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wav"/>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11.xml" ContentType="application/vnd.openxmlformats-officedocument.theme+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12.xml" ContentType="application/vnd.openxmlformats-officedocument.theme+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13.xml" ContentType="application/vnd.openxmlformats-officedocument.theme+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theme/theme14.xml" ContentType="application/vnd.openxmlformats-officedocument.theme+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theme/theme15.xml" ContentType="application/vnd.openxmlformats-officedocument.theme+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theme/theme16.xml" ContentType="application/vnd.openxmlformats-officedocument.theme+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theme/theme17.xml" ContentType="application/vnd.openxmlformats-officedocument.theme+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theme/theme18.xml" ContentType="application/vnd.openxmlformats-officedocument.theme+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theme/theme19.xml" ContentType="application/vnd.openxmlformats-officedocument.theme+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theme/theme20.xml" ContentType="application/vnd.openxmlformats-officedocument.theme+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theme/theme21.xml" ContentType="application/vnd.openxmlformats-officedocument.theme+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theme/theme22.xml" ContentType="application/vnd.openxmlformats-officedocument.theme+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theme/theme23.xml" ContentType="application/vnd.openxmlformats-officedocument.theme+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theme/theme24.xml" ContentType="application/vnd.openxmlformats-officedocument.theme+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theme/theme25.xml" ContentType="application/vnd.openxmlformats-officedocument.theme+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theme/theme26.xml" ContentType="application/vnd.openxmlformats-officedocument.theme+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theme/theme27.xml" ContentType="application/vnd.openxmlformats-officedocument.theme+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theme/theme28.xml" ContentType="application/vnd.openxmlformats-officedocument.theme+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theme/theme29.xml" ContentType="application/vnd.openxmlformats-officedocument.theme+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theme/theme30.xml" ContentType="application/vnd.openxmlformats-officedocument.theme+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theme/theme31.xml" ContentType="application/vnd.openxmlformats-officedocument.theme+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theme/theme32.xml" ContentType="application/vnd.openxmlformats-officedocument.theme+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theme/theme33.xml" ContentType="application/vnd.openxmlformats-officedocument.theme+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theme/theme34.xml" ContentType="application/vnd.openxmlformats-officedocument.theme+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theme/theme35.xml" ContentType="application/vnd.openxmlformats-officedocument.theme+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theme/theme36.xml" ContentType="application/vnd.openxmlformats-officedocument.theme+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theme/theme37.xml" ContentType="application/vnd.openxmlformats-officedocument.theme+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theme/theme38.xml" ContentType="application/vnd.openxmlformats-officedocument.theme+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theme/theme39.xml" ContentType="application/vnd.openxmlformats-officedocument.theme+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theme/theme40.xml" ContentType="application/vnd.openxmlformats-officedocument.theme+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theme/theme41.xml" ContentType="application/vnd.openxmlformats-officedocument.theme+xml"/>
  <Override PartName="/ppt/theme/theme4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1.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theme/themeOverride2.xml" ContentType="application/vnd.openxmlformats-officedocument.themeOverr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theme/themeOverride3.xml" ContentType="application/vnd.openxmlformats-officedocument.themeOverr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theme/themeOverride4.xml" ContentType="application/vnd.openxmlformats-officedocument.themeOverr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theme/themeOverride5.xml" ContentType="application/vnd.openxmlformats-officedocument.themeOverr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notesSlides/notesSlide212.xml" ContentType="application/vnd.openxmlformats-officedocument.presentationml.notesSlide+xml"/>
  <Override PartName="/ppt/notesSlides/notesSlide213.xml" ContentType="application/vnd.openxmlformats-officedocument.presentationml.notesSlide+xml"/>
  <Override PartName="/ppt/notesSlides/notesSlide214.xml" ContentType="application/vnd.openxmlformats-officedocument.presentationml.notesSlide+xml"/>
  <Override PartName="/ppt/notesSlides/notesSlide215.xml" ContentType="application/vnd.openxmlformats-officedocument.presentationml.notesSlide+xml"/>
  <Override PartName="/ppt/notesSlides/notesSlide216.xml" ContentType="application/vnd.openxmlformats-officedocument.presentationml.notesSlide+xml"/>
  <Override PartName="/ppt/notesSlides/notesSlide2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1" r:id="rId1"/>
    <p:sldMasterId id="2147483678" r:id="rId2"/>
    <p:sldMasterId id="2147483672" r:id="rId3"/>
    <p:sldMasterId id="2147483670" r:id="rId4"/>
    <p:sldMasterId id="2147483668" r:id="rId5"/>
    <p:sldMasterId id="2147483666" r:id="rId6"/>
    <p:sldMasterId id="2147483664" r:id="rId7"/>
    <p:sldMasterId id="2147483662" r:id="rId8"/>
    <p:sldMasterId id="2147483660" r:id="rId9"/>
    <p:sldMasterId id="2147483656" r:id="rId10"/>
    <p:sldMasterId id="2147483653" r:id="rId11"/>
    <p:sldMasterId id="2147483654" r:id="rId12"/>
    <p:sldMasterId id="2147483674" r:id="rId13"/>
    <p:sldMasterId id="2147484821" r:id="rId14"/>
    <p:sldMasterId id="2147484837" r:id="rId15"/>
    <p:sldMasterId id="2147484849" r:id="rId16"/>
    <p:sldMasterId id="2147484873" r:id="rId17"/>
    <p:sldMasterId id="2147484885" r:id="rId18"/>
    <p:sldMasterId id="2147484909" r:id="rId19"/>
    <p:sldMasterId id="2147484921" r:id="rId20"/>
    <p:sldMasterId id="2147484945" r:id="rId21"/>
    <p:sldMasterId id="2147484957" r:id="rId22"/>
    <p:sldMasterId id="2147485007" r:id="rId23"/>
    <p:sldMasterId id="2147485023" r:id="rId24"/>
    <p:sldMasterId id="2147485037" r:id="rId25"/>
    <p:sldMasterId id="2147485049" r:id="rId26"/>
    <p:sldMasterId id="2147485063" r:id="rId27"/>
    <p:sldMasterId id="2147485079" r:id="rId28"/>
    <p:sldMasterId id="2147485093" r:id="rId29"/>
    <p:sldMasterId id="2147485109" r:id="rId30"/>
    <p:sldMasterId id="2147485121" r:id="rId31"/>
    <p:sldMasterId id="2147485137" r:id="rId32"/>
    <p:sldMasterId id="2147485153" r:id="rId33"/>
    <p:sldMasterId id="2147485167" r:id="rId34"/>
    <p:sldMasterId id="2147485181" r:id="rId35"/>
    <p:sldMasterId id="2147485193" r:id="rId36"/>
    <p:sldMasterId id="2147485205" r:id="rId37"/>
    <p:sldMasterId id="2147485217" r:id="rId38"/>
    <p:sldMasterId id="2147485234" r:id="rId39"/>
    <p:sldMasterId id="2147485260" r:id="rId40"/>
    <p:sldMasterId id="2147485273" r:id="rId41"/>
  </p:sldMasterIdLst>
  <p:notesMasterIdLst>
    <p:notesMasterId r:id="rId321"/>
  </p:notesMasterIdLst>
  <p:sldIdLst>
    <p:sldId id="4009" r:id="rId42"/>
    <p:sldId id="4010" r:id="rId43"/>
    <p:sldId id="4011" r:id="rId44"/>
    <p:sldId id="4012" r:id="rId45"/>
    <p:sldId id="4013" r:id="rId46"/>
    <p:sldId id="4014" r:id="rId47"/>
    <p:sldId id="4015" r:id="rId48"/>
    <p:sldId id="4016" r:id="rId49"/>
    <p:sldId id="4017" r:id="rId50"/>
    <p:sldId id="4172" r:id="rId51"/>
    <p:sldId id="4173" r:id="rId52"/>
    <p:sldId id="4174" r:id="rId53"/>
    <p:sldId id="4175" r:id="rId54"/>
    <p:sldId id="4008" r:id="rId55"/>
    <p:sldId id="4177" r:id="rId56"/>
    <p:sldId id="4178" r:id="rId57"/>
    <p:sldId id="4179" r:id="rId58"/>
    <p:sldId id="4180" r:id="rId59"/>
    <p:sldId id="4181" r:id="rId60"/>
    <p:sldId id="4182" r:id="rId61"/>
    <p:sldId id="455" r:id="rId62"/>
    <p:sldId id="3635" r:id="rId63"/>
    <p:sldId id="3647" r:id="rId64"/>
    <p:sldId id="456" r:id="rId65"/>
    <p:sldId id="447" r:id="rId66"/>
    <p:sldId id="448" r:id="rId67"/>
    <p:sldId id="449" r:id="rId68"/>
    <p:sldId id="450" r:id="rId69"/>
    <p:sldId id="451" r:id="rId70"/>
    <p:sldId id="452" r:id="rId71"/>
    <p:sldId id="453" r:id="rId72"/>
    <p:sldId id="290" r:id="rId73"/>
    <p:sldId id="291" r:id="rId74"/>
    <p:sldId id="294" r:id="rId75"/>
    <p:sldId id="347" r:id="rId76"/>
    <p:sldId id="340" r:id="rId77"/>
    <p:sldId id="293" r:id="rId78"/>
    <p:sldId id="295" r:id="rId79"/>
    <p:sldId id="296" r:id="rId80"/>
    <p:sldId id="297" r:id="rId81"/>
    <p:sldId id="457" r:id="rId82"/>
    <p:sldId id="298" r:id="rId83"/>
    <p:sldId id="299" r:id="rId84"/>
    <p:sldId id="300" r:id="rId85"/>
    <p:sldId id="265" r:id="rId86"/>
    <p:sldId id="266" r:id="rId87"/>
    <p:sldId id="267" r:id="rId88"/>
    <p:sldId id="268" r:id="rId89"/>
    <p:sldId id="282" r:id="rId90"/>
    <p:sldId id="269" r:id="rId91"/>
    <p:sldId id="270" r:id="rId92"/>
    <p:sldId id="271" r:id="rId93"/>
    <p:sldId id="272" r:id="rId94"/>
    <p:sldId id="273" r:id="rId95"/>
    <p:sldId id="274" r:id="rId96"/>
    <p:sldId id="275" r:id="rId97"/>
    <p:sldId id="276" r:id="rId98"/>
    <p:sldId id="285" r:id="rId99"/>
    <p:sldId id="277" r:id="rId100"/>
    <p:sldId id="279" r:id="rId101"/>
    <p:sldId id="280" r:id="rId102"/>
    <p:sldId id="284" r:id="rId103"/>
    <p:sldId id="281" r:id="rId104"/>
    <p:sldId id="283" r:id="rId105"/>
    <p:sldId id="286" r:id="rId106"/>
    <p:sldId id="345" r:id="rId107"/>
    <p:sldId id="337" r:id="rId108"/>
    <p:sldId id="338" r:id="rId109"/>
    <p:sldId id="302" r:id="rId110"/>
    <p:sldId id="336" r:id="rId111"/>
    <p:sldId id="303" r:id="rId112"/>
    <p:sldId id="4185" r:id="rId113"/>
    <p:sldId id="4189" r:id="rId114"/>
    <p:sldId id="412" r:id="rId115"/>
    <p:sldId id="1210" r:id="rId116"/>
    <p:sldId id="1211" r:id="rId117"/>
    <p:sldId id="4186" r:id="rId118"/>
    <p:sldId id="1240" r:id="rId119"/>
    <p:sldId id="4183" r:id="rId120"/>
    <p:sldId id="4184" r:id="rId121"/>
    <p:sldId id="1196" r:id="rId122"/>
    <p:sldId id="1197" r:id="rId123"/>
    <p:sldId id="4218" r:id="rId124"/>
    <p:sldId id="4190" r:id="rId125"/>
    <p:sldId id="4195" r:id="rId126"/>
    <p:sldId id="4196" r:id="rId127"/>
    <p:sldId id="4193" r:id="rId128"/>
    <p:sldId id="1977" r:id="rId129"/>
    <p:sldId id="4197" r:id="rId130"/>
    <p:sldId id="1204" r:id="rId131"/>
    <p:sldId id="1203" r:id="rId132"/>
    <p:sldId id="1200" r:id="rId133"/>
    <p:sldId id="4198" r:id="rId134"/>
    <p:sldId id="4201" r:id="rId135"/>
    <p:sldId id="1249" r:id="rId136"/>
    <p:sldId id="1250" r:id="rId137"/>
    <p:sldId id="1251" r:id="rId138"/>
    <p:sldId id="1252" r:id="rId139"/>
    <p:sldId id="1253" r:id="rId140"/>
    <p:sldId id="1254" r:id="rId141"/>
    <p:sldId id="4219" r:id="rId142"/>
    <p:sldId id="4199" r:id="rId143"/>
    <p:sldId id="4187" r:id="rId144"/>
    <p:sldId id="4191" r:id="rId145"/>
    <p:sldId id="458" r:id="rId146"/>
    <p:sldId id="305" r:id="rId147"/>
    <p:sldId id="306" r:id="rId148"/>
    <p:sldId id="307" r:id="rId149"/>
    <p:sldId id="485" r:id="rId150"/>
    <p:sldId id="486" r:id="rId151"/>
    <p:sldId id="487" r:id="rId152"/>
    <p:sldId id="488" r:id="rId153"/>
    <p:sldId id="489" r:id="rId154"/>
    <p:sldId id="490" r:id="rId155"/>
    <p:sldId id="4200" r:id="rId156"/>
    <p:sldId id="492" r:id="rId157"/>
    <p:sldId id="493" r:id="rId158"/>
    <p:sldId id="494" r:id="rId159"/>
    <p:sldId id="495" r:id="rId160"/>
    <p:sldId id="496" r:id="rId161"/>
    <p:sldId id="497" r:id="rId162"/>
    <p:sldId id="498" r:id="rId163"/>
    <p:sldId id="499" r:id="rId164"/>
    <p:sldId id="500" r:id="rId165"/>
    <p:sldId id="501" r:id="rId166"/>
    <p:sldId id="502" r:id="rId167"/>
    <p:sldId id="503" r:id="rId168"/>
    <p:sldId id="504" r:id="rId169"/>
    <p:sldId id="505" r:id="rId170"/>
    <p:sldId id="506" r:id="rId171"/>
    <p:sldId id="507" r:id="rId172"/>
    <p:sldId id="508" r:id="rId173"/>
    <p:sldId id="509" r:id="rId174"/>
    <p:sldId id="510" r:id="rId175"/>
    <p:sldId id="511" r:id="rId176"/>
    <p:sldId id="512" r:id="rId177"/>
    <p:sldId id="513" r:id="rId178"/>
    <p:sldId id="514" r:id="rId179"/>
    <p:sldId id="515" r:id="rId180"/>
    <p:sldId id="4220" r:id="rId181"/>
    <p:sldId id="516" r:id="rId182"/>
    <p:sldId id="517" r:id="rId183"/>
    <p:sldId id="518" r:id="rId184"/>
    <p:sldId id="519" r:id="rId185"/>
    <p:sldId id="520" r:id="rId186"/>
    <p:sldId id="521" r:id="rId187"/>
    <p:sldId id="522" r:id="rId188"/>
    <p:sldId id="523" r:id="rId189"/>
    <p:sldId id="524" r:id="rId190"/>
    <p:sldId id="525" r:id="rId191"/>
    <p:sldId id="526" r:id="rId192"/>
    <p:sldId id="527" r:id="rId193"/>
    <p:sldId id="528" r:id="rId194"/>
    <p:sldId id="343" r:id="rId195"/>
    <p:sldId id="348" r:id="rId196"/>
    <p:sldId id="344" r:id="rId197"/>
    <p:sldId id="1242" r:id="rId198"/>
    <p:sldId id="365" r:id="rId199"/>
    <p:sldId id="367" r:id="rId200"/>
    <p:sldId id="368" r:id="rId201"/>
    <p:sldId id="369" r:id="rId202"/>
    <p:sldId id="4221" r:id="rId203"/>
    <p:sldId id="1259" r:id="rId204"/>
    <p:sldId id="1260" r:id="rId205"/>
    <p:sldId id="1262" r:id="rId206"/>
    <p:sldId id="1261" r:id="rId207"/>
    <p:sldId id="309" r:id="rId208"/>
    <p:sldId id="1236" r:id="rId209"/>
    <p:sldId id="310" r:id="rId210"/>
    <p:sldId id="353" r:id="rId211"/>
    <p:sldId id="4222" r:id="rId212"/>
    <p:sldId id="366" r:id="rId213"/>
    <p:sldId id="361" r:id="rId214"/>
    <p:sldId id="357" r:id="rId215"/>
    <p:sldId id="358" r:id="rId216"/>
    <p:sldId id="359" r:id="rId217"/>
    <p:sldId id="360" r:id="rId218"/>
    <p:sldId id="362" r:id="rId219"/>
    <p:sldId id="4203" r:id="rId220"/>
    <p:sldId id="4188" r:id="rId221"/>
    <p:sldId id="4204" r:id="rId222"/>
    <p:sldId id="459" r:id="rId223"/>
    <p:sldId id="4223" r:id="rId224"/>
    <p:sldId id="311" r:id="rId225"/>
    <p:sldId id="312" r:id="rId226"/>
    <p:sldId id="529" r:id="rId227"/>
    <p:sldId id="375" r:id="rId228"/>
    <p:sldId id="313" r:id="rId229"/>
    <p:sldId id="388" r:id="rId230"/>
    <p:sldId id="381" r:id="rId231"/>
    <p:sldId id="382" r:id="rId232"/>
    <p:sldId id="387" r:id="rId233"/>
    <p:sldId id="314" r:id="rId234"/>
    <p:sldId id="389" r:id="rId235"/>
    <p:sldId id="398" r:id="rId236"/>
    <p:sldId id="380" r:id="rId237"/>
    <p:sldId id="401" r:id="rId238"/>
    <p:sldId id="376" r:id="rId239"/>
    <p:sldId id="403" r:id="rId240"/>
    <p:sldId id="378" r:id="rId241"/>
    <p:sldId id="379" r:id="rId242"/>
    <p:sldId id="532" r:id="rId243"/>
    <p:sldId id="533" r:id="rId244"/>
    <p:sldId id="393" r:id="rId245"/>
    <p:sldId id="462" r:id="rId246"/>
    <p:sldId id="395" r:id="rId247"/>
    <p:sldId id="534" r:id="rId248"/>
    <p:sldId id="396" r:id="rId249"/>
    <p:sldId id="464" r:id="rId250"/>
    <p:sldId id="394" r:id="rId251"/>
    <p:sldId id="402" r:id="rId252"/>
    <p:sldId id="390" r:id="rId253"/>
    <p:sldId id="391" r:id="rId254"/>
    <p:sldId id="399" r:id="rId255"/>
    <p:sldId id="4206" r:id="rId256"/>
    <p:sldId id="4205" r:id="rId257"/>
    <p:sldId id="4192" r:id="rId258"/>
    <p:sldId id="465" r:id="rId259"/>
    <p:sldId id="444" r:id="rId260"/>
    <p:sldId id="315" r:id="rId261"/>
    <p:sldId id="316" r:id="rId262"/>
    <p:sldId id="535" r:id="rId263"/>
    <p:sldId id="536" r:id="rId264"/>
    <p:sldId id="537" r:id="rId265"/>
    <p:sldId id="538" r:id="rId266"/>
    <p:sldId id="317" r:id="rId267"/>
    <p:sldId id="467" r:id="rId268"/>
    <p:sldId id="4217" r:id="rId269"/>
    <p:sldId id="469" r:id="rId270"/>
    <p:sldId id="470" r:id="rId271"/>
    <p:sldId id="471" r:id="rId272"/>
    <p:sldId id="318" r:id="rId273"/>
    <p:sldId id="4216" r:id="rId274"/>
    <p:sldId id="319" r:id="rId275"/>
    <p:sldId id="530" r:id="rId276"/>
    <p:sldId id="4208" r:id="rId277"/>
    <p:sldId id="4212" r:id="rId278"/>
    <p:sldId id="4211" r:id="rId279"/>
    <p:sldId id="4215" r:id="rId280"/>
    <p:sldId id="4213" r:id="rId281"/>
    <p:sldId id="4214" r:id="rId282"/>
    <p:sldId id="1241" r:id="rId283"/>
    <p:sldId id="1192" r:id="rId284"/>
    <p:sldId id="1190" r:id="rId285"/>
    <p:sldId id="2010" r:id="rId286"/>
    <p:sldId id="320" r:id="rId287"/>
    <p:sldId id="321" r:id="rId288"/>
    <p:sldId id="322" r:id="rId289"/>
    <p:sldId id="323" r:id="rId290"/>
    <p:sldId id="324" r:id="rId291"/>
    <p:sldId id="325" r:id="rId292"/>
    <p:sldId id="326" r:id="rId293"/>
    <p:sldId id="327" r:id="rId294"/>
    <p:sldId id="425" r:id="rId295"/>
    <p:sldId id="426" r:id="rId296"/>
    <p:sldId id="427" r:id="rId297"/>
    <p:sldId id="428" r:id="rId298"/>
    <p:sldId id="429" r:id="rId299"/>
    <p:sldId id="430" r:id="rId300"/>
    <p:sldId id="431" r:id="rId301"/>
    <p:sldId id="432" r:id="rId302"/>
    <p:sldId id="433" r:id="rId303"/>
    <p:sldId id="434" r:id="rId304"/>
    <p:sldId id="435" r:id="rId305"/>
    <p:sldId id="436" r:id="rId306"/>
    <p:sldId id="437" r:id="rId307"/>
    <p:sldId id="438" r:id="rId308"/>
    <p:sldId id="439" r:id="rId309"/>
    <p:sldId id="440" r:id="rId310"/>
    <p:sldId id="441" r:id="rId311"/>
    <p:sldId id="442" r:id="rId312"/>
    <p:sldId id="443" r:id="rId313"/>
    <p:sldId id="329" r:id="rId314"/>
    <p:sldId id="328" r:id="rId315"/>
    <p:sldId id="346" r:id="rId316"/>
    <p:sldId id="1239" r:id="rId317"/>
    <p:sldId id="531" r:id="rId318"/>
    <p:sldId id="474" r:id="rId319"/>
    <p:sldId id="2012" r:id="rId320"/>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pitchFamily="18" charset="0"/>
        <a:ea typeface="MS PGothic" pitchFamily="34" charset="-128"/>
        <a:cs typeface="+mn-cs"/>
      </a:defRPr>
    </a:lvl1pPr>
    <a:lvl2pPr marL="4572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2pPr>
    <a:lvl3pPr marL="9144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3pPr>
    <a:lvl4pPr marL="13716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4pPr>
    <a:lvl5pPr marL="18288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5pPr>
    <a:lvl6pPr marL="2286000" algn="l" defTabSz="914400" rtl="0" eaLnBrk="1" latinLnBrk="0" hangingPunct="1">
      <a:defRPr sz="2400" kern="1200">
        <a:solidFill>
          <a:schemeClr val="tx1"/>
        </a:solidFill>
        <a:latin typeface="Times New Roman" pitchFamily="18" charset="0"/>
        <a:ea typeface="MS PGothic" pitchFamily="34" charset="-128"/>
        <a:cs typeface="+mn-cs"/>
      </a:defRPr>
    </a:lvl6pPr>
    <a:lvl7pPr marL="2743200" algn="l" defTabSz="914400" rtl="0" eaLnBrk="1" latinLnBrk="0" hangingPunct="1">
      <a:defRPr sz="2400" kern="1200">
        <a:solidFill>
          <a:schemeClr val="tx1"/>
        </a:solidFill>
        <a:latin typeface="Times New Roman" pitchFamily="18" charset="0"/>
        <a:ea typeface="MS PGothic" pitchFamily="34" charset="-128"/>
        <a:cs typeface="+mn-cs"/>
      </a:defRPr>
    </a:lvl7pPr>
    <a:lvl8pPr marL="3200400" algn="l" defTabSz="914400" rtl="0" eaLnBrk="1" latinLnBrk="0" hangingPunct="1">
      <a:defRPr sz="2400" kern="1200">
        <a:solidFill>
          <a:schemeClr val="tx1"/>
        </a:solidFill>
        <a:latin typeface="Times New Roman" pitchFamily="18" charset="0"/>
        <a:ea typeface="MS PGothic" pitchFamily="34" charset="-128"/>
        <a:cs typeface="+mn-cs"/>
      </a:defRPr>
    </a:lvl8pPr>
    <a:lvl9pPr marL="3657600" algn="l" defTabSz="914400" rtl="0" eaLnBrk="1" latinLnBrk="0" hangingPunct="1">
      <a:defRPr sz="2400" kern="1200">
        <a:solidFill>
          <a:schemeClr val="tx1"/>
        </a:solidFill>
        <a:latin typeface="Times New Roman" pitchFamily="18" charset="0"/>
        <a:ea typeface="MS PGothic" pitchFamily="34" charset="-128"/>
        <a:cs typeface="+mn-cs"/>
      </a:defRPr>
    </a:lvl9pPr>
  </p:defaultTextStyle>
  <p:extLst>
    <p:ext uri="{521415D9-36F7-43E2-AB2F-B90AF26B5E84}">
      <p14:sectionLst xmlns:p14="http://schemas.microsoft.com/office/powerpoint/2010/main">
        <p14:section name="Overview" id="{5A7EEFF5-79DE-994F-B143-BE827846C2CF}">
          <p14:sldIdLst>
            <p14:sldId id="4009"/>
            <p14:sldId id="4010"/>
            <p14:sldId id="4011"/>
            <p14:sldId id="4012"/>
            <p14:sldId id="4013"/>
            <p14:sldId id="4014"/>
            <p14:sldId id="4015"/>
            <p14:sldId id="4016"/>
            <p14:sldId id="4017"/>
            <p14:sldId id="4172"/>
            <p14:sldId id="4173"/>
            <p14:sldId id="4174"/>
            <p14:sldId id="4175"/>
            <p14:sldId id="4008"/>
            <p14:sldId id="4177"/>
            <p14:sldId id="4178"/>
            <p14:sldId id="4179"/>
            <p14:sldId id="4180"/>
            <p14:sldId id="4181"/>
            <p14:sldId id="4182"/>
          </p14:sldIdLst>
        </p14:section>
        <p14:section name="Introduction" id="{07DCCCB9-256D-2246-A26F-85AA73325662}">
          <p14:sldIdLst>
            <p14:sldId id="455"/>
            <p14:sldId id="3635"/>
            <p14:sldId id="3647"/>
            <p14:sldId id="456"/>
            <p14:sldId id="447"/>
            <p14:sldId id="448"/>
            <p14:sldId id="449"/>
            <p14:sldId id="450"/>
            <p14:sldId id="451"/>
            <p14:sldId id="452"/>
            <p14:sldId id="453"/>
            <p14:sldId id="290"/>
            <p14:sldId id="291"/>
            <p14:sldId id="294"/>
            <p14:sldId id="347"/>
            <p14:sldId id="340"/>
            <p14:sldId id="293"/>
            <p14:sldId id="295"/>
            <p14:sldId id="296"/>
            <p14:sldId id="297"/>
            <p14:sldId id="457"/>
            <p14:sldId id="298"/>
            <p14:sldId id="299"/>
            <p14:sldId id="300"/>
            <p14:sldId id="265"/>
            <p14:sldId id="266"/>
            <p14:sldId id="267"/>
            <p14:sldId id="268"/>
            <p14:sldId id="282"/>
            <p14:sldId id="269"/>
            <p14:sldId id="270"/>
            <p14:sldId id="271"/>
            <p14:sldId id="272"/>
            <p14:sldId id="273"/>
            <p14:sldId id="274"/>
            <p14:sldId id="275"/>
            <p14:sldId id="276"/>
            <p14:sldId id="285"/>
            <p14:sldId id="277"/>
            <p14:sldId id="279"/>
            <p14:sldId id="280"/>
            <p14:sldId id="284"/>
            <p14:sldId id="281"/>
            <p14:sldId id="283"/>
            <p14:sldId id="286"/>
            <p14:sldId id="345"/>
            <p14:sldId id="337"/>
            <p14:sldId id="338"/>
            <p14:sldId id="302"/>
            <p14:sldId id="336"/>
            <p14:sldId id="303"/>
          </p14:sldIdLst>
        </p14:section>
        <p14:section name="Sermon" id="{32804EFD-6931-194D-B01A-300EAC5F1738}">
          <p14:sldIdLst>
            <p14:sldId id="4185"/>
            <p14:sldId id="4189"/>
            <p14:sldId id="412"/>
            <p14:sldId id="1210"/>
            <p14:sldId id="1211"/>
            <p14:sldId id="4186"/>
            <p14:sldId id="1240"/>
            <p14:sldId id="4183"/>
            <p14:sldId id="4184"/>
            <p14:sldId id="1196"/>
            <p14:sldId id="1197"/>
            <p14:sldId id="4218"/>
            <p14:sldId id="4190"/>
            <p14:sldId id="4195"/>
            <p14:sldId id="4196"/>
            <p14:sldId id="4193"/>
            <p14:sldId id="1977"/>
            <p14:sldId id="4197"/>
            <p14:sldId id="1204"/>
            <p14:sldId id="1203"/>
            <p14:sldId id="1200"/>
            <p14:sldId id="4198"/>
            <p14:sldId id="4201"/>
            <p14:sldId id="1249"/>
            <p14:sldId id="1250"/>
            <p14:sldId id="1251"/>
            <p14:sldId id="1252"/>
            <p14:sldId id="1253"/>
            <p14:sldId id="1254"/>
            <p14:sldId id="4219"/>
            <p14:sldId id="4199"/>
            <p14:sldId id="4187"/>
            <p14:sldId id="4191"/>
          </p14:sldIdLst>
        </p14:section>
        <p14:section name="Chapters" id="{EB8ED78F-FDF6-384D-8AF1-7F74C59BCA3D}">
          <p14:sldIdLst>
            <p14:sldId id="458"/>
            <p14:sldId id="305"/>
            <p14:sldId id="306"/>
            <p14:sldId id="307"/>
            <p14:sldId id="485"/>
            <p14:sldId id="486"/>
            <p14:sldId id="487"/>
            <p14:sldId id="488"/>
            <p14:sldId id="489"/>
            <p14:sldId id="490"/>
            <p14:sldId id="4200"/>
            <p14:sldId id="492"/>
            <p14:sldId id="493"/>
            <p14:sldId id="494"/>
            <p14:sldId id="495"/>
            <p14:sldId id="496"/>
            <p14:sldId id="497"/>
            <p14:sldId id="498"/>
            <p14:sldId id="499"/>
            <p14:sldId id="500"/>
            <p14:sldId id="501"/>
            <p14:sldId id="502"/>
            <p14:sldId id="503"/>
            <p14:sldId id="504"/>
            <p14:sldId id="505"/>
            <p14:sldId id="506"/>
            <p14:sldId id="507"/>
            <p14:sldId id="508"/>
            <p14:sldId id="509"/>
            <p14:sldId id="510"/>
            <p14:sldId id="511"/>
            <p14:sldId id="512"/>
            <p14:sldId id="513"/>
            <p14:sldId id="514"/>
            <p14:sldId id="515"/>
            <p14:sldId id="4220"/>
            <p14:sldId id="516"/>
            <p14:sldId id="517"/>
            <p14:sldId id="518"/>
            <p14:sldId id="519"/>
            <p14:sldId id="520"/>
            <p14:sldId id="521"/>
            <p14:sldId id="522"/>
            <p14:sldId id="523"/>
            <p14:sldId id="524"/>
            <p14:sldId id="525"/>
            <p14:sldId id="526"/>
            <p14:sldId id="527"/>
            <p14:sldId id="528"/>
            <p14:sldId id="343"/>
            <p14:sldId id="348"/>
            <p14:sldId id="344"/>
            <p14:sldId id="1242"/>
            <p14:sldId id="365"/>
            <p14:sldId id="367"/>
            <p14:sldId id="368"/>
            <p14:sldId id="369"/>
            <p14:sldId id="4221"/>
            <p14:sldId id="1259"/>
            <p14:sldId id="1260"/>
            <p14:sldId id="1262"/>
            <p14:sldId id="1261"/>
            <p14:sldId id="309"/>
            <p14:sldId id="1236"/>
            <p14:sldId id="310"/>
            <p14:sldId id="353"/>
            <p14:sldId id="4222"/>
            <p14:sldId id="366"/>
            <p14:sldId id="361"/>
            <p14:sldId id="357"/>
            <p14:sldId id="358"/>
            <p14:sldId id="359"/>
            <p14:sldId id="360"/>
            <p14:sldId id="362"/>
            <p14:sldId id="4203"/>
            <p14:sldId id="4188"/>
            <p14:sldId id="4204"/>
            <p14:sldId id="459"/>
            <p14:sldId id="4223"/>
            <p14:sldId id="311"/>
            <p14:sldId id="312"/>
            <p14:sldId id="529"/>
            <p14:sldId id="375"/>
            <p14:sldId id="313"/>
            <p14:sldId id="388"/>
            <p14:sldId id="381"/>
            <p14:sldId id="382"/>
            <p14:sldId id="387"/>
            <p14:sldId id="314"/>
            <p14:sldId id="389"/>
            <p14:sldId id="398"/>
            <p14:sldId id="380"/>
            <p14:sldId id="401"/>
            <p14:sldId id="376"/>
            <p14:sldId id="403"/>
            <p14:sldId id="378"/>
            <p14:sldId id="379"/>
            <p14:sldId id="532"/>
            <p14:sldId id="533"/>
            <p14:sldId id="393"/>
            <p14:sldId id="462"/>
            <p14:sldId id="395"/>
            <p14:sldId id="534"/>
            <p14:sldId id="396"/>
            <p14:sldId id="464"/>
            <p14:sldId id="394"/>
            <p14:sldId id="402"/>
            <p14:sldId id="390"/>
            <p14:sldId id="391"/>
            <p14:sldId id="399"/>
            <p14:sldId id="4206"/>
            <p14:sldId id="4205"/>
            <p14:sldId id="4192"/>
            <p14:sldId id="465"/>
            <p14:sldId id="444"/>
            <p14:sldId id="315"/>
            <p14:sldId id="316"/>
            <p14:sldId id="535"/>
            <p14:sldId id="536"/>
            <p14:sldId id="537"/>
            <p14:sldId id="538"/>
            <p14:sldId id="317"/>
            <p14:sldId id="467"/>
            <p14:sldId id="4217"/>
            <p14:sldId id="469"/>
            <p14:sldId id="470"/>
            <p14:sldId id="471"/>
            <p14:sldId id="318"/>
            <p14:sldId id="4216"/>
            <p14:sldId id="319"/>
            <p14:sldId id="530"/>
          </p14:sldIdLst>
        </p14:section>
        <p14:section name="Conclusion" id="{261FDCFB-BE90-2E44-9F8E-B3DBEC7583E5}">
          <p14:sldIdLst>
            <p14:sldId id="4208"/>
            <p14:sldId id="4212"/>
            <p14:sldId id="4211"/>
            <p14:sldId id="4215"/>
            <p14:sldId id="4213"/>
            <p14:sldId id="4214"/>
            <p14:sldId id="1241"/>
            <p14:sldId id="1192"/>
            <p14:sldId id="1190"/>
            <p14:sldId id="2010"/>
          </p14:sldIdLst>
        </p14:section>
        <p14:section name="Supplements" id="{1F353D6A-F18F-8741-94E6-BF8A1D6B7600}">
          <p14:sldIdLst>
            <p14:sldId id="320"/>
            <p14:sldId id="321"/>
            <p14:sldId id="322"/>
            <p14:sldId id="323"/>
            <p14:sldId id="324"/>
            <p14:sldId id="325"/>
            <p14:sldId id="326"/>
            <p14:sldId id="327"/>
            <p14:sldId id="425"/>
            <p14:sldId id="426"/>
            <p14:sldId id="427"/>
            <p14:sldId id="428"/>
            <p14:sldId id="429"/>
            <p14:sldId id="430"/>
            <p14:sldId id="431"/>
            <p14:sldId id="432"/>
            <p14:sldId id="433"/>
            <p14:sldId id="434"/>
            <p14:sldId id="435"/>
            <p14:sldId id="436"/>
            <p14:sldId id="437"/>
            <p14:sldId id="438"/>
            <p14:sldId id="439"/>
            <p14:sldId id="440"/>
            <p14:sldId id="441"/>
            <p14:sldId id="442"/>
            <p14:sldId id="443"/>
            <p14:sldId id="329"/>
            <p14:sldId id="328"/>
            <p14:sldId id="346"/>
            <p14:sldId id="1239"/>
            <p14:sldId id="531"/>
            <p14:sldId id="474"/>
            <p14:sldId id="2012"/>
          </p14:sldIdLst>
        </p14:section>
      </p14:sectionLst>
    </p:ext>
    <p:ext uri="{EFAFB233-063F-42B5-8137-9DF3F51BA10A}">
      <p15:sldGuideLst xmlns:p15="http://schemas.microsoft.com/office/powerpoint/2012/main">
        <p15:guide id="1" orient="horz" pos="2688">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E5DC1"/>
    <a:srgbClr val="0099FF"/>
    <a:srgbClr val="1648A7"/>
    <a:srgbClr val="4C4D3F"/>
    <a:srgbClr val="66FF33"/>
    <a:srgbClr val="4F4F4F"/>
    <a:srgbClr val="6E0457"/>
    <a:srgbClr val="FFFFFF"/>
    <a:srgbClr val="000000"/>
    <a:srgbClr val="FFFF00"/>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431"/>
    <p:restoredTop sz="94615"/>
  </p:normalViewPr>
  <p:slideViewPr>
    <p:cSldViewPr>
      <p:cViewPr varScale="1">
        <p:scale>
          <a:sx n="92" d="100"/>
          <a:sy n="92" d="100"/>
        </p:scale>
        <p:origin x="184" y="1464"/>
      </p:cViewPr>
      <p:guideLst>
        <p:guide orient="horz" pos="2688"/>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50" d="100"/>
        <a:sy n="50" d="100"/>
      </p:scale>
      <p:origin x="0" y="27968"/>
    </p:cViewPr>
  </p:sorterViewPr>
  <p:notesViewPr>
    <p:cSldViewPr>
      <p:cViewPr varScale="1">
        <p:scale>
          <a:sx n="23" d="100"/>
          <a:sy n="23" d="100"/>
        </p:scale>
        <p:origin x="-1860" y="-11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76.xml"/><Relationship Id="rId299" Type="http://schemas.openxmlformats.org/officeDocument/2006/relationships/slide" Target="slides/slide258.xml"/><Relationship Id="rId21" Type="http://schemas.openxmlformats.org/officeDocument/2006/relationships/slideMaster" Target="slideMasters/slideMaster21.xml"/><Relationship Id="rId63" Type="http://schemas.openxmlformats.org/officeDocument/2006/relationships/slide" Target="slides/slide22.xml"/><Relationship Id="rId159" Type="http://schemas.openxmlformats.org/officeDocument/2006/relationships/slide" Target="slides/slide118.xml"/><Relationship Id="rId324" Type="http://schemas.openxmlformats.org/officeDocument/2006/relationships/theme" Target="theme/theme1.xml"/><Relationship Id="rId170" Type="http://schemas.openxmlformats.org/officeDocument/2006/relationships/slide" Target="slides/slide129.xml"/><Relationship Id="rId226" Type="http://schemas.openxmlformats.org/officeDocument/2006/relationships/slide" Target="slides/slide185.xml"/><Relationship Id="rId268" Type="http://schemas.openxmlformats.org/officeDocument/2006/relationships/slide" Target="slides/slide227.xml"/><Relationship Id="rId32" Type="http://schemas.openxmlformats.org/officeDocument/2006/relationships/slideMaster" Target="slideMasters/slideMaster32.xml"/><Relationship Id="rId74" Type="http://schemas.openxmlformats.org/officeDocument/2006/relationships/slide" Target="slides/slide33.xml"/><Relationship Id="rId128" Type="http://schemas.openxmlformats.org/officeDocument/2006/relationships/slide" Target="slides/slide87.xml"/><Relationship Id="rId5" Type="http://schemas.openxmlformats.org/officeDocument/2006/relationships/slideMaster" Target="slideMasters/slideMaster5.xml"/><Relationship Id="rId181" Type="http://schemas.openxmlformats.org/officeDocument/2006/relationships/slide" Target="slides/slide140.xml"/><Relationship Id="rId237" Type="http://schemas.openxmlformats.org/officeDocument/2006/relationships/slide" Target="slides/slide196.xml"/><Relationship Id="rId279" Type="http://schemas.openxmlformats.org/officeDocument/2006/relationships/slide" Target="slides/slide238.xml"/><Relationship Id="rId43" Type="http://schemas.openxmlformats.org/officeDocument/2006/relationships/slide" Target="slides/slide2.xml"/><Relationship Id="rId139" Type="http://schemas.openxmlformats.org/officeDocument/2006/relationships/slide" Target="slides/slide98.xml"/><Relationship Id="rId290" Type="http://schemas.openxmlformats.org/officeDocument/2006/relationships/slide" Target="slides/slide249.xml"/><Relationship Id="rId304" Type="http://schemas.openxmlformats.org/officeDocument/2006/relationships/slide" Target="slides/slide263.xml"/><Relationship Id="rId85" Type="http://schemas.openxmlformats.org/officeDocument/2006/relationships/slide" Target="slides/slide44.xml"/><Relationship Id="rId150" Type="http://schemas.openxmlformats.org/officeDocument/2006/relationships/slide" Target="slides/slide109.xml"/><Relationship Id="rId192" Type="http://schemas.openxmlformats.org/officeDocument/2006/relationships/slide" Target="slides/slide151.xml"/><Relationship Id="rId206" Type="http://schemas.openxmlformats.org/officeDocument/2006/relationships/slide" Target="slides/slide165.xml"/><Relationship Id="rId248" Type="http://schemas.openxmlformats.org/officeDocument/2006/relationships/slide" Target="slides/slide207.xml"/><Relationship Id="rId12" Type="http://schemas.openxmlformats.org/officeDocument/2006/relationships/slideMaster" Target="slideMasters/slideMaster12.xml"/><Relationship Id="rId108" Type="http://schemas.openxmlformats.org/officeDocument/2006/relationships/slide" Target="slides/slide67.xml"/><Relationship Id="rId315" Type="http://schemas.openxmlformats.org/officeDocument/2006/relationships/slide" Target="slides/slide274.xml"/><Relationship Id="rId54" Type="http://schemas.openxmlformats.org/officeDocument/2006/relationships/slide" Target="slides/slide13.xml"/><Relationship Id="rId96" Type="http://schemas.openxmlformats.org/officeDocument/2006/relationships/slide" Target="slides/slide55.xml"/><Relationship Id="rId161" Type="http://schemas.openxmlformats.org/officeDocument/2006/relationships/slide" Target="slides/slide120.xml"/><Relationship Id="rId217" Type="http://schemas.openxmlformats.org/officeDocument/2006/relationships/slide" Target="slides/slide176.xml"/><Relationship Id="rId259" Type="http://schemas.openxmlformats.org/officeDocument/2006/relationships/slide" Target="slides/slide218.xml"/><Relationship Id="rId23" Type="http://schemas.openxmlformats.org/officeDocument/2006/relationships/slideMaster" Target="slideMasters/slideMaster23.xml"/><Relationship Id="rId119" Type="http://schemas.openxmlformats.org/officeDocument/2006/relationships/slide" Target="slides/slide78.xml"/><Relationship Id="rId270" Type="http://schemas.openxmlformats.org/officeDocument/2006/relationships/slide" Target="slides/slide229.xml"/><Relationship Id="rId65" Type="http://schemas.openxmlformats.org/officeDocument/2006/relationships/slide" Target="slides/slide24.xml"/><Relationship Id="rId130" Type="http://schemas.openxmlformats.org/officeDocument/2006/relationships/slide" Target="slides/slide89.xml"/><Relationship Id="rId172" Type="http://schemas.openxmlformats.org/officeDocument/2006/relationships/slide" Target="slides/slide131.xml"/><Relationship Id="rId228" Type="http://schemas.openxmlformats.org/officeDocument/2006/relationships/slide" Target="slides/slide187.xml"/><Relationship Id="rId281" Type="http://schemas.openxmlformats.org/officeDocument/2006/relationships/slide" Target="slides/slide240.xml"/><Relationship Id="rId34" Type="http://schemas.openxmlformats.org/officeDocument/2006/relationships/slideMaster" Target="slideMasters/slideMaster34.xml"/><Relationship Id="rId76" Type="http://schemas.openxmlformats.org/officeDocument/2006/relationships/slide" Target="slides/slide35.xml"/><Relationship Id="rId141" Type="http://schemas.openxmlformats.org/officeDocument/2006/relationships/slide" Target="slides/slide100.xml"/><Relationship Id="rId7" Type="http://schemas.openxmlformats.org/officeDocument/2006/relationships/slideMaster" Target="slideMasters/slideMaster7.xml"/><Relationship Id="rId162" Type="http://schemas.openxmlformats.org/officeDocument/2006/relationships/slide" Target="slides/slide121.xml"/><Relationship Id="rId183" Type="http://schemas.openxmlformats.org/officeDocument/2006/relationships/slide" Target="slides/slide142.xml"/><Relationship Id="rId218" Type="http://schemas.openxmlformats.org/officeDocument/2006/relationships/slide" Target="slides/slide177.xml"/><Relationship Id="rId239" Type="http://schemas.openxmlformats.org/officeDocument/2006/relationships/slide" Target="slides/slide198.xml"/><Relationship Id="rId250" Type="http://schemas.openxmlformats.org/officeDocument/2006/relationships/slide" Target="slides/slide209.xml"/><Relationship Id="rId271" Type="http://schemas.openxmlformats.org/officeDocument/2006/relationships/slide" Target="slides/slide230.xml"/><Relationship Id="rId292" Type="http://schemas.openxmlformats.org/officeDocument/2006/relationships/slide" Target="slides/slide251.xml"/><Relationship Id="rId306" Type="http://schemas.openxmlformats.org/officeDocument/2006/relationships/slide" Target="slides/slide265.xml"/><Relationship Id="rId24" Type="http://schemas.openxmlformats.org/officeDocument/2006/relationships/slideMaster" Target="slideMasters/slideMaster24.xml"/><Relationship Id="rId45" Type="http://schemas.openxmlformats.org/officeDocument/2006/relationships/slide" Target="slides/slide4.xml"/><Relationship Id="rId66" Type="http://schemas.openxmlformats.org/officeDocument/2006/relationships/slide" Target="slides/slide25.xml"/><Relationship Id="rId87" Type="http://schemas.openxmlformats.org/officeDocument/2006/relationships/slide" Target="slides/slide46.xml"/><Relationship Id="rId110" Type="http://schemas.openxmlformats.org/officeDocument/2006/relationships/slide" Target="slides/slide69.xml"/><Relationship Id="rId131" Type="http://schemas.openxmlformats.org/officeDocument/2006/relationships/slide" Target="slides/slide90.xml"/><Relationship Id="rId152" Type="http://schemas.openxmlformats.org/officeDocument/2006/relationships/slide" Target="slides/slide111.xml"/><Relationship Id="rId173" Type="http://schemas.openxmlformats.org/officeDocument/2006/relationships/slide" Target="slides/slide132.xml"/><Relationship Id="rId194" Type="http://schemas.openxmlformats.org/officeDocument/2006/relationships/slide" Target="slides/slide153.xml"/><Relationship Id="rId208" Type="http://schemas.openxmlformats.org/officeDocument/2006/relationships/slide" Target="slides/slide167.xml"/><Relationship Id="rId229" Type="http://schemas.openxmlformats.org/officeDocument/2006/relationships/slide" Target="slides/slide188.xml"/><Relationship Id="rId240" Type="http://schemas.openxmlformats.org/officeDocument/2006/relationships/slide" Target="slides/slide199.xml"/><Relationship Id="rId261" Type="http://schemas.openxmlformats.org/officeDocument/2006/relationships/slide" Target="slides/slide220.xml"/><Relationship Id="rId14" Type="http://schemas.openxmlformats.org/officeDocument/2006/relationships/slideMaster" Target="slideMasters/slideMaster14.xml"/><Relationship Id="rId35" Type="http://schemas.openxmlformats.org/officeDocument/2006/relationships/slideMaster" Target="slideMasters/slideMaster35.xml"/><Relationship Id="rId56" Type="http://schemas.openxmlformats.org/officeDocument/2006/relationships/slide" Target="slides/slide15.xml"/><Relationship Id="rId77" Type="http://schemas.openxmlformats.org/officeDocument/2006/relationships/slide" Target="slides/slide36.xml"/><Relationship Id="rId100" Type="http://schemas.openxmlformats.org/officeDocument/2006/relationships/slide" Target="slides/slide59.xml"/><Relationship Id="rId282" Type="http://schemas.openxmlformats.org/officeDocument/2006/relationships/slide" Target="slides/slide241.xml"/><Relationship Id="rId317" Type="http://schemas.openxmlformats.org/officeDocument/2006/relationships/slide" Target="slides/slide276.xml"/><Relationship Id="rId8" Type="http://schemas.openxmlformats.org/officeDocument/2006/relationships/slideMaster" Target="slideMasters/slideMaster8.xml"/><Relationship Id="rId98" Type="http://schemas.openxmlformats.org/officeDocument/2006/relationships/slide" Target="slides/slide57.xml"/><Relationship Id="rId121" Type="http://schemas.openxmlformats.org/officeDocument/2006/relationships/slide" Target="slides/slide80.xml"/><Relationship Id="rId142" Type="http://schemas.openxmlformats.org/officeDocument/2006/relationships/slide" Target="slides/slide101.xml"/><Relationship Id="rId163" Type="http://schemas.openxmlformats.org/officeDocument/2006/relationships/slide" Target="slides/slide122.xml"/><Relationship Id="rId184" Type="http://schemas.openxmlformats.org/officeDocument/2006/relationships/slide" Target="slides/slide143.xml"/><Relationship Id="rId219" Type="http://schemas.openxmlformats.org/officeDocument/2006/relationships/slide" Target="slides/slide178.xml"/><Relationship Id="rId230" Type="http://schemas.openxmlformats.org/officeDocument/2006/relationships/slide" Target="slides/slide189.xml"/><Relationship Id="rId251" Type="http://schemas.openxmlformats.org/officeDocument/2006/relationships/slide" Target="slides/slide210.xml"/><Relationship Id="rId25" Type="http://schemas.openxmlformats.org/officeDocument/2006/relationships/slideMaster" Target="slideMasters/slideMaster25.xml"/><Relationship Id="rId46" Type="http://schemas.openxmlformats.org/officeDocument/2006/relationships/slide" Target="slides/slide5.xml"/><Relationship Id="rId67" Type="http://schemas.openxmlformats.org/officeDocument/2006/relationships/slide" Target="slides/slide26.xml"/><Relationship Id="rId272" Type="http://schemas.openxmlformats.org/officeDocument/2006/relationships/slide" Target="slides/slide231.xml"/><Relationship Id="rId293" Type="http://schemas.openxmlformats.org/officeDocument/2006/relationships/slide" Target="slides/slide252.xml"/><Relationship Id="rId307" Type="http://schemas.openxmlformats.org/officeDocument/2006/relationships/slide" Target="slides/slide266.xml"/><Relationship Id="rId88" Type="http://schemas.openxmlformats.org/officeDocument/2006/relationships/slide" Target="slides/slide47.xml"/><Relationship Id="rId111" Type="http://schemas.openxmlformats.org/officeDocument/2006/relationships/slide" Target="slides/slide70.xml"/><Relationship Id="rId132" Type="http://schemas.openxmlformats.org/officeDocument/2006/relationships/slide" Target="slides/slide91.xml"/><Relationship Id="rId153" Type="http://schemas.openxmlformats.org/officeDocument/2006/relationships/slide" Target="slides/slide112.xml"/><Relationship Id="rId174" Type="http://schemas.openxmlformats.org/officeDocument/2006/relationships/slide" Target="slides/slide133.xml"/><Relationship Id="rId195" Type="http://schemas.openxmlformats.org/officeDocument/2006/relationships/slide" Target="slides/slide154.xml"/><Relationship Id="rId209" Type="http://schemas.openxmlformats.org/officeDocument/2006/relationships/slide" Target="slides/slide168.xml"/><Relationship Id="rId220" Type="http://schemas.openxmlformats.org/officeDocument/2006/relationships/slide" Target="slides/slide179.xml"/><Relationship Id="rId241" Type="http://schemas.openxmlformats.org/officeDocument/2006/relationships/slide" Target="slides/slide200.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16.xml"/><Relationship Id="rId262" Type="http://schemas.openxmlformats.org/officeDocument/2006/relationships/slide" Target="slides/slide221.xml"/><Relationship Id="rId283" Type="http://schemas.openxmlformats.org/officeDocument/2006/relationships/slide" Target="slides/slide242.xml"/><Relationship Id="rId318" Type="http://schemas.openxmlformats.org/officeDocument/2006/relationships/slide" Target="slides/slide277.xml"/><Relationship Id="rId78" Type="http://schemas.openxmlformats.org/officeDocument/2006/relationships/slide" Target="slides/slide37.xml"/><Relationship Id="rId99" Type="http://schemas.openxmlformats.org/officeDocument/2006/relationships/slide" Target="slides/slide58.xml"/><Relationship Id="rId101" Type="http://schemas.openxmlformats.org/officeDocument/2006/relationships/slide" Target="slides/slide60.xml"/><Relationship Id="rId122" Type="http://schemas.openxmlformats.org/officeDocument/2006/relationships/slide" Target="slides/slide81.xml"/><Relationship Id="rId143" Type="http://schemas.openxmlformats.org/officeDocument/2006/relationships/slide" Target="slides/slide102.xml"/><Relationship Id="rId164" Type="http://schemas.openxmlformats.org/officeDocument/2006/relationships/slide" Target="slides/slide123.xml"/><Relationship Id="rId185" Type="http://schemas.openxmlformats.org/officeDocument/2006/relationships/slide" Target="slides/slide144.xml"/><Relationship Id="rId9" Type="http://schemas.openxmlformats.org/officeDocument/2006/relationships/slideMaster" Target="slideMasters/slideMaster9.xml"/><Relationship Id="rId210" Type="http://schemas.openxmlformats.org/officeDocument/2006/relationships/slide" Target="slides/slide169.xml"/><Relationship Id="rId26" Type="http://schemas.openxmlformats.org/officeDocument/2006/relationships/slideMaster" Target="slideMasters/slideMaster26.xml"/><Relationship Id="rId231" Type="http://schemas.openxmlformats.org/officeDocument/2006/relationships/slide" Target="slides/slide190.xml"/><Relationship Id="rId252" Type="http://schemas.openxmlformats.org/officeDocument/2006/relationships/slide" Target="slides/slide211.xml"/><Relationship Id="rId273" Type="http://schemas.openxmlformats.org/officeDocument/2006/relationships/slide" Target="slides/slide232.xml"/><Relationship Id="rId294" Type="http://schemas.openxmlformats.org/officeDocument/2006/relationships/slide" Target="slides/slide253.xml"/><Relationship Id="rId308" Type="http://schemas.openxmlformats.org/officeDocument/2006/relationships/slide" Target="slides/slide267.xml"/><Relationship Id="rId47" Type="http://schemas.openxmlformats.org/officeDocument/2006/relationships/slide" Target="slides/slide6.xml"/><Relationship Id="rId68" Type="http://schemas.openxmlformats.org/officeDocument/2006/relationships/slide" Target="slides/slide27.xml"/><Relationship Id="rId89" Type="http://schemas.openxmlformats.org/officeDocument/2006/relationships/slide" Target="slides/slide48.xml"/><Relationship Id="rId112" Type="http://schemas.openxmlformats.org/officeDocument/2006/relationships/slide" Target="slides/slide71.xml"/><Relationship Id="rId133" Type="http://schemas.openxmlformats.org/officeDocument/2006/relationships/slide" Target="slides/slide92.xml"/><Relationship Id="rId154" Type="http://schemas.openxmlformats.org/officeDocument/2006/relationships/slide" Target="slides/slide113.xml"/><Relationship Id="rId175" Type="http://schemas.openxmlformats.org/officeDocument/2006/relationships/slide" Target="slides/slide134.xml"/><Relationship Id="rId196" Type="http://schemas.openxmlformats.org/officeDocument/2006/relationships/slide" Target="slides/slide155.xml"/><Relationship Id="rId200" Type="http://schemas.openxmlformats.org/officeDocument/2006/relationships/slide" Target="slides/slide159.xml"/><Relationship Id="rId16" Type="http://schemas.openxmlformats.org/officeDocument/2006/relationships/slideMaster" Target="slideMasters/slideMaster16.xml"/><Relationship Id="rId221" Type="http://schemas.openxmlformats.org/officeDocument/2006/relationships/slide" Target="slides/slide180.xml"/><Relationship Id="rId242" Type="http://schemas.openxmlformats.org/officeDocument/2006/relationships/slide" Target="slides/slide201.xml"/><Relationship Id="rId263" Type="http://schemas.openxmlformats.org/officeDocument/2006/relationships/slide" Target="slides/slide222.xml"/><Relationship Id="rId284" Type="http://schemas.openxmlformats.org/officeDocument/2006/relationships/slide" Target="slides/slide243.xml"/><Relationship Id="rId319" Type="http://schemas.openxmlformats.org/officeDocument/2006/relationships/slide" Target="slides/slide278.xml"/><Relationship Id="rId37" Type="http://schemas.openxmlformats.org/officeDocument/2006/relationships/slideMaster" Target="slideMasters/slideMaster37.xml"/><Relationship Id="rId58" Type="http://schemas.openxmlformats.org/officeDocument/2006/relationships/slide" Target="slides/slide17.xml"/><Relationship Id="rId79" Type="http://schemas.openxmlformats.org/officeDocument/2006/relationships/slide" Target="slides/slide38.xml"/><Relationship Id="rId102" Type="http://schemas.openxmlformats.org/officeDocument/2006/relationships/slide" Target="slides/slide61.xml"/><Relationship Id="rId123" Type="http://schemas.openxmlformats.org/officeDocument/2006/relationships/slide" Target="slides/slide82.xml"/><Relationship Id="rId144" Type="http://schemas.openxmlformats.org/officeDocument/2006/relationships/slide" Target="slides/slide103.xml"/><Relationship Id="rId90" Type="http://schemas.openxmlformats.org/officeDocument/2006/relationships/slide" Target="slides/slide49.xml"/><Relationship Id="rId165" Type="http://schemas.openxmlformats.org/officeDocument/2006/relationships/slide" Target="slides/slide124.xml"/><Relationship Id="rId186" Type="http://schemas.openxmlformats.org/officeDocument/2006/relationships/slide" Target="slides/slide145.xml"/><Relationship Id="rId211" Type="http://schemas.openxmlformats.org/officeDocument/2006/relationships/slide" Target="slides/slide170.xml"/><Relationship Id="rId232" Type="http://schemas.openxmlformats.org/officeDocument/2006/relationships/slide" Target="slides/slide191.xml"/><Relationship Id="rId253" Type="http://schemas.openxmlformats.org/officeDocument/2006/relationships/slide" Target="slides/slide212.xml"/><Relationship Id="rId274" Type="http://schemas.openxmlformats.org/officeDocument/2006/relationships/slide" Target="slides/slide233.xml"/><Relationship Id="rId295" Type="http://schemas.openxmlformats.org/officeDocument/2006/relationships/slide" Target="slides/slide254.xml"/><Relationship Id="rId309" Type="http://schemas.openxmlformats.org/officeDocument/2006/relationships/slide" Target="slides/slide268.xml"/><Relationship Id="rId27" Type="http://schemas.openxmlformats.org/officeDocument/2006/relationships/slideMaster" Target="slideMasters/slideMaster27.xml"/><Relationship Id="rId48" Type="http://schemas.openxmlformats.org/officeDocument/2006/relationships/slide" Target="slides/slide7.xml"/><Relationship Id="rId69" Type="http://schemas.openxmlformats.org/officeDocument/2006/relationships/slide" Target="slides/slide28.xml"/><Relationship Id="rId113" Type="http://schemas.openxmlformats.org/officeDocument/2006/relationships/slide" Target="slides/slide72.xml"/><Relationship Id="rId134" Type="http://schemas.openxmlformats.org/officeDocument/2006/relationships/slide" Target="slides/slide93.xml"/><Relationship Id="rId320" Type="http://schemas.openxmlformats.org/officeDocument/2006/relationships/slide" Target="slides/slide279.xml"/><Relationship Id="rId80" Type="http://schemas.openxmlformats.org/officeDocument/2006/relationships/slide" Target="slides/slide39.xml"/><Relationship Id="rId155" Type="http://schemas.openxmlformats.org/officeDocument/2006/relationships/slide" Target="slides/slide114.xml"/><Relationship Id="rId176" Type="http://schemas.openxmlformats.org/officeDocument/2006/relationships/slide" Target="slides/slide135.xml"/><Relationship Id="rId197" Type="http://schemas.openxmlformats.org/officeDocument/2006/relationships/slide" Target="slides/slide156.xml"/><Relationship Id="rId201" Type="http://schemas.openxmlformats.org/officeDocument/2006/relationships/slide" Target="slides/slide160.xml"/><Relationship Id="rId222" Type="http://schemas.openxmlformats.org/officeDocument/2006/relationships/slide" Target="slides/slide181.xml"/><Relationship Id="rId243" Type="http://schemas.openxmlformats.org/officeDocument/2006/relationships/slide" Target="slides/slide202.xml"/><Relationship Id="rId264" Type="http://schemas.openxmlformats.org/officeDocument/2006/relationships/slide" Target="slides/slide223.xml"/><Relationship Id="rId285" Type="http://schemas.openxmlformats.org/officeDocument/2006/relationships/slide" Target="slides/slide244.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 Target="slides/slide18.xml"/><Relationship Id="rId103" Type="http://schemas.openxmlformats.org/officeDocument/2006/relationships/slide" Target="slides/slide62.xml"/><Relationship Id="rId124" Type="http://schemas.openxmlformats.org/officeDocument/2006/relationships/slide" Target="slides/slide83.xml"/><Relationship Id="rId310" Type="http://schemas.openxmlformats.org/officeDocument/2006/relationships/slide" Target="slides/slide269.xml"/><Relationship Id="rId70" Type="http://schemas.openxmlformats.org/officeDocument/2006/relationships/slide" Target="slides/slide29.xml"/><Relationship Id="rId91" Type="http://schemas.openxmlformats.org/officeDocument/2006/relationships/slide" Target="slides/slide50.xml"/><Relationship Id="rId145" Type="http://schemas.openxmlformats.org/officeDocument/2006/relationships/slide" Target="slides/slide104.xml"/><Relationship Id="rId166" Type="http://schemas.openxmlformats.org/officeDocument/2006/relationships/slide" Target="slides/slide125.xml"/><Relationship Id="rId187" Type="http://schemas.openxmlformats.org/officeDocument/2006/relationships/slide" Target="slides/slide146.xml"/><Relationship Id="rId1" Type="http://schemas.openxmlformats.org/officeDocument/2006/relationships/slideMaster" Target="slideMasters/slideMaster1.xml"/><Relationship Id="rId212" Type="http://schemas.openxmlformats.org/officeDocument/2006/relationships/slide" Target="slides/slide171.xml"/><Relationship Id="rId233" Type="http://schemas.openxmlformats.org/officeDocument/2006/relationships/slide" Target="slides/slide192.xml"/><Relationship Id="rId254" Type="http://schemas.openxmlformats.org/officeDocument/2006/relationships/slide" Target="slides/slide213.xml"/><Relationship Id="rId28" Type="http://schemas.openxmlformats.org/officeDocument/2006/relationships/slideMaster" Target="slideMasters/slideMaster28.xml"/><Relationship Id="rId49" Type="http://schemas.openxmlformats.org/officeDocument/2006/relationships/slide" Target="slides/slide8.xml"/><Relationship Id="rId114" Type="http://schemas.openxmlformats.org/officeDocument/2006/relationships/slide" Target="slides/slide73.xml"/><Relationship Id="rId275" Type="http://schemas.openxmlformats.org/officeDocument/2006/relationships/slide" Target="slides/slide234.xml"/><Relationship Id="rId296" Type="http://schemas.openxmlformats.org/officeDocument/2006/relationships/slide" Target="slides/slide255.xml"/><Relationship Id="rId300" Type="http://schemas.openxmlformats.org/officeDocument/2006/relationships/slide" Target="slides/slide259.xml"/><Relationship Id="rId60" Type="http://schemas.openxmlformats.org/officeDocument/2006/relationships/slide" Target="slides/slide19.xml"/><Relationship Id="rId81" Type="http://schemas.openxmlformats.org/officeDocument/2006/relationships/slide" Target="slides/slide40.xml"/><Relationship Id="rId135" Type="http://schemas.openxmlformats.org/officeDocument/2006/relationships/slide" Target="slides/slide94.xml"/><Relationship Id="rId156" Type="http://schemas.openxmlformats.org/officeDocument/2006/relationships/slide" Target="slides/slide115.xml"/><Relationship Id="rId177" Type="http://schemas.openxmlformats.org/officeDocument/2006/relationships/slide" Target="slides/slide136.xml"/><Relationship Id="rId198" Type="http://schemas.openxmlformats.org/officeDocument/2006/relationships/slide" Target="slides/slide157.xml"/><Relationship Id="rId321" Type="http://schemas.openxmlformats.org/officeDocument/2006/relationships/notesMaster" Target="notesMasters/notesMaster1.xml"/><Relationship Id="rId202" Type="http://schemas.openxmlformats.org/officeDocument/2006/relationships/slide" Target="slides/slide161.xml"/><Relationship Id="rId223" Type="http://schemas.openxmlformats.org/officeDocument/2006/relationships/slide" Target="slides/slide182.xml"/><Relationship Id="rId244" Type="http://schemas.openxmlformats.org/officeDocument/2006/relationships/slide" Target="slides/slide203.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265" Type="http://schemas.openxmlformats.org/officeDocument/2006/relationships/slide" Target="slides/slide224.xml"/><Relationship Id="rId286" Type="http://schemas.openxmlformats.org/officeDocument/2006/relationships/slide" Target="slides/slide245.xml"/><Relationship Id="rId50" Type="http://schemas.openxmlformats.org/officeDocument/2006/relationships/slide" Target="slides/slide9.xml"/><Relationship Id="rId104" Type="http://schemas.openxmlformats.org/officeDocument/2006/relationships/slide" Target="slides/slide63.xml"/><Relationship Id="rId125" Type="http://schemas.openxmlformats.org/officeDocument/2006/relationships/slide" Target="slides/slide84.xml"/><Relationship Id="rId146" Type="http://schemas.openxmlformats.org/officeDocument/2006/relationships/slide" Target="slides/slide105.xml"/><Relationship Id="rId167" Type="http://schemas.openxmlformats.org/officeDocument/2006/relationships/slide" Target="slides/slide126.xml"/><Relationship Id="rId188" Type="http://schemas.openxmlformats.org/officeDocument/2006/relationships/slide" Target="slides/slide147.xml"/><Relationship Id="rId311" Type="http://schemas.openxmlformats.org/officeDocument/2006/relationships/slide" Target="slides/slide270.xml"/><Relationship Id="rId71" Type="http://schemas.openxmlformats.org/officeDocument/2006/relationships/slide" Target="slides/slide30.xml"/><Relationship Id="rId92" Type="http://schemas.openxmlformats.org/officeDocument/2006/relationships/slide" Target="slides/slide51.xml"/><Relationship Id="rId213" Type="http://schemas.openxmlformats.org/officeDocument/2006/relationships/slide" Target="slides/slide172.xml"/><Relationship Id="rId234" Type="http://schemas.openxmlformats.org/officeDocument/2006/relationships/slide" Target="slides/slide193.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214.xml"/><Relationship Id="rId276" Type="http://schemas.openxmlformats.org/officeDocument/2006/relationships/slide" Target="slides/slide235.xml"/><Relationship Id="rId297" Type="http://schemas.openxmlformats.org/officeDocument/2006/relationships/slide" Target="slides/slide256.xml"/><Relationship Id="rId40" Type="http://schemas.openxmlformats.org/officeDocument/2006/relationships/slideMaster" Target="slideMasters/slideMaster40.xml"/><Relationship Id="rId115" Type="http://schemas.openxmlformats.org/officeDocument/2006/relationships/slide" Target="slides/slide74.xml"/><Relationship Id="rId136" Type="http://schemas.openxmlformats.org/officeDocument/2006/relationships/slide" Target="slides/slide95.xml"/><Relationship Id="rId157" Type="http://schemas.openxmlformats.org/officeDocument/2006/relationships/slide" Target="slides/slide116.xml"/><Relationship Id="rId178" Type="http://schemas.openxmlformats.org/officeDocument/2006/relationships/slide" Target="slides/slide137.xml"/><Relationship Id="rId301" Type="http://schemas.openxmlformats.org/officeDocument/2006/relationships/slide" Target="slides/slide260.xml"/><Relationship Id="rId322" Type="http://schemas.openxmlformats.org/officeDocument/2006/relationships/presProps" Target="presProps.xml"/><Relationship Id="rId61" Type="http://schemas.openxmlformats.org/officeDocument/2006/relationships/slide" Target="slides/slide20.xml"/><Relationship Id="rId82" Type="http://schemas.openxmlformats.org/officeDocument/2006/relationships/slide" Target="slides/slide41.xml"/><Relationship Id="rId199" Type="http://schemas.openxmlformats.org/officeDocument/2006/relationships/slide" Target="slides/slide158.xml"/><Relationship Id="rId203" Type="http://schemas.openxmlformats.org/officeDocument/2006/relationships/slide" Target="slides/slide162.xml"/><Relationship Id="rId19" Type="http://schemas.openxmlformats.org/officeDocument/2006/relationships/slideMaster" Target="slideMasters/slideMaster19.xml"/><Relationship Id="rId224" Type="http://schemas.openxmlformats.org/officeDocument/2006/relationships/slide" Target="slides/slide183.xml"/><Relationship Id="rId245" Type="http://schemas.openxmlformats.org/officeDocument/2006/relationships/slide" Target="slides/slide204.xml"/><Relationship Id="rId266" Type="http://schemas.openxmlformats.org/officeDocument/2006/relationships/slide" Target="slides/slide225.xml"/><Relationship Id="rId287" Type="http://schemas.openxmlformats.org/officeDocument/2006/relationships/slide" Target="slides/slide246.xml"/><Relationship Id="rId30" Type="http://schemas.openxmlformats.org/officeDocument/2006/relationships/slideMaster" Target="slideMasters/slideMaster30.xml"/><Relationship Id="rId105" Type="http://schemas.openxmlformats.org/officeDocument/2006/relationships/slide" Target="slides/slide64.xml"/><Relationship Id="rId126" Type="http://schemas.openxmlformats.org/officeDocument/2006/relationships/slide" Target="slides/slide85.xml"/><Relationship Id="rId147" Type="http://schemas.openxmlformats.org/officeDocument/2006/relationships/slide" Target="slides/slide106.xml"/><Relationship Id="rId168" Type="http://schemas.openxmlformats.org/officeDocument/2006/relationships/slide" Target="slides/slide127.xml"/><Relationship Id="rId312" Type="http://schemas.openxmlformats.org/officeDocument/2006/relationships/slide" Target="slides/slide271.xml"/><Relationship Id="rId51" Type="http://schemas.openxmlformats.org/officeDocument/2006/relationships/slide" Target="slides/slide10.xml"/><Relationship Id="rId72" Type="http://schemas.openxmlformats.org/officeDocument/2006/relationships/slide" Target="slides/slide31.xml"/><Relationship Id="rId93" Type="http://schemas.openxmlformats.org/officeDocument/2006/relationships/slide" Target="slides/slide52.xml"/><Relationship Id="rId189" Type="http://schemas.openxmlformats.org/officeDocument/2006/relationships/slide" Target="slides/slide148.xml"/><Relationship Id="rId3" Type="http://schemas.openxmlformats.org/officeDocument/2006/relationships/slideMaster" Target="slideMasters/slideMaster3.xml"/><Relationship Id="rId214" Type="http://schemas.openxmlformats.org/officeDocument/2006/relationships/slide" Target="slides/slide173.xml"/><Relationship Id="rId235" Type="http://schemas.openxmlformats.org/officeDocument/2006/relationships/slide" Target="slides/slide194.xml"/><Relationship Id="rId256" Type="http://schemas.openxmlformats.org/officeDocument/2006/relationships/slide" Target="slides/slide215.xml"/><Relationship Id="rId277" Type="http://schemas.openxmlformats.org/officeDocument/2006/relationships/slide" Target="slides/slide236.xml"/><Relationship Id="rId298" Type="http://schemas.openxmlformats.org/officeDocument/2006/relationships/slide" Target="slides/slide257.xml"/><Relationship Id="rId116" Type="http://schemas.openxmlformats.org/officeDocument/2006/relationships/slide" Target="slides/slide75.xml"/><Relationship Id="rId137" Type="http://schemas.openxmlformats.org/officeDocument/2006/relationships/slide" Target="slides/slide96.xml"/><Relationship Id="rId158" Type="http://schemas.openxmlformats.org/officeDocument/2006/relationships/slide" Target="slides/slide117.xml"/><Relationship Id="rId302" Type="http://schemas.openxmlformats.org/officeDocument/2006/relationships/slide" Target="slides/slide261.xml"/><Relationship Id="rId323" Type="http://schemas.openxmlformats.org/officeDocument/2006/relationships/viewProps" Target="viewProps.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21.xml"/><Relationship Id="rId83" Type="http://schemas.openxmlformats.org/officeDocument/2006/relationships/slide" Target="slides/slide42.xml"/><Relationship Id="rId179" Type="http://schemas.openxmlformats.org/officeDocument/2006/relationships/slide" Target="slides/slide138.xml"/><Relationship Id="rId190" Type="http://schemas.openxmlformats.org/officeDocument/2006/relationships/slide" Target="slides/slide149.xml"/><Relationship Id="rId204" Type="http://schemas.openxmlformats.org/officeDocument/2006/relationships/slide" Target="slides/slide163.xml"/><Relationship Id="rId225" Type="http://schemas.openxmlformats.org/officeDocument/2006/relationships/slide" Target="slides/slide184.xml"/><Relationship Id="rId246" Type="http://schemas.openxmlformats.org/officeDocument/2006/relationships/slide" Target="slides/slide205.xml"/><Relationship Id="rId267" Type="http://schemas.openxmlformats.org/officeDocument/2006/relationships/slide" Target="slides/slide226.xml"/><Relationship Id="rId288" Type="http://schemas.openxmlformats.org/officeDocument/2006/relationships/slide" Target="slides/slide247.xml"/><Relationship Id="rId106" Type="http://schemas.openxmlformats.org/officeDocument/2006/relationships/slide" Target="slides/slide65.xml"/><Relationship Id="rId127" Type="http://schemas.openxmlformats.org/officeDocument/2006/relationships/slide" Target="slides/slide86.xml"/><Relationship Id="rId313" Type="http://schemas.openxmlformats.org/officeDocument/2006/relationships/slide" Target="slides/slide272.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11.xml"/><Relationship Id="rId73" Type="http://schemas.openxmlformats.org/officeDocument/2006/relationships/slide" Target="slides/slide32.xml"/><Relationship Id="rId94" Type="http://schemas.openxmlformats.org/officeDocument/2006/relationships/slide" Target="slides/slide53.xml"/><Relationship Id="rId148" Type="http://schemas.openxmlformats.org/officeDocument/2006/relationships/slide" Target="slides/slide107.xml"/><Relationship Id="rId169" Type="http://schemas.openxmlformats.org/officeDocument/2006/relationships/slide" Target="slides/slide128.xml"/><Relationship Id="rId4" Type="http://schemas.openxmlformats.org/officeDocument/2006/relationships/slideMaster" Target="slideMasters/slideMaster4.xml"/><Relationship Id="rId180" Type="http://schemas.openxmlformats.org/officeDocument/2006/relationships/slide" Target="slides/slide139.xml"/><Relationship Id="rId215" Type="http://schemas.openxmlformats.org/officeDocument/2006/relationships/slide" Target="slides/slide174.xml"/><Relationship Id="rId236" Type="http://schemas.openxmlformats.org/officeDocument/2006/relationships/slide" Target="slides/slide195.xml"/><Relationship Id="rId257" Type="http://schemas.openxmlformats.org/officeDocument/2006/relationships/slide" Target="slides/slide216.xml"/><Relationship Id="rId278" Type="http://schemas.openxmlformats.org/officeDocument/2006/relationships/slide" Target="slides/slide237.xml"/><Relationship Id="rId303" Type="http://schemas.openxmlformats.org/officeDocument/2006/relationships/slide" Target="slides/slide262.xml"/><Relationship Id="rId42" Type="http://schemas.openxmlformats.org/officeDocument/2006/relationships/slide" Target="slides/slide1.xml"/><Relationship Id="rId84" Type="http://schemas.openxmlformats.org/officeDocument/2006/relationships/slide" Target="slides/slide43.xml"/><Relationship Id="rId138" Type="http://schemas.openxmlformats.org/officeDocument/2006/relationships/slide" Target="slides/slide97.xml"/><Relationship Id="rId191" Type="http://schemas.openxmlformats.org/officeDocument/2006/relationships/slide" Target="slides/slide150.xml"/><Relationship Id="rId205" Type="http://schemas.openxmlformats.org/officeDocument/2006/relationships/slide" Target="slides/slide164.xml"/><Relationship Id="rId247" Type="http://schemas.openxmlformats.org/officeDocument/2006/relationships/slide" Target="slides/slide206.xml"/><Relationship Id="rId107" Type="http://schemas.openxmlformats.org/officeDocument/2006/relationships/slide" Target="slides/slide66.xml"/><Relationship Id="rId289" Type="http://schemas.openxmlformats.org/officeDocument/2006/relationships/slide" Target="slides/slide248.xml"/><Relationship Id="rId11" Type="http://schemas.openxmlformats.org/officeDocument/2006/relationships/slideMaster" Target="slideMasters/slideMaster11.xml"/><Relationship Id="rId53" Type="http://schemas.openxmlformats.org/officeDocument/2006/relationships/slide" Target="slides/slide12.xml"/><Relationship Id="rId149" Type="http://schemas.openxmlformats.org/officeDocument/2006/relationships/slide" Target="slides/slide108.xml"/><Relationship Id="rId314" Type="http://schemas.openxmlformats.org/officeDocument/2006/relationships/slide" Target="slides/slide273.xml"/><Relationship Id="rId95" Type="http://schemas.openxmlformats.org/officeDocument/2006/relationships/slide" Target="slides/slide54.xml"/><Relationship Id="rId160" Type="http://schemas.openxmlformats.org/officeDocument/2006/relationships/slide" Target="slides/slide119.xml"/><Relationship Id="rId216" Type="http://schemas.openxmlformats.org/officeDocument/2006/relationships/slide" Target="slides/slide175.xml"/><Relationship Id="rId258" Type="http://schemas.openxmlformats.org/officeDocument/2006/relationships/slide" Target="slides/slide217.xml"/><Relationship Id="rId22" Type="http://schemas.openxmlformats.org/officeDocument/2006/relationships/slideMaster" Target="slideMasters/slideMaster22.xml"/><Relationship Id="rId64" Type="http://schemas.openxmlformats.org/officeDocument/2006/relationships/slide" Target="slides/slide23.xml"/><Relationship Id="rId118" Type="http://schemas.openxmlformats.org/officeDocument/2006/relationships/slide" Target="slides/slide77.xml"/><Relationship Id="rId325" Type="http://schemas.openxmlformats.org/officeDocument/2006/relationships/tableStyles" Target="tableStyles.xml"/><Relationship Id="rId171" Type="http://schemas.openxmlformats.org/officeDocument/2006/relationships/slide" Target="slides/slide130.xml"/><Relationship Id="rId227" Type="http://schemas.openxmlformats.org/officeDocument/2006/relationships/slide" Target="slides/slide186.xml"/><Relationship Id="rId269" Type="http://schemas.openxmlformats.org/officeDocument/2006/relationships/slide" Target="slides/slide228.xml"/><Relationship Id="rId33" Type="http://schemas.openxmlformats.org/officeDocument/2006/relationships/slideMaster" Target="slideMasters/slideMaster33.xml"/><Relationship Id="rId129" Type="http://schemas.openxmlformats.org/officeDocument/2006/relationships/slide" Target="slides/slide88.xml"/><Relationship Id="rId280" Type="http://schemas.openxmlformats.org/officeDocument/2006/relationships/slide" Target="slides/slide239.xml"/><Relationship Id="rId75" Type="http://schemas.openxmlformats.org/officeDocument/2006/relationships/slide" Target="slides/slide34.xml"/><Relationship Id="rId140" Type="http://schemas.openxmlformats.org/officeDocument/2006/relationships/slide" Target="slides/slide99.xml"/><Relationship Id="rId182" Type="http://schemas.openxmlformats.org/officeDocument/2006/relationships/slide" Target="slides/slide141.xml"/><Relationship Id="rId6" Type="http://schemas.openxmlformats.org/officeDocument/2006/relationships/slideMaster" Target="slideMasters/slideMaster6.xml"/><Relationship Id="rId238" Type="http://schemas.openxmlformats.org/officeDocument/2006/relationships/slide" Target="slides/slide197.xml"/><Relationship Id="rId291" Type="http://schemas.openxmlformats.org/officeDocument/2006/relationships/slide" Target="slides/slide250.xml"/><Relationship Id="rId305" Type="http://schemas.openxmlformats.org/officeDocument/2006/relationships/slide" Target="slides/slide264.xml"/><Relationship Id="rId44" Type="http://schemas.openxmlformats.org/officeDocument/2006/relationships/slide" Target="slides/slide3.xml"/><Relationship Id="rId86" Type="http://schemas.openxmlformats.org/officeDocument/2006/relationships/slide" Target="slides/slide45.xml"/><Relationship Id="rId151" Type="http://schemas.openxmlformats.org/officeDocument/2006/relationships/slide" Target="slides/slide110.xml"/><Relationship Id="rId193" Type="http://schemas.openxmlformats.org/officeDocument/2006/relationships/slide" Target="slides/slide152.xml"/><Relationship Id="rId207" Type="http://schemas.openxmlformats.org/officeDocument/2006/relationships/slide" Target="slides/slide166.xml"/><Relationship Id="rId249" Type="http://schemas.openxmlformats.org/officeDocument/2006/relationships/slide" Target="slides/slide208.xml"/><Relationship Id="rId13" Type="http://schemas.openxmlformats.org/officeDocument/2006/relationships/slideMaster" Target="slideMasters/slideMaster13.xml"/><Relationship Id="rId109" Type="http://schemas.openxmlformats.org/officeDocument/2006/relationships/slide" Target="slides/slide68.xml"/><Relationship Id="rId260" Type="http://schemas.openxmlformats.org/officeDocument/2006/relationships/slide" Target="slides/slide219.xml"/><Relationship Id="rId316" Type="http://schemas.openxmlformats.org/officeDocument/2006/relationships/slide" Target="slides/slide275.xml"/><Relationship Id="rId55" Type="http://schemas.openxmlformats.org/officeDocument/2006/relationships/slide" Target="slides/slide14.xml"/><Relationship Id="rId97" Type="http://schemas.openxmlformats.org/officeDocument/2006/relationships/slide" Target="slides/slide56.xml"/><Relationship Id="rId120" Type="http://schemas.openxmlformats.org/officeDocument/2006/relationships/slide" Target="slides/slide7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939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lvl1pPr>
              <a:defRPr sz="1200"/>
            </a:lvl1pPr>
          </a:lstStyle>
          <a:p>
            <a:endParaRPr lang="en-US" altLang="en-US"/>
          </a:p>
        </p:txBody>
      </p:sp>
      <p:sp>
        <p:nvSpPr>
          <p:cNvPr id="59395"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lvl1pPr algn="r">
              <a:defRPr sz="1200"/>
            </a:lvl1pPr>
          </a:lstStyle>
          <a:p>
            <a:endParaRPr lang="en-US" altLang="en-US"/>
          </a:p>
        </p:txBody>
      </p:sp>
      <p:sp>
        <p:nvSpPr>
          <p:cNvPr id="17715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59397"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9398"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lvl1pPr>
              <a:defRPr sz="1200"/>
            </a:lvl1pPr>
          </a:lstStyle>
          <a:p>
            <a:endParaRPr lang="en-US" altLang="en-US"/>
          </a:p>
        </p:txBody>
      </p:sp>
      <p:sp>
        <p:nvSpPr>
          <p:cNvPr id="59399"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lvl1pPr algn="r">
              <a:defRPr sz="1200"/>
            </a:lvl1pPr>
          </a:lstStyle>
          <a:p>
            <a:fld id="{6F644785-A79A-4A8E-B0B7-FC06F61C3406}" type="slidenum">
              <a:rPr lang="en-US" altLang="en-US"/>
              <a:pPr/>
              <a:t>‹#›</a:t>
            </a:fld>
            <a:endParaRPr lang="en-US" altLang="en-US"/>
          </a:p>
        </p:txBody>
      </p:sp>
    </p:spTree>
    <p:extLst>
      <p:ext uri="{BB962C8B-B14F-4D97-AF65-F5344CB8AC3E}">
        <p14:creationId xmlns:p14="http://schemas.microsoft.com/office/powerpoint/2010/main" val="170515114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26" charset="0"/>
        <a:ea typeface="MS PGothic" pitchFamily="34" charset="-128"/>
        <a:cs typeface="ＭＳ Ｐゴシック" pitchFamily="26" charset="-128"/>
      </a:defRPr>
    </a:lvl1pPr>
    <a:lvl2pPr marL="457200" algn="l" rtl="0" eaLnBrk="0" fontAlgn="base" hangingPunct="0">
      <a:spcBef>
        <a:spcPct val="30000"/>
      </a:spcBef>
      <a:spcAft>
        <a:spcPct val="0"/>
      </a:spcAft>
      <a:defRPr sz="1200" kern="1200">
        <a:solidFill>
          <a:schemeClr val="tx1"/>
        </a:solidFill>
        <a:latin typeface="Times New Roman" pitchFamily="26" charset="0"/>
        <a:ea typeface="MS PGothic" pitchFamily="34"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26" charset="0"/>
        <a:ea typeface="MS PGothic" pitchFamily="34" charset="-128"/>
        <a:cs typeface="+mn-cs"/>
      </a:defRPr>
    </a:lvl3pPr>
    <a:lvl4pPr marL="1371600" algn="l" rtl="0" eaLnBrk="0" fontAlgn="base" hangingPunct="0">
      <a:spcBef>
        <a:spcPct val="30000"/>
      </a:spcBef>
      <a:spcAft>
        <a:spcPct val="0"/>
      </a:spcAft>
      <a:defRPr sz="1200" kern="1200">
        <a:solidFill>
          <a:schemeClr val="tx1"/>
        </a:solidFill>
        <a:latin typeface="Times New Roman" pitchFamily="26" charset="0"/>
        <a:ea typeface="MS PGothic" pitchFamily="34" charset="-128"/>
        <a:cs typeface="+mn-cs"/>
      </a:defRPr>
    </a:lvl4pPr>
    <a:lvl5pPr marL="1828800" algn="l" rtl="0" eaLnBrk="0" fontAlgn="base" hangingPunct="0">
      <a:spcBef>
        <a:spcPct val="30000"/>
      </a:spcBef>
      <a:spcAft>
        <a:spcPct val="0"/>
      </a:spcAft>
      <a:defRPr sz="1200" kern="1200">
        <a:solidFill>
          <a:schemeClr val="tx1"/>
        </a:solidFill>
        <a:latin typeface="Times New Roman" pitchFamily="26" charset="0"/>
        <a:ea typeface="MS PGothic" pitchFamily="3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6" Type="http://schemas.openxmlformats.org/officeDocument/2006/relationships/hyperlink" Target="https://en.wikipedia.org/wiki/Rob_Bell#cite_note-2" TargetMode="External"/><Relationship Id="rId117" Type="http://schemas.openxmlformats.org/officeDocument/2006/relationships/hyperlink" Target="https://en.wikipedia.org/wiki/Special:BookSources/0-310-26345-X" TargetMode="External"/><Relationship Id="rId21" Type="http://schemas.openxmlformats.org/officeDocument/2006/relationships/hyperlink" Target="https://en.wikipedia.org/wiki/Rob_Bell#References" TargetMode="External"/><Relationship Id="rId42" Type="http://schemas.openxmlformats.org/officeDocument/2006/relationships/hyperlink" Target="https://en.wikipedia.org/wiki/Rob_Bell#cite_note-6" TargetMode="External"/><Relationship Id="rId47" Type="http://schemas.openxmlformats.org/officeDocument/2006/relationships/hyperlink" Target="https://en.wikipedia.org/wiki/Rob_Bell#cite_note-myst-9" TargetMode="External"/><Relationship Id="rId63" Type="http://schemas.openxmlformats.org/officeDocument/2006/relationships/hyperlink" Target="https://en.wikipedia.org/wiki/Infectious_disease" TargetMode="External"/><Relationship Id="rId68" Type="http://schemas.openxmlformats.org/officeDocument/2006/relationships/hyperlink" Target="https://en.wikipedia.org/wiki/Justification_(theology)" TargetMode="External"/><Relationship Id="rId84" Type="http://schemas.openxmlformats.org/officeDocument/2006/relationships/hyperlink" Target="https://en.wikipedia.org/wiki/Rob_Bell#cite_note-28" TargetMode="External"/><Relationship Id="rId89" Type="http://schemas.openxmlformats.org/officeDocument/2006/relationships/hyperlink" Target="https://en.wikipedia.org/wiki/Rob_Bell#cite_note-31" TargetMode="External"/><Relationship Id="rId112" Type="http://schemas.openxmlformats.org/officeDocument/2006/relationships/hyperlink" Target="https://en.wikipedia.org/wiki/Rob_Bell#cite_note-45" TargetMode="External"/><Relationship Id="rId16" Type="http://schemas.openxmlformats.org/officeDocument/2006/relationships/hyperlink" Target="https://en.wikipedia.org/wiki/Rob_Bell#Mars_Hill_Bible_Church" TargetMode="External"/><Relationship Id="rId107" Type="http://schemas.openxmlformats.org/officeDocument/2006/relationships/hyperlink" Target="https://en.wikipedia.org/wiki/Rob_Bell#cite_note-40" TargetMode="External"/><Relationship Id="rId11" Type="http://schemas.openxmlformats.org/officeDocument/2006/relationships/hyperlink" Target="https://en.wikipedia.org/wiki/Short_film" TargetMode="External"/><Relationship Id="rId32" Type="http://schemas.openxmlformats.org/officeDocument/2006/relationships/hyperlink" Target="https://en.wikipedia.org/wiki/Talking_Heads" TargetMode="External"/><Relationship Id="rId37" Type="http://schemas.openxmlformats.org/officeDocument/2006/relationships/hyperlink" Target="https://en.wikipedia.org/wiki/M.Div." TargetMode="External"/><Relationship Id="rId53" Type="http://schemas.openxmlformats.org/officeDocument/2006/relationships/hyperlink" Target="https://en.wikipedia.org/wiki/Rob_Bell#cite_note-15" TargetMode="External"/><Relationship Id="rId58" Type="http://schemas.openxmlformats.org/officeDocument/2006/relationships/hyperlink" Target="https://en.wikipedia.org/wiki/Zondervan_Publishing" TargetMode="External"/><Relationship Id="rId74" Type="http://schemas.openxmlformats.org/officeDocument/2006/relationships/hyperlink" Target="https://en.wikipedia.org/wiki/Carlton_Cuse" TargetMode="External"/><Relationship Id="rId79" Type="http://schemas.openxmlformats.org/officeDocument/2006/relationships/hyperlink" Target="https://en.wikipedia.org/wiki/Rob_Bell#cite_note-25" TargetMode="External"/><Relationship Id="rId102" Type="http://schemas.openxmlformats.org/officeDocument/2006/relationships/hyperlink" Target="https://en.wikipedia.org/wiki/Eugene_Peterson" TargetMode="External"/><Relationship Id="rId123" Type="http://schemas.openxmlformats.org/officeDocument/2006/relationships/hyperlink" Target="https://en.wikipedia.org/wiki/Special:BookSources/978-0-06-204964-3" TargetMode="External"/><Relationship Id="rId5" Type="http://schemas.openxmlformats.org/officeDocument/2006/relationships/hyperlink" Target="https://en.wikipedia.org/wiki/Rob_Bell#mw-head" TargetMode="External"/><Relationship Id="rId90" Type="http://schemas.openxmlformats.org/officeDocument/2006/relationships/hyperlink" Target="https://en.wikipedia.org/wiki/Universal_reconciliation" TargetMode="External"/><Relationship Id="rId95" Type="http://schemas.openxmlformats.org/officeDocument/2006/relationships/hyperlink" Target="https://en.wikipedia.org/wiki/Rob_Bell#cite_note-32" TargetMode="External"/><Relationship Id="rId22" Type="http://schemas.openxmlformats.org/officeDocument/2006/relationships/hyperlink" Target="https://en.wikipedia.org/wiki/Rob_Bell#External_links" TargetMode="External"/><Relationship Id="rId27" Type="http://schemas.openxmlformats.org/officeDocument/2006/relationships/hyperlink" Target="https://en.wikipedia.org/wiki/Rob_Bell#cite_note-3" TargetMode="External"/><Relationship Id="rId43" Type="http://schemas.openxmlformats.org/officeDocument/2006/relationships/hyperlink" Target="https://en.wikipedia.org/wiki/Wyoming,_Michigan" TargetMode="External"/><Relationship Id="rId48" Type="http://schemas.openxmlformats.org/officeDocument/2006/relationships/hyperlink" Target="https://en.wikipedia.org/wiki/Rob_Bell#cite_note-10" TargetMode="External"/><Relationship Id="rId64" Type="http://schemas.openxmlformats.org/officeDocument/2006/relationships/hyperlink" Target="https://en.wikipedia.org/wiki/Safe_water" TargetMode="External"/><Relationship Id="rId69" Type="http://schemas.openxmlformats.org/officeDocument/2006/relationships/hyperlink" Target="https://en.wikipedia.org/wiki/Microfinance" TargetMode="External"/><Relationship Id="rId113" Type="http://schemas.openxmlformats.org/officeDocument/2006/relationships/hyperlink" Target="https://en.wikipedia.org/wiki/Rob_Bell#cite_note-46" TargetMode="External"/><Relationship Id="rId118" Type="http://schemas.openxmlformats.org/officeDocument/2006/relationships/hyperlink" Target="https://en.wikipedia.org/wiki/Special:BookSources/0-310-26346-8" TargetMode="External"/><Relationship Id="rId80" Type="http://schemas.openxmlformats.org/officeDocument/2006/relationships/hyperlink" Target="https://en.wikipedia.org/wiki/Rob_Bell#cite_note-26" TargetMode="External"/><Relationship Id="rId85" Type="http://schemas.openxmlformats.org/officeDocument/2006/relationships/hyperlink" Target="https://en.wikipedia.org/wiki/Evangelical" TargetMode="External"/><Relationship Id="rId12" Type="http://schemas.openxmlformats.org/officeDocument/2006/relationships/hyperlink" Target="https://en.wikipedia.org/wiki/NOOMA" TargetMode="External"/><Relationship Id="rId17" Type="http://schemas.openxmlformats.org/officeDocument/2006/relationships/hyperlink" Target="https://en.wikipedia.org/wiki/Rob_Bell#Other_projects" TargetMode="External"/><Relationship Id="rId33" Type="http://schemas.openxmlformats.org/officeDocument/2006/relationships/hyperlink" Target="https://en.wikipedia.org/wiki/Velvet_Elvis" TargetMode="External"/><Relationship Id="rId38" Type="http://schemas.openxmlformats.org/officeDocument/2006/relationships/hyperlink" Target="https://en.wikipedia.org/wiki/Fuller_Theological_Seminary" TargetMode="External"/><Relationship Id="rId59" Type="http://schemas.openxmlformats.org/officeDocument/2006/relationships/hyperlink" Target="https://en.wikipedia.org/wiki/Rob_Bell#cite_note-18" TargetMode="External"/><Relationship Id="rId103" Type="http://schemas.openxmlformats.org/officeDocument/2006/relationships/hyperlink" Target="https://en.wikipedia.org/wiki/Rob_Bell#cite_note-37" TargetMode="External"/><Relationship Id="rId108" Type="http://schemas.openxmlformats.org/officeDocument/2006/relationships/hyperlink" Target="https://en.wikipedia.org/wiki/Rob_Bell#cite_note-41" TargetMode="External"/><Relationship Id="rId124" Type="http://schemas.openxmlformats.org/officeDocument/2006/relationships/hyperlink" Target="https://en.wikipedia.org/wiki/Special:BookSources/978-0062049667" TargetMode="External"/><Relationship Id="rId54" Type="http://schemas.openxmlformats.org/officeDocument/2006/relationships/hyperlink" Target="https://en.wikipedia.org/wiki/Viper_Room" TargetMode="External"/><Relationship Id="rId70" Type="http://schemas.openxmlformats.org/officeDocument/2006/relationships/hyperlink" Target="https://en.wikipedia.org/wiki/Rob_Bell#cite_note-20" TargetMode="External"/><Relationship Id="rId75" Type="http://schemas.openxmlformats.org/officeDocument/2006/relationships/hyperlink" Target="https://en.wikipedia.org/wiki/Lost_(TV_series)" TargetMode="External"/><Relationship Id="rId91" Type="http://schemas.openxmlformats.org/officeDocument/2006/relationships/hyperlink" Target="https://en.wikipedia.org/wiki/Reformed_churches" TargetMode="External"/><Relationship Id="rId96" Type="http://schemas.openxmlformats.org/officeDocument/2006/relationships/hyperlink" Target="https://en.wikipedia.org/wiki/Rob_Bell#cite_note-33" TargetMode="External"/><Relationship Id="rId1" Type="http://schemas.openxmlformats.org/officeDocument/2006/relationships/notesMaster" Target="../notesMasters/notesMaster1.xml"/><Relationship Id="rId6" Type="http://schemas.openxmlformats.org/officeDocument/2006/relationships/hyperlink" Target="https://en.wikipedia.org/wiki/Rob_Bell#p-search" TargetMode="External"/><Relationship Id="rId23" Type="http://schemas.openxmlformats.org/officeDocument/2006/relationships/hyperlink" Target="https://en.wikipedia.org/wiki/Robert_Holmes_Bell" TargetMode="External"/><Relationship Id="rId28" Type="http://schemas.openxmlformats.org/officeDocument/2006/relationships/hyperlink" Target="https://en.wikipedia.org/wiki/Wheaton_College_(Illinois)" TargetMode="External"/><Relationship Id="rId49" Type="http://schemas.openxmlformats.org/officeDocument/2006/relationships/hyperlink" Target="https://en.wikipedia.org/wiki/Rob_Bell#cite_note-11" TargetMode="External"/><Relationship Id="rId114" Type="http://schemas.openxmlformats.org/officeDocument/2006/relationships/hyperlink" Target="https://en.wikipedia.org/wiki/Rob_Bell#cite_note-47" TargetMode="External"/><Relationship Id="rId119" Type="http://schemas.openxmlformats.org/officeDocument/2006/relationships/hyperlink" Target="https://en.wikipedia.org/wiki/Special:BookSources/0-310-28556-9" TargetMode="External"/><Relationship Id="rId44" Type="http://schemas.openxmlformats.org/officeDocument/2006/relationships/hyperlink" Target="https://en.wikipedia.org/wiki/Rob_Bell#cite_note-7" TargetMode="External"/><Relationship Id="rId60" Type="http://schemas.openxmlformats.org/officeDocument/2006/relationships/hyperlink" Target="https://en.wikipedia.org/wiki/Chicago" TargetMode="External"/><Relationship Id="rId65" Type="http://schemas.openxmlformats.org/officeDocument/2006/relationships/hyperlink" Target="https://en.wikipedia.org/wiki/Sanitation" TargetMode="External"/><Relationship Id="rId81" Type="http://schemas.openxmlformats.org/officeDocument/2006/relationships/hyperlink" Target="https://en.wikipedia.org/wiki/Rob_Bell#cite_note-27" TargetMode="External"/><Relationship Id="rId86" Type="http://schemas.openxmlformats.org/officeDocument/2006/relationships/hyperlink" Target="https://en.wikipedia.org/wiki/Time_(magazine)" TargetMode="External"/><Relationship Id="rId13" Type="http://schemas.openxmlformats.org/officeDocument/2006/relationships/hyperlink" Target="https://en.wikipedia.org/wiki/Rob_Bell#cite_note-1" TargetMode="External"/><Relationship Id="rId18" Type="http://schemas.openxmlformats.org/officeDocument/2006/relationships/hyperlink" Target="https://en.wikipedia.org/wiki/Rob_Bell#Television" TargetMode="External"/><Relationship Id="rId39" Type="http://schemas.openxmlformats.org/officeDocument/2006/relationships/hyperlink" Target="https://en.wikipedia.org/wiki/Eagle_Rock,_California" TargetMode="External"/><Relationship Id="rId109" Type="http://schemas.openxmlformats.org/officeDocument/2006/relationships/hyperlink" Target="https://en.wikipedia.org/wiki/Rob_Bell#cite_note-42" TargetMode="External"/><Relationship Id="rId34" Type="http://schemas.openxmlformats.org/officeDocument/2006/relationships/hyperlink" Target="https://en.wikipedia.org/wiki/Rob_Bell#cite_note-4" TargetMode="External"/><Relationship Id="rId50" Type="http://schemas.openxmlformats.org/officeDocument/2006/relationships/hyperlink" Target="https://en.wikipedia.org/wiki/Rob_Bell#cite_note-12" TargetMode="External"/><Relationship Id="rId55" Type="http://schemas.openxmlformats.org/officeDocument/2006/relationships/hyperlink" Target="https://en.wikipedia.org/wiki/Rob_Bell#cite_note-16" TargetMode="External"/><Relationship Id="rId76" Type="http://schemas.openxmlformats.org/officeDocument/2006/relationships/hyperlink" Target="https://en.wikipedia.org/wiki/Rob_Bell#cite_note-22" TargetMode="External"/><Relationship Id="rId97" Type="http://schemas.openxmlformats.org/officeDocument/2006/relationships/hyperlink" Target="https://en.wikipedia.org/wiki/Brian_McLaren" TargetMode="External"/><Relationship Id="rId104" Type="http://schemas.openxmlformats.org/officeDocument/2006/relationships/hyperlink" Target="https://en.wikipedia.org/wiki/Rob_Bell#cite_note-Dalrymple_2011-38" TargetMode="External"/><Relationship Id="rId120" Type="http://schemas.openxmlformats.org/officeDocument/2006/relationships/hyperlink" Target="https://en.wikipedia.org/wiki/Special:BookSources/0-310-29074-0" TargetMode="External"/><Relationship Id="rId125" Type="http://schemas.openxmlformats.org/officeDocument/2006/relationships/hyperlink" Target="https://en.wikipedia.org/wiki/Special:BookSources/978-0062194244" TargetMode="External"/><Relationship Id="rId7" Type="http://schemas.openxmlformats.org/officeDocument/2006/relationships/hyperlink" Target="https://en.wikipedia.org/wiki/Robert_Bell_(disambiguation)" TargetMode="External"/><Relationship Id="rId71" Type="http://schemas.openxmlformats.org/officeDocument/2006/relationships/hyperlink" Target="https://en.wikipedia.org/wiki/Oprah" TargetMode="External"/><Relationship Id="rId92" Type="http://schemas.openxmlformats.org/officeDocument/2006/relationships/hyperlink" Target="https://en.wikipedia.org/wiki/Albert_Mohler" TargetMode="External"/><Relationship Id="rId2" Type="http://schemas.openxmlformats.org/officeDocument/2006/relationships/slide" Target="../slides/slide163.xml"/><Relationship Id="rId29" Type="http://schemas.openxmlformats.org/officeDocument/2006/relationships/hyperlink" Target="https://en.wikipedia.org/wiki/Ian_Eskelin" TargetMode="External"/><Relationship Id="rId24" Type="http://schemas.openxmlformats.org/officeDocument/2006/relationships/hyperlink" Target="https://en.wikipedia.org/wiki/United_States_federal_court" TargetMode="External"/><Relationship Id="rId40" Type="http://schemas.openxmlformats.org/officeDocument/2006/relationships/hyperlink" Target="https://en.wikipedia.org/wiki/Big_Fil" TargetMode="External"/><Relationship Id="rId45" Type="http://schemas.openxmlformats.org/officeDocument/2006/relationships/hyperlink" Target="https://en.wikipedia.org/wiki/Wikipedia:Citing_sources#What_information_to_include" TargetMode="External"/><Relationship Id="rId66" Type="http://schemas.openxmlformats.org/officeDocument/2006/relationships/hyperlink" Target="https://en.wikipedia.org/wiki/Wikipedia:Citation_needed" TargetMode="External"/><Relationship Id="rId87" Type="http://schemas.openxmlformats.org/officeDocument/2006/relationships/hyperlink" Target="https://en.wikipedia.org/wiki/Rob_Bell#cite_note-29" TargetMode="External"/><Relationship Id="rId110" Type="http://schemas.openxmlformats.org/officeDocument/2006/relationships/hyperlink" Target="https://en.wikipedia.org/wiki/Rob_Bell#cite_note-43" TargetMode="External"/><Relationship Id="rId115" Type="http://schemas.openxmlformats.org/officeDocument/2006/relationships/hyperlink" Target="https://en.wikipedia.org/wiki/Rob_Bell#cite_note-mlive.com-48" TargetMode="External"/><Relationship Id="rId61" Type="http://schemas.openxmlformats.org/officeDocument/2006/relationships/hyperlink" Target="https://en.wikipedia.org/wiki/WaterAid" TargetMode="External"/><Relationship Id="rId82" Type="http://schemas.openxmlformats.org/officeDocument/2006/relationships/hyperlink" Target="https://en.wikipedia.org/wiki/Cathleen_Falsani" TargetMode="External"/><Relationship Id="rId19" Type="http://schemas.openxmlformats.org/officeDocument/2006/relationships/hyperlink" Target="https://en.wikipedia.org/wiki/Rob_Bell#Beliefs" TargetMode="External"/><Relationship Id="rId14" Type="http://schemas.openxmlformats.org/officeDocument/2006/relationships/hyperlink" Target="https://en.wikipedia.org/wiki/Rob_Bell#Biography" TargetMode="External"/><Relationship Id="rId30" Type="http://schemas.openxmlformats.org/officeDocument/2006/relationships/hyperlink" Target="https://en.wikipedia.org/wiki/All_Star_United" TargetMode="External"/><Relationship Id="rId35" Type="http://schemas.openxmlformats.org/officeDocument/2006/relationships/hyperlink" Target="https://en.wikipedia.org/wiki/Rob_Bell#cite_note-5" TargetMode="External"/><Relationship Id="rId56" Type="http://schemas.openxmlformats.org/officeDocument/2006/relationships/hyperlink" Target="https://en.wikipedia.org/wiki/Rob_Bell#cite_note-ROB_BELL-17" TargetMode="External"/><Relationship Id="rId77" Type="http://schemas.openxmlformats.org/officeDocument/2006/relationships/hyperlink" Target="https://en.wikipedia.org/wiki/Rob_Bell#cite_note-23" TargetMode="External"/><Relationship Id="rId100" Type="http://schemas.openxmlformats.org/officeDocument/2006/relationships/hyperlink" Target="https://en.wikipedia.org/wiki/Greg_Boyd_(theologian)" TargetMode="External"/><Relationship Id="rId105" Type="http://schemas.openxmlformats.org/officeDocument/2006/relationships/hyperlink" Target="https://en.wikipedia.org/wiki/Rob_Bell#cite_note-39" TargetMode="External"/><Relationship Id="rId126" Type="http://schemas.openxmlformats.org/officeDocument/2006/relationships/hyperlink" Target="https://en.wikipedia.org/wiki/Special:BookSources/978-0007591329" TargetMode="External"/><Relationship Id="rId8" Type="http://schemas.openxmlformats.org/officeDocument/2006/relationships/hyperlink" Target="https://en.wikipedia.org/wiki/Mars_Hill_Bible_Church" TargetMode="External"/><Relationship Id="rId51" Type="http://schemas.openxmlformats.org/officeDocument/2006/relationships/hyperlink" Target="https://en.wikipedia.org/wiki/Rob_Bell#cite_note-13" TargetMode="External"/><Relationship Id="rId72" Type="http://schemas.openxmlformats.org/officeDocument/2006/relationships/hyperlink" Target="https://en.wikipedia.org/wiki/Super_Soul_Sunday" TargetMode="External"/><Relationship Id="rId93" Type="http://schemas.openxmlformats.org/officeDocument/2006/relationships/hyperlink" Target="https://en.wikipedia.org/wiki/John_Piper_(theologian)" TargetMode="External"/><Relationship Id="rId98" Type="http://schemas.openxmlformats.org/officeDocument/2006/relationships/hyperlink" Target="https://en.wikipedia.org/wiki/Rob_Bell#cite_note-34" TargetMode="External"/><Relationship Id="rId121" Type="http://schemas.openxmlformats.org/officeDocument/2006/relationships/hyperlink" Target="https://en.wikipedia.org/wiki/Special:BookSources/0-310-27502-4" TargetMode="External"/><Relationship Id="rId3" Type="http://schemas.openxmlformats.org/officeDocument/2006/relationships/hyperlink" Target="https://en.wikipedia.org/wiki/Time_Magazine" TargetMode="External"/><Relationship Id="rId25" Type="http://schemas.openxmlformats.org/officeDocument/2006/relationships/hyperlink" Target="https://en.wikipedia.org/wiki/Ronald_Reagan" TargetMode="External"/><Relationship Id="rId46" Type="http://schemas.openxmlformats.org/officeDocument/2006/relationships/hyperlink" Target="https://en.wikipedia.org/wiki/Rob_Bell#cite_note-8" TargetMode="External"/><Relationship Id="rId67" Type="http://schemas.openxmlformats.org/officeDocument/2006/relationships/hyperlink" Target="https://en.wikipedia.org/wiki/Rob_Bell#cite_note-19" TargetMode="External"/><Relationship Id="rId116" Type="http://schemas.openxmlformats.org/officeDocument/2006/relationships/hyperlink" Target="https://en.wikipedia.org/wiki/International_Standard_Book_Number" TargetMode="External"/><Relationship Id="rId20" Type="http://schemas.openxmlformats.org/officeDocument/2006/relationships/hyperlink" Target="https://en.wikipedia.org/wiki/Rob_Bell#Publications" TargetMode="External"/><Relationship Id="rId41" Type="http://schemas.openxmlformats.org/officeDocument/2006/relationships/hyperlink" Target="https://en.wikipedia.org/wiki/Ed_Dobson" TargetMode="External"/><Relationship Id="rId62" Type="http://schemas.openxmlformats.org/officeDocument/2006/relationships/hyperlink" Target="https://en.wikipedia.org/wiki/Poverty" TargetMode="External"/><Relationship Id="rId83" Type="http://schemas.openxmlformats.org/officeDocument/2006/relationships/hyperlink" Target="https://en.wikipedia.org/wiki/Eco-warrior" TargetMode="External"/><Relationship Id="rId88" Type="http://schemas.openxmlformats.org/officeDocument/2006/relationships/hyperlink" Target="https://en.wikipedia.org/wiki/Rob_Bell#cite_note-30" TargetMode="External"/><Relationship Id="rId111" Type="http://schemas.openxmlformats.org/officeDocument/2006/relationships/hyperlink" Target="https://en.wikipedia.org/wiki/Rob_Bell#cite_note-44" TargetMode="External"/><Relationship Id="rId15" Type="http://schemas.openxmlformats.org/officeDocument/2006/relationships/hyperlink" Target="https://en.wikipedia.org/wiki/Rob_Bell#Education_and_ministry" TargetMode="External"/><Relationship Id="rId36" Type="http://schemas.openxmlformats.org/officeDocument/2006/relationships/hyperlink" Target="https://en.wikipedia.org/wiki/Pasadena,_California" TargetMode="External"/><Relationship Id="rId57" Type="http://schemas.openxmlformats.org/officeDocument/2006/relationships/hyperlink" Target="https://en.wikipedia.org/wiki/The_Album_Leaf" TargetMode="External"/><Relationship Id="rId106" Type="http://schemas.openxmlformats.org/officeDocument/2006/relationships/hyperlink" Target="https://en.wikipedia.org/wiki/Jon_Meacham" TargetMode="External"/><Relationship Id="rId127" Type="http://schemas.openxmlformats.org/officeDocument/2006/relationships/hyperlink" Target="https://en.wikipedia.org/wiki/Special:BookSources/978-0062194268" TargetMode="External"/><Relationship Id="rId10" Type="http://schemas.openxmlformats.org/officeDocument/2006/relationships/hyperlink" Target="https://en.wikipedia.org/wiki/New_York_Times" TargetMode="External"/><Relationship Id="rId31" Type="http://schemas.openxmlformats.org/officeDocument/2006/relationships/hyperlink" Target="https://en.wikipedia.org/wiki/R.E.M._(band)" TargetMode="External"/><Relationship Id="rId52" Type="http://schemas.openxmlformats.org/officeDocument/2006/relationships/hyperlink" Target="https://en.wikipedia.org/wiki/Rob_Bell#cite_note-14" TargetMode="External"/><Relationship Id="rId73" Type="http://schemas.openxmlformats.org/officeDocument/2006/relationships/hyperlink" Target="https://en.wikipedia.org/wiki/Rob_Bell#cite_note-21" TargetMode="External"/><Relationship Id="rId78" Type="http://schemas.openxmlformats.org/officeDocument/2006/relationships/hyperlink" Target="https://en.wikipedia.org/wiki/Rob_Bell#cite_note-24" TargetMode="External"/><Relationship Id="rId94" Type="http://schemas.openxmlformats.org/officeDocument/2006/relationships/hyperlink" Target="https://en.wikipedia.org/wiki/David_Platt_(pastor)" TargetMode="External"/><Relationship Id="rId99" Type="http://schemas.openxmlformats.org/officeDocument/2006/relationships/hyperlink" Target="https://en.wikipedia.org/wiki/Rob_Bell#cite_note-35" TargetMode="External"/><Relationship Id="rId101" Type="http://schemas.openxmlformats.org/officeDocument/2006/relationships/hyperlink" Target="https://en.wikipedia.org/wiki/Rob_Bell#cite_note-Boyd-36" TargetMode="External"/><Relationship Id="rId122" Type="http://schemas.openxmlformats.org/officeDocument/2006/relationships/hyperlink" Target="https://en.wikipedia.org/wiki/Special:BookSources/0-310-32704-0" TargetMode="External"/><Relationship Id="rId4" Type="http://schemas.openxmlformats.org/officeDocument/2006/relationships/hyperlink" Target="https://en.wikipedia.org/wiki/Time_100" TargetMode="External"/><Relationship Id="rId9" Type="http://schemas.openxmlformats.org/officeDocument/2006/relationships/hyperlink" Target="https://en.wikipedia.org/wiki/Grandville,_Michigan" TargetMode="External"/></Relationships>
</file>

<file path=ppt/notesSlides/_rels/notesSlide129.xml.rels><?xml version="1.0" encoding="UTF-8" standalone="yes"?>
<Relationships xmlns="http://schemas.openxmlformats.org/package/2006/relationships"><Relationship Id="rId3" Type="http://schemas.openxmlformats.org/officeDocument/2006/relationships/hyperlink" Target="https://en.wikipedia.org/wiki/Universal_reconciliation" TargetMode="External"/><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businessinsider.com/churches-in-england-are-being-converted-to-bars-photos-2014-3?IR=T"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272.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273.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276.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27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3" Type="http://schemas.openxmlformats.org/officeDocument/2006/relationships/hyperlink" Target="https://en.wikipedia.org/wiki/Rome" TargetMode="External"/><Relationship Id="rId2" Type="http://schemas.openxmlformats.org/officeDocument/2006/relationships/slide" Target="../slides/slide90.xml"/><Relationship Id="rId1" Type="http://schemas.openxmlformats.org/officeDocument/2006/relationships/notesMaster" Target="../notesMasters/notesMaster1.xml"/><Relationship Id="rId5" Type="http://schemas.openxmlformats.org/officeDocument/2006/relationships/hyperlink" Target="https://en.wikipedia.org/wiki/Great_Fire_of_Rome" TargetMode="External"/><Relationship Id="rId4" Type="http://schemas.openxmlformats.org/officeDocument/2006/relationships/hyperlink" Target="https://www.nationalgeographic.org/thisday/jul19/great-fire-rome/" TargetMode="External"/></Relationships>
</file>

<file path=ppt/notesSlides/_rels/notesSlide62.xml.rels><?xml version="1.0" encoding="UTF-8" standalone="yes"?>
<Relationships xmlns="http://schemas.openxmlformats.org/package/2006/relationships"><Relationship Id="rId3" Type="http://schemas.openxmlformats.org/officeDocument/2006/relationships/hyperlink" Target="https://www.nationalgeographic.org/thisday/jul19/great-fire-rome/" TargetMode="External"/><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3" Type="http://schemas.openxmlformats.org/officeDocument/2006/relationships/hyperlink" Target="https://www.nationalgeographic.org/thisday/jul19/great-fire-rome/" TargetMode="External"/><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8" Type="http://schemas.openxmlformats.org/officeDocument/2006/relationships/hyperlink" Target="https://friendlyatheist.patheos.com/author/sarahbeth/" TargetMode="External"/><Relationship Id="rId3" Type="http://schemas.openxmlformats.org/officeDocument/2006/relationships/hyperlink" Target="https://amzn.to/2YdolbN" TargetMode="External"/><Relationship Id="rId7" Type="http://schemas.openxmlformats.org/officeDocument/2006/relationships/hyperlink" Target="https://friendlyatheist.patheos.com/2018/10/26/purity-culture-advocate-joshua-harris-is-finally-and-sincerely-apologizing/" TargetMode="External"/><Relationship Id="rId2" Type="http://schemas.openxmlformats.org/officeDocument/2006/relationships/slide" Target="../slides/slide100.xml"/><Relationship Id="rId1" Type="http://schemas.openxmlformats.org/officeDocument/2006/relationships/notesMaster" Target="../notesMasters/notesMaster1.xml"/><Relationship Id="rId6" Type="http://schemas.openxmlformats.org/officeDocument/2006/relationships/hyperlink" Target="https://friendlyatheist.patheos.com/2018/12/19/even-while-apologizing-purity-culture-advocate-joshua-harris-is-screwing-up/" TargetMode="External"/><Relationship Id="rId5" Type="http://schemas.openxmlformats.org/officeDocument/2006/relationships/hyperlink" Target="https://friendlyatheist.patheos.com/2016/07/28/the-christian-who-jumpstarted-the-purity-movement-admits-he-may-have-done-more-harm-than-good/" TargetMode="External"/><Relationship Id="rId4" Type="http://schemas.openxmlformats.org/officeDocument/2006/relationships/hyperlink" Target="https://amzn.to/2Y045WO" TargetMode="External"/><Relationship Id="rId9" Type="http://schemas.openxmlformats.org/officeDocument/2006/relationships/hyperlink" Target="https://friendlyatheist.patheos.com/2019/07/18/purity-culture-advocate-joshua-harris-announces-separation-from-spouse/" TargetMode="Externa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7E574AF-34F8-244D-A1C8-A2836ACBB7C3}"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239618" name="Rectangle 2"/>
          <p:cNvSpPr>
            <a:spLocks noGrp="1" noRot="1" noChangeAspect="1" noChangeArrowheads="1" noTextEdit="1"/>
          </p:cNvSpPr>
          <p:nvPr>
            <p:ph type="sldImg"/>
          </p:nvPr>
        </p:nvSpPr>
        <p:spPr>
          <a:ln/>
        </p:spPr>
      </p:sp>
      <p:sp>
        <p:nvSpPr>
          <p:cNvPr id="23961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2730995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3693957643"/>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134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latin typeface="Arial"/>
              <a:cs typeface="Arial"/>
            </a:endParaRPr>
          </a:p>
          <a:p>
            <a:r>
              <a:rPr lang="en-US" sz="1200" kern="1200" dirty="0">
                <a:solidFill>
                  <a:schemeClr val="tx1"/>
                </a:solidFill>
                <a:effectLst/>
                <a:latin typeface="Arial"/>
                <a:ea typeface="ＭＳ Ｐゴシック" charset="-128"/>
                <a:cs typeface="Arial"/>
              </a:rPr>
              <a:t>So what do you really need to know about Christ? Verses 1-4 tell us what </a:t>
            </a:r>
            <a:r>
              <a:rPr lang="en-US" sz="1200" i="1" kern="1200" dirty="0">
                <a:solidFill>
                  <a:schemeClr val="tx1"/>
                </a:solidFill>
                <a:effectLst/>
                <a:latin typeface="Arial"/>
                <a:ea typeface="ＭＳ Ｐゴシック" charset="-128"/>
                <a:cs typeface="Arial"/>
              </a:rPr>
              <a:t>God has done</a:t>
            </a:r>
            <a:r>
              <a:rPr lang="en-US" sz="1200" kern="1200" dirty="0">
                <a:solidFill>
                  <a:schemeClr val="tx1"/>
                </a:solidFill>
                <a:effectLst/>
                <a:latin typeface="Arial"/>
                <a:ea typeface="ＭＳ Ｐゴシック" charset="-128"/>
                <a:cs typeface="Arial"/>
              </a:rPr>
              <a:t>—We need to know that Christ’s deity makes us complete in Him. Our </a:t>
            </a:r>
            <a:r>
              <a:rPr lang="en-US" sz="1200" b="1" i="1" kern="1200" dirty="0">
                <a:solidFill>
                  <a:schemeClr val="tx1"/>
                </a:solidFill>
                <a:effectLst/>
                <a:latin typeface="Arial"/>
                <a:ea typeface="ＭＳ Ｐゴシック" charset="-128"/>
                <a:cs typeface="Arial"/>
              </a:rPr>
              <a:t>faith</a:t>
            </a:r>
            <a:r>
              <a:rPr lang="en-US" sz="1200" kern="1200" dirty="0">
                <a:solidFill>
                  <a:schemeClr val="tx1"/>
                </a:solidFill>
                <a:effectLst/>
                <a:latin typeface="Arial"/>
                <a:ea typeface="ＭＳ Ｐゴシック" charset="-128"/>
                <a:cs typeface="Arial"/>
              </a:rPr>
              <a:t> in his </a:t>
            </a:r>
            <a:r>
              <a:rPr lang="en-US" sz="1200" b="1" i="1" kern="1200" dirty="0">
                <a:solidFill>
                  <a:schemeClr val="tx1"/>
                </a:solidFill>
                <a:effectLst/>
                <a:latin typeface="Arial"/>
                <a:ea typeface="ＭＳ Ｐゴシック" charset="-128"/>
                <a:cs typeface="Arial"/>
              </a:rPr>
              <a:t>person</a:t>
            </a:r>
            <a:r>
              <a:rPr lang="en-US" sz="1200" kern="1200" dirty="0">
                <a:solidFill>
                  <a:schemeClr val="tx1"/>
                </a:solidFill>
                <a:effectLst/>
                <a:latin typeface="Arial"/>
                <a:ea typeface="ＭＳ Ｐゴシック" charset="-128"/>
                <a:cs typeface="Arial"/>
              </a:rPr>
              <a:t> gives us </a:t>
            </a:r>
            <a:r>
              <a:rPr lang="en-US" sz="1200" b="1" i="1" kern="1200" dirty="0">
                <a:solidFill>
                  <a:schemeClr val="tx1"/>
                </a:solidFill>
                <a:effectLst/>
                <a:latin typeface="Arial"/>
                <a:ea typeface="ＭＳ Ｐゴシック" charset="-128"/>
                <a:cs typeface="Arial"/>
              </a:rPr>
              <a:t>power</a:t>
            </a:r>
            <a:r>
              <a:rPr lang="en-US" sz="1200" kern="1200" dirty="0">
                <a:solidFill>
                  <a:schemeClr val="tx1"/>
                </a:solidFill>
                <a:effectLst/>
                <a:latin typeface="Arial"/>
                <a:ea typeface="ＭＳ Ｐゴシック" charset="-128"/>
                <a:cs typeface="Arial"/>
              </a:rPr>
              <a:t> and </a:t>
            </a:r>
            <a:r>
              <a:rPr lang="en-US" sz="1200" b="1" i="1" kern="1200" dirty="0">
                <a:solidFill>
                  <a:schemeClr val="tx1"/>
                </a:solidFill>
                <a:effectLst/>
                <a:latin typeface="Arial"/>
                <a:ea typeface="ＭＳ Ｐゴシック" charset="-128"/>
                <a:cs typeface="Arial"/>
              </a:rPr>
              <a:t>promises</a:t>
            </a:r>
            <a:r>
              <a:rPr lang="en-US" sz="1200" kern="1200" dirty="0">
                <a:solidFill>
                  <a:schemeClr val="tx1"/>
                </a:solidFill>
                <a:effectLst/>
                <a:latin typeface="Arial"/>
                <a:ea typeface="ＭＳ Ｐゴシック" charset="-128"/>
                <a:cs typeface="Arial"/>
              </a:rPr>
              <a:t>. But what do </a:t>
            </a:r>
            <a:r>
              <a:rPr lang="en-US" sz="1200" i="1" kern="1200" dirty="0">
                <a:solidFill>
                  <a:schemeClr val="tx1"/>
                </a:solidFill>
                <a:effectLst/>
                <a:latin typeface="Arial"/>
                <a:ea typeface="ＭＳ Ｐゴシック" charset="-128"/>
                <a:cs typeface="Arial"/>
              </a:rPr>
              <a:t>we do</a:t>
            </a:r>
            <a:r>
              <a:rPr lang="en-US" sz="1200" kern="1200" dirty="0">
                <a:solidFill>
                  <a:schemeClr val="tx1"/>
                </a:solidFill>
                <a:effectLst/>
                <a:latin typeface="Arial"/>
                <a:ea typeface="ＭＳ Ｐゴシック" charset="-128"/>
                <a:cs typeface="Arial"/>
              </a:rPr>
              <a:t> with this knowledge? We need to…</a:t>
            </a:r>
            <a:r>
              <a:rPr lang="en-SG" dirty="0">
                <a:effectLst/>
                <a:latin typeface="Arial"/>
                <a:cs typeface="Arial"/>
              </a:rPr>
              <a:t> </a:t>
            </a:r>
          </a:p>
          <a:p>
            <a:endParaRPr lang="en-SG" dirty="0">
              <a:effectLst/>
              <a:latin typeface="Arial"/>
              <a:cs typeface="Arial"/>
            </a:endParaRPr>
          </a:p>
          <a:p>
            <a:r>
              <a:rPr lang="zh-CN" altLang="en-US" dirty="0"/>
              <a:t>那么，你真正需要知道关于基督的是什么呢？</a:t>
            </a:r>
            <a:br>
              <a:rPr lang="zh-CN" altLang="en-US" dirty="0"/>
            </a:br>
            <a:endParaRPr lang="zh-CN" altLang="en-US" dirty="0"/>
          </a:p>
          <a:p>
            <a:r>
              <a:rPr lang="zh-CN" altLang="en-US" b="1" dirty="0"/>
              <a:t>第 </a:t>
            </a:r>
            <a:r>
              <a:rPr lang="en-US" altLang="zh-CN" b="1" dirty="0"/>
              <a:t>1-4 </a:t>
            </a:r>
            <a:r>
              <a:rPr lang="zh-CN" altLang="en-US" b="1" dirty="0"/>
              <a:t>节告诉我们神所成就的事</a:t>
            </a:r>
            <a:r>
              <a:rPr lang="en-US" altLang="zh-CN" b="1" dirty="0"/>
              <a:t>——</a:t>
            </a:r>
            <a:r>
              <a:rPr lang="zh-CN" altLang="en-US" b="1" dirty="0"/>
              <a:t>我们需要知道，基督的神性使我们在祂里面得以完全。</a:t>
            </a:r>
            <a:endParaRPr lang="zh-CN" altLang="en-US" dirty="0"/>
          </a:p>
          <a:p>
            <a:r>
              <a:rPr lang="zh-CN" altLang="en-US" dirty="0"/>
              <a:t>我们对祂位格的信心，使我们得着</a:t>
            </a:r>
            <a:r>
              <a:rPr lang="zh-CN" altLang="en-US" b="1" dirty="0"/>
              <a:t>能力</a:t>
            </a:r>
            <a:r>
              <a:rPr lang="zh-CN" altLang="en-US" dirty="0"/>
              <a:t>和</a:t>
            </a:r>
            <a:r>
              <a:rPr lang="zh-CN" altLang="en-US" b="1" dirty="0"/>
              <a:t>应许</a:t>
            </a:r>
            <a:r>
              <a:rPr lang="zh-CN" altLang="en-US" dirty="0"/>
              <a:t>。</a:t>
            </a:r>
          </a:p>
          <a:p>
            <a:endParaRPr lang="zh-CN" altLang="en-US" dirty="0"/>
          </a:p>
          <a:p>
            <a:r>
              <a:rPr lang="zh-CN" altLang="en-US" dirty="0"/>
              <a:t>但我们该如何运用这些知识呢？</a:t>
            </a:r>
          </a:p>
          <a:p>
            <a:r>
              <a:rPr lang="zh-CN" altLang="en-US" dirty="0"/>
              <a:t>我们需要</a:t>
            </a:r>
            <a:r>
              <a:rPr lang="en-US" altLang="zh-CN" dirty="0"/>
              <a:t>……</a:t>
            </a:r>
          </a:p>
          <a:p>
            <a:endParaRPr lang="en-US" dirty="0">
              <a:latin typeface="Arial"/>
              <a:cs typeface="Arial"/>
            </a:endParaRPr>
          </a:p>
        </p:txBody>
      </p:sp>
    </p:spTree>
    <p:extLst>
      <p:ext uri="{BB962C8B-B14F-4D97-AF65-F5344CB8AC3E}">
        <p14:creationId xmlns:p14="http://schemas.microsoft.com/office/powerpoint/2010/main" val="1625964303"/>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135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latin typeface="Arial"/>
              <a:cs typeface="Arial"/>
            </a:endParaRPr>
          </a:p>
          <a:p>
            <a:r>
              <a:rPr lang="en-US" sz="1200" kern="1200" dirty="0">
                <a:solidFill>
                  <a:schemeClr val="tx1"/>
                </a:solidFill>
                <a:effectLst/>
                <a:latin typeface="Arial"/>
                <a:ea typeface="ＭＳ Ｐゴシック" charset="-128"/>
                <a:cs typeface="Arial"/>
              </a:rPr>
              <a:t>Use your knowledge to grow in Christ-likeness</a:t>
            </a:r>
            <a:r>
              <a:rPr lang="en-SG" sz="1200" kern="1200" dirty="0">
                <a:solidFill>
                  <a:schemeClr val="tx1"/>
                </a:solidFill>
                <a:effectLst/>
                <a:latin typeface="Arial"/>
                <a:ea typeface="ＭＳ Ｐゴシック" charset="-128"/>
                <a:cs typeface="Arial"/>
              </a:rPr>
              <a:t>.</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t>运用你的知识，在基督的样式上成长。</a:t>
            </a:r>
          </a:p>
          <a:p>
            <a:endParaRPr lang="en-US" dirty="0">
              <a:latin typeface="Arial"/>
              <a:cs typeface="Arial"/>
            </a:endParaRPr>
          </a:p>
        </p:txBody>
      </p:sp>
    </p:spTree>
    <p:extLst>
      <p:ext uri="{BB962C8B-B14F-4D97-AF65-F5344CB8AC3E}">
        <p14:creationId xmlns:p14="http://schemas.microsoft.com/office/powerpoint/2010/main" val="4220477233"/>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136</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3961862062"/>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137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4117750365"/>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138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406202517"/>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139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610747769"/>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141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1278590888"/>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142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sz="1200" kern="1200" dirty="0">
              <a:solidFill>
                <a:schemeClr val="tx1"/>
              </a:solidFill>
              <a:effectLst/>
              <a:latin typeface="Arial"/>
              <a:ea typeface="ＭＳ Ｐゴシック" charset="-128"/>
              <a:cs typeface="Arial"/>
            </a:endParaRPr>
          </a:p>
          <a:p>
            <a:r>
              <a:rPr lang="en-US" sz="1200" kern="1200" dirty="0">
                <a:solidFill>
                  <a:schemeClr val="tx1"/>
                </a:solidFill>
                <a:effectLst/>
                <a:latin typeface="Arial"/>
                <a:ea typeface="ＭＳ Ｐゴシック" charset="-128"/>
                <a:cs typeface="Arial"/>
              </a:rPr>
              <a:t>Some believers continue to grow and become more effective (8)</a:t>
            </a:r>
            <a:r>
              <a:rPr lang="en-SG" sz="1200" kern="1200" dirty="0">
                <a:solidFill>
                  <a:schemeClr val="tx1"/>
                </a:solidFill>
                <a:effectLst/>
                <a:latin typeface="Arial"/>
                <a:ea typeface="ＭＳ Ｐゴシック" charset="-128"/>
                <a:cs typeface="Arial"/>
              </a:rPr>
              <a:t>.</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b="1" dirty="0"/>
              <a:t>有些信徒不断成长，变得更加有果效（</a:t>
            </a:r>
            <a:r>
              <a:rPr lang="en-US" altLang="zh-CN" b="1" dirty="0"/>
              <a:t>8</a:t>
            </a:r>
            <a:r>
              <a:rPr lang="zh-CN" altLang="en-US" b="1" dirty="0"/>
              <a:t>）。</a:t>
            </a:r>
            <a:endParaRPr lang="zh-CN" altLang="en-US" dirty="0"/>
          </a:p>
          <a:p>
            <a:endParaRPr lang="en-US" dirty="0">
              <a:latin typeface="Arial"/>
              <a:cs typeface="Arial"/>
            </a:endParaRPr>
          </a:p>
        </p:txBody>
      </p:sp>
    </p:spTree>
    <p:extLst>
      <p:ext uri="{BB962C8B-B14F-4D97-AF65-F5344CB8AC3E}">
        <p14:creationId xmlns:p14="http://schemas.microsoft.com/office/powerpoint/2010/main" val="1667742435"/>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143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latin typeface="Arial"/>
              <a:cs typeface="Arial"/>
            </a:endParaRPr>
          </a:p>
          <a:p>
            <a:pPr marL="0" marR="0" lvl="2" indent="0" algn="l" defTabSz="914400" rtl="0" eaLnBrk="0" fontAlgn="base" latinLnBrk="0" hangingPunct="0">
              <a:lnSpc>
                <a:spcPct val="100000"/>
              </a:lnSpc>
              <a:spcBef>
                <a:spcPct val="30000"/>
              </a:spcBef>
              <a:spcAft>
                <a:spcPct val="0"/>
              </a:spcAft>
              <a:buClrTx/>
              <a:buSzTx/>
              <a:buFontTx/>
              <a:buNone/>
              <a:tabLst/>
              <a:defRPr/>
            </a:pPr>
            <a:r>
              <a:rPr lang="en-US" dirty="0">
                <a:latin typeface="Arial"/>
                <a:cs typeface="Arial"/>
              </a:rPr>
              <a:t>Others stop character growth by forgetting they</a:t>
            </a:r>
            <a:r>
              <a:rPr lang="mr-IN" dirty="0">
                <a:latin typeface="Arial"/>
                <a:cs typeface="Arial"/>
              </a:rPr>
              <a:t>'</a:t>
            </a:r>
            <a:r>
              <a:rPr lang="en-US" dirty="0">
                <a:latin typeface="Arial"/>
                <a:cs typeface="Arial"/>
              </a:rPr>
              <a:t>re forgiven (9).</a:t>
            </a:r>
          </a:p>
          <a:p>
            <a:pPr marL="0" marR="0" lvl="2" indent="0" algn="l" defTabSz="914400" rtl="0" eaLnBrk="0" fontAlgn="base" latinLnBrk="0" hangingPunct="0">
              <a:lnSpc>
                <a:spcPct val="100000"/>
              </a:lnSpc>
              <a:spcBef>
                <a:spcPct val="30000"/>
              </a:spcBef>
              <a:spcAft>
                <a:spcPct val="0"/>
              </a:spcAft>
              <a:buClrTx/>
              <a:buSzTx/>
              <a:buFontTx/>
              <a:buNone/>
              <a:tabLst/>
              <a:defRPr/>
            </a:pPr>
            <a:r>
              <a:rPr lang="en-US" dirty="0">
                <a:latin typeface="Arial"/>
                <a:cs typeface="Arial"/>
              </a:rPr>
              <a:t>In fact, most of the NT addresses believers who are not living up to God</a:t>
            </a:r>
            <a:r>
              <a:rPr lang="mr-IN" dirty="0">
                <a:latin typeface="Arial"/>
                <a:cs typeface="Arial"/>
              </a:rPr>
              <a:t>'</a:t>
            </a:r>
            <a:r>
              <a:rPr lang="en-US" dirty="0">
                <a:latin typeface="Arial"/>
                <a:cs typeface="Arial"/>
              </a:rPr>
              <a:t>s standards. This is why God moved authors like Peter and Paul and James and others to write! </a:t>
            </a:r>
          </a:p>
          <a:p>
            <a:pPr marL="0" marR="0" lvl="2" indent="0" algn="l" defTabSz="914400" rtl="0" eaLnBrk="0" fontAlgn="base" latinLnBrk="0" hangingPunct="0">
              <a:lnSpc>
                <a:spcPct val="100000"/>
              </a:lnSpc>
              <a:spcBef>
                <a:spcPct val="30000"/>
              </a:spcBef>
              <a:spcAft>
                <a:spcPct val="0"/>
              </a:spcAft>
              <a:buClrTx/>
              <a:buSzTx/>
              <a:buFontTx/>
              <a:buNone/>
              <a:tabLst/>
              <a:defRPr/>
            </a:pPr>
            <a:endParaRPr lang="en-US" dirty="0">
              <a:latin typeface="Arial"/>
              <a:cs typeface="Arial"/>
            </a:endParaRPr>
          </a:p>
          <a:p>
            <a:r>
              <a:rPr lang="zh-CN" altLang="en-US" b="1" dirty="0"/>
              <a:t>有些人因忘记自己已被赦免，而停止了品格的成长（</a:t>
            </a:r>
            <a:r>
              <a:rPr lang="en-US" altLang="zh-CN" b="1" dirty="0"/>
              <a:t>9</a:t>
            </a:r>
            <a:r>
              <a:rPr lang="zh-CN" altLang="en-US" b="1" dirty="0"/>
              <a:t>）。</a:t>
            </a:r>
            <a:endParaRPr lang="zh-CN" altLang="en-US" dirty="0"/>
          </a:p>
          <a:p>
            <a:endParaRPr lang="zh-CN" altLang="en-US" dirty="0"/>
          </a:p>
          <a:p>
            <a:r>
              <a:rPr lang="zh-CN" altLang="en-US" dirty="0"/>
              <a:t>事实上，新约的大部分内容都是针对</a:t>
            </a:r>
            <a:r>
              <a:rPr lang="zh-CN" altLang="en-US" b="1" dirty="0"/>
              <a:t>未能活出神标准的信徒</a:t>
            </a:r>
            <a:r>
              <a:rPr lang="zh-CN" altLang="en-US" dirty="0"/>
              <a:t>而写的。</a:t>
            </a:r>
          </a:p>
          <a:p>
            <a:r>
              <a:rPr lang="zh-CN" altLang="en-US" dirty="0"/>
              <a:t>正因如此，神感动彼得、保罗、雅各等人写下这些话语！</a:t>
            </a:r>
          </a:p>
          <a:p>
            <a:pPr marL="0" marR="0" lvl="2" indent="0" algn="l" defTabSz="914400" rtl="0" eaLnBrk="0" fontAlgn="base" latinLnBrk="0" hangingPunct="0">
              <a:lnSpc>
                <a:spcPct val="100000"/>
              </a:lnSpc>
              <a:spcBef>
                <a:spcPct val="30000"/>
              </a:spcBef>
              <a:spcAft>
                <a:spcPct val="0"/>
              </a:spcAft>
              <a:buClrTx/>
              <a:buSzTx/>
              <a:buFontTx/>
              <a:buNone/>
              <a:tabLst/>
              <a:defRPr/>
            </a:pPr>
            <a:endParaRPr lang="en-US" dirty="0">
              <a:latin typeface="Arial"/>
              <a:cs typeface="Arial"/>
            </a:endParaRPr>
          </a:p>
        </p:txBody>
      </p:sp>
    </p:spTree>
    <p:extLst>
      <p:ext uri="{BB962C8B-B14F-4D97-AF65-F5344CB8AC3E}">
        <p14:creationId xmlns:p14="http://schemas.microsoft.com/office/powerpoint/2010/main" val="4030903874"/>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144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latin typeface="Arial"/>
              <a:cs typeface="Arial"/>
            </a:endParaRPr>
          </a:p>
          <a:p>
            <a:r>
              <a:rPr lang="en-US" sz="1200" kern="1200" dirty="0">
                <a:solidFill>
                  <a:schemeClr val="tx1"/>
                </a:solidFill>
                <a:effectLst/>
                <a:latin typeface="Arial"/>
                <a:ea typeface="ＭＳ Ｐゴシック" charset="-128"/>
                <a:cs typeface="Arial"/>
              </a:rPr>
              <a:t>At chapel in my first year of seminary one student saw another student sitting by himself and exclaimed, </a:t>
            </a:r>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Wow! Look at that! A guy reading his Bible! Must be a first-year student!</a:t>
            </a:r>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 Everyone laughed—sadly.</a:t>
            </a:r>
            <a:r>
              <a:rPr lang="en-SG" dirty="0">
                <a:effectLst/>
                <a:latin typeface="Arial"/>
                <a:cs typeface="Arial"/>
              </a:rPr>
              <a:t> </a:t>
            </a:r>
          </a:p>
          <a:p>
            <a:endParaRPr lang="en-SG" dirty="0">
              <a:effectLst/>
              <a:latin typeface="Arial"/>
              <a:cs typeface="Arial"/>
            </a:endParaRPr>
          </a:p>
          <a:p>
            <a:r>
              <a:rPr lang="zh-CN" altLang="en-US" dirty="0"/>
              <a:t>在我神学院</a:t>
            </a:r>
            <a:r>
              <a:rPr lang="zh-CN" altLang="en-US" b="1" dirty="0"/>
              <a:t>第一年</a:t>
            </a:r>
            <a:r>
              <a:rPr lang="zh-CN" altLang="en-US" dirty="0"/>
              <a:t>的晨祷会上，</a:t>
            </a:r>
          </a:p>
          <a:p>
            <a:r>
              <a:rPr lang="zh-CN" altLang="en-US" dirty="0"/>
              <a:t>一名学生看到另一名学生独自坐着读圣经，惊呼道：</a:t>
            </a:r>
          </a:p>
          <a:p>
            <a:r>
              <a:rPr lang="zh-CN" altLang="en-US" b="1" dirty="0"/>
              <a:t>“哇！看看那个！有个家伙在读圣经！一定是新生！”</a:t>
            </a:r>
            <a:endParaRPr lang="zh-CN" altLang="en-US" dirty="0"/>
          </a:p>
          <a:p>
            <a:r>
              <a:rPr lang="zh-CN" altLang="en-US" dirty="0"/>
              <a:t>所有人都笑了</a:t>
            </a:r>
            <a:r>
              <a:rPr lang="en-US" altLang="zh-CN" dirty="0"/>
              <a:t>——</a:t>
            </a:r>
            <a:r>
              <a:rPr lang="zh-CN" altLang="en-US" dirty="0"/>
              <a:t>但却是</a:t>
            </a:r>
            <a:r>
              <a:rPr lang="zh-CN" altLang="en-US" b="1" dirty="0"/>
              <a:t>带着一丝悲哀的笑</a:t>
            </a:r>
            <a:r>
              <a:rPr lang="zh-CN" altLang="en-US" dirty="0"/>
              <a:t>。</a:t>
            </a:r>
          </a:p>
          <a:p>
            <a:endParaRPr lang="en-US" dirty="0">
              <a:latin typeface="Arial"/>
              <a:cs typeface="Arial"/>
            </a:endParaRPr>
          </a:p>
        </p:txBody>
      </p:sp>
    </p:spTree>
    <p:extLst>
      <p:ext uri="{BB962C8B-B14F-4D97-AF65-F5344CB8AC3E}">
        <p14:creationId xmlns:p14="http://schemas.microsoft.com/office/powerpoint/2010/main" val="41576739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4156791981"/>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145</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latin typeface="Arial"/>
              <a:cs typeface="Arial"/>
            </a:endParaRPr>
          </a:p>
          <a:p>
            <a:r>
              <a:rPr lang="en-US" sz="1200" kern="1200" dirty="0">
                <a:solidFill>
                  <a:schemeClr val="tx1"/>
                </a:solidFill>
                <a:effectLst/>
                <a:latin typeface="Arial"/>
                <a:ea typeface="ＭＳ Ｐゴシック" charset="-128"/>
                <a:cs typeface="Arial"/>
              </a:rPr>
              <a:t>That same year, a friend asked me, </a:t>
            </a:r>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Do you know how to tell the difference between a first-year student and a final-year student?</a:t>
            </a:r>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 I </a:t>
            </a:r>
            <a:r>
              <a:rPr lang="en-US" sz="1200" kern="1200" dirty="0" err="1">
                <a:solidFill>
                  <a:schemeClr val="tx1"/>
                </a:solidFill>
                <a:effectLst/>
                <a:latin typeface="Arial"/>
                <a:ea typeface="ＭＳ Ｐゴシック" charset="-128"/>
                <a:cs typeface="Arial"/>
              </a:rPr>
              <a:t>didn</a:t>
            </a:r>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t know.  So he said, </a:t>
            </a:r>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The first-year student is all zeal, no knowledge. The final-year student is all knowledge, no zeal.</a:t>
            </a:r>
            <a:r>
              <a:rPr lang="mr-IN" sz="1200" kern="1200" dirty="0">
                <a:solidFill>
                  <a:schemeClr val="tx1"/>
                </a:solidFill>
                <a:effectLst/>
                <a:latin typeface="Arial"/>
                <a:ea typeface="ＭＳ Ｐゴシック" charset="-128"/>
                <a:cs typeface="Arial"/>
              </a:rPr>
              <a:t>"</a:t>
            </a:r>
            <a:r>
              <a:rPr lang="en-SG" dirty="0">
                <a:effectLst/>
                <a:latin typeface="Arial"/>
                <a:cs typeface="Arial"/>
              </a:rPr>
              <a:t> </a:t>
            </a:r>
          </a:p>
          <a:p>
            <a:endParaRPr lang="en-SG" dirty="0">
              <a:effectLst/>
              <a:latin typeface="Arial"/>
              <a:cs typeface="Arial"/>
            </a:endParaRPr>
          </a:p>
          <a:p>
            <a:r>
              <a:rPr lang="zh-CN" altLang="en-US" dirty="0"/>
              <a:t>同一年，一个朋友问我：</a:t>
            </a:r>
          </a:p>
          <a:p>
            <a:r>
              <a:rPr lang="zh-CN" altLang="en-US" b="1" dirty="0"/>
              <a:t>“你知道如何分辨新生和毕业生的区别吗？”</a:t>
            </a:r>
            <a:endParaRPr lang="zh-CN" altLang="en-US" dirty="0"/>
          </a:p>
          <a:p>
            <a:r>
              <a:rPr lang="zh-CN" altLang="en-US" dirty="0"/>
              <a:t>我不知道。</a:t>
            </a:r>
            <a:br>
              <a:rPr lang="zh-CN" altLang="en-US" dirty="0"/>
            </a:br>
            <a:endParaRPr lang="zh-CN" altLang="en-US" dirty="0"/>
          </a:p>
          <a:p>
            <a:r>
              <a:rPr lang="zh-CN" altLang="en-US" dirty="0"/>
              <a:t>于是他回答说：</a:t>
            </a:r>
          </a:p>
          <a:p>
            <a:r>
              <a:rPr lang="zh-CN" altLang="en-US" b="1" dirty="0"/>
              <a:t>“新生满腔热情，却毫无知识；毕业生满腹知识，却毫无热情。”</a:t>
            </a:r>
            <a:endParaRPr lang="zh-CN" altLang="en-US" dirty="0"/>
          </a:p>
          <a:p>
            <a:endParaRPr lang="en-US" dirty="0">
              <a:latin typeface="Arial"/>
              <a:cs typeface="Arial"/>
            </a:endParaRPr>
          </a:p>
        </p:txBody>
      </p:sp>
    </p:spTree>
    <p:extLst>
      <p:ext uri="{BB962C8B-B14F-4D97-AF65-F5344CB8AC3E}">
        <p14:creationId xmlns:p14="http://schemas.microsoft.com/office/powerpoint/2010/main" val="3096850160"/>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146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a:p>
            <a:endParaRPr lang="en-US">
              <a:cs typeface="ＭＳ Ｐゴシック" charset="0"/>
            </a:endParaRPr>
          </a:p>
        </p:txBody>
      </p:sp>
    </p:spTree>
    <p:extLst>
      <p:ext uri="{BB962C8B-B14F-4D97-AF65-F5344CB8AC3E}">
        <p14:creationId xmlns:p14="http://schemas.microsoft.com/office/powerpoint/2010/main" val="2419915652"/>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147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latin typeface="Arial"/>
              <a:cs typeface="Arial"/>
            </a:endParaRPr>
          </a:p>
          <a:p>
            <a:r>
              <a:rPr lang="en-US" sz="1200" kern="1200" dirty="0">
                <a:solidFill>
                  <a:schemeClr val="tx1"/>
                </a:solidFill>
                <a:effectLst/>
                <a:latin typeface="Arial"/>
                <a:ea typeface="ＭＳ Ｐゴシック" charset="-128"/>
                <a:cs typeface="Arial"/>
              </a:rPr>
              <a:t>When we work hard to show we</a:t>
            </a:r>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re saved, we won</a:t>
            </a:r>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t fall away (10).</a:t>
            </a:r>
            <a:endParaRPr lang="en-SG" sz="1200" kern="1200" dirty="0">
              <a:solidFill>
                <a:schemeClr val="tx1"/>
              </a:solidFill>
              <a:effectLst/>
              <a:latin typeface="Arial"/>
              <a:ea typeface="ＭＳ Ｐゴシック" charset="-128"/>
              <a:cs typeface="Arial"/>
            </a:endParaRPr>
          </a:p>
          <a:p>
            <a:r>
              <a:rPr lang="en-US" sz="1200" kern="1200" dirty="0">
                <a:solidFill>
                  <a:schemeClr val="tx1"/>
                </a:solidFill>
                <a:effectLst/>
                <a:latin typeface="Arial"/>
                <a:ea typeface="ＭＳ Ｐゴシック" charset="-128"/>
                <a:cs typeface="Arial"/>
              </a:rPr>
              <a:t>Does </a:t>
            </a:r>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make your calling and election sure</a:t>
            </a:r>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 (10) mean that we can add anything to Christ</a:t>
            </a:r>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s work to be saved? No. It means we should live consistent with that salvation.</a:t>
            </a:r>
            <a:endParaRPr lang="en-SG" sz="1200" kern="1200" dirty="0">
              <a:solidFill>
                <a:schemeClr val="tx1"/>
              </a:solidFill>
              <a:effectLst/>
              <a:latin typeface="Arial"/>
              <a:ea typeface="ＭＳ Ｐゴシック" charset="-128"/>
              <a:cs typeface="Arial"/>
            </a:endParaRPr>
          </a:p>
          <a:p>
            <a:r>
              <a:rPr lang="en-US" dirty="0">
                <a:effectLst/>
                <a:latin typeface="Arial"/>
                <a:cs typeface="Arial"/>
              </a:rPr>
              <a:t>The NLT captures the idea well: </a:t>
            </a:r>
            <a:r>
              <a:rPr lang="mr-IN" dirty="0">
                <a:effectLst/>
                <a:latin typeface="Arial"/>
                <a:cs typeface="Arial"/>
              </a:rPr>
              <a:t>"</a:t>
            </a:r>
            <a:r>
              <a:rPr lang="en-US" dirty="0">
                <a:effectLst/>
                <a:latin typeface="Arial"/>
                <a:cs typeface="Arial"/>
              </a:rPr>
              <a:t>Work hard to </a:t>
            </a:r>
            <a:r>
              <a:rPr lang="en-US" i="1" dirty="0">
                <a:effectLst/>
                <a:latin typeface="Arial"/>
                <a:cs typeface="Arial"/>
              </a:rPr>
              <a:t>prove</a:t>
            </a:r>
            <a:r>
              <a:rPr lang="en-US" dirty="0">
                <a:effectLst/>
                <a:latin typeface="Arial"/>
                <a:cs typeface="Arial"/>
              </a:rPr>
              <a:t> that you really are among those God has called and chosen.</a:t>
            </a:r>
            <a:r>
              <a:rPr lang="mr-IN" dirty="0">
                <a:effectLst/>
                <a:latin typeface="Arial"/>
                <a:cs typeface="Arial"/>
              </a:rPr>
              <a:t>"</a:t>
            </a:r>
            <a:r>
              <a:rPr lang="en-SG" dirty="0">
                <a:effectLst/>
                <a:latin typeface="Arial"/>
                <a:cs typeface="Arial"/>
              </a:rPr>
              <a:t> </a:t>
            </a:r>
            <a:r>
              <a:rPr lang="en-US" sz="1200" kern="1200" dirty="0">
                <a:solidFill>
                  <a:schemeClr val="tx1"/>
                </a:solidFill>
                <a:effectLst/>
                <a:latin typeface="Arial"/>
                <a:ea typeface="ＭＳ Ｐゴシック" charset="-128"/>
                <a:cs typeface="Arial"/>
              </a:rPr>
              <a:t>When you seek to be more like Christ, you won</a:t>
            </a:r>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t fall back. Instead…</a:t>
            </a:r>
            <a:r>
              <a:rPr lang="en-SG" dirty="0">
                <a:effectLst/>
                <a:latin typeface="Arial"/>
                <a:cs typeface="Arial"/>
              </a:rPr>
              <a:t> </a:t>
            </a:r>
          </a:p>
          <a:p>
            <a:endParaRPr lang="en-SG" dirty="0">
              <a:effectLst/>
              <a:latin typeface="Arial"/>
              <a:cs typeface="Arial"/>
            </a:endParaRPr>
          </a:p>
          <a:p>
            <a:r>
              <a:rPr lang="zh-CN" altLang="en-US" b="1" dirty="0"/>
              <a:t>当我们努力显明自己得救时，我们就不会跌倒（</a:t>
            </a:r>
            <a:r>
              <a:rPr lang="en-US" altLang="zh-CN" b="1" dirty="0"/>
              <a:t>10</a:t>
            </a:r>
            <a:r>
              <a:rPr lang="zh-CN" altLang="en-US" b="1" dirty="0"/>
              <a:t>）。</a:t>
            </a:r>
            <a:endParaRPr lang="zh-CN" altLang="en-US" dirty="0"/>
          </a:p>
          <a:p>
            <a:endParaRPr lang="zh-CN" altLang="en-US" dirty="0"/>
          </a:p>
          <a:p>
            <a:r>
              <a:rPr lang="zh-CN" altLang="en-US" b="1" dirty="0"/>
              <a:t>“坚定你们的呼召和拣选”（</a:t>
            </a:r>
            <a:r>
              <a:rPr lang="en-US" altLang="zh-CN" b="1" dirty="0"/>
              <a:t>10</a:t>
            </a:r>
            <a:r>
              <a:rPr lang="zh-CN" altLang="en-US" b="1" dirty="0"/>
              <a:t>）是否意味着我们可以为得救而在基督的工作上添加什么？</a:t>
            </a:r>
            <a:endParaRPr lang="zh-CN" altLang="en-US" dirty="0"/>
          </a:p>
          <a:p>
            <a:r>
              <a:rPr lang="zh-CN" altLang="en-US" b="1" dirty="0"/>
              <a:t>不是。</a:t>
            </a:r>
            <a:r>
              <a:rPr lang="zh-CN" altLang="en-US" dirty="0"/>
              <a:t> 这意味着我们应该活出与救恩相称的生命。</a:t>
            </a:r>
          </a:p>
          <a:p>
            <a:endParaRPr lang="zh-CN" altLang="en-US" dirty="0"/>
          </a:p>
          <a:p>
            <a:r>
              <a:rPr lang="zh-CN" altLang="en-US" b="1" dirty="0"/>
              <a:t>新普及译本（</a:t>
            </a:r>
            <a:r>
              <a:rPr lang="en-US" altLang="zh-CN" b="1" dirty="0"/>
              <a:t>NLT</a:t>
            </a:r>
            <a:r>
              <a:rPr lang="zh-CN" altLang="en-US" b="1" dirty="0"/>
              <a:t>）很好地表达了这个概念：</a:t>
            </a:r>
            <a:endParaRPr lang="zh-CN" altLang="en-US" dirty="0"/>
          </a:p>
          <a:p>
            <a:r>
              <a:rPr lang="zh-CN" altLang="en-US" b="1" dirty="0"/>
              <a:t>“努力去证明自己确实是神所呼召和拣选的人。”</a:t>
            </a:r>
            <a:br>
              <a:rPr lang="zh-CN" altLang="en-US" dirty="0"/>
            </a:br>
            <a:endParaRPr lang="zh-CN" altLang="en-US" dirty="0"/>
          </a:p>
          <a:p>
            <a:r>
              <a:rPr lang="zh-CN" altLang="en-US" dirty="0"/>
              <a:t>当你努力追求更像基督时，</a:t>
            </a:r>
            <a:r>
              <a:rPr lang="zh-CN" altLang="en-US" b="1" dirty="0"/>
              <a:t>你不会后退，反而会</a:t>
            </a:r>
            <a:r>
              <a:rPr lang="en-US" altLang="zh-CN" b="1" dirty="0"/>
              <a:t>……</a:t>
            </a:r>
            <a:endParaRPr lang="zh-CN" altLang="en-US" dirty="0"/>
          </a:p>
          <a:p>
            <a:endParaRPr lang="en-US" dirty="0">
              <a:latin typeface="Arial"/>
              <a:cs typeface="Arial"/>
            </a:endParaRPr>
          </a:p>
        </p:txBody>
      </p:sp>
    </p:spTree>
    <p:extLst>
      <p:ext uri="{BB962C8B-B14F-4D97-AF65-F5344CB8AC3E}">
        <p14:creationId xmlns:p14="http://schemas.microsoft.com/office/powerpoint/2010/main" val="3657334057"/>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148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latin typeface="Arial"/>
              <a:cs typeface="Arial"/>
            </a:endParaRPr>
          </a:p>
          <a:p>
            <a:r>
              <a:rPr lang="en-US" sz="1200" kern="1200" dirty="0">
                <a:solidFill>
                  <a:schemeClr val="tx1"/>
                </a:solidFill>
                <a:effectLst/>
                <a:latin typeface="Arial"/>
                <a:ea typeface="ＭＳ Ｐゴシック" charset="-128"/>
                <a:cs typeface="Arial"/>
              </a:rPr>
              <a:t>God will reward us when we live consistent to our calling (11).</a:t>
            </a:r>
            <a:endParaRPr lang="en-SG" sz="1200" kern="1200" dirty="0">
              <a:solidFill>
                <a:schemeClr val="tx1"/>
              </a:solidFill>
              <a:effectLst/>
              <a:latin typeface="Arial"/>
              <a:ea typeface="ＭＳ Ｐゴシック" charset="-128"/>
              <a:cs typeface="Arial"/>
            </a:endParaRPr>
          </a:p>
          <a:p>
            <a:r>
              <a:rPr lang="en-US" sz="1200" kern="1200" dirty="0">
                <a:solidFill>
                  <a:schemeClr val="tx1"/>
                </a:solidFill>
                <a:effectLst/>
                <a:latin typeface="Arial"/>
                <a:ea typeface="ＭＳ Ｐゴシック" charset="-128"/>
                <a:cs typeface="Arial"/>
              </a:rPr>
              <a:t>Does receiving </a:t>
            </a:r>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a rich welcome into the eternal kingdom…</a:t>
            </a:r>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 refer to a person as being saved (11)?</a:t>
            </a:r>
            <a:endParaRPr lang="en-SG" sz="1200" kern="1200" dirty="0">
              <a:solidFill>
                <a:schemeClr val="tx1"/>
              </a:solidFill>
              <a:effectLst/>
              <a:latin typeface="Arial"/>
              <a:ea typeface="ＭＳ Ｐゴシック" charset="-128"/>
              <a:cs typeface="Arial"/>
            </a:endParaRPr>
          </a:p>
          <a:p>
            <a:r>
              <a:rPr lang="en-US" sz="1200" kern="1200" dirty="0">
                <a:solidFill>
                  <a:schemeClr val="tx1"/>
                </a:solidFill>
                <a:effectLst/>
                <a:latin typeface="Arial"/>
                <a:ea typeface="ＭＳ Ｐゴシック" charset="-128"/>
                <a:cs typeface="Arial"/>
              </a:rPr>
              <a:t>No, this refers to being fully rewarded like the person in verse 8 who keeps growing in character.</a:t>
            </a:r>
            <a:endParaRPr lang="en-SG" sz="1200" kern="1200" dirty="0">
              <a:solidFill>
                <a:schemeClr val="tx1"/>
              </a:solidFill>
              <a:effectLst/>
              <a:latin typeface="Arial"/>
              <a:ea typeface="ＭＳ Ｐゴシック" charset="-128"/>
              <a:cs typeface="Arial"/>
            </a:endParaRPr>
          </a:p>
          <a:p>
            <a:r>
              <a:rPr lang="en-US" sz="1200" kern="1200" dirty="0">
                <a:solidFill>
                  <a:schemeClr val="tx1"/>
                </a:solidFill>
                <a:effectLst/>
                <a:latin typeface="Arial"/>
                <a:ea typeface="ＭＳ Ｐゴシック" charset="-128"/>
                <a:cs typeface="Arial"/>
              </a:rPr>
              <a:t>It means you do not </a:t>
            </a:r>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fall</a:t>
            </a:r>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 (10b) like the person in verse 9 who has forgotten about his forgiveness.</a:t>
            </a:r>
            <a:endParaRPr lang="en-SG" sz="1200" kern="1200" dirty="0">
              <a:solidFill>
                <a:schemeClr val="tx1"/>
              </a:solidFill>
              <a:effectLst/>
              <a:latin typeface="Arial"/>
              <a:ea typeface="ＭＳ Ｐゴシック" charset="-128"/>
              <a:cs typeface="Arial"/>
            </a:endParaRPr>
          </a:p>
          <a:p>
            <a:endParaRPr lang="en-US" dirty="0">
              <a:latin typeface="Arial"/>
              <a:cs typeface="Arial"/>
            </a:endParaRPr>
          </a:p>
          <a:p>
            <a:r>
              <a:rPr lang="zh-CN" altLang="en-US" b="1" dirty="0"/>
              <a:t>当我们活出与呼召相称的生命时，神会赏赐我们（</a:t>
            </a:r>
            <a:r>
              <a:rPr lang="en-US" altLang="zh-CN" b="1" dirty="0"/>
              <a:t>11</a:t>
            </a:r>
            <a:r>
              <a:rPr lang="zh-CN" altLang="en-US" b="1" dirty="0"/>
              <a:t>）。</a:t>
            </a:r>
            <a:endParaRPr lang="zh-CN" altLang="en-US" dirty="0"/>
          </a:p>
          <a:p>
            <a:endParaRPr lang="zh-CN" altLang="en-US" dirty="0"/>
          </a:p>
          <a:p>
            <a:r>
              <a:rPr lang="zh-CN" altLang="en-US" b="1" dirty="0"/>
              <a:t>“丰丰富富地进入永恒的国度</a:t>
            </a:r>
            <a:r>
              <a:rPr lang="en-US" altLang="zh-CN" b="1" dirty="0"/>
              <a:t>……” </a:t>
            </a:r>
            <a:r>
              <a:rPr lang="zh-CN" altLang="en-US" b="1" dirty="0"/>
              <a:t>是否指一个人得救（</a:t>
            </a:r>
            <a:r>
              <a:rPr lang="en-US" altLang="zh-CN" b="1" dirty="0"/>
              <a:t>11</a:t>
            </a:r>
            <a:r>
              <a:rPr lang="zh-CN" altLang="en-US" b="1" dirty="0"/>
              <a:t>）？</a:t>
            </a:r>
            <a:endParaRPr lang="zh-CN" altLang="en-US" dirty="0"/>
          </a:p>
          <a:p>
            <a:r>
              <a:rPr lang="zh-CN" altLang="en-US" b="1" dirty="0"/>
              <a:t>不是，</a:t>
            </a:r>
            <a:r>
              <a:rPr lang="zh-CN" altLang="en-US" dirty="0"/>
              <a:t> 这指的是</a:t>
            </a:r>
            <a:r>
              <a:rPr lang="zh-CN" altLang="en-US" b="1" dirty="0"/>
              <a:t>像第</a:t>
            </a:r>
            <a:r>
              <a:rPr lang="en-US" altLang="zh-CN" b="1" dirty="0"/>
              <a:t>8</a:t>
            </a:r>
            <a:r>
              <a:rPr lang="zh-CN" altLang="en-US" b="1" dirty="0"/>
              <a:t>节中不断在品格上成长的人一样，得着完全的奖赏。</a:t>
            </a:r>
            <a:br>
              <a:rPr lang="zh-CN" altLang="en-US" dirty="0"/>
            </a:br>
            <a:endParaRPr lang="zh-CN" altLang="en-US" dirty="0"/>
          </a:p>
          <a:p>
            <a:r>
              <a:rPr lang="zh-CN" altLang="en-US" dirty="0"/>
              <a:t>这意味着</a:t>
            </a:r>
            <a:r>
              <a:rPr lang="zh-CN" altLang="en-US" b="1" dirty="0"/>
              <a:t>你不会像第</a:t>
            </a:r>
            <a:r>
              <a:rPr lang="en-US" altLang="zh-CN" b="1" dirty="0"/>
              <a:t>9</a:t>
            </a:r>
            <a:r>
              <a:rPr lang="zh-CN" altLang="en-US" b="1" dirty="0"/>
              <a:t>节中忘记自己被赦免的人那样“跌倒”（</a:t>
            </a:r>
            <a:r>
              <a:rPr lang="en-US" altLang="zh-CN" b="1" dirty="0"/>
              <a:t>10b</a:t>
            </a:r>
            <a:r>
              <a:rPr lang="zh-CN" altLang="en-US" b="1" dirty="0"/>
              <a:t>）。</a:t>
            </a:r>
            <a:endParaRPr lang="en-US" altLang="zh-CN" dirty="0"/>
          </a:p>
          <a:p>
            <a:endParaRPr lang="en-US" dirty="0">
              <a:latin typeface="Arial"/>
              <a:cs typeface="Arial"/>
            </a:endParaRPr>
          </a:p>
        </p:txBody>
      </p:sp>
    </p:spTree>
    <p:extLst>
      <p:ext uri="{BB962C8B-B14F-4D97-AF65-F5344CB8AC3E}">
        <p14:creationId xmlns:p14="http://schemas.microsoft.com/office/powerpoint/2010/main" val="2759308266"/>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C98CBC8-84D2-6347-B062-A138B1BA4231}" type="slidenum">
              <a:rPr lang="en-US" sz="1200">
                <a:solidFill>
                  <a:prstClr val="black"/>
                </a:solidFill>
              </a:rPr>
              <a:pPr eaLnBrk="1" hangingPunct="1"/>
              <a:t>149</a:t>
            </a:fld>
            <a:endParaRPr lang="en-US" sz="1200">
              <a:solidFill>
                <a:prstClr val="black"/>
              </a:solidFill>
            </a:endParaRPr>
          </a:p>
        </p:txBody>
      </p:sp>
      <p:sp>
        <p:nvSpPr>
          <p:cNvPr id="254978" name="AutoShape 2"/>
          <p:cNvSpPr>
            <a:spLocks noGrp="1" noRot="1" noChangeAspect="1" noChangeArrowheads="1" noTextEdit="1"/>
          </p:cNvSpPr>
          <p:nvPr>
            <p:ph type="sldImg"/>
          </p:nvPr>
        </p:nvSpPr>
        <p:spPr>
          <a:xfrm>
            <a:off x="841375" y="241300"/>
            <a:ext cx="5233988" cy="3925888"/>
          </a:xfrm>
          <a:ln/>
        </p:spPr>
      </p:sp>
      <p:sp>
        <p:nvSpPr>
          <p:cNvPr id="254979" name="Rectangle 3"/>
          <p:cNvSpPr>
            <a:spLocks noGrp="1" noChangeArrowheads="1"/>
          </p:cNvSpPr>
          <p:nvPr>
            <p:ph type="body" idx="1"/>
          </p:nvPr>
        </p:nvSpPr>
        <p:spPr>
          <a:xfrm>
            <a:off x="396875" y="4305300"/>
            <a:ext cx="5988050" cy="418465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112713" indent="-112713" defTabSz="1020763" eaLnBrk="1" hangingPunct="1"/>
            <a:endParaRPr lang="en-US">
              <a:latin typeface="Arial"/>
              <a:ea typeface="ＭＳ Ｐゴシック" charset="0"/>
              <a:cs typeface="Arial"/>
            </a:endParaRPr>
          </a:p>
          <a:p>
            <a:pPr marL="112713" indent="-112713" defTabSz="1020763" eaLnBrk="1" hangingPunct="1"/>
            <a:r>
              <a:rPr lang="en-US" sz="1200" kern="1200">
                <a:solidFill>
                  <a:schemeClr val="tx1"/>
                </a:solidFill>
                <a:effectLst/>
                <a:latin typeface="Times New Roman" pitchFamily="26" charset="0"/>
                <a:ea typeface="ＭＳ Ｐゴシック" charset="-128"/>
                <a:cs typeface="ＭＳ Ｐゴシック" charset="-128"/>
              </a:rPr>
              <a:t>So what do you really need to </a:t>
            </a:r>
            <a:r>
              <a:rPr lang="en-US" sz="1200" b="1" i="1" kern="1200">
                <a:solidFill>
                  <a:schemeClr val="tx1"/>
                </a:solidFill>
                <a:effectLst/>
                <a:latin typeface="Times New Roman" pitchFamily="26" charset="0"/>
                <a:ea typeface="ＭＳ Ｐゴシック" charset="-128"/>
                <a:cs typeface="ＭＳ Ｐゴシック" charset="-128"/>
              </a:rPr>
              <a:t>know</a:t>
            </a:r>
            <a:r>
              <a:rPr lang="en-US" sz="1200" kern="1200">
                <a:solidFill>
                  <a:schemeClr val="tx1"/>
                </a:solidFill>
                <a:effectLst/>
                <a:latin typeface="Times New Roman" pitchFamily="26" charset="0"/>
                <a:ea typeface="ＭＳ Ｐゴシック" charset="-128"/>
                <a:cs typeface="ＭＳ Ｐゴシック" charset="-128"/>
              </a:rPr>
              <a:t>? And, more importantly, what do you</a:t>
            </a:r>
            <a:r>
              <a:rPr lang="en-US" sz="1200" i="1" kern="1200">
                <a:solidFill>
                  <a:schemeClr val="tx1"/>
                </a:solidFill>
                <a:effectLst/>
                <a:latin typeface="Times New Roman" pitchFamily="26" charset="0"/>
                <a:ea typeface="ＭＳ Ｐゴシック" charset="-128"/>
                <a:cs typeface="ＭＳ Ｐゴシック" charset="-128"/>
              </a:rPr>
              <a:t> </a:t>
            </a:r>
            <a:r>
              <a:rPr lang="en-US" sz="1200" b="1" i="1" kern="1200">
                <a:solidFill>
                  <a:schemeClr val="tx1"/>
                </a:solidFill>
                <a:effectLst/>
                <a:latin typeface="Times New Roman" pitchFamily="26" charset="0"/>
                <a:ea typeface="ＭＳ Ｐゴシック" charset="-128"/>
                <a:cs typeface="ＭＳ Ｐゴシック" charset="-128"/>
              </a:rPr>
              <a:t>do</a:t>
            </a:r>
            <a:r>
              <a:rPr lang="en-US" sz="1200" kern="1200">
                <a:solidFill>
                  <a:schemeClr val="tx1"/>
                </a:solidFill>
                <a:effectLst/>
                <a:latin typeface="Times New Roman" pitchFamily="26" charset="0"/>
                <a:ea typeface="ＭＳ Ｐゴシック" charset="-128"/>
                <a:cs typeface="ＭＳ Ｐゴシック" charset="-128"/>
              </a:rPr>
              <a:t> with this knowledge?</a:t>
            </a:r>
            <a:r>
              <a:rPr lang="en-SG">
                <a:effectLst/>
              </a:rPr>
              <a:t> </a:t>
            </a:r>
            <a:endParaRPr lang="en-US">
              <a:latin typeface="Arial"/>
              <a:ea typeface="ＭＳ Ｐゴシック" charset="0"/>
              <a:cs typeface="Arial"/>
            </a:endParaRPr>
          </a:p>
        </p:txBody>
      </p:sp>
    </p:spTree>
    <p:extLst>
      <p:ext uri="{BB962C8B-B14F-4D97-AF65-F5344CB8AC3E}">
        <p14:creationId xmlns:p14="http://schemas.microsoft.com/office/powerpoint/2010/main" val="2401846005"/>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150</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latin typeface="Arial"/>
              <a:cs typeface="Arial"/>
            </a:endParaRPr>
          </a:p>
          <a:p>
            <a:r>
              <a:rPr lang="en-US" sz="1200" kern="1200" dirty="0">
                <a:solidFill>
                  <a:schemeClr val="tx1"/>
                </a:solidFill>
                <a:effectLst/>
                <a:latin typeface="Arial"/>
                <a:ea typeface="ＭＳ Ｐゴシック" charset="-128"/>
                <a:cs typeface="Arial"/>
              </a:rPr>
              <a:t>Have your knowledge of Christ lead you to be Christ-like (restated MI).</a:t>
            </a:r>
            <a:r>
              <a:rPr lang="en-SG" dirty="0">
                <a:effectLst/>
                <a:latin typeface="Arial"/>
                <a:cs typeface="Arial"/>
              </a:rPr>
              <a: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b="1" dirty="0"/>
              <a:t>让你对基督的认识引导你活出基督的样式。（重述主要思想）</a:t>
            </a:r>
            <a:endParaRPr lang="zh-CN" altLang="en-US" dirty="0"/>
          </a:p>
          <a:p>
            <a:endParaRPr lang="en-US" dirty="0">
              <a:latin typeface="Arial"/>
              <a:cs typeface="Arial"/>
            </a:endParaRPr>
          </a:p>
        </p:txBody>
      </p:sp>
    </p:spTree>
    <p:extLst>
      <p:ext uri="{BB962C8B-B14F-4D97-AF65-F5344CB8AC3E}">
        <p14:creationId xmlns:p14="http://schemas.microsoft.com/office/powerpoint/2010/main" val="1853154283"/>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151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latin typeface="Arial"/>
              <a:cs typeface="Arial"/>
            </a:endParaRPr>
          </a:p>
          <a:p>
            <a:r>
              <a:rPr lang="en-US" sz="1200" kern="1200" dirty="0">
                <a:solidFill>
                  <a:schemeClr val="tx1"/>
                </a:solidFill>
                <a:effectLst/>
                <a:latin typeface="Arial"/>
                <a:ea typeface="ＭＳ Ｐゴシック" charset="-128"/>
                <a:cs typeface="Arial"/>
              </a:rPr>
              <a:t>God gives you all you need in your knowledge and faith in Jesus as deity</a:t>
            </a:r>
            <a:r>
              <a:rPr lang="en-SG" sz="1200" kern="1200" dirty="0">
                <a:solidFill>
                  <a:schemeClr val="tx1"/>
                </a:solidFill>
                <a:effectLst/>
                <a:latin typeface="Arial"/>
                <a:ea typeface="ＭＳ Ｐゴシック" charset="-128"/>
                <a:cs typeface="Arial"/>
              </a:rPr>
              <a:t>.</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t>神在你对耶稣神性的知识和信心中赐给你一切所需。</a:t>
            </a:r>
          </a:p>
          <a:p>
            <a:endParaRPr lang="en-US" dirty="0">
              <a:latin typeface="Arial"/>
              <a:cs typeface="Arial"/>
            </a:endParaRPr>
          </a:p>
        </p:txBody>
      </p:sp>
    </p:spTree>
    <p:extLst>
      <p:ext uri="{BB962C8B-B14F-4D97-AF65-F5344CB8AC3E}">
        <p14:creationId xmlns:p14="http://schemas.microsoft.com/office/powerpoint/2010/main" val="1625964303"/>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152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latin typeface="Arial"/>
              <a:cs typeface="Arial"/>
            </a:endParaRPr>
          </a:p>
          <a:p>
            <a:r>
              <a:rPr lang="en-US" sz="1200" kern="1200" dirty="0">
                <a:solidFill>
                  <a:schemeClr val="tx1"/>
                </a:solidFill>
                <a:effectLst/>
                <a:latin typeface="Arial"/>
                <a:ea typeface="ＭＳ Ｐゴシック" charset="-128"/>
                <a:cs typeface="Arial"/>
              </a:rPr>
              <a:t>Use your knowledge to grow in Christ-likeness</a:t>
            </a:r>
            <a:r>
              <a:rPr lang="en-SG" sz="1200" kern="1200" dirty="0">
                <a:solidFill>
                  <a:schemeClr val="tx1"/>
                </a:solidFill>
                <a:effectLst/>
                <a:latin typeface="Arial"/>
                <a:ea typeface="ＭＳ Ｐゴシック" charset="-128"/>
                <a:cs typeface="Arial"/>
              </a:rPr>
              <a:t>.</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t>运用你的知识，在基督的样式中成长。</a:t>
            </a:r>
          </a:p>
          <a:p>
            <a:endParaRPr lang="en-US" dirty="0">
              <a:latin typeface="Arial"/>
              <a:cs typeface="Arial"/>
            </a:endParaRPr>
          </a:p>
        </p:txBody>
      </p:sp>
    </p:spTree>
    <p:extLst>
      <p:ext uri="{BB962C8B-B14F-4D97-AF65-F5344CB8AC3E}">
        <p14:creationId xmlns:p14="http://schemas.microsoft.com/office/powerpoint/2010/main" val="4220477233"/>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153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latin typeface="Arial"/>
              <a:cs typeface="Arial"/>
            </a:endParaRPr>
          </a:p>
          <a:p>
            <a:r>
              <a:rPr lang="en-US" dirty="0">
                <a:latin typeface="Arial"/>
                <a:cs typeface="Arial"/>
              </a:rPr>
              <a:t>Now what do you need to know or do?</a:t>
            </a:r>
          </a:p>
          <a:p>
            <a:r>
              <a:rPr lang="en-US" dirty="0">
                <a:latin typeface="Arial"/>
                <a:cs typeface="Arial"/>
              </a:rPr>
              <a:t>How can you better know Christ?</a:t>
            </a:r>
          </a:p>
          <a:p>
            <a:r>
              <a:rPr lang="en-US" dirty="0">
                <a:latin typeface="Arial"/>
                <a:cs typeface="Arial"/>
              </a:rPr>
              <a:t>• Do you need to grasp Christ</a:t>
            </a:r>
            <a:r>
              <a:rPr lang="mr-IN" dirty="0">
                <a:latin typeface="Arial"/>
                <a:cs typeface="Arial"/>
              </a:rPr>
              <a:t>'</a:t>
            </a:r>
            <a:r>
              <a:rPr lang="en-US" dirty="0">
                <a:latin typeface="Arial"/>
                <a:cs typeface="Arial"/>
              </a:rPr>
              <a:t>s person, power or promises most (2-4)?</a:t>
            </a:r>
          </a:p>
          <a:p>
            <a:r>
              <a:rPr lang="en-US" dirty="0">
                <a:latin typeface="Arial"/>
                <a:cs typeface="Arial"/>
              </a:rPr>
              <a:t>How can you do this?</a:t>
            </a:r>
          </a:p>
          <a:p>
            <a:endParaRPr lang="en-US" dirty="0">
              <a:latin typeface="Arial"/>
              <a:cs typeface="Arial"/>
            </a:endParaRPr>
          </a:p>
          <a:p>
            <a:r>
              <a:rPr lang="en-US" dirty="0">
                <a:latin typeface="Arial"/>
                <a:cs typeface="Arial"/>
              </a:rPr>
              <a:t>• How can you better imitate Christ?</a:t>
            </a:r>
          </a:p>
          <a:p>
            <a:r>
              <a:rPr lang="en-US" dirty="0">
                <a:latin typeface="Arial"/>
                <a:cs typeface="Arial"/>
              </a:rPr>
              <a:t>Are you more like Jesus this year than last year?</a:t>
            </a:r>
          </a:p>
          <a:p>
            <a:r>
              <a:rPr lang="en-US" dirty="0">
                <a:latin typeface="Arial"/>
                <a:cs typeface="Arial"/>
              </a:rPr>
              <a:t>How will you be more like Christ next year?</a:t>
            </a:r>
          </a:p>
          <a:p>
            <a:r>
              <a:rPr lang="en-US" dirty="0">
                <a:latin typeface="Arial"/>
                <a:cs typeface="Arial"/>
              </a:rPr>
              <a:t>Which quality in verses 5-7 do you need to imitate? How?</a:t>
            </a:r>
          </a:p>
          <a:p>
            <a:endParaRPr lang="en-US" dirty="0">
              <a:latin typeface="Arial"/>
              <a:cs typeface="Arial"/>
            </a:endParaRPr>
          </a:p>
          <a:p>
            <a:r>
              <a:rPr lang="zh-CN" altLang="en-US" dirty="0"/>
              <a:t>现在你需要知道或做什么？</a:t>
            </a:r>
          </a:p>
          <a:p>
            <a:r>
              <a:rPr lang="zh-CN" altLang="en-US" dirty="0"/>
              <a:t>你如何能更好地认识基督？</a:t>
            </a:r>
          </a:p>
          <a:p>
            <a:r>
              <a:rPr lang="en-US" altLang="zh-CN" dirty="0"/>
              <a:t>• </a:t>
            </a:r>
            <a:r>
              <a:rPr lang="zh-CN" altLang="en-US" dirty="0"/>
              <a:t>你需要最先理解基督的</a:t>
            </a:r>
            <a:r>
              <a:rPr lang="zh-CN" altLang="en-US" b="1" dirty="0"/>
              <a:t>人物</a:t>
            </a:r>
            <a:r>
              <a:rPr lang="zh-CN" altLang="en-US" dirty="0"/>
              <a:t>、</a:t>
            </a:r>
            <a:r>
              <a:rPr lang="zh-CN" altLang="en-US" b="1" dirty="0"/>
              <a:t>能力</a:t>
            </a:r>
            <a:r>
              <a:rPr lang="zh-CN" altLang="en-US" dirty="0"/>
              <a:t>还是</a:t>
            </a:r>
            <a:r>
              <a:rPr lang="zh-CN" altLang="en-US" b="1" dirty="0"/>
              <a:t>应许</a:t>
            </a:r>
            <a:r>
              <a:rPr lang="zh-CN" altLang="en-US" dirty="0"/>
              <a:t>（</a:t>
            </a:r>
            <a:r>
              <a:rPr lang="en-US" altLang="zh-CN" dirty="0"/>
              <a:t>2-4</a:t>
            </a:r>
            <a:r>
              <a:rPr lang="zh-CN" altLang="en-US" dirty="0"/>
              <a:t>）？</a:t>
            </a:r>
          </a:p>
          <a:p>
            <a:r>
              <a:rPr lang="zh-CN" altLang="en-US" dirty="0"/>
              <a:t>你怎样才能做到这一点？</a:t>
            </a:r>
            <a:br>
              <a:rPr lang="zh-CN" altLang="en-US" dirty="0"/>
            </a:br>
            <a:endParaRPr lang="zh-CN" altLang="en-US" dirty="0"/>
          </a:p>
          <a:p>
            <a:r>
              <a:rPr lang="en-US" altLang="zh-CN" dirty="0"/>
              <a:t>• </a:t>
            </a:r>
            <a:r>
              <a:rPr lang="zh-CN" altLang="en-US" dirty="0"/>
              <a:t>你如何能更好地模仿基督？</a:t>
            </a:r>
          </a:p>
          <a:p>
            <a:r>
              <a:rPr lang="zh-CN" altLang="en-US" dirty="0"/>
              <a:t>今年你比去年更像耶稣了吗？</a:t>
            </a:r>
          </a:p>
          <a:p>
            <a:r>
              <a:rPr lang="zh-CN" altLang="en-US" dirty="0"/>
              <a:t>明年你将如何更像基督？</a:t>
            </a:r>
          </a:p>
          <a:p>
            <a:r>
              <a:rPr lang="zh-CN" altLang="en-US" dirty="0"/>
              <a:t>在</a:t>
            </a:r>
            <a:r>
              <a:rPr lang="en-US" altLang="zh-CN" dirty="0"/>
              <a:t>5-7</a:t>
            </a:r>
            <a:r>
              <a:rPr lang="zh-CN" altLang="en-US" dirty="0"/>
              <a:t>节中，你需要模仿的品质是什么？你怎么做？</a:t>
            </a:r>
          </a:p>
          <a:p>
            <a:endParaRPr lang="en-US" dirty="0">
              <a:latin typeface="Arial"/>
              <a:cs typeface="Arial"/>
            </a:endParaRPr>
          </a:p>
          <a:p>
            <a:endParaRPr lang="en-US" dirty="0">
              <a:latin typeface="Arial"/>
              <a:cs typeface="Arial"/>
            </a:endParaRPr>
          </a:p>
        </p:txBody>
      </p:sp>
    </p:spTree>
    <p:extLst>
      <p:ext uri="{BB962C8B-B14F-4D97-AF65-F5344CB8AC3E}">
        <p14:creationId xmlns:p14="http://schemas.microsoft.com/office/powerpoint/2010/main" val="54918838"/>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306D78BC-196E-485D-892B-84624D1FFE7F}" type="slidenum">
              <a:rPr lang="en-US" altLang="en-US" sz="1200"/>
              <a:pPr eaLnBrk="1" hangingPunct="1"/>
              <a:t>154</a:t>
            </a:fld>
            <a:endParaRPr lang="en-US" altLang="en-US" sz="1200"/>
          </a:p>
        </p:txBody>
      </p:sp>
      <p:sp>
        <p:nvSpPr>
          <p:cNvPr id="224259" name="Rectangle 2"/>
          <p:cNvSpPr>
            <a:spLocks noGrp="1" noRot="1" noChangeAspect="1" noChangeArrowheads="1"/>
          </p:cNvSpPr>
          <p:nvPr>
            <p:ph type="sldImg"/>
          </p:nvPr>
        </p:nvSpPr>
        <p:spPr>
          <a:xfrm>
            <a:off x="1150938" y="692150"/>
            <a:ext cx="4556125" cy="3416300"/>
          </a:xfrm>
          <a:solidFill>
            <a:srgbClr val="FFFFFF"/>
          </a:solidFill>
          <a:ln/>
        </p:spPr>
      </p:sp>
      <p:sp>
        <p:nvSpPr>
          <p:cNvPr id="22426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New Roman" pitchFamily="18"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4E384BD-7EFF-5E4E-AA61-05B0FCDE24FB}"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85026" name="Rectangle 2"/>
          <p:cNvSpPr>
            <a:spLocks noGrp="1" noRot="1" noChangeAspect="1" noChangeArrowheads="1" noTextEdit="1"/>
          </p:cNvSpPr>
          <p:nvPr>
            <p:ph type="sldImg"/>
          </p:nvPr>
        </p:nvSpPr>
        <p:spPr>
          <a:ln/>
        </p:spPr>
      </p:sp>
      <p:sp>
        <p:nvSpPr>
          <p:cNvPr id="38502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503538850"/>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8C0BE7D0-6C56-4D32-A823-6A92DE9C24D2}" type="slidenum">
              <a:rPr lang="en-US" altLang="en-US" sz="1200"/>
              <a:pPr eaLnBrk="1" hangingPunct="1"/>
              <a:t>155</a:t>
            </a:fld>
            <a:endParaRPr lang="en-US" altLang="en-US" sz="1200"/>
          </a:p>
        </p:txBody>
      </p:sp>
      <p:sp>
        <p:nvSpPr>
          <p:cNvPr id="226307" name="Rectangle 2"/>
          <p:cNvSpPr>
            <a:spLocks noGrp="1" noRot="1" noChangeAspect="1" noChangeArrowheads="1"/>
          </p:cNvSpPr>
          <p:nvPr>
            <p:ph type="sldImg"/>
          </p:nvPr>
        </p:nvSpPr>
        <p:spPr>
          <a:xfrm>
            <a:off x="1150938" y="692150"/>
            <a:ext cx="4556125" cy="3416300"/>
          </a:xfrm>
          <a:solidFill>
            <a:srgbClr val="FFFFFF"/>
          </a:solidFill>
          <a:ln/>
        </p:spPr>
      </p:sp>
      <p:sp>
        <p:nvSpPr>
          <p:cNvPr id="226308"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a:latin typeface="Times New Roman" pitchFamily="18" charset="0"/>
              </a:rPr>
              <a:t>http://www.greenwichworkshop.com/media/images/Jesus.jpg</a:t>
            </a: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521A8298-09C0-4D20-9A97-4E1B8CD9CF3D}" type="slidenum">
              <a:rPr lang="en-US" altLang="en-US" sz="1200"/>
              <a:pPr eaLnBrk="1" hangingPunct="1"/>
              <a:t>156</a:t>
            </a:fld>
            <a:endParaRPr lang="en-US" altLang="en-US" sz="1200"/>
          </a:p>
        </p:txBody>
      </p:sp>
      <p:sp>
        <p:nvSpPr>
          <p:cNvPr id="228355" name="Rectangle 2"/>
          <p:cNvSpPr>
            <a:spLocks noGrp="1" noRot="1" noChangeAspect="1" noChangeArrowheads="1"/>
          </p:cNvSpPr>
          <p:nvPr>
            <p:ph type="sldImg"/>
          </p:nvPr>
        </p:nvSpPr>
        <p:spPr>
          <a:xfrm>
            <a:off x="1150938" y="692150"/>
            <a:ext cx="4556125" cy="3416300"/>
          </a:xfrm>
          <a:solidFill>
            <a:srgbClr val="FFFFFF"/>
          </a:solidFill>
          <a:ln/>
        </p:spPr>
      </p:sp>
      <p:sp>
        <p:nvSpPr>
          <p:cNvPr id="22835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New Roman" pitchFamily="18" charset="0"/>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288094110"/>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60D7ACBE-B046-4316-8541-6DA90063E7BB}" type="slidenum">
              <a:rPr lang="en-US" altLang="en-US" sz="1200"/>
              <a:pPr eaLnBrk="1" hangingPunct="1"/>
              <a:t>158</a:t>
            </a:fld>
            <a:endParaRPr lang="en-US" altLang="en-US" sz="1200"/>
          </a:p>
        </p:txBody>
      </p:sp>
      <p:sp>
        <p:nvSpPr>
          <p:cNvPr id="230403" name="AutoShape 2"/>
          <p:cNvSpPr>
            <a:spLocks noGrp="1" noRot="1" noChangeAspect="1" noChangeArrowheads="1" noTextEdit="1"/>
          </p:cNvSpPr>
          <p:nvPr>
            <p:ph type="sldImg"/>
          </p:nvPr>
        </p:nvSpPr>
        <p:spPr>
          <a:xfrm>
            <a:off x="841375" y="241300"/>
            <a:ext cx="5233988" cy="3925888"/>
          </a:xfrm>
          <a:ln/>
        </p:spPr>
      </p:sp>
      <p:sp>
        <p:nvSpPr>
          <p:cNvPr id="230404" name="Rectangle 3"/>
          <p:cNvSpPr>
            <a:spLocks noGrp="1" noChangeArrowheads="1"/>
          </p:cNvSpPr>
          <p:nvPr>
            <p:ph type="body" idx="1"/>
          </p:nvPr>
        </p:nvSpPr>
        <p:spPr>
          <a:xfrm>
            <a:off x="396875" y="4305300"/>
            <a:ext cx="5988050" cy="4184650"/>
          </a:xfrm>
          <a:solidFill>
            <a:srgbClr val="FFFFFF"/>
          </a:solidFill>
          <a:ln>
            <a:solidFill>
              <a:srgbClr val="000000"/>
            </a:solidFill>
          </a:ln>
        </p:spPr>
        <p:txBody>
          <a:bodyPr/>
          <a:lstStyle/>
          <a:p>
            <a:pPr marL="112713" indent="-112713" defTabSz="1020763" eaLnBrk="1" hangingPunct="1"/>
            <a:endParaRPr lang="en-US" altLang="en-US">
              <a:latin typeface="Times New Roman" pitchFamily="18" charset="0"/>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C2C4E8E8-A14D-4640-BAFE-FAB5926F03A7}" type="slidenum">
              <a:rPr lang="en-US" altLang="en-US" sz="1200"/>
              <a:pPr eaLnBrk="1" hangingPunct="1"/>
              <a:t>159</a:t>
            </a:fld>
            <a:endParaRPr lang="en-US" altLang="en-US" sz="1200"/>
          </a:p>
        </p:txBody>
      </p:sp>
      <p:sp>
        <p:nvSpPr>
          <p:cNvPr id="232451" name="Rectangle 2"/>
          <p:cNvSpPr>
            <a:spLocks noGrp="1" noRot="1" noChangeAspect="1" noChangeArrowheads="1"/>
          </p:cNvSpPr>
          <p:nvPr>
            <p:ph type="sldImg"/>
          </p:nvPr>
        </p:nvSpPr>
        <p:spPr>
          <a:solidFill>
            <a:srgbClr val="FFFFFF"/>
          </a:solidFill>
          <a:ln/>
        </p:spPr>
      </p:sp>
      <p:sp>
        <p:nvSpPr>
          <p:cNvPr id="23245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New Roman" pitchFamily="18" charset="0"/>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E16024B2-0956-420B-A209-E0643098D247}" type="slidenum">
              <a:rPr lang="en-US" altLang="en-US" sz="1200"/>
              <a:pPr eaLnBrk="1" hangingPunct="1"/>
              <a:t>160</a:t>
            </a:fld>
            <a:endParaRPr lang="en-US" altLang="en-US" sz="1200"/>
          </a:p>
        </p:txBody>
      </p:sp>
      <p:sp>
        <p:nvSpPr>
          <p:cNvPr id="234499" name="Rectangle 2"/>
          <p:cNvSpPr>
            <a:spLocks noGrp="1" noRot="1" noChangeAspect="1" noChangeArrowheads="1"/>
          </p:cNvSpPr>
          <p:nvPr>
            <p:ph type="sldImg"/>
          </p:nvPr>
        </p:nvSpPr>
        <p:spPr>
          <a:solidFill>
            <a:srgbClr val="FFFFFF"/>
          </a:solidFill>
          <a:ln/>
        </p:spPr>
      </p:sp>
      <p:sp>
        <p:nvSpPr>
          <p:cNvPr id="23450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New Roman" pitchFamily="18" charset="0"/>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9CF3DEAE-35C5-47BC-B03B-98705414B4F1}" type="slidenum">
              <a:rPr lang="en-US" altLang="en-US" sz="1200"/>
              <a:pPr eaLnBrk="1" hangingPunct="1"/>
              <a:t>161</a:t>
            </a:fld>
            <a:endParaRPr lang="en-US" altLang="en-US" sz="1200"/>
          </a:p>
        </p:txBody>
      </p:sp>
      <p:sp>
        <p:nvSpPr>
          <p:cNvPr id="236547" name="Rectangle 2"/>
          <p:cNvSpPr>
            <a:spLocks noGrp="1" noRot="1" noChangeAspect="1" noChangeArrowheads="1"/>
          </p:cNvSpPr>
          <p:nvPr>
            <p:ph type="sldImg"/>
          </p:nvPr>
        </p:nvSpPr>
        <p:spPr>
          <a:solidFill>
            <a:srgbClr val="FFFFFF"/>
          </a:solidFill>
          <a:ln/>
        </p:spPr>
      </p:sp>
      <p:sp>
        <p:nvSpPr>
          <p:cNvPr id="23654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New Roman" pitchFamily="18" charset="0"/>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7F120AD-9BE0-4837-A05C-F66AED4695D4}" type="slidenum">
              <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162</a:t>
            </a:fld>
            <a:endPar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38595" name="Rectangle 2"/>
          <p:cNvSpPr>
            <a:spLocks noGrp="1" noRot="1" noChangeAspect="1" noChangeArrowheads="1"/>
          </p:cNvSpPr>
          <p:nvPr>
            <p:ph type="sldImg"/>
          </p:nvPr>
        </p:nvSpPr>
        <p:spPr>
          <a:solidFill>
            <a:srgbClr val="FFFFFF"/>
          </a:solidFill>
          <a:ln/>
        </p:spPr>
      </p:sp>
      <p:sp>
        <p:nvSpPr>
          <p:cNvPr id="23859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New Roman" pitchFamily="18" charset="0"/>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panose="020B0604020202020204" pitchFamily="34" charset="0"/>
                <a:cs typeface="Arial" panose="020B0604020202020204" pitchFamily="34" charset="0"/>
              </a:rPr>
              <a:t>Another prominent pastor in the news in recent years is Pastor Rob Bell. Until 2011, he pastored Mars Hill Church in Michigan—one of the fastest growing churches in the USA. </a:t>
            </a:r>
            <a:r>
              <a:rPr lang="en-SG" dirty="0">
                <a:latin typeface="Arial" panose="020B0604020202020204" pitchFamily="34" charset="0"/>
                <a:cs typeface="Arial" panose="020B0604020202020204" pitchFamily="34" charset="0"/>
              </a:rPr>
              <a:t>In 2011, </a:t>
            </a:r>
            <a:r>
              <a:rPr lang="en-SG" i="1" dirty="0">
                <a:latin typeface="Arial" panose="020B0604020202020204" pitchFamily="34" charset="0"/>
                <a:cs typeface="Arial" panose="020B0604020202020204" pitchFamily="34" charset="0"/>
                <a:hlinkClick r:id="rId3" tooltip="Time Magazine"/>
              </a:rPr>
              <a:t>Time</a:t>
            </a:r>
            <a:r>
              <a:rPr lang="en-SG" dirty="0">
                <a:latin typeface="Arial" panose="020B0604020202020204" pitchFamily="34" charset="0"/>
                <a:cs typeface="Arial" panose="020B0604020202020204" pitchFamily="34" charset="0"/>
              </a:rPr>
              <a:t> named Bell on its list of the </a:t>
            </a:r>
            <a:r>
              <a:rPr lang="en-SG" dirty="0">
                <a:latin typeface="Arial" panose="020B0604020202020204" pitchFamily="34" charset="0"/>
                <a:cs typeface="Arial" panose="020B0604020202020204" pitchFamily="34" charset="0"/>
                <a:hlinkClick r:id="rId4" tooltip="Time 100"/>
              </a:rPr>
              <a:t>100 Most Influential People in the World</a:t>
            </a:r>
            <a:r>
              <a:rPr lang="en-SG" dirty="0">
                <a:latin typeface="Arial" panose="020B0604020202020204" pitchFamily="34" charset="0"/>
                <a:cs typeface="Arial" panose="020B0604020202020204" pitchFamily="34" charset="0"/>
              </a:rPr>
              <a:t>. That same year he wrote the book </a:t>
            </a:r>
            <a:r>
              <a:rPr lang="en-SG" i="1" dirty="0">
                <a:latin typeface="Arial" panose="020B0604020202020204" pitchFamily="34" charset="0"/>
                <a:cs typeface="Arial" panose="020B0604020202020204" pitchFamily="34" charset="0"/>
              </a:rPr>
              <a:t>Love Wins: A Book About Heaven, Hell and the Fate of Every Person Who Ever Lived.</a:t>
            </a:r>
            <a:r>
              <a:rPr lang="en-SG" i="0" dirty="0">
                <a:latin typeface="Arial" panose="020B0604020202020204" pitchFamily="34" charset="0"/>
                <a:cs typeface="Arial" panose="020B0604020202020204" pitchFamily="34" charset="0"/>
              </a:rPr>
              <a:t> What does he say about these things?</a:t>
            </a:r>
            <a:endParaRPr lang="en-US" i="1"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___________</a:t>
            </a:r>
          </a:p>
          <a:p>
            <a:r>
              <a:rPr lang="en-US" dirty="0">
                <a:latin typeface="Arial" panose="020B0604020202020204" pitchFamily="34" charset="0"/>
                <a:cs typeface="Arial" panose="020B0604020202020204" pitchFamily="34" charset="0"/>
              </a:rPr>
              <a:t>“</a:t>
            </a:r>
            <a:r>
              <a:rPr lang="en-SG" b="1" dirty="0">
                <a:latin typeface="Arial" panose="020B0604020202020204" pitchFamily="34" charset="0"/>
                <a:cs typeface="Arial" panose="020B0604020202020204" pitchFamily="34" charset="0"/>
              </a:rPr>
              <a:t>Rob Bell</a:t>
            </a:r>
          </a:p>
          <a:p>
            <a:r>
              <a:rPr lang="en-SG" dirty="0">
                <a:latin typeface="Arial" panose="020B0604020202020204" pitchFamily="34" charset="0"/>
                <a:cs typeface="Arial" panose="020B0604020202020204" pitchFamily="34" charset="0"/>
              </a:rPr>
              <a:t>From Wikipedia, the free </a:t>
            </a:r>
            <a:r>
              <a:rPr lang="en-SG" dirty="0" err="1">
                <a:latin typeface="Arial" panose="020B0604020202020204" pitchFamily="34" charset="0"/>
                <a:cs typeface="Arial" panose="020B0604020202020204" pitchFamily="34" charset="0"/>
              </a:rPr>
              <a:t>encyclopedia</a:t>
            </a:r>
            <a:endParaRPr lang="en-SG" dirty="0">
              <a:latin typeface="Arial" panose="020B0604020202020204" pitchFamily="34" charset="0"/>
              <a:cs typeface="Arial" panose="020B0604020202020204" pitchFamily="34" charset="0"/>
            </a:endParaRPr>
          </a:p>
          <a:p>
            <a:r>
              <a:rPr lang="en-SG" dirty="0">
                <a:latin typeface="Arial" panose="020B0604020202020204" pitchFamily="34" charset="0"/>
                <a:cs typeface="Arial" panose="020B0604020202020204" pitchFamily="34" charset="0"/>
              </a:rPr>
              <a:t>https://</a:t>
            </a:r>
            <a:r>
              <a:rPr lang="en-SG" dirty="0" err="1">
                <a:latin typeface="Arial" panose="020B0604020202020204" pitchFamily="34" charset="0"/>
                <a:cs typeface="Arial" panose="020B0604020202020204" pitchFamily="34" charset="0"/>
              </a:rPr>
              <a:t>en.wikipedia.org</a:t>
            </a:r>
            <a:r>
              <a:rPr lang="en-SG" dirty="0">
                <a:latin typeface="Arial" panose="020B0604020202020204" pitchFamily="34" charset="0"/>
                <a:cs typeface="Arial" panose="020B0604020202020204" pitchFamily="34" charset="0"/>
              </a:rPr>
              <a:t>/wiki/</a:t>
            </a:r>
            <a:r>
              <a:rPr lang="en-SG" dirty="0" err="1">
                <a:latin typeface="Arial" panose="020B0604020202020204" pitchFamily="34" charset="0"/>
                <a:cs typeface="Arial" panose="020B0604020202020204" pitchFamily="34" charset="0"/>
              </a:rPr>
              <a:t>Rob_Bell</a:t>
            </a:r>
            <a:r>
              <a:rPr lang="en-SG" dirty="0">
                <a:latin typeface="Arial" panose="020B0604020202020204" pitchFamily="34" charset="0"/>
                <a:cs typeface="Arial" panose="020B0604020202020204" pitchFamily="34" charset="0"/>
              </a:rPr>
              <a:t> accessed 10 Aug 2019</a:t>
            </a:r>
          </a:p>
          <a:p>
            <a:pPr rtl="0"/>
            <a:r>
              <a:rPr lang="en-SG" dirty="0">
                <a:latin typeface="Arial" panose="020B0604020202020204" pitchFamily="34" charset="0"/>
                <a:cs typeface="Arial" panose="020B0604020202020204" pitchFamily="34" charset="0"/>
                <a:hlinkClick r:id="rId5"/>
              </a:rPr>
              <a:t>Jump to navigation</a:t>
            </a:r>
            <a:r>
              <a:rPr lang="en-SG" dirty="0">
                <a:latin typeface="Arial" panose="020B0604020202020204" pitchFamily="34" charset="0"/>
                <a:cs typeface="Arial" panose="020B0604020202020204" pitchFamily="34" charset="0"/>
              </a:rPr>
              <a:t> </a:t>
            </a:r>
            <a:r>
              <a:rPr lang="en-SG" dirty="0">
                <a:latin typeface="Arial" panose="020B0604020202020204" pitchFamily="34" charset="0"/>
                <a:cs typeface="Arial" panose="020B0604020202020204" pitchFamily="34" charset="0"/>
                <a:hlinkClick r:id="rId6"/>
              </a:rPr>
              <a:t>Jump to search</a:t>
            </a:r>
            <a:r>
              <a:rPr lang="en-SG" dirty="0">
                <a:latin typeface="Arial" panose="020B0604020202020204" pitchFamily="34" charset="0"/>
                <a:cs typeface="Arial" panose="020B0604020202020204" pitchFamily="34" charset="0"/>
              </a:rPr>
              <a:t> For other people with the same name, see </a:t>
            </a:r>
            <a:r>
              <a:rPr lang="en-SG" dirty="0">
                <a:latin typeface="Arial" panose="020B0604020202020204" pitchFamily="34" charset="0"/>
                <a:cs typeface="Arial" panose="020B0604020202020204" pitchFamily="34" charset="0"/>
                <a:hlinkClick r:id="rId7" tooltip="Robert Bell (disambiguation)"/>
              </a:rPr>
              <a:t>Robert Bell (disambiguation)</a:t>
            </a:r>
            <a:r>
              <a:rPr lang="en-SG" dirty="0">
                <a:latin typeface="Arial" panose="020B0604020202020204" pitchFamily="34" charset="0"/>
                <a:cs typeface="Arial" panose="020B0604020202020204" pitchFamily="34" charset="0"/>
              </a:rPr>
              <a:t>.</a:t>
            </a:r>
          </a:p>
          <a:p>
            <a:r>
              <a:rPr lang="en-SG" dirty="0">
                <a:effectLst/>
                <a:latin typeface="Arial" panose="020B0604020202020204" pitchFamily="34" charset="0"/>
                <a:cs typeface="Arial" panose="020B0604020202020204" pitchFamily="34" charset="0"/>
              </a:rPr>
              <a:t>Bell at the 2011 </a:t>
            </a:r>
            <a:r>
              <a:rPr lang="en-SG" dirty="0">
                <a:effectLst/>
                <a:latin typeface="Arial" panose="020B0604020202020204" pitchFamily="34" charset="0"/>
                <a:cs typeface="Arial" panose="020B0604020202020204" pitchFamily="34" charset="0"/>
                <a:hlinkClick r:id="rId4" tooltip="Time 100"/>
              </a:rPr>
              <a:t>Time 100</a:t>
            </a:r>
            <a:r>
              <a:rPr lang="en-SG" dirty="0">
                <a:effectLst/>
                <a:latin typeface="Arial" panose="020B0604020202020204" pitchFamily="34" charset="0"/>
                <a:cs typeface="Arial" panose="020B0604020202020204" pitchFamily="34" charset="0"/>
              </a:rPr>
              <a:t> gala</a:t>
            </a:r>
          </a:p>
          <a:p>
            <a:r>
              <a:rPr lang="en-SG" b="1" dirty="0">
                <a:latin typeface="Arial" panose="020B0604020202020204" pitchFamily="34" charset="0"/>
                <a:cs typeface="Arial" panose="020B0604020202020204" pitchFamily="34" charset="0"/>
              </a:rPr>
              <a:t>Robert Holmes</a:t>
            </a:r>
            <a:r>
              <a:rPr lang="en-SG" dirty="0">
                <a:latin typeface="Arial" panose="020B0604020202020204" pitchFamily="34" charset="0"/>
                <a:cs typeface="Arial" panose="020B0604020202020204" pitchFamily="34" charset="0"/>
              </a:rPr>
              <a:t> "</a:t>
            </a:r>
            <a:r>
              <a:rPr lang="en-SG" b="1" dirty="0">
                <a:latin typeface="Arial" panose="020B0604020202020204" pitchFamily="34" charset="0"/>
                <a:cs typeface="Arial" panose="020B0604020202020204" pitchFamily="34" charset="0"/>
              </a:rPr>
              <a:t>Rob</a:t>
            </a:r>
            <a:r>
              <a:rPr lang="en-SG" dirty="0">
                <a:latin typeface="Arial" panose="020B0604020202020204" pitchFamily="34" charset="0"/>
                <a:cs typeface="Arial" panose="020B0604020202020204" pitchFamily="34" charset="0"/>
              </a:rPr>
              <a:t>" </a:t>
            </a:r>
            <a:r>
              <a:rPr lang="en-SG" b="1" dirty="0">
                <a:latin typeface="Arial" panose="020B0604020202020204" pitchFamily="34" charset="0"/>
                <a:cs typeface="Arial" panose="020B0604020202020204" pitchFamily="34" charset="0"/>
              </a:rPr>
              <a:t>Bell Jr.</a:t>
            </a:r>
            <a:r>
              <a:rPr lang="en-SG" dirty="0">
                <a:latin typeface="Arial" panose="020B0604020202020204" pitchFamily="34" charset="0"/>
                <a:cs typeface="Arial" panose="020B0604020202020204" pitchFamily="34" charset="0"/>
              </a:rPr>
              <a:t> (born August 23, 1970) is an American author, speaker and former pastor. Bell was the founder of </a:t>
            </a:r>
            <a:r>
              <a:rPr lang="en-SG" dirty="0">
                <a:latin typeface="Arial" panose="020B0604020202020204" pitchFamily="34" charset="0"/>
                <a:cs typeface="Arial" panose="020B0604020202020204" pitchFamily="34" charset="0"/>
                <a:hlinkClick r:id="rId8" tooltip="Mars Hill Bible Church"/>
              </a:rPr>
              <a:t>Mars Hill Bible Church</a:t>
            </a:r>
            <a:r>
              <a:rPr lang="en-SG" dirty="0">
                <a:latin typeface="Arial" panose="020B0604020202020204" pitchFamily="34" charset="0"/>
                <a:cs typeface="Arial" panose="020B0604020202020204" pitchFamily="34" charset="0"/>
              </a:rPr>
              <a:t> located in </a:t>
            </a:r>
            <a:r>
              <a:rPr lang="en-SG" dirty="0">
                <a:latin typeface="Arial" panose="020B0604020202020204" pitchFamily="34" charset="0"/>
                <a:cs typeface="Arial" panose="020B0604020202020204" pitchFamily="34" charset="0"/>
                <a:hlinkClick r:id="rId9" tooltip="Grandville, Michigan"/>
              </a:rPr>
              <a:t>Grandville, Michigan</a:t>
            </a:r>
            <a:r>
              <a:rPr lang="en-SG" dirty="0">
                <a:latin typeface="Arial" panose="020B0604020202020204" pitchFamily="34" charset="0"/>
                <a:cs typeface="Arial" panose="020B0604020202020204" pitchFamily="34" charset="0"/>
              </a:rPr>
              <a:t>, which he pastored until 2012. Under his leadership Mars Hill was one of the fastest-growing churches in America. He is also the author of the </a:t>
            </a:r>
            <a:r>
              <a:rPr lang="en-SG" i="1" dirty="0">
                <a:latin typeface="Arial" panose="020B0604020202020204" pitchFamily="34" charset="0"/>
                <a:cs typeface="Arial" panose="020B0604020202020204" pitchFamily="34" charset="0"/>
                <a:hlinkClick r:id="rId10" tooltip="New York Times"/>
              </a:rPr>
              <a:t>New York Times</a:t>
            </a:r>
            <a:r>
              <a:rPr lang="en-SG" dirty="0">
                <a:latin typeface="Arial" panose="020B0604020202020204" pitchFamily="34" charset="0"/>
                <a:cs typeface="Arial" panose="020B0604020202020204" pitchFamily="34" charset="0"/>
              </a:rPr>
              <a:t> bestseller </a:t>
            </a:r>
            <a:r>
              <a:rPr lang="en-SG" i="1" dirty="0">
                <a:latin typeface="Arial" panose="020B0604020202020204" pitchFamily="34" charset="0"/>
                <a:cs typeface="Arial" panose="020B0604020202020204" pitchFamily="34" charset="0"/>
              </a:rPr>
              <a:t>Love Wins</a:t>
            </a:r>
            <a:r>
              <a:rPr lang="en-SG" dirty="0">
                <a:latin typeface="Arial" panose="020B0604020202020204" pitchFamily="34" charset="0"/>
                <a:cs typeface="Arial" panose="020B0604020202020204" pitchFamily="34" charset="0"/>
              </a:rPr>
              <a:t> and the writer and narrator of a series of spiritual </a:t>
            </a:r>
            <a:r>
              <a:rPr lang="en-SG" dirty="0">
                <a:latin typeface="Arial" panose="020B0604020202020204" pitchFamily="34" charset="0"/>
                <a:cs typeface="Arial" panose="020B0604020202020204" pitchFamily="34" charset="0"/>
                <a:hlinkClick r:id="rId11" tooltip="Short film"/>
              </a:rPr>
              <a:t>short films</a:t>
            </a:r>
            <a:r>
              <a:rPr lang="en-SG" dirty="0">
                <a:latin typeface="Arial" panose="020B0604020202020204" pitchFamily="34" charset="0"/>
                <a:cs typeface="Arial" panose="020B0604020202020204" pitchFamily="34" charset="0"/>
              </a:rPr>
              <a:t> called </a:t>
            </a:r>
            <a:r>
              <a:rPr lang="en-SG" dirty="0">
                <a:latin typeface="Arial" panose="020B0604020202020204" pitchFamily="34" charset="0"/>
                <a:cs typeface="Arial" panose="020B0604020202020204" pitchFamily="34" charset="0"/>
                <a:hlinkClick r:id="rId12" tooltip="NOOMA"/>
              </a:rPr>
              <a:t>NOOMA</a:t>
            </a:r>
            <a:r>
              <a:rPr lang="en-SG" dirty="0">
                <a:latin typeface="Arial" panose="020B0604020202020204" pitchFamily="34" charset="0"/>
                <a:cs typeface="Arial" panose="020B0604020202020204" pitchFamily="34" charset="0"/>
              </a:rPr>
              <a:t>. In 2011, </a:t>
            </a:r>
            <a:r>
              <a:rPr lang="en-SG" i="1" dirty="0">
                <a:latin typeface="Arial" panose="020B0604020202020204" pitchFamily="34" charset="0"/>
                <a:cs typeface="Arial" panose="020B0604020202020204" pitchFamily="34" charset="0"/>
                <a:hlinkClick r:id="rId3" tooltip="Time Magazine"/>
              </a:rPr>
              <a:t>Time</a:t>
            </a:r>
            <a:r>
              <a:rPr lang="en-SG" dirty="0">
                <a:latin typeface="Arial" panose="020B0604020202020204" pitchFamily="34" charset="0"/>
                <a:cs typeface="Arial" panose="020B0604020202020204" pitchFamily="34" charset="0"/>
              </a:rPr>
              <a:t> named Bell on its list of the </a:t>
            </a:r>
            <a:r>
              <a:rPr lang="en-SG" dirty="0">
                <a:latin typeface="Arial" panose="020B0604020202020204" pitchFamily="34" charset="0"/>
                <a:cs typeface="Arial" panose="020B0604020202020204" pitchFamily="34" charset="0"/>
                <a:hlinkClick r:id="rId4" tooltip="Time 100"/>
              </a:rPr>
              <a:t>100 Most Influential People in the World</a:t>
            </a:r>
            <a:r>
              <a:rPr lang="en-SG" dirty="0">
                <a:latin typeface="Arial" panose="020B0604020202020204" pitchFamily="34" charset="0"/>
                <a:cs typeface="Arial" panose="020B0604020202020204" pitchFamily="34" charset="0"/>
              </a:rPr>
              <a:t>. He has since become a freelance writer and speaker appearing on various talk shows and national speaking tours on topics related to spirituality and leadership. He also hosts a popular podcast </a:t>
            </a:r>
            <a:r>
              <a:rPr lang="en-SG" dirty="0" err="1">
                <a:latin typeface="Arial" panose="020B0604020202020204" pitchFamily="34" charset="0"/>
                <a:cs typeface="Arial" panose="020B0604020202020204" pitchFamily="34" charset="0"/>
              </a:rPr>
              <a:t>called,'The</a:t>
            </a:r>
            <a:r>
              <a:rPr lang="en-SG" dirty="0">
                <a:latin typeface="Arial" panose="020B0604020202020204" pitchFamily="34" charset="0"/>
                <a:cs typeface="Arial" panose="020B0604020202020204" pitchFamily="34" charset="0"/>
              </a:rPr>
              <a:t> </a:t>
            </a:r>
            <a:r>
              <a:rPr lang="en-SG" dirty="0" err="1">
                <a:latin typeface="Arial" panose="020B0604020202020204" pitchFamily="34" charset="0"/>
                <a:cs typeface="Arial" panose="020B0604020202020204" pitchFamily="34" charset="0"/>
              </a:rPr>
              <a:t>Robcast</a:t>
            </a:r>
            <a:r>
              <a:rPr lang="en-SG" dirty="0">
                <a:latin typeface="Arial" panose="020B0604020202020204" pitchFamily="34" charset="0"/>
                <a:cs typeface="Arial" panose="020B0604020202020204" pitchFamily="34" charset="0"/>
              </a:rPr>
              <a:t>.' In 2018, a documentary about Bell called </a:t>
            </a:r>
            <a:r>
              <a:rPr lang="en-SG" i="1" dirty="0">
                <a:latin typeface="Arial" panose="020B0604020202020204" pitchFamily="34" charset="0"/>
                <a:cs typeface="Arial" panose="020B0604020202020204" pitchFamily="34" charset="0"/>
              </a:rPr>
              <a:t>The Heretic</a:t>
            </a:r>
            <a:r>
              <a:rPr lang="en-SG" dirty="0">
                <a:latin typeface="Arial" panose="020B0604020202020204" pitchFamily="34" charset="0"/>
                <a:cs typeface="Arial" panose="020B0604020202020204" pitchFamily="34" charset="0"/>
              </a:rPr>
              <a:t> was released.</a:t>
            </a:r>
            <a:r>
              <a:rPr lang="en-SG" baseline="30000" dirty="0">
                <a:latin typeface="Arial" panose="020B0604020202020204" pitchFamily="34" charset="0"/>
                <a:cs typeface="Arial" panose="020B0604020202020204" pitchFamily="34" charset="0"/>
                <a:hlinkClick r:id="rId13"/>
              </a:rPr>
              <a:t>[1]</a:t>
            </a:r>
            <a:r>
              <a:rPr lang="en-SG" dirty="0">
                <a:latin typeface="Arial" panose="020B0604020202020204" pitchFamily="34" charset="0"/>
                <a:cs typeface="Arial" panose="020B0604020202020204" pitchFamily="34" charset="0"/>
              </a:rPr>
              <a:t> </a:t>
            </a:r>
          </a:p>
          <a:p>
            <a:pPr rtl="0"/>
            <a:r>
              <a:rPr lang="en-SG" b="1" dirty="0">
                <a:latin typeface="Arial" panose="020B0604020202020204" pitchFamily="34" charset="0"/>
                <a:cs typeface="Arial" panose="020B0604020202020204" pitchFamily="34" charset="0"/>
              </a:rPr>
              <a:t>Contents</a:t>
            </a:r>
          </a:p>
          <a:p>
            <a:r>
              <a:rPr lang="en-SG" dirty="0">
                <a:latin typeface="Arial" panose="020B0604020202020204" pitchFamily="34" charset="0"/>
                <a:cs typeface="Arial" panose="020B0604020202020204" pitchFamily="34" charset="0"/>
                <a:hlinkClick r:id="rId14"/>
              </a:rPr>
              <a:t>1 Biography</a:t>
            </a:r>
            <a:r>
              <a:rPr lang="en-SG" dirty="0">
                <a:latin typeface="Arial" panose="020B0604020202020204" pitchFamily="34" charset="0"/>
                <a:cs typeface="Arial" panose="020B0604020202020204" pitchFamily="34" charset="0"/>
              </a:rPr>
              <a:t> </a:t>
            </a:r>
          </a:p>
          <a:p>
            <a:pPr lvl="1"/>
            <a:r>
              <a:rPr lang="en-SG" dirty="0">
                <a:latin typeface="Arial" panose="020B0604020202020204" pitchFamily="34" charset="0"/>
                <a:cs typeface="Arial" panose="020B0604020202020204" pitchFamily="34" charset="0"/>
                <a:hlinkClick r:id="rId15"/>
              </a:rPr>
              <a:t>1.1 Education and ministry</a:t>
            </a:r>
            <a:endParaRPr lang="en-SG" dirty="0">
              <a:latin typeface="Arial" panose="020B0604020202020204" pitchFamily="34" charset="0"/>
              <a:cs typeface="Arial" panose="020B0604020202020204" pitchFamily="34" charset="0"/>
            </a:endParaRPr>
          </a:p>
          <a:p>
            <a:pPr lvl="1"/>
            <a:r>
              <a:rPr lang="en-SG" dirty="0">
                <a:latin typeface="Arial" panose="020B0604020202020204" pitchFamily="34" charset="0"/>
                <a:cs typeface="Arial" panose="020B0604020202020204" pitchFamily="34" charset="0"/>
                <a:hlinkClick r:id="rId16"/>
              </a:rPr>
              <a:t>1.2 Mars Hill Bible Church</a:t>
            </a:r>
            <a:endParaRPr lang="en-SG" dirty="0">
              <a:latin typeface="Arial" panose="020B0604020202020204" pitchFamily="34" charset="0"/>
              <a:cs typeface="Arial" panose="020B0604020202020204" pitchFamily="34" charset="0"/>
            </a:endParaRPr>
          </a:p>
          <a:p>
            <a:pPr lvl="1"/>
            <a:r>
              <a:rPr lang="en-SG" dirty="0">
                <a:latin typeface="Arial" panose="020B0604020202020204" pitchFamily="34" charset="0"/>
                <a:cs typeface="Arial" panose="020B0604020202020204" pitchFamily="34" charset="0"/>
                <a:hlinkClick r:id="rId17"/>
              </a:rPr>
              <a:t>1.3 Other projects</a:t>
            </a:r>
            <a:endParaRPr lang="en-SG" dirty="0">
              <a:latin typeface="Arial" panose="020B0604020202020204" pitchFamily="34" charset="0"/>
              <a:cs typeface="Arial" panose="020B0604020202020204" pitchFamily="34" charset="0"/>
            </a:endParaRPr>
          </a:p>
          <a:p>
            <a:pPr lvl="1"/>
            <a:r>
              <a:rPr lang="en-SG" dirty="0">
                <a:latin typeface="Arial" panose="020B0604020202020204" pitchFamily="34" charset="0"/>
                <a:cs typeface="Arial" panose="020B0604020202020204" pitchFamily="34" charset="0"/>
                <a:hlinkClick r:id="rId18"/>
              </a:rPr>
              <a:t>1.4 Television</a:t>
            </a:r>
            <a:endParaRPr lang="en-SG" dirty="0">
              <a:latin typeface="Arial" panose="020B0604020202020204" pitchFamily="34" charset="0"/>
              <a:cs typeface="Arial" panose="020B0604020202020204" pitchFamily="34" charset="0"/>
            </a:endParaRPr>
          </a:p>
          <a:p>
            <a:r>
              <a:rPr lang="en-SG" dirty="0">
                <a:latin typeface="Arial" panose="020B0604020202020204" pitchFamily="34" charset="0"/>
                <a:cs typeface="Arial" panose="020B0604020202020204" pitchFamily="34" charset="0"/>
                <a:hlinkClick r:id="rId19"/>
              </a:rPr>
              <a:t>2 Beliefs</a:t>
            </a:r>
            <a:endParaRPr lang="en-SG" dirty="0">
              <a:latin typeface="Arial" panose="020B0604020202020204" pitchFamily="34" charset="0"/>
              <a:cs typeface="Arial" panose="020B0604020202020204" pitchFamily="34" charset="0"/>
            </a:endParaRPr>
          </a:p>
          <a:p>
            <a:r>
              <a:rPr lang="en-SG" dirty="0">
                <a:latin typeface="Arial" panose="020B0604020202020204" pitchFamily="34" charset="0"/>
                <a:cs typeface="Arial" panose="020B0604020202020204" pitchFamily="34" charset="0"/>
                <a:hlinkClick r:id="rId20"/>
              </a:rPr>
              <a:t>3 Publications</a:t>
            </a:r>
            <a:endParaRPr lang="en-SG" dirty="0">
              <a:latin typeface="Arial" panose="020B0604020202020204" pitchFamily="34" charset="0"/>
              <a:cs typeface="Arial" panose="020B0604020202020204" pitchFamily="34" charset="0"/>
            </a:endParaRPr>
          </a:p>
          <a:p>
            <a:r>
              <a:rPr lang="en-SG" dirty="0">
                <a:latin typeface="Arial" panose="020B0604020202020204" pitchFamily="34" charset="0"/>
                <a:cs typeface="Arial" panose="020B0604020202020204" pitchFamily="34" charset="0"/>
                <a:hlinkClick r:id="rId21"/>
              </a:rPr>
              <a:t>4 References</a:t>
            </a:r>
            <a:endParaRPr lang="en-SG" dirty="0">
              <a:latin typeface="Arial" panose="020B0604020202020204" pitchFamily="34" charset="0"/>
              <a:cs typeface="Arial" panose="020B0604020202020204" pitchFamily="34" charset="0"/>
            </a:endParaRPr>
          </a:p>
          <a:p>
            <a:r>
              <a:rPr lang="en-SG" dirty="0">
                <a:latin typeface="Arial" panose="020B0604020202020204" pitchFamily="34" charset="0"/>
                <a:cs typeface="Arial" panose="020B0604020202020204" pitchFamily="34" charset="0"/>
                <a:hlinkClick r:id="rId22"/>
              </a:rPr>
              <a:t>5 External links</a:t>
            </a:r>
            <a:endParaRPr lang="en-SG" dirty="0">
              <a:latin typeface="Arial" panose="020B0604020202020204" pitchFamily="34" charset="0"/>
              <a:cs typeface="Arial" panose="020B0604020202020204" pitchFamily="34" charset="0"/>
            </a:endParaRPr>
          </a:p>
          <a:p>
            <a:r>
              <a:rPr lang="en-SG" b="1" dirty="0">
                <a:latin typeface="Arial" panose="020B0604020202020204" pitchFamily="34" charset="0"/>
                <a:cs typeface="Arial" panose="020B0604020202020204" pitchFamily="34" charset="0"/>
              </a:rPr>
              <a:t>Biography</a:t>
            </a:r>
          </a:p>
          <a:p>
            <a:r>
              <a:rPr lang="en-SG" b="1" dirty="0">
                <a:latin typeface="Arial" panose="020B0604020202020204" pitchFamily="34" charset="0"/>
                <a:cs typeface="Arial" panose="020B0604020202020204" pitchFamily="34" charset="0"/>
              </a:rPr>
              <a:t>Education and ministry</a:t>
            </a:r>
          </a:p>
          <a:p>
            <a:r>
              <a:rPr lang="en-SG" dirty="0">
                <a:latin typeface="Arial" panose="020B0604020202020204" pitchFamily="34" charset="0"/>
                <a:cs typeface="Arial" panose="020B0604020202020204" pitchFamily="34" charset="0"/>
              </a:rPr>
              <a:t>Bell is the son of U.S. District Judge </a:t>
            </a:r>
            <a:r>
              <a:rPr lang="en-SG" dirty="0">
                <a:latin typeface="Arial" panose="020B0604020202020204" pitchFamily="34" charset="0"/>
                <a:cs typeface="Arial" panose="020B0604020202020204" pitchFamily="34" charset="0"/>
                <a:hlinkClick r:id="rId23" tooltip="Robert Holmes Bell"/>
              </a:rPr>
              <a:t>Robert Holmes Bell</a:t>
            </a:r>
            <a:r>
              <a:rPr lang="en-SG" dirty="0">
                <a:latin typeface="Arial" panose="020B0604020202020204" pitchFamily="34" charset="0"/>
                <a:cs typeface="Arial" panose="020B0604020202020204" pitchFamily="34" charset="0"/>
              </a:rPr>
              <a:t>, who was appointed to the </a:t>
            </a:r>
            <a:r>
              <a:rPr lang="en-SG" dirty="0">
                <a:latin typeface="Arial" panose="020B0604020202020204" pitchFamily="34" charset="0"/>
                <a:cs typeface="Arial" panose="020B0604020202020204" pitchFamily="34" charset="0"/>
                <a:hlinkClick r:id="rId24" tooltip="United States federal court"/>
              </a:rPr>
              <a:t>federal bench</a:t>
            </a:r>
            <a:r>
              <a:rPr lang="en-SG" dirty="0">
                <a:latin typeface="Arial" panose="020B0604020202020204" pitchFamily="34" charset="0"/>
                <a:cs typeface="Arial" panose="020B0604020202020204" pitchFamily="34" charset="0"/>
              </a:rPr>
              <a:t> by </a:t>
            </a:r>
            <a:r>
              <a:rPr lang="en-SG" dirty="0">
                <a:latin typeface="Arial" panose="020B0604020202020204" pitchFamily="34" charset="0"/>
                <a:cs typeface="Arial" panose="020B0604020202020204" pitchFamily="34" charset="0"/>
                <a:hlinkClick r:id="rId25" tooltip="Ronald Reagan"/>
              </a:rPr>
              <a:t>Ronald Reagan</a:t>
            </a:r>
            <a:r>
              <a:rPr lang="en-SG" dirty="0">
                <a:latin typeface="Arial" panose="020B0604020202020204" pitchFamily="34" charset="0"/>
                <a:cs typeface="Arial" panose="020B0604020202020204" pitchFamily="34" charset="0"/>
              </a:rPr>
              <a:t>.</a:t>
            </a:r>
            <a:r>
              <a:rPr lang="en-SG" baseline="30000" dirty="0">
                <a:latin typeface="Arial" panose="020B0604020202020204" pitchFamily="34" charset="0"/>
                <a:cs typeface="Arial" panose="020B0604020202020204" pitchFamily="34" charset="0"/>
                <a:hlinkClick r:id="rId26"/>
              </a:rPr>
              <a:t>[2]</a:t>
            </a:r>
            <a:r>
              <a:rPr lang="en-SG" baseline="30000" dirty="0">
                <a:latin typeface="Arial" panose="020B0604020202020204" pitchFamily="34" charset="0"/>
                <a:cs typeface="Arial" panose="020B0604020202020204" pitchFamily="34" charset="0"/>
                <a:hlinkClick r:id="rId27"/>
              </a:rPr>
              <a:t>[3]</a:t>
            </a:r>
            <a:r>
              <a:rPr lang="en-SG" dirty="0">
                <a:latin typeface="Arial" panose="020B0604020202020204" pitchFamily="34" charset="0"/>
                <a:cs typeface="Arial" panose="020B0604020202020204" pitchFamily="34" charset="0"/>
              </a:rPr>
              <a:t> </a:t>
            </a:r>
          </a:p>
          <a:p>
            <a:r>
              <a:rPr lang="en-SG" dirty="0">
                <a:latin typeface="Arial" panose="020B0604020202020204" pitchFamily="34" charset="0"/>
                <a:cs typeface="Arial" panose="020B0604020202020204" pitchFamily="34" charset="0"/>
              </a:rPr>
              <a:t>After graduating from high school, Bell attended </a:t>
            </a:r>
            <a:r>
              <a:rPr lang="en-SG" dirty="0">
                <a:latin typeface="Arial" panose="020B0604020202020204" pitchFamily="34" charset="0"/>
                <a:cs typeface="Arial" panose="020B0604020202020204" pitchFamily="34" charset="0"/>
                <a:hlinkClick r:id="rId28" tooltip="Wheaton College (Illinois)"/>
              </a:rPr>
              <a:t>Wheaton College</a:t>
            </a:r>
            <a:r>
              <a:rPr lang="en-SG" dirty="0">
                <a:latin typeface="Arial" panose="020B0604020202020204" pitchFamily="34" charset="0"/>
                <a:cs typeface="Arial" panose="020B0604020202020204" pitchFamily="34" charset="0"/>
              </a:rPr>
              <a:t> in Illinois. While at Wheaton, he roomed with </a:t>
            </a:r>
            <a:r>
              <a:rPr lang="en-SG" dirty="0">
                <a:latin typeface="Arial" panose="020B0604020202020204" pitchFamily="34" charset="0"/>
                <a:cs typeface="Arial" panose="020B0604020202020204" pitchFamily="34" charset="0"/>
                <a:hlinkClick r:id="rId29" tooltip="Ian Eskelin"/>
              </a:rPr>
              <a:t>Ian Eskelin</a:t>
            </a:r>
            <a:r>
              <a:rPr lang="en-SG" dirty="0">
                <a:latin typeface="Arial" panose="020B0604020202020204" pitchFamily="34" charset="0"/>
                <a:cs typeface="Arial" panose="020B0604020202020204" pitchFamily="34" charset="0"/>
              </a:rPr>
              <a:t> of </a:t>
            </a:r>
            <a:r>
              <a:rPr lang="en-SG" dirty="0">
                <a:latin typeface="Arial" panose="020B0604020202020204" pitchFamily="34" charset="0"/>
                <a:cs typeface="Arial" panose="020B0604020202020204" pitchFamily="34" charset="0"/>
                <a:hlinkClick r:id="rId30" tooltip="All Star United"/>
              </a:rPr>
              <a:t>All Star United</a:t>
            </a:r>
            <a:r>
              <a:rPr lang="en-SG" dirty="0">
                <a:latin typeface="Arial" panose="020B0604020202020204" pitchFamily="34" charset="0"/>
                <a:cs typeface="Arial" panose="020B0604020202020204" pitchFamily="34" charset="0"/>
              </a:rPr>
              <a:t>. With friends Dave </a:t>
            </a:r>
            <a:r>
              <a:rPr lang="en-SG" dirty="0" err="1">
                <a:latin typeface="Arial" panose="020B0604020202020204" pitchFamily="34" charset="0"/>
                <a:cs typeface="Arial" panose="020B0604020202020204" pitchFamily="34" charset="0"/>
              </a:rPr>
              <a:t>Houk</a:t>
            </a:r>
            <a:r>
              <a:rPr lang="en-SG" dirty="0">
                <a:latin typeface="Arial" panose="020B0604020202020204" pitchFamily="34" charset="0"/>
                <a:cs typeface="Arial" panose="020B0604020202020204" pitchFamily="34" charset="0"/>
              </a:rPr>
              <a:t>, Brian Erickson, Steve Huber and Chris Fall, he formed the indie rock band, "_ton bundle", which was reminiscent of bands such as </a:t>
            </a:r>
            <a:r>
              <a:rPr lang="en-SG" dirty="0">
                <a:latin typeface="Arial" panose="020B0604020202020204" pitchFamily="34" charset="0"/>
                <a:cs typeface="Arial" panose="020B0604020202020204" pitchFamily="34" charset="0"/>
                <a:hlinkClick r:id="rId31" tooltip="R.E.M. (band)"/>
              </a:rPr>
              <a:t>R.E.M.</a:t>
            </a:r>
            <a:r>
              <a:rPr lang="en-SG" dirty="0">
                <a:latin typeface="Arial" panose="020B0604020202020204" pitchFamily="34" charset="0"/>
                <a:cs typeface="Arial" panose="020B0604020202020204" pitchFamily="34" charset="0"/>
              </a:rPr>
              <a:t> and </a:t>
            </a:r>
            <a:r>
              <a:rPr lang="en-SG" dirty="0">
                <a:latin typeface="Arial" panose="020B0604020202020204" pitchFamily="34" charset="0"/>
                <a:cs typeface="Arial" panose="020B0604020202020204" pitchFamily="34" charset="0"/>
                <a:hlinkClick r:id="rId32" tooltip="Talking Heads"/>
              </a:rPr>
              <a:t>Talking Heads</a:t>
            </a:r>
            <a:r>
              <a:rPr lang="en-SG" dirty="0">
                <a:latin typeface="Arial" panose="020B0604020202020204" pitchFamily="34" charset="0"/>
                <a:cs typeface="Arial" panose="020B0604020202020204" pitchFamily="34" charset="0"/>
              </a:rPr>
              <a:t>. During this time _ton bundle wrote the song "Velvet Elvis", based upon the same </a:t>
            </a:r>
            <a:r>
              <a:rPr lang="en-SG" dirty="0">
                <a:latin typeface="Arial" panose="020B0604020202020204" pitchFamily="34" charset="0"/>
                <a:cs typeface="Arial" panose="020B0604020202020204" pitchFamily="34" charset="0"/>
                <a:hlinkClick r:id="rId33" tooltip="Velvet Elvis"/>
              </a:rPr>
              <a:t>Velvet Elvis</a:t>
            </a:r>
            <a:r>
              <a:rPr lang="en-SG" dirty="0">
                <a:latin typeface="Arial" panose="020B0604020202020204" pitchFamily="34" charset="0"/>
                <a:cs typeface="Arial" panose="020B0604020202020204" pitchFamily="34" charset="0"/>
              </a:rPr>
              <a:t> painting that he used in his first book, </a:t>
            </a:r>
            <a:r>
              <a:rPr lang="en-SG" i="1" dirty="0">
                <a:latin typeface="Arial" panose="020B0604020202020204" pitchFamily="34" charset="0"/>
                <a:cs typeface="Arial" panose="020B0604020202020204" pitchFamily="34" charset="0"/>
              </a:rPr>
              <a:t>Velvet Elvis: Repainting the Christian Faith</a:t>
            </a:r>
            <a:r>
              <a:rPr lang="en-SG" dirty="0">
                <a:latin typeface="Arial" panose="020B0604020202020204" pitchFamily="34" charset="0"/>
                <a:cs typeface="Arial" panose="020B0604020202020204" pitchFamily="34" charset="0"/>
              </a:rPr>
              <a:t>. Wheaton College was also where Bell met his wife, Kristen. The band _ton bundle started to gain some local fame and was even asked to perform at large events, but when Bell was struck with viral meningitis</a:t>
            </a:r>
            <a:r>
              <a:rPr lang="en-SG" baseline="30000" dirty="0">
                <a:latin typeface="Arial" panose="020B0604020202020204" pitchFamily="34" charset="0"/>
                <a:cs typeface="Arial" panose="020B0604020202020204" pitchFamily="34" charset="0"/>
                <a:hlinkClick r:id="rId34"/>
              </a:rPr>
              <a:t>[4]</a:t>
            </a:r>
            <a:r>
              <a:rPr lang="en-SG" dirty="0">
                <a:latin typeface="Arial" panose="020B0604020202020204" pitchFamily="34" charset="0"/>
                <a:cs typeface="Arial" panose="020B0604020202020204" pitchFamily="34" charset="0"/>
              </a:rPr>
              <a:t> these plans fell through.</a:t>
            </a:r>
            <a:r>
              <a:rPr lang="en-SG" baseline="30000" dirty="0">
                <a:latin typeface="Arial" panose="020B0604020202020204" pitchFamily="34" charset="0"/>
                <a:cs typeface="Arial" panose="020B0604020202020204" pitchFamily="34" charset="0"/>
                <a:hlinkClick r:id="rId35"/>
              </a:rPr>
              <a:t>[5]</a:t>
            </a:r>
            <a:r>
              <a:rPr lang="en-SG" dirty="0">
                <a:latin typeface="Arial" panose="020B0604020202020204" pitchFamily="34" charset="0"/>
                <a:cs typeface="Arial" panose="020B0604020202020204" pitchFamily="34" charset="0"/>
              </a:rPr>
              <a:t> </a:t>
            </a:r>
          </a:p>
          <a:p>
            <a:r>
              <a:rPr lang="en-SG" dirty="0">
                <a:latin typeface="Arial" panose="020B0604020202020204" pitchFamily="34" charset="0"/>
                <a:cs typeface="Arial" panose="020B0604020202020204" pitchFamily="34" charset="0"/>
              </a:rPr>
              <a:t>Bell received his bachelor's degree in 1992 from Wheaton and taught water skiing in the summers at the college's Honey Rock Camp, making about thirty dollars a week. During this time, he offered to teach a Christian message to the camp counselors after no pastor could be found. He taught a message about rest and was later approached by several people, each of them telling him that he should pursue teaching as a career. </a:t>
            </a:r>
          </a:p>
          <a:p>
            <a:r>
              <a:rPr lang="en-SG" dirty="0">
                <a:latin typeface="Arial" panose="020B0604020202020204" pitchFamily="34" charset="0"/>
                <a:cs typeface="Arial" panose="020B0604020202020204" pitchFamily="34" charset="0"/>
              </a:rPr>
              <a:t>Bell moved to </a:t>
            </a:r>
            <a:r>
              <a:rPr lang="en-SG" dirty="0">
                <a:latin typeface="Arial" panose="020B0604020202020204" pitchFamily="34" charset="0"/>
                <a:cs typeface="Arial" panose="020B0604020202020204" pitchFamily="34" charset="0"/>
                <a:hlinkClick r:id="rId36" tooltip="Pasadena, California"/>
              </a:rPr>
              <a:t>Pasadena, California</a:t>
            </a:r>
            <a:r>
              <a:rPr lang="en-SG" dirty="0">
                <a:latin typeface="Arial" panose="020B0604020202020204" pitchFamily="34" charset="0"/>
                <a:cs typeface="Arial" panose="020B0604020202020204" pitchFamily="34" charset="0"/>
              </a:rPr>
              <a:t> to pursue this calling for teaching and received a </a:t>
            </a:r>
            <a:r>
              <a:rPr lang="en-SG" dirty="0">
                <a:latin typeface="Arial" panose="020B0604020202020204" pitchFamily="34" charset="0"/>
                <a:cs typeface="Arial" panose="020B0604020202020204" pitchFamily="34" charset="0"/>
                <a:hlinkClick r:id="rId37" tooltip="M.Div."/>
              </a:rPr>
              <a:t>M.Div.</a:t>
            </a:r>
            <a:r>
              <a:rPr lang="en-SG" dirty="0">
                <a:latin typeface="Arial" panose="020B0604020202020204" pitchFamily="34" charset="0"/>
                <a:cs typeface="Arial" panose="020B0604020202020204" pitchFamily="34" charset="0"/>
              </a:rPr>
              <a:t> from </a:t>
            </a:r>
            <a:r>
              <a:rPr lang="en-SG" dirty="0">
                <a:latin typeface="Arial" panose="020B0604020202020204" pitchFamily="34" charset="0"/>
                <a:cs typeface="Arial" panose="020B0604020202020204" pitchFamily="34" charset="0"/>
                <a:hlinkClick r:id="rId38" tooltip="Fuller Theological Seminary"/>
              </a:rPr>
              <a:t>Fuller Theological Seminary</a:t>
            </a:r>
            <a:r>
              <a:rPr lang="en-SG" dirty="0">
                <a:latin typeface="Arial" panose="020B0604020202020204" pitchFamily="34" charset="0"/>
                <a:cs typeface="Arial" panose="020B0604020202020204" pitchFamily="34" charset="0"/>
              </a:rPr>
              <a:t>. According to Bell, he never received good grades in preaching class because he always tried innovative ways to communicate his ideas. During his time at Fuller he was a youth intern at Lake Avenue Church. He did, however, occasionally attend Christian Assembly in </a:t>
            </a:r>
            <a:r>
              <a:rPr lang="en-SG" dirty="0">
                <a:latin typeface="Arial" panose="020B0604020202020204" pitchFamily="34" charset="0"/>
                <a:cs typeface="Arial" panose="020B0604020202020204" pitchFamily="34" charset="0"/>
                <a:hlinkClick r:id="rId39" tooltip="Eagle Rock, California"/>
              </a:rPr>
              <a:t>Eagle Rock, California</a:t>
            </a:r>
            <a:r>
              <a:rPr lang="en-SG" dirty="0">
                <a:latin typeface="Arial" panose="020B0604020202020204" pitchFamily="34" charset="0"/>
                <a:cs typeface="Arial" panose="020B0604020202020204" pitchFamily="34" charset="0"/>
              </a:rPr>
              <a:t>, which led to him and his wife asking questions in the direction of how a new style of church would appear. </a:t>
            </a:r>
          </a:p>
          <a:p>
            <a:r>
              <a:rPr lang="en-SG" dirty="0">
                <a:latin typeface="Arial" panose="020B0604020202020204" pitchFamily="34" charset="0"/>
                <a:cs typeface="Arial" panose="020B0604020202020204" pitchFamily="34" charset="0"/>
              </a:rPr>
              <a:t>Between 1995 and 1997, Bell formed a band called </a:t>
            </a:r>
            <a:r>
              <a:rPr lang="en-SG" dirty="0">
                <a:latin typeface="Arial" panose="020B0604020202020204" pitchFamily="34" charset="0"/>
                <a:cs typeface="Arial" panose="020B0604020202020204" pitchFamily="34" charset="0"/>
                <a:hlinkClick r:id="rId40" tooltip="Big Fil"/>
              </a:rPr>
              <a:t>Big Fil</a:t>
            </a:r>
            <a:r>
              <a:rPr lang="en-SG" dirty="0">
                <a:latin typeface="Arial" panose="020B0604020202020204" pitchFamily="34" charset="0"/>
                <a:cs typeface="Arial" panose="020B0604020202020204" pitchFamily="34" charset="0"/>
              </a:rPr>
              <a:t> which released two CDs; the first was a self-titled disc and the second was titled </a:t>
            </a:r>
            <a:r>
              <a:rPr lang="en-SG" i="1" dirty="0">
                <a:latin typeface="Arial" panose="020B0604020202020204" pitchFamily="34" charset="0"/>
                <a:cs typeface="Arial" panose="020B0604020202020204" pitchFamily="34" charset="0"/>
              </a:rPr>
              <a:t>Via De La Shekel</a:t>
            </a:r>
            <a:r>
              <a:rPr lang="en-SG" dirty="0">
                <a:latin typeface="Arial" panose="020B0604020202020204" pitchFamily="34" charset="0"/>
                <a:cs typeface="Arial" panose="020B0604020202020204" pitchFamily="34" charset="0"/>
              </a:rPr>
              <a:t>. When asked what style of music they played, Bell would respond with "Northern Gospel!", which later became the name of a song on the second album. Even after Big Fil stopped performing, Bell continued with two more projects by the name of </a:t>
            </a:r>
            <a:r>
              <a:rPr lang="en-SG" i="1" dirty="0">
                <a:latin typeface="Arial" panose="020B0604020202020204" pitchFamily="34" charset="0"/>
                <a:cs typeface="Arial" panose="020B0604020202020204" pitchFamily="34" charset="0"/>
              </a:rPr>
              <a:t>Uno Dos Tres Communications volume 1 and 2</a:t>
            </a:r>
            <a:r>
              <a:rPr lang="en-SG" dirty="0">
                <a:latin typeface="Arial" panose="020B0604020202020204" pitchFamily="34" charset="0"/>
                <a:cs typeface="Arial" panose="020B0604020202020204" pitchFamily="34" charset="0"/>
              </a:rPr>
              <a:t>, both of which had a similar musical sound to Big Fil. </a:t>
            </a:r>
          </a:p>
          <a:p>
            <a:r>
              <a:rPr lang="en-SG" b="1" dirty="0">
                <a:latin typeface="Arial" panose="020B0604020202020204" pitchFamily="34" charset="0"/>
                <a:cs typeface="Arial" panose="020B0604020202020204" pitchFamily="34" charset="0"/>
              </a:rPr>
              <a:t>Mars Hill Bible Church</a:t>
            </a:r>
          </a:p>
          <a:p>
            <a:r>
              <a:rPr lang="en-SG" dirty="0">
                <a:latin typeface="Arial" panose="020B0604020202020204" pitchFamily="34" charset="0"/>
                <a:cs typeface="Arial" panose="020B0604020202020204" pitchFamily="34" charset="0"/>
              </a:rPr>
              <a:t>Bell and his wife moved from California to Grand Rapids to be close to family and on invitation to study under pastor </a:t>
            </a:r>
            <a:r>
              <a:rPr lang="en-SG" dirty="0">
                <a:latin typeface="Arial" panose="020B0604020202020204" pitchFamily="34" charset="0"/>
                <a:cs typeface="Arial" panose="020B0604020202020204" pitchFamily="34" charset="0"/>
                <a:hlinkClick r:id="rId41" tooltip="Ed Dobson"/>
              </a:rPr>
              <a:t>Ed Dobson</a:t>
            </a:r>
            <a:r>
              <a:rPr lang="en-SG" dirty="0">
                <a:latin typeface="Arial" panose="020B0604020202020204" pitchFamily="34" charset="0"/>
                <a:cs typeface="Arial" panose="020B0604020202020204" pitchFamily="34" charset="0"/>
              </a:rPr>
              <a:t>. He handled many of the preaching duties for the Saturday Night service at Calvary Church. Bell announced that he would be branching out on his own to start a new kind of community and he would call it "Mars Hill" after the Greek site where the apostle Paul told a group, "For as I walked around and looked carefully at your objects of worship, I even found an altar with this inscription: TO AN UNKNOWN GOD. Now what you worship as something unknown I am going to proclaim to you."</a:t>
            </a:r>
            <a:r>
              <a:rPr lang="en-SG" baseline="30000" dirty="0">
                <a:latin typeface="Arial" panose="020B0604020202020204" pitchFamily="34" charset="0"/>
                <a:cs typeface="Arial" panose="020B0604020202020204" pitchFamily="34" charset="0"/>
                <a:hlinkClick r:id="rId42"/>
              </a:rPr>
              <a:t>[6]</a:t>
            </a:r>
            <a:r>
              <a:rPr lang="en-SG" dirty="0">
                <a:latin typeface="Arial" panose="020B0604020202020204" pitchFamily="34" charset="0"/>
                <a:cs typeface="Arial" panose="020B0604020202020204" pitchFamily="34" charset="0"/>
              </a:rPr>
              <a:t> </a:t>
            </a:r>
          </a:p>
          <a:p>
            <a:r>
              <a:rPr lang="en-SG" dirty="0">
                <a:latin typeface="Arial" panose="020B0604020202020204" pitchFamily="34" charset="0"/>
                <a:cs typeface="Arial" panose="020B0604020202020204" pitchFamily="34" charset="0"/>
              </a:rPr>
              <a:t>In February 1999, Bell founded </a:t>
            </a:r>
            <a:r>
              <a:rPr lang="en-SG" dirty="0">
                <a:latin typeface="Arial" panose="020B0604020202020204" pitchFamily="34" charset="0"/>
                <a:cs typeface="Arial" panose="020B0604020202020204" pitchFamily="34" charset="0"/>
                <a:hlinkClick r:id="rId8" tooltip="Mars Hill Bible Church"/>
              </a:rPr>
              <a:t>Mars Hill Bible Church</a:t>
            </a:r>
            <a:r>
              <a:rPr lang="en-SG" dirty="0">
                <a:latin typeface="Arial" panose="020B0604020202020204" pitchFamily="34" charset="0"/>
                <a:cs typeface="Arial" panose="020B0604020202020204" pitchFamily="34" charset="0"/>
              </a:rPr>
              <a:t>, with the church originally meeting in a school gym in </a:t>
            </a:r>
            <a:r>
              <a:rPr lang="en-SG" dirty="0">
                <a:latin typeface="Arial" panose="020B0604020202020204" pitchFamily="34" charset="0"/>
                <a:cs typeface="Arial" panose="020B0604020202020204" pitchFamily="34" charset="0"/>
                <a:hlinkClick r:id="rId43" tooltip="Wyoming, Michigan"/>
              </a:rPr>
              <a:t>Wyoming, Michigan</a:t>
            </a:r>
            <a:r>
              <a:rPr lang="en-SG" dirty="0">
                <a:latin typeface="Arial" panose="020B0604020202020204" pitchFamily="34" charset="0"/>
                <a:cs typeface="Arial" panose="020B0604020202020204" pitchFamily="34" charset="0"/>
              </a:rPr>
              <a:t>. Within a year the church was given a shopping mall in </a:t>
            </a:r>
            <a:r>
              <a:rPr lang="en-SG" dirty="0">
                <a:latin typeface="Arial" panose="020B0604020202020204" pitchFamily="34" charset="0"/>
                <a:cs typeface="Arial" panose="020B0604020202020204" pitchFamily="34" charset="0"/>
                <a:hlinkClick r:id="rId9" tooltip="Grandville, Michigan"/>
              </a:rPr>
              <a:t>Grandville, Michigan</a:t>
            </a:r>
            <a:r>
              <a:rPr lang="en-SG" dirty="0">
                <a:latin typeface="Arial" panose="020B0604020202020204" pitchFamily="34" charset="0"/>
                <a:cs typeface="Arial" panose="020B0604020202020204" pitchFamily="34" charset="0"/>
              </a:rPr>
              <a:t>, and purchased the surrounding land. In July 2000 the 3,500 "grey chair" facility opened its doors. As of 2005, an estimated 11,000 people attended the two "gatherings" on Sundays at 9 and 11 AM.</a:t>
            </a:r>
            <a:r>
              <a:rPr lang="en-SG" baseline="30000" dirty="0">
                <a:latin typeface="Arial" panose="020B0604020202020204" pitchFamily="34" charset="0"/>
                <a:cs typeface="Arial" panose="020B0604020202020204" pitchFamily="34" charset="0"/>
                <a:hlinkClick r:id="rId44"/>
              </a:rPr>
              <a:t>[7]</a:t>
            </a:r>
            <a:r>
              <a:rPr lang="en-SG" baseline="30000" dirty="0">
                <a:effectLst/>
                <a:latin typeface="Arial" panose="020B0604020202020204" pitchFamily="34" charset="0"/>
                <a:cs typeface="Arial" panose="020B0604020202020204" pitchFamily="34" charset="0"/>
              </a:rPr>
              <a:t>[</a:t>
            </a:r>
            <a:r>
              <a:rPr lang="en-SG" i="1" baseline="30000" dirty="0">
                <a:effectLst/>
                <a:latin typeface="Arial" panose="020B0604020202020204" pitchFamily="34" charset="0"/>
                <a:cs typeface="Arial" panose="020B0604020202020204" pitchFamily="34" charset="0"/>
                <a:hlinkClick r:id="rId45" tooltip="Wikipedia:Citing sources"/>
              </a:rPr>
              <a:t>full citation needed</a:t>
            </a:r>
            <a:r>
              <a:rPr lang="en-SG" baseline="30000" dirty="0">
                <a:effectLst/>
                <a:latin typeface="Arial" panose="020B0604020202020204" pitchFamily="34" charset="0"/>
                <a:cs typeface="Arial" panose="020B0604020202020204" pitchFamily="34" charset="0"/>
              </a:rPr>
              <a:t>]</a:t>
            </a:r>
            <a:r>
              <a:rPr lang="en-SG" dirty="0">
                <a:latin typeface="Arial" panose="020B0604020202020204" pitchFamily="34" charset="0"/>
                <a:cs typeface="Arial" panose="020B0604020202020204" pitchFamily="34" charset="0"/>
              </a:rPr>
              <a:t> As of March 2011, Sunday attendance numbered between 8,000 and 10,000.</a:t>
            </a:r>
            <a:r>
              <a:rPr lang="en-SG" baseline="30000" dirty="0">
                <a:latin typeface="Arial" panose="020B0604020202020204" pitchFamily="34" charset="0"/>
                <a:cs typeface="Arial" panose="020B0604020202020204" pitchFamily="34" charset="0"/>
                <a:hlinkClick r:id="rId46"/>
              </a:rPr>
              <a:t>[8]</a:t>
            </a:r>
            <a:r>
              <a:rPr lang="en-SG" dirty="0">
                <a:latin typeface="Arial" panose="020B0604020202020204" pitchFamily="34" charset="0"/>
                <a:cs typeface="Arial" panose="020B0604020202020204" pitchFamily="34" charset="0"/>
              </a:rPr>
              <a:t> His teachings at Mars Hill inspired the popular "Love Wins" bumper sticker, and the congregation freely distributed these stickers after services.</a:t>
            </a:r>
            <a:r>
              <a:rPr lang="en-SG" baseline="30000" dirty="0">
                <a:latin typeface="Arial" panose="020B0604020202020204" pitchFamily="34" charset="0"/>
                <a:cs typeface="Arial" panose="020B0604020202020204" pitchFamily="34" charset="0"/>
                <a:hlinkClick r:id="rId47"/>
              </a:rPr>
              <a:t>[9]</a:t>
            </a:r>
            <a:r>
              <a:rPr lang="en-SG" dirty="0">
                <a:latin typeface="Arial" panose="020B0604020202020204" pitchFamily="34" charset="0"/>
                <a:cs typeface="Arial" panose="020B0604020202020204" pitchFamily="34" charset="0"/>
              </a:rPr>
              <a:t> </a:t>
            </a:r>
          </a:p>
          <a:p>
            <a:r>
              <a:rPr lang="en-SG" dirty="0">
                <a:latin typeface="Arial" panose="020B0604020202020204" pitchFamily="34" charset="0"/>
                <a:cs typeface="Arial" panose="020B0604020202020204" pitchFamily="34" charset="0"/>
              </a:rPr>
              <a:t>In order to maintain balance in his life, Bell maintained his Fridays as a personal sabbath, where he did not allow contact by electronic means, and had all pastoral duties transferred to other Mars Hill pastors.</a:t>
            </a:r>
            <a:r>
              <a:rPr lang="en-SG" baseline="30000" dirty="0">
                <a:latin typeface="Arial" panose="020B0604020202020204" pitchFamily="34" charset="0"/>
                <a:cs typeface="Arial" panose="020B0604020202020204" pitchFamily="34" charset="0"/>
                <a:hlinkClick r:id="rId48"/>
              </a:rPr>
              <a:t>[10]</a:t>
            </a:r>
            <a:r>
              <a:rPr lang="en-SG" dirty="0">
                <a:latin typeface="Arial" panose="020B0604020202020204" pitchFamily="34" charset="0"/>
                <a:cs typeface="Arial" panose="020B0604020202020204" pitchFamily="34" charset="0"/>
              </a:rPr>
              <a:t> </a:t>
            </a:r>
          </a:p>
          <a:p>
            <a:r>
              <a:rPr lang="en-SG" dirty="0">
                <a:latin typeface="Arial" panose="020B0604020202020204" pitchFamily="34" charset="0"/>
                <a:cs typeface="Arial" panose="020B0604020202020204" pitchFamily="34" charset="0"/>
              </a:rPr>
              <a:t>In the January 2007 issue of the magazine </a:t>
            </a:r>
            <a:r>
              <a:rPr lang="en-SG" i="1" dirty="0" err="1">
                <a:latin typeface="Arial" panose="020B0604020202020204" pitchFamily="34" charset="0"/>
                <a:cs typeface="Arial" panose="020B0604020202020204" pitchFamily="34" charset="0"/>
              </a:rPr>
              <a:t>TheChurchReport.com</a:t>
            </a:r>
            <a:r>
              <a:rPr lang="en-SG" dirty="0">
                <a:latin typeface="Arial" panose="020B0604020202020204" pitchFamily="34" charset="0"/>
                <a:cs typeface="Arial" panose="020B0604020202020204" pitchFamily="34" charset="0"/>
              </a:rPr>
              <a:t>, Bell was named No. 10 in its list of "The 50 Most Influential Christians in America" as chosen by their readers and online visitors.</a:t>
            </a:r>
            <a:r>
              <a:rPr lang="en-SG" baseline="30000" dirty="0">
                <a:latin typeface="Arial" panose="020B0604020202020204" pitchFamily="34" charset="0"/>
                <a:cs typeface="Arial" panose="020B0604020202020204" pitchFamily="34" charset="0"/>
                <a:hlinkClick r:id="rId49"/>
              </a:rPr>
              <a:t>[11]</a:t>
            </a:r>
            <a:r>
              <a:rPr lang="en-SG" dirty="0">
                <a:latin typeface="Arial" panose="020B0604020202020204" pitchFamily="34" charset="0"/>
                <a:cs typeface="Arial" panose="020B0604020202020204" pitchFamily="34" charset="0"/>
              </a:rPr>
              <a:t> </a:t>
            </a:r>
          </a:p>
          <a:p>
            <a:r>
              <a:rPr lang="en-SG" dirty="0">
                <a:latin typeface="Arial" panose="020B0604020202020204" pitchFamily="34" charset="0"/>
                <a:cs typeface="Arial" panose="020B0604020202020204" pitchFamily="34" charset="0"/>
              </a:rPr>
              <a:t>In June 2011, Bell was named by </a:t>
            </a:r>
            <a:r>
              <a:rPr lang="en-SG" i="1" dirty="0">
                <a:latin typeface="Arial" panose="020B0604020202020204" pitchFamily="34" charset="0"/>
                <a:cs typeface="Arial" panose="020B0604020202020204" pitchFamily="34" charset="0"/>
                <a:hlinkClick r:id="rId3" tooltip="Time Magazine"/>
              </a:rPr>
              <a:t>Time Magazine</a:t>
            </a:r>
            <a:r>
              <a:rPr lang="en-SG" dirty="0">
                <a:latin typeface="Arial" panose="020B0604020202020204" pitchFamily="34" charset="0"/>
                <a:cs typeface="Arial" panose="020B0604020202020204" pitchFamily="34" charset="0"/>
              </a:rPr>
              <a:t> as one of the "2011 </a:t>
            </a:r>
            <a:r>
              <a:rPr lang="en-SG" dirty="0">
                <a:latin typeface="Arial" panose="020B0604020202020204" pitchFamily="34" charset="0"/>
                <a:cs typeface="Arial" panose="020B0604020202020204" pitchFamily="34" charset="0"/>
                <a:hlinkClick r:id="rId4" tooltip="Time 100"/>
              </a:rPr>
              <a:t>Time 100</a:t>
            </a:r>
            <a:r>
              <a:rPr lang="en-SG" dirty="0">
                <a:latin typeface="Arial" panose="020B0604020202020204" pitchFamily="34" charset="0"/>
                <a:cs typeface="Arial" panose="020B0604020202020204" pitchFamily="34" charset="0"/>
              </a:rPr>
              <a:t>", the magazine's annual list of the 100 most influential people in the world.</a:t>
            </a:r>
            <a:r>
              <a:rPr lang="en-SG" baseline="30000" dirty="0">
                <a:latin typeface="Arial" panose="020B0604020202020204" pitchFamily="34" charset="0"/>
                <a:cs typeface="Arial" panose="020B0604020202020204" pitchFamily="34" charset="0"/>
                <a:hlinkClick r:id="rId50"/>
              </a:rPr>
              <a:t>[12]</a:t>
            </a:r>
            <a:r>
              <a:rPr lang="en-SG" dirty="0">
                <a:latin typeface="Arial" panose="020B0604020202020204" pitchFamily="34" charset="0"/>
                <a:cs typeface="Arial" panose="020B0604020202020204" pitchFamily="34" charset="0"/>
              </a:rPr>
              <a:t> </a:t>
            </a:r>
          </a:p>
          <a:p>
            <a:r>
              <a:rPr lang="en-SG" dirty="0">
                <a:latin typeface="Arial" panose="020B0604020202020204" pitchFamily="34" charset="0"/>
                <a:cs typeface="Arial" panose="020B0604020202020204" pitchFamily="34" charset="0"/>
              </a:rPr>
              <a:t>Bell stepped down from the church he founded on September 22, 2011 in order to pursue other areas to reach a broader audience.</a:t>
            </a:r>
            <a:r>
              <a:rPr lang="en-SG" baseline="30000" dirty="0">
                <a:latin typeface="Arial" panose="020B0604020202020204" pitchFamily="34" charset="0"/>
                <a:cs typeface="Arial" panose="020B0604020202020204" pitchFamily="34" charset="0"/>
                <a:hlinkClick r:id="rId51"/>
              </a:rPr>
              <a:t>[13]</a:t>
            </a:r>
            <a:r>
              <a:rPr lang="en-SG" baseline="30000" dirty="0">
                <a:latin typeface="Arial" panose="020B0604020202020204" pitchFamily="34" charset="0"/>
                <a:cs typeface="Arial" panose="020B0604020202020204" pitchFamily="34" charset="0"/>
                <a:hlinkClick r:id="rId52"/>
              </a:rPr>
              <a:t>[14]</a:t>
            </a:r>
            <a:r>
              <a:rPr lang="en-SG" dirty="0">
                <a:latin typeface="Arial" panose="020B0604020202020204" pitchFamily="34" charset="0"/>
                <a:cs typeface="Arial" panose="020B0604020202020204" pitchFamily="34" charset="0"/>
              </a:rPr>
              <a:t> He later said that his book </a:t>
            </a:r>
            <a:r>
              <a:rPr lang="en-SG" i="1" dirty="0">
                <a:latin typeface="Arial" panose="020B0604020202020204" pitchFamily="34" charset="0"/>
                <a:cs typeface="Arial" panose="020B0604020202020204" pitchFamily="34" charset="0"/>
              </a:rPr>
              <a:t>Love Wins</a:t>
            </a:r>
            <a:r>
              <a:rPr lang="en-SG" dirty="0">
                <a:latin typeface="Arial" panose="020B0604020202020204" pitchFamily="34" charset="0"/>
                <a:cs typeface="Arial" panose="020B0604020202020204" pitchFamily="34" charset="0"/>
              </a:rPr>
              <a:t> had led to a fallout with the congregation and forced him on a "search for a more forgiving faith."</a:t>
            </a:r>
            <a:r>
              <a:rPr lang="en-SG" baseline="30000" dirty="0">
                <a:latin typeface="Arial" panose="020B0604020202020204" pitchFamily="34" charset="0"/>
                <a:cs typeface="Arial" panose="020B0604020202020204" pitchFamily="34" charset="0"/>
                <a:hlinkClick r:id="rId53"/>
              </a:rPr>
              <a:t>[15]</a:t>
            </a:r>
            <a:r>
              <a:rPr lang="en-SG" dirty="0">
                <a:latin typeface="Arial" panose="020B0604020202020204" pitchFamily="34" charset="0"/>
                <a:cs typeface="Arial" panose="020B0604020202020204" pitchFamily="34" charset="0"/>
              </a:rPr>
              <a:t> </a:t>
            </a:r>
          </a:p>
          <a:p>
            <a:r>
              <a:rPr lang="en-SG" dirty="0">
                <a:latin typeface="Arial" panose="020B0604020202020204" pitchFamily="34" charset="0"/>
                <a:cs typeface="Arial" panose="020B0604020202020204" pitchFamily="34" charset="0"/>
              </a:rPr>
              <a:t>In July 2012 Bell held his first major event since leaving Mars Hill, speaking at the famous </a:t>
            </a:r>
            <a:r>
              <a:rPr lang="en-SG" dirty="0">
                <a:latin typeface="Arial" panose="020B0604020202020204" pitchFamily="34" charset="0"/>
                <a:cs typeface="Arial" panose="020B0604020202020204" pitchFamily="34" charset="0"/>
                <a:hlinkClick r:id="rId54" tooltip="Viper Room"/>
              </a:rPr>
              <a:t>Viper Room</a:t>
            </a:r>
            <a:r>
              <a:rPr lang="en-SG" dirty="0">
                <a:latin typeface="Arial" panose="020B0604020202020204" pitchFamily="34" charset="0"/>
                <a:cs typeface="Arial" panose="020B0604020202020204" pitchFamily="34" charset="0"/>
              </a:rPr>
              <a:t> night club in Los Angeles.</a:t>
            </a:r>
            <a:r>
              <a:rPr lang="en-SG" baseline="30000" dirty="0">
                <a:latin typeface="Arial" panose="020B0604020202020204" pitchFamily="34" charset="0"/>
                <a:cs typeface="Arial" panose="020B0604020202020204" pitchFamily="34" charset="0"/>
                <a:hlinkClick r:id="rId55"/>
              </a:rPr>
              <a:t>[16]</a:t>
            </a:r>
            <a:r>
              <a:rPr lang="en-SG" dirty="0">
                <a:latin typeface="Arial" panose="020B0604020202020204" pitchFamily="34" charset="0"/>
                <a:cs typeface="Arial" panose="020B0604020202020204" pitchFamily="34" charset="0"/>
              </a:rPr>
              <a:t> Bell hosts conferences and workshops in Laguna Beach for "leaders, teachers, preachers, entrepreneurs, artists, pastors—anyone whose work involves creating something and then turning it loose in the world."</a:t>
            </a:r>
            <a:r>
              <a:rPr lang="en-SG" baseline="30000" dirty="0">
                <a:latin typeface="Arial" panose="020B0604020202020204" pitchFamily="34" charset="0"/>
                <a:cs typeface="Arial" panose="020B0604020202020204" pitchFamily="34" charset="0"/>
                <a:hlinkClick r:id="rId56"/>
              </a:rPr>
              <a:t>[17]</a:t>
            </a:r>
            <a:r>
              <a:rPr lang="en-SG" dirty="0">
                <a:latin typeface="Arial" panose="020B0604020202020204" pitchFamily="34" charset="0"/>
                <a:cs typeface="Arial" panose="020B0604020202020204" pitchFamily="34" charset="0"/>
              </a:rPr>
              <a:t> </a:t>
            </a:r>
          </a:p>
          <a:p>
            <a:r>
              <a:rPr lang="en-SG" b="1" dirty="0">
                <a:latin typeface="Arial" panose="020B0604020202020204" pitchFamily="34" charset="0"/>
                <a:cs typeface="Arial" panose="020B0604020202020204" pitchFamily="34" charset="0"/>
              </a:rPr>
              <a:t>Other projects</a:t>
            </a:r>
          </a:p>
          <a:p>
            <a:r>
              <a:rPr lang="en-SG" dirty="0">
                <a:latin typeface="Arial" panose="020B0604020202020204" pitchFamily="34" charset="0"/>
                <a:cs typeface="Arial" panose="020B0604020202020204" pitchFamily="34" charset="0"/>
              </a:rPr>
              <a:t>Bell is the featured speaker in </a:t>
            </a:r>
            <a:r>
              <a:rPr lang="en-SG" dirty="0">
                <a:latin typeface="Arial" panose="020B0604020202020204" pitchFamily="34" charset="0"/>
                <a:cs typeface="Arial" panose="020B0604020202020204" pitchFamily="34" charset="0"/>
                <a:hlinkClick r:id="rId12" tooltip="NOOMA"/>
              </a:rPr>
              <a:t>NOOMA</a:t>
            </a:r>
            <a:r>
              <a:rPr lang="en-SG" dirty="0">
                <a:latin typeface="Arial" panose="020B0604020202020204" pitchFamily="34" charset="0"/>
                <a:cs typeface="Arial" panose="020B0604020202020204" pitchFamily="34" charset="0"/>
              </a:rPr>
              <a:t> – a series of short films. The title of the video series, "NOOMA", is an English variation of the Greek word </a:t>
            </a:r>
            <a:r>
              <a:rPr lang="en-SG" i="1" dirty="0">
                <a:latin typeface="Arial" panose="020B0604020202020204" pitchFamily="34" charset="0"/>
                <a:cs typeface="Arial" panose="020B0604020202020204" pitchFamily="34" charset="0"/>
              </a:rPr>
              <a:t>pneuma</a:t>
            </a:r>
            <a:r>
              <a:rPr lang="en-SG" dirty="0">
                <a:latin typeface="Arial" panose="020B0604020202020204" pitchFamily="34" charset="0"/>
                <a:cs typeface="Arial" panose="020B0604020202020204" pitchFamily="34" charset="0"/>
              </a:rPr>
              <a:t> which means breath or spirit. All the videos feature the teachings of Bell accompanied by music written and sung by local independent artists with the exception of </a:t>
            </a:r>
            <a:r>
              <a:rPr lang="en-SG" i="1" dirty="0">
                <a:latin typeface="Arial" panose="020B0604020202020204" pitchFamily="34" charset="0"/>
                <a:cs typeface="Arial" panose="020B0604020202020204" pitchFamily="34" charset="0"/>
                <a:hlinkClick r:id="rId57" tooltip="The Album Leaf"/>
              </a:rPr>
              <a:t>The Album Leaf</a:t>
            </a:r>
            <a:r>
              <a:rPr lang="en-SG" i="1" dirty="0">
                <a:latin typeface="Arial" panose="020B0604020202020204" pitchFamily="34" charset="0"/>
                <a:cs typeface="Arial" panose="020B0604020202020204" pitchFamily="34" charset="0"/>
              </a:rPr>
              <a:t>'</a:t>
            </a:r>
            <a:r>
              <a:rPr lang="en-SG" dirty="0">
                <a:latin typeface="Arial" panose="020B0604020202020204" pitchFamily="34" charset="0"/>
                <a:cs typeface="Arial" panose="020B0604020202020204" pitchFamily="34" charset="0"/>
              </a:rPr>
              <a:t>s music being licensed for the NOOMA DVD </a:t>
            </a:r>
            <a:r>
              <a:rPr lang="en-SG" i="1" dirty="0">
                <a:latin typeface="Arial" panose="020B0604020202020204" pitchFamily="34" charset="0"/>
                <a:cs typeface="Arial" panose="020B0604020202020204" pitchFamily="34" charset="0"/>
              </a:rPr>
              <a:t>Lump</a:t>
            </a:r>
            <a:r>
              <a:rPr lang="en-SG" dirty="0">
                <a:latin typeface="Arial" panose="020B0604020202020204" pitchFamily="34" charset="0"/>
                <a:cs typeface="Arial" panose="020B0604020202020204" pitchFamily="34" charset="0"/>
              </a:rPr>
              <a:t>. </a:t>
            </a:r>
          </a:p>
          <a:p>
            <a:r>
              <a:rPr lang="en-SG" dirty="0">
                <a:latin typeface="Arial" panose="020B0604020202020204" pitchFamily="34" charset="0"/>
                <a:cs typeface="Arial" panose="020B0604020202020204" pitchFamily="34" charset="0"/>
              </a:rPr>
              <a:t>In August 2005, </a:t>
            </a:r>
            <a:r>
              <a:rPr lang="en-SG" dirty="0">
                <a:latin typeface="Arial" panose="020B0604020202020204" pitchFamily="34" charset="0"/>
                <a:cs typeface="Arial" panose="020B0604020202020204" pitchFamily="34" charset="0"/>
                <a:hlinkClick r:id="rId58" tooltip="Zondervan Publishing"/>
              </a:rPr>
              <a:t>Zondervan Publishing</a:t>
            </a:r>
            <a:r>
              <a:rPr lang="en-SG" dirty="0">
                <a:latin typeface="Arial" panose="020B0604020202020204" pitchFamily="34" charset="0"/>
                <a:cs typeface="Arial" panose="020B0604020202020204" pitchFamily="34" charset="0"/>
              </a:rPr>
              <a:t> published Bell's first book, </a:t>
            </a:r>
            <a:r>
              <a:rPr lang="en-SG" i="1" dirty="0">
                <a:latin typeface="Arial" panose="020B0604020202020204" pitchFamily="34" charset="0"/>
                <a:cs typeface="Arial" panose="020B0604020202020204" pitchFamily="34" charset="0"/>
              </a:rPr>
              <a:t>Velvet Elvis: Repainting the Christian Faith</a:t>
            </a:r>
            <a:r>
              <a:rPr lang="en-SG" dirty="0">
                <a:latin typeface="Arial" panose="020B0604020202020204" pitchFamily="34" charset="0"/>
                <a:cs typeface="Arial" panose="020B0604020202020204" pitchFamily="34" charset="0"/>
              </a:rPr>
              <a:t>. </a:t>
            </a:r>
            <a:r>
              <a:rPr lang="en-SG" i="1" dirty="0">
                <a:latin typeface="Arial" panose="020B0604020202020204" pitchFamily="34" charset="0"/>
                <a:cs typeface="Arial" panose="020B0604020202020204" pitchFamily="34" charset="0"/>
              </a:rPr>
              <a:t>Velvet Elvis</a:t>
            </a:r>
            <a:r>
              <a:rPr lang="en-SG" dirty="0">
                <a:latin typeface="Arial" panose="020B0604020202020204" pitchFamily="34" charset="0"/>
                <a:cs typeface="Arial" panose="020B0604020202020204" pitchFamily="34" charset="0"/>
              </a:rPr>
              <a:t> is, according to the official online summary, "for the millions of people who are fascinated by Jesus, but can’t do the standard Christian package. In his debut book, Bell explores a new understanding of the Christian faith."</a:t>
            </a:r>
            <a:r>
              <a:rPr lang="en-SG" baseline="30000" dirty="0">
                <a:latin typeface="Arial" panose="020B0604020202020204" pitchFamily="34" charset="0"/>
                <a:cs typeface="Arial" panose="020B0604020202020204" pitchFamily="34" charset="0"/>
                <a:hlinkClick r:id="rId59"/>
              </a:rPr>
              <a:t>[18]</a:t>
            </a:r>
            <a:r>
              <a:rPr lang="en-SG" dirty="0">
                <a:latin typeface="Arial" panose="020B0604020202020204" pitchFamily="34" charset="0"/>
                <a:cs typeface="Arial" panose="020B0604020202020204" pitchFamily="34" charset="0"/>
              </a:rPr>
              <a:t> </a:t>
            </a:r>
          </a:p>
          <a:p>
            <a:r>
              <a:rPr lang="en-SG" dirty="0">
                <a:latin typeface="Arial" panose="020B0604020202020204" pitchFamily="34" charset="0"/>
                <a:cs typeface="Arial" panose="020B0604020202020204" pitchFamily="34" charset="0"/>
              </a:rPr>
              <a:t>Bell's </a:t>
            </a:r>
            <a:r>
              <a:rPr lang="en-SG" i="1" dirty="0">
                <a:latin typeface="Arial" panose="020B0604020202020204" pitchFamily="34" charset="0"/>
                <a:cs typeface="Arial" panose="020B0604020202020204" pitchFamily="34" charset="0"/>
              </a:rPr>
              <a:t>Everything is Spiritual</a:t>
            </a:r>
            <a:r>
              <a:rPr lang="en-SG" dirty="0">
                <a:latin typeface="Arial" panose="020B0604020202020204" pitchFamily="34" charset="0"/>
                <a:cs typeface="Arial" panose="020B0604020202020204" pitchFamily="34" charset="0"/>
              </a:rPr>
              <a:t> national speaking tour launched on June 30, 2006, in </a:t>
            </a:r>
            <a:r>
              <a:rPr lang="en-SG" dirty="0">
                <a:latin typeface="Arial" panose="020B0604020202020204" pitchFamily="34" charset="0"/>
                <a:cs typeface="Arial" panose="020B0604020202020204" pitchFamily="34" charset="0"/>
                <a:hlinkClick r:id="rId60" tooltip="Chicago"/>
              </a:rPr>
              <a:t>Chicago</a:t>
            </a:r>
            <a:r>
              <a:rPr lang="en-SG" dirty="0">
                <a:latin typeface="Arial" panose="020B0604020202020204" pitchFamily="34" charset="0"/>
                <a:cs typeface="Arial" panose="020B0604020202020204" pitchFamily="34" charset="0"/>
              </a:rPr>
              <a:t>, drawing sold-out crowds in cities across North America. The proceeds from ticket sales were used to support </a:t>
            </a:r>
            <a:r>
              <a:rPr lang="en-SG" dirty="0">
                <a:latin typeface="Arial" panose="020B0604020202020204" pitchFamily="34" charset="0"/>
                <a:cs typeface="Arial" panose="020B0604020202020204" pitchFamily="34" charset="0"/>
                <a:hlinkClick r:id="rId61" tooltip="WaterAid"/>
              </a:rPr>
              <a:t>WaterAid</a:t>
            </a:r>
            <a:r>
              <a:rPr lang="en-SG" dirty="0">
                <a:latin typeface="Arial" panose="020B0604020202020204" pitchFamily="34" charset="0"/>
                <a:cs typeface="Arial" panose="020B0604020202020204" pitchFamily="34" charset="0"/>
              </a:rPr>
              <a:t>, an international non-profit organization dedicated to helping people escape the </a:t>
            </a:r>
            <a:r>
              <a:rPr lang="en-SG" dirty="0">
                <a:latin typeface="Arial" panose="020B0604020202020204" pitchFamily="34" charset="0"/>
                <a:cs typeface="Arial" panose="020B0604020202020204" pitchFamily="34" charset="0"/>
                <a:hlinkClick r:id="rId62" tooltip="Poverty"/>
              </a:rPr>
              <a:t>poverty</a:t>
            </a:r>
            <a:r>
              <a:rPr lang="en-SG" dirty="0">
                <a:latin typeface="Arial" panose="020B0604020202020204" pitchFamily="34" charset="0"/>
                <a:cs typeface="Arial" panose="020B0604020202020204" pitchFamily="34" charset="0"/>
              </a:rPr>
              <a:t> and </a:t>
            </a:r>
            <a:r>
              <a:rPr lang="en-SG" dirty="0">
                <a:latin typeface="Arial" panose="020B0604020202020204" pitchFamily="34" charset="0"/>
                <a:cs typeface="Arial" panose="020B0604020202020204" pitchFamily="34" charset="0"/>
                <a:hlinkClick r:id="rId63" tooltip="Infectious disease"/>
              </a:rPr>
              <a:t>disease</a:t>
            </a:r>
            <a:r>
              <a:rPr lang="en-SG" dirty="0">
                <a:latin typeface="Arial" panose="020B0604020202020204" pitchFamily="34" charset="0"/>
                <a:cs typeface="Arial" panose="020B0604020202020204" pitchFamily="34" charset="0"/>
              </a:rPr>
              <a:t> caused by living without </a:t>
            </a:r>
            <a:r>
              <a:rPr lang="en-SG" dirty="0">
                <a:latin typeface="Arial" panose="020B0604020202020204" pitchFamily="34" charset="0"/>
                <a:cs typeface="Arial" panose="020B0604020202020204" pitchFamily="34" charset="0"/>
                <a:hlinkClick r:id="rId64" tooltip="Safe water"/>
              </a:rPr>
              <a:t>safe water</a:t>
            </a:r>
            <a:r>
              <a:rPr lang="en-SG" dirty="0">
                <a:latin typeface="Arial" panose="020B0604020202020204" pitchFamily="34" charset="0"/>
                <a:cs typeface="Arial" panose="020B0604020202020204" pitchFamily="34" charset="0"/>
              </a:rPr>
              <a:t> and </a:t>
            </a:r>
            <a:r>
              <a:rPr lang="en-SG" dirty="0">
                <a:latin typeface="Arial" panose="020B0604020202020204" pitchFamily="34" charset="0"/>
                <a:cs typeface="Arial" panose="020B0604020202020204" pitchFamily="34" charset="0"/>
                <a:hlinkClick r:id="rId65" tooltip="Sanitation"/>
              </a:rPr>
              <a:t>sanitation</a:t>
            </a:r>
            <a:r>
              <a:rPr lang="en-SG" dirty="0">
                <a:latin typeface="Arial" panose="020B0604020202020204" pitchFamily="34" charset="0"/>
                <a:cs typeface="Arial" panose="020B0604020202020204" pitchFamily="34" charset="0"/>
              </a:rPr>
              <a:t>. </a:t>
            </a:r>
          </a:p>
          <a:p>
            <a:r>
              <a:rPr lang="en-SG" dirty="0">
                <a:latin typeface="Arial" panose="020B0604020202020204" pitchFamily="34" charset="0"/>
                <a:cs typeface="Arial" panose="020B0604020202020204" pitchFamily="34" charset="0"/>
              </a:rPr>
              <a:t>Bell's second book, titled </a:t>
            </a:r>
            <a:r>
              <a:rPr lang="en-SG" i="1" dirty="0">
                <a:latin typeface="Arial" panose="020B0604020202020204" pitchFamily="34" charset="0"/>
                <a:cs typeface="Arial" panose="020B0604020202020204" pitchFamily="34" charset="0"/>
              </a:rPr>
              <a:t>Sex God: Exploring the Endless Connections between Sexuality and Spirituality</a:t>
            </a:r>
            <a:r>
              <a:rPr lang="en-SG" dirty="0">
                <a:latin typeface="Arial" panose="020B0604020202020204" pitchFamily="34" charset="0"/>
                <a:cs typeface="Arial" panose="020B0604020202020204" pitchFamily="34" charset="0"/>
              </a:rPr>
              <a:t>, was released in March 2007. In February and March 2007 Bell hosted a "Sex God" tour on six university campuses to promote his book. The tour functioned more as a time for engaging questions and conversation. Questions ranged from Old Testament codes to homosexuality to what should Christians do with the word "evangelical". Each night ended with the showing of NOOMA number 15 entitled "YOU".</a:t>
            </a:r>
            <a:r>
              <a:rPr lang="en-SG" baseline="30000" dirty="0">
                <a:effectLst/>
                <a:latin typeface="Arial" panose="020B0604020202020204" pitchFamily="34" charset="0"/>
                <a:cs typeface="Arial" panose="020B0604020202020204" pitchFamily="34" charset="0"/>
              </a:rPr>
              <a:t>[</a:t>
            </a:r>
            <a:r>
              <a:rPr lang="en-SG" i="1" baseline="30000" dirty="0">
                <a:effectLst/>
                <a:latin typeface="Arial" panose="020B0604020202020204" pitchFamily="34" charset="0"/>
                <a:cs typeface="Arial" panose="020B0604020202020204" pitchFamily="34" charset="0"/>
                <a:hlinkClick r:id="rId66" tooltip="Wikipedia:Citation needed"/>
              </a:rPr>
              <a:t>citation needed</a:t>
            </a:r>
            <a:r>
              <a:rPr lang="en-SG" baseline="30000" dirty="0">
                <a:effectLst/>
                <a:latin typeface="Arial" panose="020B0604020202020204" pitchFamily="34" charset="0"/>
                <a:cs typeface="Arial" panose="020B0604020202020204" pitchFamily="34" charset="0"/>
              </a:rPr>
              <a:t>]</a:t>
            </a:r>
            <a:r>
              <a:rPr lang="en-SG" dirty="0">
                <a:latin typeface="Arial" panose="020B0604020202020204" pitchFamily="34" charset="0"/>
                <a:cs typeface="Arial" panose="020B0604020202020204" pitchFamily="34" charset="0"/>
              </a:rPr>
              <a:t> </a:t>
            </a:r>
          </a:p>
          <a:p>
            <a:r>
              <a:rPr lang="en-SG" dirty="0">
                <a:latin typeface="Arial" panose="020B0604020202020204" pitchFamily="34" charset="0"/>
                <a:cs typeface="Arial" panose="020B0604020202020204" pitchFamily="34" charset="0"/>
              </a:rPr>
              <a:t>In June 2007 Bell toured the United Kingdom and Ireland with a series called </a:t>
            </a:r>
            <a:r>
              <a:rPr lang="en-SG" i="1" dirty="0">
                <a:latin typeface="Arial" panose="020B0604020202020204" pitchFamily="34" charset="0"/>
                <a:cs typeface="Arial" panose="020B0604020202020204" pitchFamily="34" charset="0"/>
              </a:rPr>
              <a:t>Calling All Peacemakers</a:t>
            </a:r>
            <a:r>
              <a:rPr lang="en-SG" dirty="0">
                <a:latin typeface="Arial" panose="020B0604020202020204" pitchFamily="34" charset="0"/>
                <a:cs typeface="Arial" panose="020B0604020202020204" pitchFamily="34" charset="0"/>
              </a:rPr>
              <a:t>.</a:t>
            </a:r>
            <a:r>
              <a:rPr lang="en-SG" baseline="30000" dirty="0">
                <a:latin typeface="Arial" panose="020B0604020202020204" pitchFamily="34" charset="0"/>
                <a:cs typeface="Arial" panose="020B0604020202020204" pitchFamily="34" charset="0"/>
                <a:hlinkClick r:id="rId67"/>
              </a:rPr>
              <a:t>[19]</a:t>
            </a:r>
            <a:r>
              <a:rPr lang="en-SG" dirty="0">
                <a:latin typeface="Arial" panose="020B0604020202020204" pitchFamily="34" charset="0"/>
                <a:cs typeface="Arial" panose="020B0604020202020204" pitchFamily="34" charset="0"/>
              </a:rPr>
              <a:t> </a:t>
            </a:r>
          </a:p>
          <a:p>
            <a:r>
              <a:rPr lang="en-SG" dirty="0">
                <a:latin typeface="Arial" panose="020B0604020202020204" pitchFamily="34" charset="0"/>
                <a:cs typeface="Arial" panose="020B0604020202020204" pitchFamily="34" charset="0"/>
              </a:rPr>
              <a:t>Bell launched another speaking tour on November 5, 2007, in Chicago. "The Gods Aren't Angry" again drew sold-out crowds in cities across North America. The subject matter was a narrative </a:t>
            </a:r>
            <a:r>
              <a:rPr lang="en-SG" dirty="0" err="1">
                <a:latin typeface="Arial" panose="020B0604020202020204" pitchFamily="34" charset="0"/>
                <a:cs typeface="Arial" panose="020B0604020202020204" pitchFamily="34" charset="0"/>
              </a:rPr>
              <a:t>defense</a:t>
            </a:r>
            <a:r>
              <a:rPr lang="en-SG" dirty="0">
                <a:latin typeface="Arial" panose="020B0604020202020204" pitchFamily="34" charset="0"/>
                <a:cs typeface="Arial" panose="020B0604020202020204" pitchFamily="34" charset="0"/>
              </a:rPr>
              <a:t> of </a:t>
            </a:r>
            <a:r>
              <a:rPr lang="en-SG" dirty="0">
                <a:latin typeface="Arial" panose="020B0604020202020204" pitchFamily="34" charset="0"/>
                <a:cs typeface="Arial" panose="020B0604020202020204" pitchFamily="34" charset="0"/>
                <a:hlinkClick r:id="rId68" tooltip="Justification (theology)"/>
              </a:rPr>
              <a:t>justification</a:t>
            </a:r>
            <a:r>
              <a:rPr lang="en-SG" dirty="0">
                <a:latin typeface="Arial" panose="020B0604020202020204" pitchFamily="34" charset="0"/>
                <a:cs typeface="Arial" panose="020B0604020202020204" pitchFamily="34" charset="0"/>
              </a:rPr>
              <a:t> through faith and not works (sacrifice). Proceeds from this tour were used to support the </a:t>
            </a:r>
            <a:r>
              <a:rPr lang="en-SG" dirty="0" err="1">
                <a:latin typeface="Arial" panose="020B0604020202020204" pitchFamily="34" charset="0"/>
                <a:cs typeface="Arial" panose="020B0604020202020204" pitchFamily="34" charset="0"/>
              </a:rPr>
              <a:t>Turame</a:t>
            </a:r>
            <a:r>
              <a:rPr lang="en-SG" dirty="0">
                <a:latin typeface="Arial" panose="020B0604020202020204" pitchFamily="34" charset="0"/>
                <a:cs typeface="Arial" panose="020B0604020202020204" pitchFamily="34" charset="0"/>
              </a:rPr>
              <a:t> </a:t>
            </a:r>
            <a:r>
              <a:rPr lang="en-SG" dirty="0">
                <a:latin typeface="Arial" panose="020B0604020202020204" pitchFamily="34" charset="0"/>
                <a:cs typeface="Arial" panose="020B0604020202020204" pitchFamily="34" charset="0"/>
                <a:hlinkClick r:id="rId69" tooltip="Microfinance"/>
              </a:rPr>
              <a:t>Microfinance</a:t>
            </a:r>
            <a:r>
              <a:rPr lang="en-SG" dirty="0">
                <a:latin typeface="Arial" panose="020B0604020202020204" pitchFamily="34" charset="0"/>
                <a:cs typeface="Arial" panose="020B0604020202020204" pitchFamily="34" charset="0"/>
              </a:rPr>
              <a:t> program supporting the poor in Burundi, a mission supported by Bell's church. </a:t>
            </a:r>
          </a:p>
          <a:p>
            <a:r>
              <a:rPr lang="en-SG" dirty="0">
                <a:latin typeface="Arial" panose="020B0604020202020204" pitchFamily="34" charset="0"/>
                <a:cs typeface="Arial" panose="020B0604020202020204" pitchFamily="34" charset="0"/>
              </a:rPr>
              <a:t>Bell's 2009 project, </a:t>
            </a:r>
            <a:r>
              <a:rPr lang="en-SG" i="1" dirty="0">
                <a:latin typeface="Arial" panose="020B0604020202020204" pitchFamily="34" charset="0"/>
                <a:cs typeface="Arial" panose="020B0604020202020204" pitchFamily="34" charset="0"/>
              </a:rPr>
              <a:t>Drops Like Stars,</a:t>
            </a:r>
            <a:r>
              <a:rPr lang="en-SG" dirty="0">
                <a:latin typeface="Arial" panose="020B0604020202020204" pitchFamily="34" charset="0"/>
                <a:cs typeface="Arial" panose="020B0604020202020204" pitchFamily="34" charset="0"/>
              </a:rPr>
              <a:t> explores the links between creativity and suffering. </a:t>
            </a:r>
            <a:r>
              <a:rPr lang="en-SG" i="1" dirty="0">
                <a:latin typeface="Arial" panose="020B0604020202020204" pitchFamily="34" charset="0"/>
                <a:cs typeface="Arial" panose="020B0604020202020204" pitchFamily="34" charset="0"/>
              </a:rPr>
              <a:t>Drops Like Stars</a:t>
            </a:r>
            <a:r>
              <a:rPr lang="en-SG" dirty="0">
                <a:latin typeface="Arial" panose="020B0604020202020204" pitchFamily="34" charset="0"/>
                <a:cs typeface="Arial" panose="020B0604020202020204" pitchFamily="34" charset="0"/>
              </a:rPr>
              <a:t> was an international tour and a book, initially handwritten by Bell, with photographs. The title of the project comes from a young child's view of raindrops on a window at night. Rather than focusing on the conundrum of why an all-powerful God would allow suffering, Bell instead looks at the creativity, empathy, new connections, and growth that can spring from suffering. When asked in an interview how he had become interested in suffering, Bell replied that as a pastor he had been given a front row seat in the most poignant moments of people's lives. At the same time he was doing lectures on creativity and realized, "There was a connection between these two halves of my life – all these connections between suffering and art-making."</a:t>
            </a:r>
            <a:r>
              <a:rPr lang="en-SG" baseline="30000" dirty="0">
                <a:latin typeface="Arial" panose="020B0604020202020204" pitchFamily="34" charset="0"/>
                <a:cs typeface="Arial" panose="020B0604020202020204" pitchFamily="34" charset="0"/>
                <a:hlinkClick r:id="rId70"/>
              </a:rPr>
              <a:t>[20]</a:t>
            </a:r>
            <a:r>
              <a:rPr lang="en-SG" dirty="0">
                <a:latin typeface="Arial" panose="020B0604020202020204" pitchFamily="34" charset="0"/>
                <a:cs typeface="Arial" panose="020B0604020202020204" pitchFamily="34" charset="0"/>
              </a:rPr>
              <a:t> </a:t>
            </a:r>
          </a:p>
          <a:p>
            <a:r>
              <a:rPr lang="en-SG" dirty="0">
                <a:latin typeface="Arial" panose="020B0604020202020204" pitchFamily="34" charset="0"/>
                <a:cs typeface="Arial" panose="020B0604020202020204" pitchFamily="34" charset="0"/>
              </a:rPr>
              <a:t>In September 2013 Bell was interviewed by </a:t>
            </a:r>
            <a:r>
              <a:rPr lang="en-SG" dirty="0">
                <a:latin typeface="Arial" panose="020B0604020202020204" pitchFamily="34" charset="0"/>
                <a:cs typeface="Arial" panose="020B0604020202020204" pitchFamily="34" charset="0"/>
                <a:hlinkClick r:id="rId71" tooltip="Oprah"/>
              </a:rPr>
              <a:t>Oprah</a:t>
            </a:r>
            <a:r>
              <a:rPr lang="en-SG" dirty="0">
                <a:latin typeface="Arial" panose="020B0604020202020204" pitchFamily="34" charset="0"/>
                <a:cs typeface="Arial" panose="020B0604020202020204" pitchFamily="34" charset="0"/>
              </a:rPr>
              <a:t> for her </a:t>
            </a:r>
            <a:r>
              <a:rPr lang="en-SG" i="1" dirty="0">
                <a:latin typeface="Arial" panose="020B0604020202020204" pitchFamily="34" charset="0"/>
                <a:cs typeface="Arial" panose="020B0604020202020204" pitchFamily="34" charset="0"/>
                <a:hlinkClick r:id="rId72" tooltip="Super Soul Sunday"/>
              </a:rPr>
              <a:t>Super Soul Sunday</a:t>
            </a:r>
            <a:r>
              <a:rPr lang="en-SG" dirty="0">
                <a:latin typeface="Arial" panose="020B0604020202020204" pitchFamily="34" charset="0"/>
                <a:cs typeface="Arial" panose="020B0604020202020204" pitchFamily="34" charset="0"/>
              </a:rPr>
              <a:t> television show. Bell's book, </a:t>
            </a:r>
            <a:r>
              <a:rPr lang="en-SG" i="1" dirty="0">
                <a:latin typeface="Arial" panose="020B0604020202020204" pitchFamily="34" charset="0"/>
                <a:cs typeface="Arial" panose="020B0604020202020204" pitchFamily="34" charset="0"/>
              </a:rPr>
              <a:t>What We Talk About When We Talk About God</a:t>
            </a:r>
            <a:r>
              <a:rPr lang="en-SG" dirty="0">
                <a:latin typeface="Arial" panose="020B0604020202020204" pitchFamily="34" charset="0"/>
                <a:cs typeface="Arial" panose="020B0604020202020204" pitchFamily="34" charset="0"/>
              </a:rPr>
              <a:t>, was also listed as the first recommended book that month in Oprah's "Book of the Month" club.</a:t>
            </a:r>
            <a:r>
              <a:rPr lang="en-SG" baseline="30000" dirty="0">
                <a:latin typeface="Arial" panose="020B0604020202020204" pitchFamily="34" charset="0"/>
                <a:cs typeface="Arial" panose="020B0604020202020204" pitchFamily="34" charset="0"/>
                <a:hlinkClick r:id="rId73"/>
              </a:rPr>
              <a:t>[21]</a:t>
            </a:r>
            <a:r>
              <a:rPr lang="en-SG" dirty="0">
                <a:latin typeface="Arial" panose="020B0604020202020204" pitchFamily="34" charset="0"/>
                <a:cs typeface="Arial" panose="020B0604020202020204" pitchFamily="34" charset="0"/>
              </a:rPr>
              <a:t> </a:t>
            </a:r>
          </a:p>
          <a:p>
            <a:r>
              <a:rPr lang="en-SG" b="1" dirty="0">
                <a:latin typeface="Arial" panose="020B0604020202020204" pitchFamily="34" charset="0"/>
                <a:cs typeface="Arial" panose="020B0604020202020204" pitchFamily="34" charset="0"/>
              </a:rPr>
              <a:t>Television</a:t>
            </a:r>
          </a:p>
          <a:p>
            <a:r>
              <a:rPr lang="en-SG" dirty="0">
                <a:latin typeface="Arial" panose="020B0604020202020204" pitchFamily="34" charset="0"/>
                <a:cs typeface="Arial" panose="020B0604020202020204" pitchFamily="34" charset="0"/>
              </a:rPr>
              <a:t>ABC television announced production of a new television drama, </a:t>
            </a:r>
            <a:r>
              <a:rPr lang="en-SG" i="1" dirty="0">
                <a:latin typeface="Arial" panose="020B0604020202020204" pitchFamily="34" charset="0"/>
                <a:cs typeface="Arial" panose="020B0604020202020204" pitchFamily="34" charset="0"/>
              </a:rPr>
              <a:t>Stronger</a:t>
            </a:r>
            <a:r>
              <a:rPr lang="en-SG" dirty="0">
                <a:latin typeface="Arial" panose="020B0604020202020204" pitchFamily="34" charset="0"/>
                <a:cs typeface="Arial" panose="020B0604020202020204" pitchFamily="34" charset="0"/>
              </a:rPr>
              <a:t>, co-written by Bell and </a:t>
            </a:r>
            <a:r>
              <a:rPr lang="en-SG" dirty="0">
                <a:latin typeface="Arial" panose="020B0604020202020204" pitchFamily="34" charset="0"/>
                <a:cs typeface="Arial" panose="020B0604020202020204" pitchFamily="34" charset="0"/>
                <a:hlinkClick r:id="rId74" tooltip="Carlton Cuse"/>
              </a:rPr>
              <a:t>Carlton Cuse</a:t>
            </a:r>
            <a:r>
              <a:rPr lang="en-SG" dirty="0">
                <a:latin typeface="Arial" panose="020B0604020202020204" pitchFamily="34" charset="0"/>
                <a:cs typeface="Arial" panose="020B0604020202020204" pitchFamily="34" charset="0"/>
              </a:rPr>
              <a:t>, the executive producer of the television series, </a:t>
            </a:r>
            <a:r>
              <a:rPr lang="en-SG" i="1" dirty="0">
                <a:latin typeface="Arial" panose="020B0604020202020204" pitchFamily="34" charset="0"/>
                <a:cs typeface="Arial" panose="020B0604020202020204" pitchFamily="34" charset="0"/>
                <a:hlinkClick r:id="rId75" tooltip="Lost (TV series)"/>
              </a:rPr>
              <a:t>Lost</a:t>
            </a:r>
            <a:r>
              <a:rPr lang="en-SG" dirty="0">
                <a:latin typeface="Arial" panose="020B0604020202020204" pitchFamily="34" charset="0"/>
                <a:cs typeface="Arial" panose="020B0604020202020204" pitchFamily="34" charset="0"/>
              </a:rPr>
              <a:t>.</a:t>
            </a:r>
            <a:r>
              <a:rPr lang="en-SG" baseline="30000" dirty="0">
                <a:latin typeface="Arial" panose="020B0604020202020204" pitchFamily="34" charset="0"/>
                <a:cs typeface="Arial" panose="020B0604020202020204" pitchFamily="34" charset="0"/>
                <a:hlinkClick r:id="rId76"/>
              </a:rPr>
              <a:t>[22]</a:t>
            </a:r>
            <a:r>
              <a:rPr lang="en-SG" dirty="0">
                <a:latin typeface="Arial" panose="020B0604020202020204" pitchFamily="34" charset="0"/>
                <a:cs typeface="Arial" panose="020B0604020202020204" pitchFamily="34" charset="0"/>
              </a:rPr>
              <a:t> The show, based loosely on Bell's life and his unpublished novel-turned-pilot-script, would follow the life of Tom Stronger, a musician on a spiritual journey.</a:t>
            </a:r>
            <a:r>
              <a:rPr lang="en-SG" baseline="30000" dirty="0">
                <a:latin typeface="Arial" panose="020B0604020202020204" pitchFamily="34" charset="0"/>
                <a:cs typeface="Arial" panose="020B0604020202020204" pitchFamily="34" charset="0"/>
                <a:hlinkClick r:id="rId77"/>
              </a:rPr>
              <a:t>[23]</a:t>
            </a:r>
            <a:r>
              <a:rPr lang="en-SG" dirty="0">
                <a:latin typeface="Arial" panose="020B0604020202020204" pitchFamily="34" charset="0"/>
                <a:cs typeface="Arial" panose="020B0604020202020204" pitchFamily="34" charset="0"/>
              </a:rPr>
              <a:t> Ultimately, Bell and </a:t>
            </a:r>
            <a:r>
              <a:rPr lang="en-SG" dirty="0" err="1">
                <a:latin typeface="Arial" panose="020B0604020202020204" pitchFamily="34" charset="0"/>
                <a:cs typeface="Arial" panose="020B0604020202020204" pitchFamily="34" charset="0"/>
              </a:rPr>
              <a:t>Cuse</a:t>
            </a:r>
            <a:r>
              <a:rPr lang="en-SG" dirty="0">
                <a:latin typeface="Arial" panose="020B0604020202020204" pitchFamily="34" charset="0"/>
                <a:cs typeface="Arial" panose="020B0604020202020204" pitchFamily="34" charset="0"/>
              </a:rPr>
              <a:t> were unable to get approval to shoot a pilot for </a:t>
            </a:r>
            <a:r>
              <a:rPr lang="en-SG" i="1" dirty="0">
                <a:latin typeface="Arial" panose="020B0604020202020204" pitchFamily="34" charset="0"/>
                <a:cs typeface="Arial" panose="020B0604020202020204" pitchFamily="34" charset="0"/>
              </a:rPr>
              <a:t>Stronger</a:t>
            </a:r>
            <a:r>
              <a:rPr lang="en-SG" dirty="0">
                <a:latin typeface="Arial" panose="020B0604020202020204" pitchFamily="34" charset="0"/>
                <a:cs typeface="Arial" panose="020B0604020202020204" pitchFamily="34" charset="0"/>
              </a:rPr>
              <a:t>. </a:t>
            </a:r>
          </a:p>
          <a:p>
            <a:r>
              <a:rPr lang="en-SG" dirty="0">
                <a:latin typeface="Arial" panose="020B0604020202020204" pitchFamily="34" charset="0"/>
                <a:cs typeface="Arial" panose="020B0604020202020204" pitchFamily="34" charset="0"/>
              </a:rPr>
              <a:t>Bell and </a:t>
            </a:r>
            <a:r>
              <a:rPr lang="en-SG" dirty="0" err="1">
                <a:latin typeface="Arial" panose="020B0604020202020204" pitchFamily="34" charset="0"/>
                <a:cs typeface="Arial" panose="020B0604020202020204" pitchFamily="34" charset="0"/>
              </a:rPr>
              <a:t>Cuse</a:t>
            </a:r>
            <a:r>
              <a:rPr lang="en-SG" dirty="0">
                <a:latin typeface="Arial" panose="020B0604020202020204" pitchFamily="34" charset="0"/>
                <a:cs typeface="Arial" panose="020B0604020202020204" pitchFamily="34" charset="0"/>
              </a:rPr>
              <a:t> have moved on to another project described as a "faith-inflected talk show" presented by Bell. Two tapings of the proposed show were filmed in September 2012 in a warehouse in Los Angeles' art district in order to put together a reel for network executives.</a:t>
            </a:r>
            <a:r>
              <a:rPr lang="en-SG" baseline="30000" dirty="0">
                <a:latin typeface="Arial" panose="020B0604020202020204" pitchFamily="34" charset="0"/>
                <a:cs typeface="Arial" panose="020B0604020202020204" pitchFamily="34" charset="0"/>
                <a:hlinkClick r:id="rId78"/>
              </a:rPr>
              <a:t>[24]</a:t>
            </a:r>
            <a:r>
              <a:rPr lang="en-SG" dirty="0">
                <a:latin typeface="Arial" panose="020B0604020202020204" pitchFamily="34" charset="0"/>
                <a:cs typeface="Arial" panose="020B0604020202020204" pitchFamily="34" charset="0"/>
              </a:rPr>
              <a:t> At the time, they were referenced as either </a:t>
            </a:r>
            <a:r>
              <a:rPr lang="en-SG" i="1" dirty="0">
                <a:latin typeface="Arial" panose="020B0604020202020204" pitchFamily="34" charset="0"/>
                <a:cs typeface="Arial" panose="020B0604020202020204" pitchFamily="34" charset="0"/>
              </a:rPr>
              <a:t>That One Show Rob Bell and Carlton </a:t>
            </a:r>
            <a:r>
              <a:rPr lang="en-SG" i="1" dirty="0" err="1">
                <a:latin typeface="Arial" panose="020B0604020202020204" pitchFamily="34" charset="0"/>
                <a:cs typeface="Arial" panose="020B0604020202020204" pitchFamily="34" charset="0"/>
              </a:rPr>
              <a:t>Cuse</a:t>
            </a:r>
            <a:r>
              <a:rPr lang="en-SG" i="1" dirty="0">
                <a:latin typeface="Arial" panose="020B0604020202020204" pitchFamily="34" charset="0"/>
                <a:cs typeface="Arial" panose="020B0604020202020204" pitchFamily="34" charset="0"/>
              </a:rPr>
              <a:t> Have Been Working On</a:t>
            </a:r>
            <a:r>
              <a:rPr lang="en-SG" dirty="0">
                <a:latin typeface="Arial" panose="020B0604020202020204" pitchFamily="34" charset="0"/>
                <a:cs typeface="Arial" panose="020B0604020202020204" pitchFamily="34" charset="0"/>
              </a:rPr>
              <a:t>, or </a:t>
            </a:r>
            <a:r>
              <a:rPr lang="en-SG" i="1" dirty="0">
                <a:latin typeface="Arial" panose="020B0604020202020204" pitchFamily="34" charset="0"/>
                <a:cs typeface="Arial" panose="020B0604020202020204" pitchFamily="34" charset="0"/>
              </a:rPr>
              <a:t>The September Shows</a:t>
            </a:r>
            <a:r>
              <a:rPr lang="en-SG" dirty="0">
                <a:latin typeface="Arial" panose="020B0604020202020204" pitchFamily="34" charset="0"/>
                <a:cs typeface="Arial" panose="020B0604020202020204" pitchFamily="34" charset="0"/>
              </a:rPr>
              <a:t> for short.</a:t>
            </a:r>
            <a:r>
              <a:rPr lang="en-SG" baseline="30000" dirty="0">
                <a:latin typeface="Arial" panose="020B0604020202020204" pitchFamily="34" charset="0"/>
                <a:cs typeface="Arial" panose="020B0604020202020204" pitchFamily="34" charset="0"/>
                <a:hlinkClick r:id="rId79"/>
              </a:rPr>
              <a:t>[25]</a:t>
            </a:r>
            <a:r>
              <a:rPr lang="en-SG" baseline="30000" dirty="0">
                <a:latin typeface="Arial" panose="020B0604020202020204" pitchFamily="34" charset="0"/>
                <a:cs typeface="Arial" panose="020B0604020202020204" pitchFamily="34" charset="0"/>
                <a:hlinkClick r:id="rId80"/>
              </a:rPr>
              <a:t>[26]</a:t>
            </a:r>
            <a:r>
              <a:rPr lang="en-SG" baseline="30000" dirty="0">
                <a:latin typeface="Arial" panose="020B0604020202020204" pitchFamily="34" charset="0"/>
                <a:cs typeface="Arial" panose="020B0604020202020204" pitchFamily="34" charset="0"/>
                <a:hlinkClick r:id="rId81"/>
              </a:rPr>
              <a:t>[27]</a:t>
            </a:r>
            <a:r>
              <a:rPr lang="en-SG" dirty="0">
                <a:latin typeface="Arial" panose="020B0604020202020204" pitchFamily="34" charset="0"/>
                <a:cs typeface="Arial" panose="020B0604020202020204" pitchFamily="34" charset="0"/>
              </a:rPr>
              <a:t> A trailer has since been produced using </a:t>
            </a:r>
            <a:r>
              <a:rPr lang="en-SG" i="1" dirty="0">
                <a:latin typeface="Arial" panose="020B0604020202020204" pitchFamily="34" charset="0"/>
                <a:cs typeface="Arial" panose="020B0604020202020204" pitchFamily="34" charset="0"/>
              </a:rPr>
              <a:t>The Rob Bell Show</a:t>
            </a:r>
            <a:r>
              <a:rPr lang="en-SG" dirty="0">
                <a:latin typeface="Arial" panose="020B0604020202020204" pitchFamily="34" charset="0"/>
                <a:cs typeface="Arial" panose="020B0604020202020204" pitchFamily="34" charset="0"/>
              </a:rPr>
              <a:t> as a title card. His first and second guest each night were </a:t>
            </a:r>
            <a:r>
              <a:rPr lang="en-SG" dirty="0">
                <a:latin typeface="Arial" panose="020B0604020202020204" pitchFamily="34" charset="0"/>
                <a:cs typeface="Arial" panose="020B0604020202020204" pitchFamily="34" charset="0"/>
                <a:hlinkClick r:id="rId82" tooltip="Cathleen Falsani"/>
              </a:rPr>
              <a:t>Cathleen Falsani</a:t>
            </a:r>
            <a:r>
              <a:rPr lang="en-SG" dirty="0">
                <a:latin typeface="Arial" panose="020B0604020202020204" pitchFamily="34" charset="0"/>
                <a:cs typeface="Arial" panose="020B0604020202020204" pitchFamily="34" charset="0"/>
              </a:rPr>
              <a:t> and James "</a:t>
            </a:r>
            <a:r>
              <a:rPr lang="en-SG" dirty="0" err="1">
                <a:latin typeface="Arial" panose="020B0604020202020204" pitchFamily="34" charset="0"/>
                <a:cs typeface="Arial" panose="020B0604020202020204" pitchFamily="34" charset="0"/>
              </a:rPr>
              <a:t>Jame</a:t>
            </a:r>
            <a:r>
              <a:rPr lang="en-SG" dirty="0">
                <a:latin typeface="Arial" panose="020B0604020202020204" pitchFamily="34" charset="0"/>
                <a:cs typeface="Arial" panose="020B0604020202020204" pitchFamily="34" charset="0"/>
              </a:rPr>
              <a:t>-o" </a:t>
            </a:r>
            <a:r>
              <a:rPr lang="en-SG" dirty="0" err="1">
                <a:latin typeface="Arial" panose="020B0604020202020204" pitchFamily="34" charset="0"/>
                <a:cs typeface="Arial" panose="020B0604020202020204" pitchFamily="34" charset="0"/>
              </a:rPr>
              <a:t>Primbram</a:t>
            </a:r>
            <a:r>
              <a:rPr lang="en-SG" dirty="0">
                <a:latin typeface="Arial" panose="020B0604020202020204" pitchFamily="34" charset="0"/>
                <a:cs typeface="Arial" panose="020B0604020202020204" pitchFamily="34" charset="0"/>
              </a:rPr>
              <a:t>, an </a:t>
            </a:r>
            <a:r>
              <a:rPr lang="en-SG" dirty="0">
                <a:latin typeface="Arial" panose="020B0604020202020204" pitchFamily="34" charset="0"/>
                <a:cs typeface="Arial" panose="020B0604020202020204" pitchFamily="34" charset="0"/>
                <a:hlinkClick r:id="rId83" tooltip="Eco-warrior"/>
              </a:rPr>
              <a:t>eco-warrior</a:t>
            </a:r>
            <a:r>
              <a:rPr lang="en-SG" dirty="0">
                <a:latin typeface="Arial" panose="020B0604020202020204" pitchFamily="34" charset="0"/>
                <a:cs typeface="Arial" panose="020B0604020202020204" pitchFamily="34" charset="0"/>
              </a:rPr>
              <a:t>. </a:t>
            </a:r>
          </a:p>
          <a:p>
            <a:r>
              <a:rPr lang="en-SG" b="1" dirty="0">
                <a:latin typeface="Arial" panose="020B0604020202020204" pitchFamily="34" charset="0"/>
                <a:cs typeface="Arial" panose="020B0604020202020204" pitchFamily="34" charset="0"/>
              </a:rPr>
              <a:t>Beliefs</a:t>
            </a:r>
          </a:p>
          <a:p>
            <a:r>
              <a:rPr lang="en-SG" dirty="0">
                <a:latin typeface="Arial" panose="020B0604020202020204" pitchFamily="34" charset="0"/>
                <a:cs typeface="Arial" panose="020B0604020202020204" pitchFamily="34" charset="0"/>
              </a:rPr>
              <a:t>In his writings, Bell says "I affirm the truth anywhere in any religious system, in any worldview. If it's true, it belongs to God."</a:t>
            </a:r>
            <a:r>
              <a:rPr lang="en-SG" baseline="30000" dirty="0">
                <a:latin typeface="Arial" panose="020B0604020202020204" pitchFamily="34" charset="0"/>
                <a:cs typeface="Arial" panose="020B0604020202020204" pitchFamily="34" charset="0"/>
                <a:hlinkClick r:id="rId84"/>
              </a:rPr>
              <a:t>[28]</a:t>
            </a:r>
            <a:r>
              <a:rPr lang="en-SG" dirty="0">
                <a:latin typeface="Arial" panose="020B0604020202020204" pitchFamily="34" charset="0"/>
                <a:cs typeface="Arial" panose="020B0604020202020204" pitchFamily="34" charset="0"/>
              </a:rPr>
              <a:t> </a:t>
            </a:r>
          </a:p>
          <a:p>
            <a:r>
              <a:rPr lang="en-SG" dirty="0">
                <a:latin typeface="Arial" panose="020B0604020202020204" pitchFamily="34" charset="0"/>
                <a:cs typeface="Arial" panose="020B0604020202020204" pitchFamily="34" charset="0"/>
              </a:rPr>
              <a:t>Bell says, "This is not just the same old message with new methods. We're rediscovering Christianity as an Eastern religion, as a way of life. Legal metaphors for faith don't deliver a way of life. We grew up in churches where people knew the nine verses why we don't speak in tongues, but had never experienced the overwhelming presence of God."</a:t>
            </a:r>
            <a:r>
              <a:rPr lang="en-SG" baseline="30000" dirty="0">
                <a:latin typeface="Arial" panose="020B0604020202020204" pitchFamily="34" charset="0"/>
                <a:cs typeface="Arial" panose="020B0604020202020204" pitchFamily="34" charset="0"/>
                <a:hlinkClick r:id="rId47"/>
              </a:rPr>
              <a:t>[9]</a:t>
            </a:r>
            <a:r>
              <a:rPr lang="en-SG" dirty="0">
                <a:latin typeface="Arial" panose="020B0604020202020204" pitchFamily="34" charset="0"/>
                <a:cs typeface="Arial" panose="020B0604020202020204" pitchFamily="34" charset="0"/>
              </a:rPr>
              <a:t> </a:t>
            </a:r>
          </a:p>
          <a:p>
            <a:r>
              <a:rPr lang="en-SG" dirty="0">
                <a:latin typeface="Arial" panose="020B0604020202020204" pitchFamily="34" charset="0"/>
                <a:cs typeface="Arial" panose="020B0604020202020204" pitchFamily="34" charset="0"/>
              </a:rPr>
              <a:t>Bell's book </a:t>
            </a:r>
            <a:r>
              <a:rPr lang="en-SG" i="1" dirty="0">
                <a:latin typeface="Arial" panose="020B0604020202020204" pitchFamily="34" charset="0"/>
                <a:cs typeface="Arial" panose="020B0604020202020204" pitchFamily="34" charset="0"/>
              </a:rPr>
              <a:t>Love Wins</a:t>
            </a:r>
            <a:r>
              <a:rPr lang="en-SG" dirty="0">
                <a:latin typeface="Arial" panose="020B0604020202020204" pitchFamily="34" charset="0"/>
                <a:cs typeface="Arial" panose="020B0604020202020204" pitchFamily="34" charset="0"/>
              </a:rPr>
              <a:t> caused a major controversy within the </a:t>
            </a:r>
            <a:r>
              <a:rPr lang="en-SG" dirty="0">
                <a:latin typeface="Arial" panose="020B0604020202020204" pitchFamily="34" charset="0"/>
                <a:cs typeface="Arial" panose="020B0604020202020204" pitchFamily="34" charset="0"/>
                <a:hlinkClick r:id="rId85" tooltip="Evangelical"/>
              </a:rPr>
              <a:t>evangelical</a:t>
            </a:r>
            <a:r>
              <a:rPr lang="en-SG" dirty="0">
                <a:latin typeface="Arial" panose="020B0604020202020204" pitchFamily="34" charset="0"/>
                <a:cs typeface="Arial" panose="020B0604020202020204" pitchFamily="34" charset="0"/>
              </a:rPr>
              <a:t> community. The controversy was the subject of a </a:t>
            </a:r>
            <a:r>
              <a:rPr lang="en-SG" i="1" dirty="0">
                <a:latin typeface="Arial" panose="020B0604020202020204" pitchFamily="34" charset="0"/>
                <a:cs typeface="Arial" panose="020B0604020202020204" pitchFamily="34" charset="0"/>
                <a:hlinkClick r:id="rId86" tooltip="Time (magazine)"/>
              </a:rPr>
              <a:t>Time</a:t>
            </a:r>
            <a:r>
              <a:rPr lang="en-SG" dirty="0">
                <a:latin typeface="Arial" panose="020B0604020202020204" pitchFamily="34" charset="0"/>
                <a:cs typeface="Arial" panose="020B0604020202020204" pitchFamily="34" charset="0"/>
                <a:hlinkClick r:id="rId86" tooltip="Time (magazine)"/>
              </a:rPr>
              <a:t> magazine</a:t>
            </a:r>
            <a:r>
              <a:rPr lang="en-SG" dirty="0">
                <a:latin typeface="Arial" panose="020B0604020202020204" pitchFamily="34" charset="0"/>
                <a:cs typeface="Arial" panose="020B0604020202020204" pitchFamily="34" charset="0"/>
              </a:rPr>
              <a:t> cover story and a featured article in the </a:t>
            </a:r>
            <a:r>
              <a:rPr lang="en-SG" i="1" dirty="0">
                <a:latin typeface="Arial" panose="020B0604020202020204" pitchFamily="34" charset="0"/>
                <a:cs typeface="Arial" panose="020B0604020202020204" pitchFamily="34" charset="0"/>
                <a:hlinkClick r:id="rId10" tooltip="New York Times"/>
              </a:rPr>
              <a:t>New York Times</a:t>
            </a:r>
            <a:r>
              <a:rPr lang="en-SG" dirty="0">
                <a:latin typeface="Arial" panose="020B0604020202020204" pitchFamily="34" charset="0"/>
                <a:cs typeface="Arial" panose="020B0604020202020204" pitchFamily="34" charset="0"/>
              </a:rPr>
              <a:t>.</a:t>
            </a:r>
            <a:r>
              <a:rPr lang="en-SG" baseline="30000" dirty="0">
                <a:latin typeface="Arial" panose="020B0604020202020204" pitchFamily="34" charset="0"/>
                <a:cs typeface="Arial" panose="020B0604020202020204" pitchFamily="34" charset="0"/>
                <a:hlinkClick r:id="rId87"/>
              </a:rPr>
              <a:t>[29]</a:t>
            </a:r>
            <a:r>
              <a:rPr lang="en-SG" baseline="30000" dirty="0">
                <a:latin typeface="Arial" panose="020B0604020202020204" pitchFamily="34" charset="0"/>
                <a:cs typeface="Arial" panose="020B0604020202020204" pitchFamily="34" charset="0"/>
                <a:hlinkClick r:id="rId88"/>
              </a:rPr>
              <a:t>[30]</a:t>
            </a:r>
            <a:r>
              <a:rPr lang="en-SG" baseline="30000" dirty="0">
                <a:latin typeface="Arial" panose="020B0604020202020204" pitchFamily="34" charset="0"/>
                <a:cs typeface="Arial" panose="020B0604020202020204" pitchFamily="34" charset="0"/>
                <a:hlinkClick r:id="rId89"/>
              </a:rPr>
              <a:t>[31]</a:t>
            </a:r>
            <a:r>
              <a:rPr lang="en-SG" dirty="0">
                <a:latin typeface="Arial" panose="020B0604020202020204" pitchFamily="34" charset="0"/>
                <a:cs typeface="Arial" panose="020B0604020202020204" pitchFamily="34" charset="0"/>
              </a:rPr>
              <a:t> In the book, Bell states that "It's been clearly communicated to many that this belief (in hell as eternal, conscious torment) is a central truth of the Christian faith and to reject it is, in essence, to reject Jesus. This is misguided and toxic and ultimately subverts the contagious spread of Jesus' message of love, peace, forgiveness and joy that our world desperately needs to hear." In this book, Bell outlines a number of views of hell, including </a:t>
            </a:r>
            <a:r>
              <a:rPr lang="en-SG" dirty="0">
                <a:latin typeface="Arial" panose="020B0604020202020204" pitchFamily="34" charset="0"/>
                <a:cs typeface="Arial" panose="020B0604020202020204" pitchFamily="34" charset="0"/>
                <a:hlinkClick r:id="rId90" tooltip="Universal reconciliation"/>
              </a:rPr>
              <a:t>universal reconciliation</a:t>
            </a:r>
            <a:r>
              <a:rPr lang="en-SG" dirty="0">
                <a:latin typeface="Arial" panose="020B0604020202020204" pitchFamily="34" charset="0"/>
                <a:cs typeface="Arial" panose="020B0604020202020204" pitchFamily="34" charset="0"/>
              </a:rPr>
              <a:t>. Though he does not choose any one view as his own, he states "Whatever objections a person may have of [the universalist view], and there are many, one has to admit that it is fitting, proper, and Christian to long for it." </a:t>
            </a:r>
          </a:p>
          <a:p>
            <a:r>
              <a:rPr lang="en-SG" dirty="0">
                <a:latin typeface="Arial" panose="020B0604020202020204" pitchFamily="34" charset="0"/>
                <a:cs typeface="Arial" panose="020B0604020202020204" pitchFamily="34" charset="0"/>
              </a:rPr>
              <a:t>The book was criticized by numerous conservative evangelical figures (in particular, some </a:t>
            </a:r>
            <a:r>
              <a:rPr lang="en-SG" dirty="0">
                <a:latin typeface="Arial" panose="020B0604020202020204" pitchFamily="34" charset="0"/>
                <a:cs typeface="Arial" panose="020B0604020202020204" pitchFamily="34" charset="0"/>
                <a:hlinkClick r:id="rId91" tooltip="Reformed churches"/>
              </a:rPr>
              <a:t>reformed church</a:t>
            </a:r>
            <a:r>
              <a:rPr lang="en-SG" dirty="0">
                <a:latin typeface="Arial" panose="020B0604020202020204" pitchFamily="34" charset="0"/>
                <a:cs typeface="Arial" panose="020B0604020202020204" pitchFamily="34" charset="0"/>
              </a:rPr>
              <a:t> leaders), such as </a:t>
            </a:r>
            <a:r>
              <a:rPr lang="en-SG" dirty="0">
                <a:latin typeface="Arial" panose="020B0604020202020204" pitchFamily="34" charset="0"/>
                <a:cs typeface="Arial" panose="020B0604020202020204" pitchFamily="34" charset="0"/>
                <a:hlinkClick r:id="rId92" tooltip="Albert Mohler"/>
              </a:rPr>
              <a:t>Albert Mohler</a:t>
            </a:r>
            <a:r>
              <a:rPr lang="en-SG" dirty="0">
                <a:latin typeface="Arial" panose="020B0604020202020204" pitchFamily="34" charset="0"/>
                <a:cs typeface="Arial" panose="020B0604020202020204" pitchFamily="34" charset="0"/>
              </a:rPr>
              <a:t>, </a:t>
            </a:r>
            <a:r>
              <a:rPr lang="en-SG" dirty="0">
                <a:latin typeface="Arial" panose="020B0604020202020204" pitchFamily="34" charset="0"/>
                <a:cs typeface="Arial" panose="020B0604020202020204" pitchFamily="34" charset="0"/>
                <a:hlinkClick r:id="rId93" tooltip="John Piper (theologian)"/>
              </a:rPr>
              <a:t>John Piper</a:t>
            </a:r>
            <a:r>
              <a:rPr lang="en-SG" dirty="0">
                <a:latin typeface="Arial" panose="020B0604020202020204" pitchFamily="34" charset="0"/>
                <a:cs typeface="Arial" panose="020B0604020202020204" pitchFamily="34" charset="0"/>
              </a:rPr>
              <a:t>, and </a:t>
            </a:r>
            <a:r>
              <a:rPr lang="en-SG" dirty="0">
                <a:latin typeface="Arial" panose="020B0604020202020204" pitchFamily="34" charset="0"/>
                <a:cs typeface="Arial" panose="020B0604020202020204" pitchFamily="34" charset="0"/>
                <a:hlinkClick r:id="rId94" tooltip="David Platt (pastor)"/>
              </a:rPr>
              <a:t>David Platt</a:t>
            </a:r>
            <a:r>
              <a:rPr lang="en-SG" dirty="0">
                <a:latin typeface="Arial" panose="020B0604020202020204" pitchFamily="34" charset="0"/>
                <a:cs typeface="Arial" panose="020B0604020202020204" pitchFamily="34" charset="0"/>
              </a:rPr>
              <a:t>, with Mohler saying that the book was "theologically disastrous" for not rejecting universalism.</a:t>
            </a:r>
            <a:r>
              <a:rPr lang="en-SG" baseline="30000" dirty="0">
                <a:latin typeface="Arial" panose="020B0604020202020204" pitchFamily="34" charset="0"/>
                <a:cs typeface="Arial" panose="020B0604020202020204" pitchFamily="34" charset="0"/>
                <a:hlinkClick r:id="rId95"/>
              </a:rPr>
              <a:t>[32]</a:t>
            </a:r>
            <a:r>
              <a:rPr lang="en-SG" baseline="30000" dirty="0">
                <a:latin typeface="Arial" panose="020B0604020202020204" pitchFamily="34" charset="0"/>
                <a:cs typeface="Arial" panose="020B0604020202020204" pitchFamily="34" charset="0"/>
                <a:hlinkClick r:id="rId96"/>
              </a:rPr>
              <a:t>[33]</a:t>
            </a:r>
            <a:r>
              <a:rPr lang="en-SG" dirty="0">
                <a:latin typeface="Arial" panose="020B0604020202020204" pitchFamily="34" charset="0"/>
                <a:cs typeface="Arial" panose="020B0604020202020204" pitchFamily="34" charset="0"/>
              </a:rPr>
              <a:t> Other evangelicals, such as </a:t>
            </a:r>
            <a:r>
              <a:rPr lang="en-SG" dirty="0">
                <a:latin typeface="Arial" panose="020B0604020202020204" pitchFamily="34" charset="0"/>
                <a:cs typeface="Arial" panose="020B0604020202020204" pitchFamily="34" charset="0"/>
                <a:hlinkClick r:id="rId97" tooltip="Brian McLaren"/>
              </a:rPr>
              <a:t>Brian McLaren</a:t>
            </a:r>
            <a:r>
              <a:rPr lang="en-SG" dirty="0">
                <a:latin typeface="Arial" panose="020B0604020202020204" pitchFamily="34" charset="0"/>
                <a:cs typeface="Arial" panose="020B0604020202020204" pitchFamily="34" charset="0"/>
              </a:rPr>
              <a:t>,</a:t>
            </a:r>
            <a:r>
              <a:rPr lang="en-SG" baseline="30000" dirty="0">
                <a:latin typeface="Arial" panose="020B0604020202020204" pitchFamily="34" charset="0"/>
                <a:cs typeface="Arial" panose="020B0604020202020204" pitchFamily="34" charset="0"/>
                <a:hlinkClick r:id="rId98"/>
              </a:rPr>
              <a:t>[34]</a:t>
            </a:r>
            <a:r>
              <a:rPr lang="en-SG" baseline="30000" dirty="0">
                <a:latin typeface="Arial" panose="020B0604020202020204" pitchFamily="34" charset="0"/>
                <a:cs typeface="Arial" panose="020B0604020202020204" pitchFamily="34" charset="0"/>
                <a:hlinkClick r:id="rId99"/>
              </a:rPr>
              <a:t>[35]</a:t>
            </a:r>
            <a:r>
              <a:rPr lang="en-SG" dirty="0">
                <a:latin typeface="Arial" panose="020B0604020202020204" pitchFamily="34" charset="0"/>
                <a:cs typeface="Arial" panose="020B0604020202020204" pitchFamily="34" charset="0"/>
              </a:rPr>
              <a:t> </a:t>
            </a:r>
            <a:r>
              <a:rPr lang="en-SG" dirty="0">
                <a:latin typeface="Arial" panose="020B0604020202020204" pitchFamily="34" charset="0"/>
                <a:cs typeface="Arial" panose="020B0604020202020204" pitchFamily="34" charset="0"/>
                <a:hlinkClick r:id="rId100" tooltip="Greg Boyd (theologian)"/>
              </a:rPr>
              <a:t>Greg Boyd</a:t>
            </a:r>
            <a:r>
              <a:rPr lang="en-SG" baseline="30000" dirty="0">
                <a:latin typeface="Arial" panose="020B0604020202020204" pitchFamily="34" charset="0"/>
                <a:cs typeface="Arial" panose="020B0604020202020204" pitchFamily="34" charset="0"/>
                <a:hlinkClick r:id="rId101"/>
              </a:rPr>
              <a:t>[36]</a:t>
            </a:r>
            <a:r>
              <a:rPr lang="en-SG" dirty="0">
                <a:latin typeface="Arial" panose="020B0604020202020204" pitchFamily="34" charset="0"/>
                <a:cs typeface="Arial" panose="020B0604020202020204" pitchFamily="34" charset="0"/>
              </a:rPr>
              <a:t> and </a:t>
            </a:r>
            <a:r>
              <a:rPr lang="en-SG" dirty="0">
                <a:latin typeface="Arial" panose="020B0604020202020204" pitchFamily="34" charset="0"/>
                <a:cs typeface="Arial" panose="020B0604020202020204" pitchFamily="34" charset="0"/>
                <a:hlinkClick r:id="rId102" tooltip="Eugene Peterson"/>
              </a:rPr>
              <a:t>Eugene Peterson</a:t>
            </a:r>
            <a:r>
              <a:rPr lang="en-SG" baseline="30000" dirty="0">
                <a:latin typeface="Arial" panose="020B0604020202020204" pitchFamily="34" charset="0"/>
                <a:cs typeface="Arial" panose="020B0604020202020204" pitchFamily="34" charset="0"/>
                <a:hlinkClick r:id="rId103"/>
              </a:rPr>
              <a:t>[37]</a:t>
            </a:r>
            <a:r>
              <a:rPr lang="en-SG" baseline="30000" dirty="0">
                <a:latin typeface="Arial" panose="020B0604020202020204" pitchFamily="34" charset="0"/>
                <a:cs typeface="Arial" panose="020B0604020202020204" pitchFamily="34" charset="0"/>
                <a:hlinkClick r:id="rId104"/>
              </a:rPr>
              <a:t>[38]</a:t>
            </a:r>
            <a:r>
              <a:rPr lang="en-SG" baseline="30000" dirty="0">
                <a:latin typeface="Arial" panose="020B0604020202020204" pitchFamily="34" charset="0"/>
                <a:cs typeface="Arial" panose="020B0604020202020204" pitchFamily="34" charset="0"/>
                <a:hlinkClick r:id="rId105"/>
              </a:rPr>
              <a:t>[39]</a:t>
            </a:r>
            <a:r>
              <a:rPr lang="en-SG" dirty="0">
                <a:latin typeface="Arial" panose="020B0604020202020204" pitchFamily="34" charset="0"/>
                <a:cs typeface="Arial" panose="020B0604020202020204" pitchFamily="34" charset="0"/>
              </a:rPr>
              <a:t> defended Bell's views. Bell denies that he is a universalist and says that he does not embrace any particular view but argues that Christians should leave room for uncertainty on the matter. As </a:t>
            </a:r>
            <a:r>
              <a:rPr lang="en-SG" dirty="0">
                <a:latin typeface="Arial" panose="020B0604020202020204" pitchFamily="34" charset="0"/>
                <a:cs typeface="Arial" panose="020B0604020202020204" pitchFamily="34" charset="0"/>
                <a:hlinkClick r:id="rId106" tooltip="Jon Meacham"/>
              </a:rPr>
              <a:t>Jon Meacham</a:t>
            </a:r>
            <a:r>
              <a:rPr lang="en-SG" dirty="0">
                <a:latin typeface="Arial" panose="020B0604020202020204" pitchFamily="34" charset="0"/>
                <a:cs typeface="Arial" panose="020B0604020202020204" pitchFamily="34" charset="0"/>
              </a:rPr>
              <a:t> stated, </a:t>
            </a:r>
            <a:r>
              <a:rPr lang="en-SG" i="1" dirty="0">
                <a:latin typeface="Arial" panose="020B0604020202020204" pitchFamily="34" charset="0"/>
                <a:cs typeface="Arial" panose="020B0604020202020204" pitchFamily="34" charset="0"/>
              </a:rPr>
              <a:t>Love Wins</a:t>
            </a:r>
            <a:r>
              <a:rPr lang="en-SG" dirty="0">
                <a:latin typeface="Arial" panose="020B0604020202020204" pitchFamily="34" charset="0"/>
                <a:cs typeface="Arial" panose="020B0604020202020204" pitchFamily="34" charset="0"/>
              </a:rPr>
              <a:t> presents [Bell's] "case for living with mystery rather than demanding certitude."</a:t>
            </a:r>
            <a:r>
              <a:rPr lang="en-SG" baseline="30000" dirty="0">
                <a:latin typeface="Arial" panose="020B0604020202020204" pitchFamily="34" charset="0"/>
                <a:cs typeface="Arial" panose="020B0604020202020204" pitchFamily="34" charset="0"/>
                <a:hlinkClick r:id="rId107"/>
              </a:rPr>
              <a:t>[40]</a:t>
            </a:r>
            <a:r>
              <a:rPr lang="en-SG" baseline="30000" dirty="0">
                <a:latin typeface="Arial" panose="020B0604020202020204" pitchFamily="34" charset="0"/>
                <a:cs typeface="Arial" panose="020B0604020202020204" pitchFamily="34" charset="0"/>
                <a:hlinkClick r:id="rId108"/>
              </a:rPr>
              <a:t>[41]</a:t>
            </a:r>
            <a:r>
              <a:rPr lang="en-SG" dirty="0">
                <a:latin typeface="Arial" panose="020B0604020202020204" pitchFamily="34" charset="0"/>
                <a:cs typeface="Arial" panose="020B0604020202020204" pitchFamily="34" charset="0"/>
              </a:rPr>
              <a:t> Some evangelicals argued that this "uncertainty" is incompatible with Scripture,</a:t>
            </a:r>
            <a:r>
              <a:rPr lang="en-SG" baseline="30000" dirty="0">
                <a:latin typeface="Arial" panose="020B0604020202020204" pitchFamily="34" charset="0"/>
                <a:cs typeface="Arial" panose="020B0604020202020204" pitchFamily="34" charset="0"/>
                <a:hlinkClick r:id="rId109"/>
              </a:rPr>
              <a:t>[42]</a:t>
            </a:r>
            <a:r>
              <a:rPr lang="en-SG" dirty="0">
                <a:latin typeface="Arial" panose="020B0604020202020204" pitchFamily="34" charset="0"/>
                <a:cs typeface="Arial" panose="020B0604020202020204" pitchFamily="34" charset="0"/>
              </a:rPr>
              <a:t> while others say that the book is simply promoting overdue conversation about some traditional interpretations of Scripture.</a:t>
            </a:r>
            <a:r>
              <a:rPr lang="en-SG" baseline="30000" dirty="0">
                <a:latin typeface="Arial" panose="020B0604020202020204" pitchFamily="34" charset="0"/>
                <a:cs typeface="Arial" panose="020B0604020202020204" pitchFamily="34" charset="0"/>
                <a:hlinkClick r:id="rId110"/>
              </a:rPr>
              <a:t>[43]</a:t>
            </a:r>
            <a:r>
              <a:rPr lang="en-SG" baseline="30000" dirty="0">
                <a:latin typeface="Arial" panose="020B0604020202020204" pitchFamily="34" charset="0"/>
                <a:cs typeface="Arial" panose="020B0604020202020204" pitchFamily="34" charset="0"/>
                <a:hlinkClick r:id="rId111"/>
              </a:rPr>
              <a:t>[44]</a:t>
            </a:r>
            <a:r>
              <a:rPr lang="en-SG" dirty="0">
                <a:latin typeface="Arial" panose="020B0604020202020204" pitchFamily="34" charset="0"/>
                <a:cs typeface="Arial" panose="020B0604020202020204" pitchFamily="34" charset="0"/>
              </a:rPr>
              <a:t> In the book, Bell also questions "evacuation theology" which has Christians focused on getting to heaven, instead of focusing on God's renewal and transformation of this world. Bell argues that Jesus (and the wider Jewish tradition of which he was a part) focused on God's ongoing restoration of this world, not getting individuals to heaven.</a:t>
            </a:r>
            <a:r>
              <a:rPr lang="en-SG" baseline="30000" dirty="0">
                <a:latin typeface="Arial" panose="020B0604020202020204" pitchFamily="34" charset="0"/>
                <a:cs typeface="Arial" panose="020B0604020202020204" pitchFamily="34" charset="0"/>
                <a:hlinkClick r:id="rId112"/>
              </a:rPr>
              <a:t>[45]</a:t>
            </a:r>
            <a:r>
              <a:rPr lang="en-SG" baseline="30000" dirty="0">
                <a:latin typeface="Arial" panose="020B0604020202020204" pitchFamily="34" charset="0"/>
                <a:cs typeface="Arial" panose="020B0604020202020204" pitchFamily="34" charset="0"/>
                <a:hlinkClick r:id="rId113"/>
              </a:rPr>
              <a:t>[46]</a:t>
            </a:r>
            <a:r>
              <a:rPr lang="en-SG" dirty="0">
                <a:latin typeface="Arial" panose="020B0604020202020204" pitchFamily="34" charset="0"/>
                <a:cs typeface="Arial" panose="020B0604020202020204" pitchFamily="34" charset="0"/>
              </a:rPr>
              <a:t> </a:t>
            </a:r>
          </a:p>
          <a:p>
            <a:r>
              <a:rPr lang="en-SG" dirty="0">
                <a:latin typeface="Arial" panose="020B0604020202020204" pitchFamily="34" charset="0"/>
                <a:cs typeface="Arial" panose="020B0604020202020204" pitchFamily="34" charset="0"/>
              </a:rPr>
              <a:t>At his </a:t>
            </a:r>
            <a:r>
              <a:rPr lang="en-SG" dirty="0">
                <a:latin typeface="Arial" panose="020B0604020202020204" pitchFamily="34" charset="0"/>
                <a:cs typeface="Arial" panose="020B0604020202020204" pitchFamily="34" charset="0"/>
                <a:hlinkClick r:id="rId54" tooltip="Viper Room"/>
              </a:rPr>
              <a:t>Viper Room</a:t>
            </a:r>
            <a:r>
              <a:rPr lang="en-SG" dirty="0">
                <a:latin typeface="Arial" panose="020B0604020202020204" pitchFamily="34" charset="0"/>
                <a:cs typeface="Arial" panose="020B0604020202020204" pitchFamily="34" charset="0"/>
              </a:rPr>
              <a:t> appearance in July 2012, Bell took a question from an audience member concerned about the church's acceptance of gay members. Said Bell, "Some people are gay, and you're our brothers and you're our sisters, and we love you. We love you... [Gay people] are passionate disciples of Jesus just like I'm trying to be, so let's all get together and try to do something about the truly big problems in our world."</a:t>
            </a:r>
            <a:r>
              <a:rPr lang="en-SG" baseline="30000" dirty="0">
                <a:latin typeface="Arial" panose="020B0604020202020204" pitchFamily="34" charset="0"/>
                <a:cs typeface="Arial" panose="020B0604020202020204" pitchFamily="34" charset="0"/>
                <a:hlinkClick r:id="rId114"/>
              </a:rPr>
              <a:t>[47]</a:t>
            </a:r>
            <a:r>
              <a:rPr lang="en-SG" dirty="0">
                <a:latin typeface="Arial" panose="020B0604020202020204" pitchFamily="34" charset="0"/>
                <a:cs typeface="Arial" panose="020B0604020202020204" pitchFamily="34" charset="0"/>
              </a:rPr>
              <a:t> On March 17, 2013, in an interview at Grace Cathedral in San Francisco, Bell said, "I am for marriage. I am for fidelity. I am for love, whether it's a man and a woman, a woman and a woman, a man and a man...And I think the ship has sailed. This is the world we are living in and we need to affirm people wherever they are."</a:t>
            </a:r>
            <a:r>
              <a:rPr lang="en-SG" baseline="30000" dirty="0">
                <a:latin typeface="Arial" panose="020B0604020202020204" pitchFamily="34" charset="0"/>
                <a:cs typeface="Arial" panose="020B0604020202020204" pitchFamily="34" charset="0"/>
                <a:hlinkClick r:id="rId115"/>
              </a:rPr>
              <a:t>[48]</a:t>
            </a:r>
            <a:r>
              <a:rPr lang="en-SG" dirty="0">
                <a:latin typeface="Arial" panose="020B0604020202020204" pitchFamily="34" charset="0"/>
                <a:cs typeface="Arial" panose="020B0604020202020204" pitchFamily="34" charset="0"/>
              </a:rPr>
              <a:t> </a:t>
            </a:r>
          </a:p>
          <a:p>
            <a:r>
              <a:rPr lang="en-SG" dirty="0">
                <a:latin typeface="Arial" panose="020B0604020202020204" pitchFamily="34" charset="0"/>
                <a:cs typeface="Arial" panose="020B0604020202020204" pitchFamily="34" charset="0"/>
              </a:rPr>
              <a:t>In March 2013, Bell expressed frustration with the state of conservative evangelicalism, calling it "a very narrow, politically intertwined, culturally ghettoized Evangelical subculture." He says that Evangelicals have "turned away lots of people" from the church by talking about God in ways that "don't actually shape people into more loving, compassionate people," adding that Evangelicals "have supported policies and ways of viewing the world that are actually destructive, and we've done it in the name of God and we need to repent."</a:t>
            </a:r>
            <a:r>
              <a:rPr lang="en-SG" baseline="30000" dirty="0">
                <a:latin typeface="Arial" panose="020B0604020202020204" pitchFamily="34" charset="0"/>
                <a:cs typeface="Arial" panose="020B0604020202020204" pitchFamily="34" charset="0"/>
                <a:hlinkClick r:id="rId115"/>
              </a:rPr>
              <a:t>[48]</a:t>
            </a:r>
            <a:r>
              <a:rPr lang="en-SG" dirty="0">
                <a:latin typeface="Arial" panose="020B0604020202020204" pitchFamily="34" charset="0"/>
                <a:cs typeface="Arial" panose="020B0604020202020204" pitchFamily="34" charset="0"/>
              </a:rPr>
              <a:t> </a:t>
            </a:r>
          </a:p>
          <a:p>
            <a:r>
              <a:rPr lang="en-SG" b="1" dirty="0">
                <a:latin typeface="Arial" panose="020B0604020202020204" pitchFamily="34" charset="0"/>
                <a:cs typeface="Arial" panose="020B0604020202020204" pitchFamily="34" charset="0"/>
              </a:rPr>
              <a:t>Publications</a:t>
            </a:r>
          </a:p>
          <a:p>
            <a:r>
              <a:rPr lang="en-SG" i="1" dirty="0">
                <a:latin typeface="Arial" panose="020B0604020202020204" pitchFamily="34" charset="0"/>
                <a:cs typeface="Arial" panose="020B0604020202020204" pitchFamily="34" charset="0"/>
              </a:rPr>
              <a:t>Velvet Elvis: Repainting the Christian Faith</a:t>
            </a:r>
            <a:r>
              <a:rPr lang="en-SG" dirty="0">
                <a:latin typeface="Arial" panose="020B0604020202020204" pitchFamily="34" charset="0"/>
                <a:cs typeface="Arial" panose="020B0604020202020204" pitchFamily="34" charset="0"/>
              </a:rPr>
              <a:t> (Zondervan, 2005) </a:t>
            </a:r>
            <a:r>
              <a:rPr lang="en-SG" dirty="0">
                <a:latin typeface="Arial" panose="020B0604020202020204" pitchFamily="34" charset="0"/>
                <a:cs typeface="Arial" panose="020B0604020202020204" pitchFamily="34" charset="0"/>
                <a:hlinkClick r:id="rId116" tooltip="International Standard Book Number"/>
              </a:rPr>
              <a:t>ISBN</a:t>
            </a:r>
            <a:r>
              <a:rPr lang="en-SG" dirty="0">
                <a:latin typeface="Arial" panose="020B0604020202020204" pitchFamily="34" charset="0"/>
                <a:cs typeface="Arial" panose="020B0604020202020204" pitchFamily="34" charset="0"/>
              </a:rPr>
              <a:t> </a:t>
            </a:r>
            <a:r>
              <a:rPr lang="en-SG" dirty="0">
                <a:latin typeface="Arial" panose="020B0604020202020204" pitchFamily="34" charset="0"/>
                <a:cs typeface="Arial" panose="020B0604020202020204" pitchFamily="34" charset="0"/>
                <a:hlinkClick r:id="rId117" tooltip="Special:BookSources/0-310-26345-X"/>
              </a:rPr>
              <a:t>0-310-26345-X</a:t>
            </a:r>
            <a:endParaRPr lang="en-SG" dirty="0">
              <a:latin typeface="Arial" panose="020B0604020202020204" pitchFamily="34" charset="0"/>
              <a:cs typeface="Arial" panose="020B0604020202020204" pitchFamily="34" charset="0"/>
            </a:endParaRPr>
          </a:p>
          <a:p>
            <a:r>
              <a:rPr lang="en-SG" i="1" dirty="0">
                <a:latin typeface="Arial" panose="020B0604020202020204" pitchFamily="34" charset="0"/>
                <a:cs typeface="Arial" panose="020B0604020202020204" pitchFamily="34" charset="0"/>
              </a:rPr>
              <a:t>Sex God: Exploring the Endless Connections between Sexuality and Spirituality</a:t>
            </a:r>
            <a:r>
              <a:rPr lang="en-SG" dirty="0">
                <a:latin typeface="Arial" panose="020B0604020202020204" pitchFamily="34" charset="0"/>
                <a:cs typeface="Arial" panose="020B0604020202020204" pitchFamily="34" charset="0"/>
              </a:rPr>
              <a:t> (Zondervan, 2007) </a:t>
            </a:r>
            <a:r>
              <a:rPr lang="en-SG" dirty="0">
                <a:latin typeface="Arial" panose="020B0604020202020204" pitchFamily="34" charset="0"/>
                <a:cs typeface="Arial" panose="020B0604020202020204" pitchFamily="34" charset="0"/>
                <a:hlinkClick r:id="rId116" tooltip="International Standard Book Number"/>
              </a:rPr>
              <a:t>ISBN</a:t>
            </a:r>
            <a:r>
              <a:rPr lang="en-SG" dirty="0">
                <a:latin typeface="Arial" panose="020B0604020202020204" pitchFamily="34" charset="0"/>
                <a:cs typeface="Arial" panose="020B0604020202020204" pitchFamily="34" charset="0"/>
              </a:rPr>
              <a:t> </a:t>
            </a:r>
            <a:r>
              <a:rPr lang="en-SG" dirty="0">
                <a:latin typeface="Arial" panose="020B0604020202020204" pitchFamily="34" charset="0"/>
                <a:cs typeface="Arial" panose="020B0604020202020204" pitchFamily="34" charset="0"/>
                <a:hlinkClick r:id="rId118" tooltip="Special:BookSources/0-310-26346-8"/>
              </a:rPr>
              <a:t>0-310-26346-8</a:t>
            </a:r>
            <a:endParaRPr lang="en-SG" dirty="0">
              <a:latin typeface="Arial" panose="020B0604020202020204" pitchFamily="34" charset="0"/>
              <a:cs typeface="Arial" panose="020B0604020202020204" pitchFamily="34" charset="0"/>
            </a:endParaRPr>
          </a:p>
          <a:p>
            <a:r>
              <a:rPr lang="en-SG" i="1" dirty="0">
                <a:latin typeface="Arial" panose="020B0604020202020204" pitchFamily="34" charset="0"/>
                <a:cs typeface="Arial" panose="020B0604020202020204" pitchFamily="34" charset="0"/>
              </a:rPr>
              <a:t>Everything is Spiritual (DVD)</a:t>
            </a:r>
            <a:r>
              <a:rPr lang="en-SG" dirty="0">
                <a:latin typeface="Arial" panose="020B0604020202020204" pitchFamily="34" charset="0"/>
                <a:cs typeface="Arial" panose="020B0604020202020204" pitchFamily="34" charset="0"/>
              </a:rPr>
              <a:t> (Zondervan, 2007) </a:t>
            </a:r>
            <a:r>
              <a:rPr lang="en-SG" dirty="0">
                <a:latin typeface="Arial" panose="020B0604020202020204" pitchFamily="34" charset="0"/>
                <a:cs typeface="Arial" panose="020B0604020202020204" pitchFamily="34" charset="0"/>
                <a:hlinkClick r:id="rId116" tooltip="International Standard Book Number"/>
              </a:rPr>
              <a:t>ISBN</a:t>
            </a:r>
            <a:r>
              <a:rPr lang="en-SG" dirty="0">
                <a:latin typeface="Arial" panose="020B0604020202020204" pitchFamily="34" charset="0"/>
                <a:cs typeface="Arial" panose="020B0604020202020204" pitchFamily="34" charset="0"/>
              </a:rPr>
              <a:t> </a:t>
            </a:r>
            <a:r>
              <a:rPr lang="en-SG" dirty="0">
                <a:latin typeface="Arial" panose="020B0604020202020204" pitchFamily="34" charset="0"/>
                <a:cs typeface="Arial" panose="020B0604020202020204" pitchFamily="34" charset="0"/>
                <a:hlinkClick r:id="rId119" tooltip="Special:BookSources/0-310-28556-9"/>
              </a:rPr>
              <a:t>0-310-28556-9</a:t>
            </a:r>
            <a:endParaRPr lang="en-SG" dirty="0">
              <a:latin typeface="Arial" panose="020B0604020202020204" pitchFamily="34" charset="0"/>
              <a:cs typeface="Arial" panose="020B0604020202020204" pitchFamily="34" charset="0"/>
            </a:endParaRPr>
          </a:p>
          <a:p>
            <a:r>
              <a:rPr lang="en-SG" i="1" dirty="0">
                <a:latin typeface="Arial" panose="020B0604020202020204" pitchFamily="34" charset="0"/>
                <a:cs typeface="Arial" panose="020B0604020202020204" pitchFamily="34" charset="0"/>
              </a:rPr>
              <a:t>The Gods Aren't Angry (DVD)</a:t>
            </a:r>
            <a:r>
              <a:rPr lang="en-SG" dirty="0">
                <a:latin typeface="Arial" panose="020B0604020202020204" pitchFamily="34" charset="0"/>
                <a:cs typeface="Arial" panose="020B0604020202020204" pitchFamily="34" charset="0"/>
              </a:rPr>
              <a:t> (Flannel, 2008) </a:t>
            </a:r>
            <a:r>
              <a:rPr lang="en-SG" dirty="0">
                <a:latin typeface="Arial" panose="020B0604020202020204" pitchFamily="34" charset="0"/>
                <a:cs typeface="Arial" panose="020B0604020202020204" pitchFamily="34" charset="0"/>
                <a:hlinkClick r:id="rId116" tooltip="International Standard Book Number"/>
              </a:rPr>
              <a:t>ISBN</a:t>
            </a:r>
            <a:r>
              <a:rPr lang="en-SG" dirty="0">
                <a:latin typeface="Arial" panose="020B0604020202020204" pitchFamily="34" charset="0"/>
                <a:cs typeface="Arial" panose="020B0604020202020204" pitchFamily="34" charset="0"/>
              </a:rPr>
              <a:t> </a:t>
            </a:r>
            <a:r>
              <a:rPr lang="en-SG" dirty="0">
                <a:latin typeface="Arial" panose="020B0604020202020204" pitchFamily="34" charset="0"/>
                <a:cs typeface="Arial" panose="020B0604020202020204" pitchFamily="34" charset="0"/>
                <a:hlinkClick r:id="rId120" tooltip="Special:BookSources/0-310-29074-0"/>
              </a:rPr>
              <a:t>0-310-29074-0</a:t>
            </a:r>
            <a:endParaRPr lang="en-SG" dirty="0">
              <a:latin typeface="Arial" panose="020B0604020202020204" pitchFamily="34" charset="0"/>
              <a:cs typeface="Arial" panose="020B0604020202020204" pitchFamily="34" charset="0"/>
            </a:endParaRPr>
          </a:p>
          <a:p>
            <a:r>
              <a:rPr lang="en-SG" i="1" dirty="0">
                <a:latin typeface="Arial" panose="020B0604020202020204" pitchFamily="34" charset="0"/>
                <a:cs typeface="Arial" panose="020B0604020202020204" pitchFamily="34" charset="0"/>
              </a:rPr>
              <a:t>Jesus Wants to Save Christians: A Manifesto for the Church in Exile</a:t>
            </a:r>
            <a:r>
              <a:rPr lang="en-SG" dirty="0">
                <a:latin typeface="Arial" panose="020B0604020202020204" pitchFamily="34" charset="0"/>
                <a:cs typeface="Arial" panose="020B0604020202020204" pitchFamily="34" charset="0"/>
              </a:rPr>
              <a:t> (Zondervan, 2008) </a:t>
            </a:r>
            <a:r>
              <a:rPr lang="en-SG" dirty="0">
                <a:latin typeface="Arial" panose="020B0604020202020204" pitchFamily="34" charset="0"/>
                <a:cs typeface="Arial" panose="020B0604020202020204" pitchFamily="34" charset="0"/>
                <a:hlinkClick r:id="rId116" tooltip="International Standard Book Number"/>
              </a:rPr>
              <a:t>ISBN</a:t>
            </a:r>
            <a:r>
              <a:rPr lang="en-SG" dirty="0">
                <a:latin typeface="Arial" panose="020B0604020202020204" pitchFamily="34" charset="0"/>
                <a:cs typeface="Arial" panose="020B0604020202020204" pitchFamily="34" charset="0"/>
              </a:rPr>
              <a:t> </a:t>
            </a:r>
            <a:r>
              <a:rPr lang="en-SG" dirty="0">
                <a:latin typeface="Arial" panose="020B0604020202020204" pitchFamily="34" charset="0"/>
                <a:cs typeface="Arial" panose="020B0604020202020204" pitchFamily="34" charset="0"/>
                <a:hlinkClick r:id="rId121" tooltip="Special:BookSources/0-310-27502-4"/>
              </a:rPr>
              <a:t>0-310-27502-4</a:t>
            </a:r>
            <a:endParaRPr lang="en-SG" dirty="0">
              <a:latin typeface="Arial" panose="020B0604020202020204" pitchFamily="34" charset="0"/>
              <a:cs typeface="Arial" panose="020B0604020202020204" pitchFamily="34" charset="0"/>
            </a:endParaRPr>
          </a:p>
          <a:p>
            <a:r>
              <a:rPr lang="en-SG" i="1" dirty="0">
                <a:latin typeface="Arial" panose="020B0604020202020204" pitchFamily="34" charset="0"/>
                <a:cs typeface="Arial" panose="020B0604020202020204" pitchFamily="34" charset="0"/>
              </a:rPr>
              <a:t>Drops Like Stars: A Few Thoughts on Creativity and Suffering</a:t>
            </a:r>
            <a:r>
              <a:rPr lang="en-SG" dirty="0">
                <a:latin typeface="Arial" panose="020B0604020202020204" pitchFamily="34" charset="0"/>
                <a:cs typeface="Arial" panose="020B0604020202020204" pitchFamily="34" charset="0"/>
              </a:rPr>
              <a:t> (Zondervan, 2009) </a:t>
            </a:r>
            <a:r>
              <a:rPr lang="en-SG" dirty="0">
                <a:latin typeface="Arial" panose="020B0604020202020204" pitchFamily="34" charset="0"/>
                <a:cs typeface="Arial" panose="020B0604020202020204" pitchFamily="34" charset="0"/>
                <a:hlinkClick r:id="rId116" tooltip="International Standard Book Number"/>
              </a:rPr>
              <a:t>ISBN</a:t>
            </a:r>
            <a:r>
              <a:rPr lang="en-SG" dirty="0">
                <a:latin typeface="Arial" panose="020B0604020202020204" pitchFamily="34" charset="0"/>
                <a:cs typeface="Arial" panose="020B0604020202020204" pitchFamily="34" charset="0"/>
              </a:rPr>
              <a:t> </a:t>
            </a:r>
            <a:r>
              <a:rPr lang="en-SG" dirty="0">
                <a:latin typeface="Arial" panose="020B0604020202020204" pitchFamily="34" charset="0"/>
                <a:cs typeface="Arial" panose="020B0604020202020204" pitchFamily="34" charset="0"/>
                <a:hlinkClick r:id="rId122" tooltip="Special:BookSources/0-310-32704-0"/>
              </a:rPr>
              <a:t>0-310-32704-0</a:t>
            </a:r>
            <a:endParaRPr lang="en-SG" dirty="0">
              <a:latin typeface="Arial" panose="020B0604020202020204" pitchFamily="34" charset="0"/>
              <a:cs typeface="Arial" panose="020B0604020202020204" pitchFamily="34" charset="0"/>
            </a:endParaRPr>
          </a:p>
          <a:p>
            <a:r>
              <a:rPr lang="en-SG" i="1" dirty="0">
                <a:latin typeface="Arial" panose="020B0604020202020204" pitchFamily="34" charset="0"/>
                <a:cs typeface="Arial" panose="020B0604020202020204" pitchFamily="34" charset="0"/>
              </a:rPr>
              <a:t>Love Wins</a:t>
            </a:r>
            <a:r>
              <a:rPr lang="en-SG" dirty="0">
                <a:latin typeface="Arial" panose="020B0604020202020204" pitchFamily="34" charset="0"/>
                <a:cs typeface="Arial" panose="020B0604020202020204" pitchFamily="34" charset="0"/>
              </a:rPr>
              <a:t> (Harper One, 2011) </a:t>
            </a:r>
            <a:r>
              <a:rPr lang="en-SG" dirty="0">
                <a:latin typeface="Arial" panose="020B0604020202020204" pitchFamily="34" charset="0"/>
                <a:cs typeface="Arial" panose="020B0604020202020204" pitchFamily="34" charset="0"/>
                <a:hlinkClick r:id="rId116" tooltip="International Standard Book Number"/>
              </a:rPr>
              <a:t>ISBN</a:t>
            </a:r>
            <a:r>
              <a:rPr lang="en-SG" dirty="0">
                <a:latin typeface="Arial" panose="020B0604020202020204" pitchFamily="34" charset="0"/>
                <a:cs typeface="Arial" panose="020B0604020202020204" pitchFamily="34" charset="0"/>
              </a:rPr>
              <a:t> </a:t>
            </a:r>
            <a:r>
              <a:rPr lang="en-SG" dirty="0">
                <a:latin typeface="Arial" panose="020B0604020202020204" pitchFamily="34" charset="0"/>
                <a:cs typeface="Arial" panose="020B0604020202020204" pitchFamily="34" charset="0"/>
                <a:hlinkClick r:id="rId123" tooltip="Special:BookSources/978-0-06-204964-3"/>
              </a:rPr>
              <a:t>978-0-06-204964-3</a:t>
            </a:r>
            <a:endParaRPr lang="en-SG" dirty="0">
              <a:latin typeface="Arial" panose="020B0604020202020204" pitchFamily="34" charset="0"/>
              <a:cs typeface="Arial" panose="020B0604020202020204" pitchFamily="34" charset="0"/>
            </a:endParaRPr>
          </a:p>
          <a:p>
            <a:r>
              <a:rPr lang="en-SG" i="1" dirty="0">
                <a:latin typeface="Arial" panose="020B0604020202020204" pitchFamily="34" charset="0"/>
                <a:cs typeface="Arial" panose="020B0604020202020204" pitchFamily="34" charset="0"/>
              </a:rPr>
              <a:t>What We Talk About When We Talk About God</a:t>
            </a:r>
            <a:r>
              <a:rPr lang="en-SG" dirty="0">
                <a:latin typeface="Arial" panose="020B0604020202020204" pitchFamily="34" charset="0"/>
                <a:cs typeface="Arial" panose="020B0604020202020204" pitchFamily="34" charset="0"/>
              </a:rPr>
              <a:t> (</a:t>
            </a:r>
            <a:r>
              <a:rPr lang="en-SG" dirty="0" err="1">
                <a:latin typeface="Arial" panose="020B0604020202020204" pitchFamily="34" charset="0"/>
                <a:cs typeface="Arial" panose="020B0604020202020204" pitchFamily="34" charset="0"/>
              </a:rPr>
              <a:t>HarperOne</a:t>
            </a:r>
            <a:r>
              <a:rPr lang="en-SG" dirty="0">
                <a:latin typeface="Arial" panose="020B0604020202020204" pitchFamily="34" charset="0"/>
                <a:cs typeface="Arial" panose="020B0604020202020204" pitchFamily="34" charset="0"/>
              </a:rPr>
              <a:t> 2013) </a:t>
            </a:r>
            <a:r>
              <a:rPr lang="en-SG" dirty="0">
                <a:latin typeface="Arial" panose="020B0604020202020204" pitchFamily="34" charset="0"/>
                <a:cs typeface="Arial" panose="020B0604020202020204" pitchFamily="34" charset="0"/>
                <a:hlinkClick r:id="rId116" tooltip="International Standard Book Number"/>
              </a:rPr>
              <a:t>ISBN</a:t>
            </a:r>
            <a:r>
              <a:rPr lang="en-SG" dirty="0">
                <a:latin typeface="Arial" panose="020B0604020202020204" pitchFamily="34" charset="0"/>
                <a:cs typeface="Arial" panose="020B0604020202020204" pitchFamily="34" charset="0"/>
              </a:rPr>
              <a:t> </a:t>
            </a:r>
            <a:r>
              <a:rPr lang="en-SG" dirty="0">
                <a:latin typeface="Arial" panose="020B0604020202020204" pitchFamily="34" charset="0"/>
                <a:cs typeface="Arial" panose="020B0604020202020204" pitchFamily="34" charset="0"/>
                <a:hlinkClick r:id="rId124" tooltip="Special:BookSources/978-0062049667"/>
              </a:rPr>
              <a:t>978-0062049667</a:t>
            </a:r>
            <a:endParaRPr lang="en-SG" dirty="0">
              <a:latin typeface="Arial" panose="020B0604020202020204" pitchFamily="34" charset="0"/>
              <a:cs typeface="Arial" panose="020B0604020202020204" pitchFamily="34" charset="0"/>
            </a:endParaRPr>
          </a:p>
          <a:p>
            <a:r>
              <a:rPr lang="en-SG" i="1" dirty="0">
                <a:latin typeface="Arial" panose="020B0604020202020204" pitchFamily="34" charset="0"/>
                <a:cs typeface="Arial" panose="020B0604020202020204" pitchFamily="34" charset="0"/>
              </a:rPr>
              <a:t>The Zimzum of Love: A New Way of Understanding Marriage</a:t>
            </a:r>
            <a:r>
              <a:rPr lang="en-SG" dirty="0">
                <a:latin typeface="Arial" panose="020B0604020202020204" pitchFamily="34" charset="0"/>
                <a:cs typeface="Arial" panose="020B0604020202020204" pitchFamily="34" charset="0"/>
              </a:rPr>
              <a:t> co-written with Kristen Bell (</a:t>
            </a:r>
            <a:r>
              <a:rPr lang="en-SG" dirty="0" err="1">
                <a:latin typeface="Arial" panose="020B0604020202020204" pitchFamily="34" charset="0"/>
                <a:cs typeface="Arial" panose="020B0604020202020204" pitchFamily="34" charset="0"/>
              </a:rPr>
              <a:t>HarperOne</a:t>
            </a:r>
            <a:r>
              <a:rPr lang="en-SG" dirty="0">
                <a:latin typeface="Arial" panose="020B0604020202020204" pitchFamily="34" charset="0"/>
                <a:cs typeface="Arial" panose="020B0604020202020204" pitchFamily="34" charset="0"/>
              </a:rPr>
              <a:t> 2014) </a:t>
            </a:r>
            <a:r>
              <a:rPr lang="en-SG" dirty="0">
                <a:latin typeface="Arial" panose="020B0604020202020204" pitchFamily="34" charset="0"/>
                <a:cs typeface="Arial" panose="020B0604020202020204" pitchFamily="34" charset="0"/>
                <a:hlinkClick r:id="rId116" tooltip="International Standard Book Number"/>
              </a:rPr>
              <a:t>ISBN</a:t>
            </a:r>
            <a:r>
              <a:rPr lang="en-SG" dirty="0">
                <a:latin typeface="Arial" panose="020B0604020202020204" pitchFamily="34" charset="0"/>
                <a:cs typeface="Arial" panose="020B0604020202020204" pitchFamily="34" charset="0"/>
              </a:rPr>
              <a:t> </a:t>
            </a:r>
            <a:r>
              <a:rPr lang="en-SG" dirty="0">
                <a:latin typeface="Arial" panose="020B0604020202020204" pitchFamily="34" charset="0"/>
                <a:cs typeface="Arial" panose="020B0604020202020204" pitchFamily="34" charset="0"/>
                <a:hlinkClick r:id="rId125" tooltip="Special:BookSources/978-0062194244"/>
              </a:rPr>
              <a:t>978-0062194244</a:t>
            </a:r>
            <a:endParaRPr lang="en-SG" dirty="0">
              <a:latin typeface="Arial" panose="020B0604020202020204" pitchFamily="34" charset="0"/>
              <a:cs typeface="Arial" panose="020B0604020202020204" pitchFamily="34" charset="0"/>
            </a:endParaRPr>
          </a:p>
          <a:p>
            <a:r>
              <a:rPr lang="en-SG" i="1" dirty="0">
                <a:latin typeface="Arial" panose="020B0604020202020204" pitchFamily="34" charset="0"/>
                <a:cs typeface="Arial" panose="020B0604020202020204" pitchFamily="34" charset="0"/>
              </a:rPr>
              <a:t>How to be Here</a:t>
            </a:r>
            <a:r>
              <a:rPr lang="en-SG" dirty="0">
                <a:latin typeface="Arial" panose="020B0604020202020204" pitchFamily="34" charset="0"/>
                <a:cs typeface="Arial" panose="020B0604020202020204" pitchFamily="34" charset="0"/>
              </a:rPr>
              <a:t> (Harper Collins 2016) </a:t>
            </a:r>
            <a:r>
              <a:rPr lang="en-SG" dirty="0">
                <a:latin typeface="Arial" panose="020B0604020202020204" pitchFamily="34" charset="0"/>
                <a:cs typeface="Arial" panose="020B0604020202020204" pitchFamily="34" charset="0"/>
                <a:hlinkClick r:id="rId116" tooltip="International Standard Book Number"/>
              </a:rPr>
              <a:t>ISBN</a:t>
            </a:r>
            <a:r>
              <a:rPr lang="en-SG" dirty="0">
                <a:latin typeface="Arial" panose="020B0604020202020204" pitchFamily="34" charset="0"/>
                <a:cs typeface="Arial" panose="020B0604020202020204" pitchFamily="34" charset="0"/>
              </a:rPr>
              <a:t> </a:t>
            </a:r>
            <a:r>
              <a:rPr lang="en-SG" dirty="0">
                <a:latin typeface="Arial" panose="020B0604020202020204" pitchFamily="34" charset="0"/>
                <a:cs typeface="Arial" panose="020B0604020202020204" pitchFamily="34" charset="0"/>
                <a:hlinkClick r:id="rId126" tooltip="Special:BookSources/978-0007591329"/>
              </a:rPr>
              <a:t>978-0007591329</a:t>
            </a:r>
            <a:endParaRPr lang="en-SG" dirty="0">
              <a:latin typeface="Arial" panose="020B0604020202020204" pitchFamily="34" charset="0"/>
              <a:cs typeface="Arial" panose="020B0604020202020204" pitchFamily="34" charset="0"/>
            </a:endParaRPr>
          </a:p>
          <a:p>
            <a:r>
              <a:rPr lang="en-SG" i="1" dirty="0">
                <a:latin typeface="Arial" panose="020B0604020202020204" pitchFamily="34" charset="0"/>
                <a:cs typeface="Arial" panose="020B0604020202020204" pitchFamily="34" charset="0"/>
                <a:hlinkClick r:id="rId12" tooltip="NOOMA"/>
              </a:rPr>
              <a:t>NOOMA Videos</a:t>
            </a:r>
            <a:endParaRPr lang="en-SG" dirty="0">
              <a:latin typeface="Arial" panose="020B0604020202020204" pitchFamily="34" charset="0"/>
              <a:cs typeface="Arial" panose="020B0604020202020204" pitchFamily="34" charset="0"/>
            </a:endParaRPr>
          </a:p>
          <a:p>
            <a:r>
              <a:rPr lang="en-SG" i="1" dirty="0">
                <a:latin typeface="Arial" panose="020B0604020202020204" pitchFamily="34" charset="0"/>
                <a:cs typeface="Arial" panose="020B0604020202020204" pitchFamily="34" charset="0"/>
              </a:rPr>
              <a:t>What Is the Bible?</a:t>
            </a:r>
            <a:r>
              <a:rPr lang="en-SG" dirty="0">
                <a:latin typeface="Arial" panose="020B0604020202020204" pitchFamily="34" charset="0"/>
                <a:cs typeface="Arial" panose="020B0604020202020204" pitchFamily="34" charset="0"/>
              </a:rPr>
              <a:t> (</a:t>
            </a:r>
            <a:r>
              <a:rPr lang="en-SG" dirty="0" err="1">
                <a:latin typeface="Arial" panose="020B0604020202020204" pitchFamily="34" charset="0"/>
                <a:cs typeface="Arial" panose="020B0604020202020204" pitchFamily="34" charset="0"/>
              </a:rPr>
              <a:t>HarperOne</a:t>
            </a:r>
            <a:r>
              <a:rPr lang="en-SG" dirty="0">
                <a:latin typeface="Arial" panose="020B0604020202020204" pitchFamily="34" charset="0"/>
                <a:cs typeface="Arial" panose="020B0604020202020204" pitchFamily="34" charset="0"/>
              </a:rPr>
              <a:t> 2017) </a:t>
            </a:r>
            <a:r>
              <a:rPr lang="en-SG" dirty="0">
                <a:latin typeface="Arial" panose="020B0604020202020204" pitchFamily="34" charset="0"/>
                <a:cs typeface="Arial" panose="020B0604020202020204" pitchFamily="34" charset="0"/>
                <a:hlinkClick r:id="rId116" tooltip="International Standard Book Number"/>
              </a:rPr>
              <a:t>ISBN</a:t>
            </a:r>
            <a:r>
              <a:rPr lang="en-SG" dirty="0">
                <a:latin typeface="Arial" panose="020B0604020202020204" pitchFamily="34" charset="0"/>
                <a:cs typeface="Arial" panose="020B0604020202020204" pitchFamily="34" charset="0"/>
              </a:rPr>
              <a:t> </a:t>
            </a:r>
            <a:r>
              <a:rPr lang="en-SG" dirty="0">
                <a:latin typeface="Arial" panose="020B0604020202020204" pitchFamily="34" charset="0"/>
                <a:cs typeface="Arial" panose="020B0604020202020204" pitchFamily="34" charset="0"/>
                <a:hlinkClick r:id="rId127" tooltip="Special:BookSources/978-0062194268"/>
              </a:rPr>
              <a:t>978-0062194268</a:t>
            </a:r>
            <a:endParaRPr lang="en-SG" dirty="0">
              <a:latin typeface="Arial" panose="020B0604020202020204" pitchFamily="34" charset="0"/>
              <a:cs typeface="Arial" panose="020B0604020202020204" pitchFamily="34" charset="0"/>
            </a:endParaRPr>
          </a:p>
          <a:p>
            <a:endParaRPr lang="en-SG" dirty="0">
              <a:latin typeface="Arial" panose="020B0604020202020204" pitchFamily="34" charset="0"/>
              <a:cs typeface="Arial" panose="020B0604020202020204" pitchFamily="34" charset="0"/>
            </a:endParaRPr>
          </a:p>
          <a:p>
            <a:r>
              <a:rPr lang="zh-CN" altLang="en-US" dirty="0"/>
              <a:t>近几年，另一位在新闻中频繁出现的牧师是罗布</a:t>
            </a:r>
            <a:r>
              <a:rPr lang="en-US" altLang="zh-CN" dirty="0"/>
              <a:t>·</a:t>
            </a:r>
            <a:r>
              <a:rPr lang="zh-CN" altLang="en-US" dirty="0"/>
              <a:t>贝尔（</a:t>
            </a:r>
            <a:r>
              <a:rPr lang="en-US" altLang="zh-CN" dirty="0"/>
              <a:t>Rob Bell</a:t>
            </a:r>
            <a:r>
              <a:rPr lang="zh-CN" altLang="en-US" dirty="0"/>
              <a:t>）。直到</a:t>
            </a:r>
            <a:r>
              <a:rPr lang="en-US" altLang="zh-CN" dirty="0"/>
              <a:t>2011</a:t>
            </a:r>
            <a:r>
              <a:rPr lang="zh-CN" altLang="en-US" dirty="0"/>
              <a:t>年，他一直担任位于密歇根州的火星山教会（</a:t>
            </a:r>
            <a:r>
              <a:rPr lang="en-US" altLang="zh-CN" dirty="0"/>
              <a:t>Mars Hill Church</a:t>
            </a:r>
            <a:r>
              <a:rPr lang="zh-CN" altLang="en-US" dirty="0"/>
              <a:t>）的牧师，这是美国增长最快的教会之一。</a:t>
            </a:r>
            <a:r>
              <a:rPr lang="en-US" altLang="zh-CN" dirty="0"/>
              <a:t>2011</a:t>
            </a:r>
            <a:r>
              <a:rPr lang="zh-CN" altLang="en-US" dirty="0"/>
              <a:t>年，</a:t>
            </a:r>
            <a:r>
              <a:rPr lang="en-US" altLang="zh-CN" dirty="0"/>
              <a:t>《</a:t>
            </a:r>
            <a:r>
              <a:rPr lang="zh-CN" altLang="en-US" dirty="0"/>
              <a:t>时代</a:t>
            </a:r>
            <a:r>
              <a:rPr lang="en-US" altLang="zh-CN" dirty="0"/>
              <a:t>》</a:t>
            </a:r>
            <a:r>
              <a:rPr lang="zh-CN" altLang="en-US" dirty="0"/>
              <a:t>杂志将贝尔列入其“全球</a:t>
            </a:r>
            <a:r>
              <a:rPr lang="en-US" altLang="zh-CN" dirty="0"/>
              <a:t>100</a:t>
            </a:r>
            <a:r>
              <a:rPr lang="zh-CN" altLang="en-US" dirty="0"/>
              <a:t>位最具影响力人物”榜单。就在同一年，他写了</a:t>
            </a:r>
            <a:r>
              <a:rPr lang="en-US" altLang="zh-CN" dirty="0"/>
              <a:t>《</a:t>
            </a:r>
            <a:r>
              <a:rPr lang="zh-CN" altLang="en-US" dirty="0"/>
              <a:t>爱赢：一本关于天堂、地狱和每个曾经活过的人的命运的书</a:t>
            </a:r>
            <a:r>
              <a:rPr lang="en-US" altLang="zh-CN" dirty="0"/>
              <a:t>》</a:t>
            </a:r>
            <a:r>
              <a:rPr lang="zh-CN" altLang="en-US" dirty="0"/>
              <a:t>（</a:t>
            </a:r>
            <a:r>
              <a:rPr lang="en-US" altLang="zh-CN" dirty="0"/>
              <a:t>Love Wins: A Book About Heaven, Hell and the Fate of Every Person Who Ever Lived</a:t>
            </a:r>
            <a:r>
              <a:rPr lang="zh-CN" altLang="en-US" dirty="0"/>
              <a:t>）。他在这本书中讲了些什么？</a:t>
            </a:r>
          </a:p>
          <a:p>
            <a:r>
              <a:rPr lang="zh-CN" altLang="en-US" b="1" dirty="0"/>
              <a:t>“罗布</a:t>
            </a:r>
            <a:r>
              <a:rPr lang="en-US" altLang="zh-CN" b="1" dirty="0"/>
              <a:t>·</a:t>
            </a:r>
            <a:r>
              <a:rPr lang="zh-CN" altLang="en-US" b="1" dirty="0"/>
              <a:t>贝尔”</a:t>
            </a:r>
            <a:endParaRPr lang="zh-CN" altLang="en-US" dirty="0"/>
          </a:p>
          <a:p>
            <a:r>
              <a:rPr lang="zh-CN" altLang="en-US" b="1" dirty="0"/>
              <a:t>来自维基百科，自由百科全书</a:t>
            </a:r>
            <a:endParaRPr lang="zh-CN" altLang="en-US" dirty="0"/>
          </a:p>
          <a:p>
            <a:r>
              <a:rPr lang="en-US" altLang="zh-CN" b="1" dirty="0"/>
              <a:t>https://</a:t>
            </a:r>
            <a:r>
              <a:rPr lang="en-US" altLang="zh-CN" b="1" dirty="0" err="1"/>
              <a:t>en.wikipedia.org</a:t>
            </a:r>
            <a:r>
              <a:rPr lang="en-US" altLang="zh-CN" b="1" dirty="0"/>
              <a:t>/wiki/</a:t>
            </a:r>
            <a:r>
              <a:rPr lang="en-US" altLang="zh-CN" b="1" dirty="0" err="1"/>
              <a:t>Rob_Bell</a:t>
            </a:r>
            <a:r>
              <a:rPr lang="zh-CN" altLang="en-US" b="1" dirty="0"/>
              <a:t>（访问日期：</a:t>
            </a:r>
            <a:r>
              <a:rPr lang="en-US" altLang="zh-CN" b="1" dirty="0"/>
              <a:t>2019</a:t>
            </a:r>
            <a:r>
              <a:rPr lang="zh-CN" altLang="en-US" b="1" dirty="0"/>
              <a:t>年</a:t>
            </a:r>
            <a:r>
              <a:rPr lang="en-US" altLang="zh-CN" b="1" dirty="0"/>
              <a:t>8</a:t>
            </a:r>
            <a:r>
              <a:rPr lang="zh-CN" altLang="en-US" b="1" dirty="0"/>
              <a:t>月</a:t>
            </a:r>
            <a:r>
              <a:rPr lang="en-US" altLang="zh-CN" b="1" dirty="0"/>
              <a:t>10</a:t>
            </a:r>
            <a:r>
              <a:rPr lang="zh-CN" altLang="en-US" b="1" dirty="0"/>
              <a:t>日）</a:t>
            </a:r>
            <a:endParaRPr lang="zh-CN" altLang="en-US" dirty="0"/>
          </a:p>
          <a:p>
            <a:br>
              <a:rPr lang="zh-CN" altLang="en-US" dirty="0"/>
            </a:br>
            <a:endParaRPr lang="zh-CN" altLang="en-US" dirty="0"/>
          </a:p>
          <a:p>
            <a:r>
              <a:rPr lang="zh-CN" altLang="en-US" dirty="0"/>
              <a:t>贝尔在</a:t>
            </a:r>
            <a:r>
              <a:rPr lang="en-US" altLang="zh-CN" dirty="0"/>
              <a:t>2011</a:t>
            </a:r>
            <a:r>
              <a:rPr lang="zh-CN" altLang="en-US" dirty="0"/>
              <a:t>年</a:t>
            </a:r>
            <a:r>
              <a:rPr lang="en-US" altLang="zh-CN" dirty="0"/>
              <a:t>《</a:t>
            </a:r>
            <a:r>
              <a:rPr lang="zh-CN" altLang="en-US" dirty="0"/>
              <a:t>时代</a:t>
            </a:r>
            <a:r>
              <a:rPr lang="en-US" altLang="zh-CN" dirty="0"/>
              <a:t>100》</a:t>
            </a:r>
            <a:r>
              <a:rPr lang="zh-CN" altLang="en-US" dirty="0"/>
              <a:t>盛会上</a:t>
            </a:r>
          </a:p>
          <a:p>
            <a:r>
              <a:rPr lang="zh-CN" altLang="en-US" dirty="0"/>
              <a:t>罗伯特</a:t>
            </a:r>
            <a:r>
              <a:rPr lang="en-US" altLang="zh-CN" dirty="0"/>
              <a:t>·</a:t>
            </a:r>
            <a:r>
              <a:rPr lang="zh-CN" altLang="en-US" dirty="0"/>
              <a:t>霍尔姆斯</a:t>
            </a:r>
            <a:r>
              <a:rPr lang="en-US" altLang="zh-CN" dirty="0"/>
              <a:t>·“</a:t>
            </a:r>
            <a:r>
              <a:rPr lang="zh-CN" altLang="en-US" dirty="0"/>
              <a:t>罗布”</a:t>
            </a:r>
            <a:r>
              <a:rPr lang="en-US" altLang="zh-CN" dirty="0"/>
              <a:t>·</a:t>
            </a:r>
            <a:r>
              <a:rPr lang="zh-CN" altLang="en-US" dirty="0"/>
              <a:t>贝尔（</a:t>
            </a:r>
            <a:r>
              <a:rPr lang="en-US" altLang="zh-CN" dirty="0"/>
              <a:t>Robert Holmes “Rob” Bell Jr.</a:t>
            </a:r>
            <a:r>
              <a:rPr lang="zh-CN" altLang="en-US" dirty="0"/>
              <a:t>，</a:t>
            </a:r>
            <a:r>
              <a:rPr lang="en-US" altLang="zh-CN" dirty="0"/>
              <a:t>1970</a:t>
            </a:r>
            <a:r>
              <a:rPr lang="zh-CN" altLang="en-US" dirty="0"/>
              <a:t>年</a:t>
            </a:r>
            <a:r>
              <a:rPr lang="en-US" altLang="zh-CN" dirty="0"/>
              <a:t>8</a:t>
            </a:r>
            <a:r>
              <a:rPr lang="zh-CN" altLang="en-US" dirty="0"/>
              <a:t>月</a:t>
            </a:r>
            <a:r>
              <a:rPr lang="en-US" altLang="zh-CN" dirty="0"/>
              <a:t>23</a:t>
            </a:r>
            <a:r>
              <a:rPr lang="zh-CN" altLang="en-US" dirty="0"/>
              <a:t>日生）是一位美国作家、演讲者和前牧师。贝尔是火星山圣经教会（</a:t>
            </a:r>
            <a:r>
              <a:rPr lang="en-US" altLang="zh-CN" dirty="0"/>
              <a:t>Mars Hill Bible Church</a:t>
            </a:r>
            <a:r>
              <a:rPr lang="zh-CN" altLang="en-US" dirty="0"/>
              <a:t>）的创始人，该教会位于密歇根州的格兰德维尔，他一直担任牧师直到</a:t>
            </a:r>
            <a:r>
              <a:rPr lang="en-US" altLang="zh-CN" dirty="0"/>
              <a:t>2012</a:t>
            </a:r>
            <a:r>
              <a:rPr lang="zh-CN" altLang="en-US" dirty="0"/>
              <a:t>年。在他的领导下，火星山教会成为美国增长最快的教会之一。他还是</a:t>
            </a:r>
            <a:r>
              <a:rPr lang="en-US" altLang="zh-CN" dirty="0"/>
              <a:t>《</a:t>
            </a:r>
            <a:r>
              <a:rPr lang="zh-CN" altLang="en-US" dirty="0"/>
              <a:t>纽约时报</a:t>
            </a:r>
            <a:r>
              <a:rPr lang="en-US" altLang="zh-CN" dirty="0"/>
              <a:t>》</a:t>
            </a:r>
            <a:r>
              <a:rPr lang="zh-CN" altLang="en-US" dirty="0"/>
              <a:t>畅销书</a:t>
            </a:r>
            <a:r>
              <a:rPr lang="en-US" altLang="zh-CN" dirty="0"/>
              <a:t>《</a:t>
            </a:r>
            <a:r>
              <a:rPr lang="zh-CN" altLang="en-US" dirty="0"/>
              <a:t>爱赢</a:t>
            </a:r>
            <a:r>
              <a:rPr lang="en-US" altLang="zh-CN" dirty="0"/>
              <a:t>》</a:t>
            </a:r>
            <a:r>
              <a:rPr lang="zh-CN" altLang="en-US" dirty="0"/>
              <a:t>的作者，并且是名为</a:t>
            </a:r>
            <a:r>
              <a:rPr lang="en-US" altLang="zh-CN" dirty="0"/>
              <a:t>NOOMA</a:t>
            </a:r>
            <a:r>
              <a:rPr lang="zh-CN" altLang="en-US" dirty="0"/>
              <a:t>的灵修短片系列的编剧和旁白。</a:t>
            </a:r>
            <a:r>
              <a:rPr lang="en-US" altLang="zh-CN" dirty="0"/>
              <a:t>2011</a:t>
            </a:r>
            <a:r>
              <a:rPr lang="zh-CN" altLang="en-US" dirty="0"/>
              <a:t>年，</a:t>
            </a:r>
            <a:r>
              <a:rPr lang="en-US" altLang="zh-CN" dirty="0"/>
              <a:t>《</a:t>
            </a:r>
            <a:r>
              <a:rPr lang="zh-CN" altLang="en-US" dirty="0"/>
              <a:t>时代</a:t>
            </a:r>
            <a:r>
              <a:rPr lang="en-US" altLang="zh-CN" dirty="0"/>
              <a:t>》</a:t>
            </a:r>
            <a:r>
              <a:rPr lang="zh-CN" altLang="en-US" dirty="0"/>
              <a:t>杂志将贝尔列入“</a:t>
            </a:r>
            <a:r>
              <a:rPr lang="en-US" altLang="zh-CN" dirty="0"/>
              <a:t>2011</a:t>
            </a:r>
            <a:r>
              <a:rPr lang="zh-CN" altLang="en-US" dirty="0"/>
              <a:t>年全球</a:t>
            </a:r>
            <a:r>
              <a:rPr lang="en-US" altLang="zh-CN" dirty="0"/>
              <a:t>100</a:t>
            </a:r>
            <a:r>
              <a:rPr lang="zh-CN" altLang="en-US" dirty="0"/>
              <a:t>位最具影响力人物”名单。此后，他成为一名自由作家和演讲者，参加各种脱口秀节目和全国巡回演讲，讨论与灵性和领导力相关的话题。他还主持了一档受欢迎的播客节目</a:t>
            </a:r>
            <a:r>
              <a:rPr lang="en-US" altLang="zh-CN" dirty="0"/>
              <a:t>《The </a:t>
            </a:r>
            <a:r>
              <a:rPr lang="en-US" altLang="zh-CN" dirty="0" err="1"/>
              <a:t>Robcast</a:t>
            </a:r>
            <a:r>
              <a:rPr lang="en-US" altLang="zh-CN" dirty="0"/>
              <a:t>》</a:t>
            </a:r>
            <a:r>
              <a:rPr lang="zh-CN" altLang="en-US" dirty="0"/>
              <a:t>。</a:t>
            </a:r>
            <a:r>
              <a:rPr lang="en-US" altLang="zh-CN" dirty="0"/>
              <a:t>2018</a:t>
            </a:r>
            <a:r>
              <a:rPr lang="zh-CN" altLang="en-US" dirty="0"/>
              <a:t>年，一部名为</a:t>
            </a:r>
            <a:r>
              <a:rPr lang="en-US" altLang="zh-CN" dirty="0"/>
              <a:t>《</a:t>
            </a:r>
            <a:r>
              <a:rPr lang="zh-CN" altLang="en-US" dirty="0"/>
              <a:t>异端</a:t>
            </a:r>
            <a:r>
              <a:rPr lang="en-US" altLang="zh-CN" dirty="0"/>
              <a:t>》</a:t>
            </a:r>
            <a:r>
              <a:rPr lang="zh-CN" altLang="en-US" dirty="0"/>
              <a:t>（</a:t>
            </a:r>
            <a:r>
              <a:rPr lang="en-US" altLang="zh-CN" dirty="0"/>
              <a:t>The Heretic</a:t>
            </a:r>
            <a:r>
              <a:rPr lang="zh-CN" altLang="en-US" dirty="0"/>
              <a:t>）的关于贝尔的纪录片上映。</a:t>
            </a:r>
            <a:r>
              <a:rPr lang="en-US" altLang="zh-CN" dirty="0"/>
              <a:t>[1]</a:t>
            </a:r>
          </a:p>
          <a:p>
            <a:br>
              <a:rPr lang="en-US" altLang="zh-CN" dirty="0"/>
            </a:br>
            <a:endParaRPr lang="en-US" altLang="zh-CN" dirty="0"/>
          </a:p>
          <a:p>
            <a:r>
              <a:rPr lang="zh-CN" altLang="en-US" b="1" dirty="0"/>
              <a:t>内容：</a:t>
            </a:r>
            <a:endParaRPr lang="zh-CN" altLang="en-US" dirty="0"/>
          </a:p>
          <a:p>
            <a:r>
              <a:rPr lang="en-US" altLang="zh-CN" dirty="0"/>
              <a:t>1. </a:t>
            </a:r>
            <a:r>
              <a:rPr lang="zh-CN" altLang="en-US" dirty="0"/>
              <a:t>个人简介</a:t>
            </a:r>
          </a:p>
          <a:p>
            <a:r>
              <a:rPr lang="en-US" altLang="zh-CN" dirty="0"/>
              <a:t>1.1 </a:t>
            </a:r>
            <a:r>
              <a:rPr lang="zh-CN" altLang="en-US" dirty="0"/>
              <a:t>教育和事工</a:t>
            </a:r>
          </a:p>
          <a:p>
            <a:r>
              <a:rPr lang="en-US" altLang="zh-CN" dirty="0"/>
              <a:t>1.2 </a:t>
            </a:r>
            <a:r>
              <a:rPr lang="zh-CN" altLang="en-US" dirty="0"/>
              <a:t>火星山圣经教会</a:t>
            </a:r>
          </a:p>
          <a:p>
            <a:r>
              <a:rPr lang="en-US" altLang="zh-CN" dirty="0"/>
              <a:t>1.3 </a:t>
            </a:r>
            <a:r>
              <a:rPr lang="zh-CN" altLang="en-US" dirty="0"/>
              <a:t>其他项目</a:t>
            </a:r>
          </a:p>
          <a:p>
            <a:r>
              <a:rPr lang="en-US" altLang="zh-CN" dirty="0"/>
              <a:t>1.4 </a:t>
            </a:r>
            <a:r>
              <a:rPr lang="zh-CN" altLang="en-US" dirty="0"/>
              <a:t>电视节目</a:t>
            </a:r>
          </a:p>
          <a:p>
            <a:r>
              <a:rPr lang="en-US" altLang="zh-CN" dirty="0"/>
              <a:t>2. </a:t>
            </a:r>
            <a:r>
              <a:rPr lang="zh-CN" altLang="en-US" dirty="0"/>
              <a:t>信仰</a:t>
            </a:r>
          </a:p>
          <a:p>
            <a:r>
              <a:rPr lang="en-US" altLang="zh-CN" dirty="0"/>
              <a:t>3. </a:t>
            </a:r>
            <a:r>
              <a:rPr lang="zh-CN" altLang="en-US" dirty="0"/>
              <a:t>出版物</a:t>
            </a:r>
          </a:p>
          <a:p>
            <a:r>
              <a:rPr lang="en-US" altLang="zh-CN" dirty="0"/>
              <a:t>4. </a:t>
            </a:r>
            <a:r>
              <a:rPr lang="zh-CN" altLang="en-US" dirty="0"/>
              <a:t>参考文献</a:t>
            </a:r>
          </a:p>
          <a:p>
            <a:r>
              <a:rPr lang="en-US" altLang="zh-CN" dirty="0"/>
              <a:t>5. </a:t>
            </a:r>
            <a:r>
              <a:rPr lang="zh-CN" altLang="en-US" dirty="0"/>
              <a:t>外部链接</a:t>
            </a:r>
          </a:p>
          <a:p>
            <a:br>
              <a:rPr lang="zh-CN" altLang="en-US" dirty="0"/>
            </a:br>
            <a:endParaRPr lang="zh-CN" altLang="en-US" dirty="0"/>
          </a:p>
          <a:p>
            <a:r>
              <a:rPr lang="zh-CN" altLang="en-US" b="1" dirty="0"/>
              <a:t>个人简介</a:t>
            </a:r>
            <a:endParaRPr lang="zh-CN" altLang="en-US" dirty="0"/>
          </a:p>
          <a:p>
            <a:r>
              <a:rPr lang="zh-CN" altLang="en-US" dirty="0"/>
              <a:t>贝尔是美国地区法院法官罗伯特</a:t>
            </a:r>
            <a:r>
              <a:rPr lang="en-US" altLang="zh-CN" dirty="0"/>
              <a:t>·</a:t>
            </a:r>
            <a:r>
              <a:rPr lang="zh-CN" altLang="en-US" dirty="0"/>
              <a:t>霍尔姆斯</a:t>
            </a:r>
            <a:r>
              <a:rPr lang="en-US" altLang="zh-CN" dirty="0"/>
              <a:t>·</a:t>
            </a:r>
            <a:r>
              <a:rPr lang="zh-CN" altLang="en-US" dirty="0"/>
              <a:t>贝尔（</a:t>
            </a:r>
            <a:r>
              <a:rPr lang="en-US" altLang="zh-CN" dirty="0"/>
              <a:t>Robert Holmes Bell</a:t>
            </a:r>
            <a:r>
              <a:rPr lang="zh-CN" altLang="en-US" dirty="0"/>
              <a:t>）的儿子，后者由罗纳德</a:t>
            </a:r>
            <a:r>
              <a:rPr lang="en-US" altLang="zh-CN" dirty="0"/>
              <a:t>·</a:t>
            </a:r>
            <a:r>
              <a:rPr lang="zh-CN" altLang="en-US" dirty="0"/>
              <a:t>里根总统任命担任联邦法官。</a:t>
            </a:r>
            <a:r>
              <a:rPr lang="en-US" altLang="zh-CN" dirty="0"/>
              <a:t>[2][3]</a:t>
            </a:r>
          </a:p>
          <a:p>
            <a:r>
              <a:rPr lang="zh-CN" altLang="en-US" dirty="0"/>
              <a:t>贝尔高中毕业后进入伊利诺伊州的惠顿学院学习。在惠顿学院，他和</a:t>
            </a:r>
            <a:r>
              <a:rPr lang="en-US" altLang="zh-CN" dirty="0"/>
              <a:t>All Star United</a:t>
            </a:r>
            <a:r>
              <a:rPr lang="zh-CN" altLang="en-US" dirty="0"/>
              <a:t>乐队的伊恩</a:t>
            </a:r>
            <a:r>
              <a:rPr lang="en-US" altLang="zh-CN" dirty="0"/>
              <a:t>·</a:t>
            </a:r>
            <a:r>
              <a:rPr lang="zh-CN" altLang="en-US" dirty="0"/>
              <a:t>埃斯基林（</a:t>
            </a:r>
            <a:r>
              <a:rPr lang="en-US" altLang="zh-CN" dirty="0"/>
              <a:t>Ian </a:t>
            </a:r>
            <a:r>
              <a:rPr lang="en-US" altLang="zh-CN" dirty="0" err="1"/>
              <a:t>Eskelin</a:t>
            </a:r>
            <a:r>
              <a:rPr lang="zh-CN" altLang="en-US" dirty="0"/>
              <a:t>）同住一间宿舍。他与朋友戴夫</a:t>
            </a:r>
            <a:r>
              <a:rPr lang="en-US" altLang="zh-CN" dirty="0"/>
              <a:t>·</a:t>
            </a:r>
            <a:r>
              <a:rPr lang="zh-CN" altLang="en-US" dirty="0"/>
              <a:t>霍克（</a:t>
            </a:r>
            <a:r>
              <a:rPr lang="en-US" altLang="zh-CN" dirty="0"/>
              <a:t>Dave </a:t>
            </a:r>
            <a:r>
              <a:rPr lang="en-US" altLang="zh-CN" dirty="0" err="1"/>
              <a:t>Houk</a:t>
            </a:r>
            <a:r>
              <a:rPr lang="zh-CN" altLang="en-US" dirty="0"/>
              <a:t>）、布赖恩</a:t>
            </a:r>
            <a:r>
              <a:rPr lang="en-US" altLang="zh-CN" dirty="0"/>
              <a:t>·</a:t>
            </a:r>
            <a:r>
              <a:rPr lang="zh-CN" altLang="en-US" dirty="0"/>
              <a:t>埃里克森（</a:t>
            </a:r>
            <a:r>
              <a:rPr lang="en-US" altLang="zh-CN" dirty="0"/>
              <a:t>Brian Erickson</a:t>
            </a:r>
            <a:r>
              <a:rPr lang="zh-CN" altLang="en-US" dirty="0"/>
              <a:t>）、史蒂夫</a:t>
            </a:r>
            <a:r>
              <a:rPr lang="en-US" altLang="zh-CN" dirty="0"/>
              <a:t>·</a:t>
            </a:r>
            <a:r>
              <a:rPr lang="zh-CN" altLang="en-US" dirty="0"/>
              <a:t>胡伯（</a:t>
            </a:r>
            <a:r>
              <a:rPr lang="en-US" altLang="zh-CN" dirty="0"/>
              <a:t>Steve Huber</a:t>
            </a:r>
            <a:r>
              <a:rPr lang="zh-CN" altLang="en-US" dirty="0"/>
              <a:t>）和克里斯</a:t>
            </a:r>
            <a:r>
              <a:rPr lang="en-US" altLang="zh-CN" dirty="0"/>
              <a:t>·</a:t>
            </a:r>
            <a:r>
              <a:rPr lang="zh-CN" altLang="en-US" dirty="0"/>
              <a:t>法尔（</a:t>
            </a:r>
            <a:r>
              <a:rPr lang="en-US" altLang="zh-CN" dirty="0"/>
              <a:t>Chris Fall</a:t>
            </a:r>
            <a:r>
              <a:rPr lang="zh-CN" altLang="en-US" dirty="0"/>
              <a:t>）组成了独立摇滚乐队“</a:t>
            </a:r>
            <a:r>
              <a:rPr lang="en-US" altLang="zh-CN" dirty="0"/>
              <a:t>_ton bundle”</a:t>
            </a:r>
            <a:r>
              <a:rPr lang="zh-CN" altLang="en-US" dirty="0"/>
              <a:t>，该乐队的风格类似于</a:t>
            </a:r>
            <a:r>
              <a:rPr lang="en-US" altLang="zh-CN" dirty="0"/>
              <a:t>R.E.M.</a:t>
            </a:r>
            <a:r>
              <a:rPr lang="zh-CN" altLang="en-US" dirty="0"/>
              <a:t>和</a:t>
            </a:r>
            <a:r>
              <a:rPr lang="en-US" altLang="zh-CN" dirty="0"/>
              <a:t>Talking Heads</a:t>
            </a:r>
            <a:r>
              <a:rPr lang="zh-CN" altLang="en-US" dirty="0"/>
              <a:t>等乐队。在这段时间内，“</a:t>
            </a:r>
            <a:r>
              <a:rPr lang="en-US" altLang="zh-CN" dirty="0"/>
              <a:t>_ton bundle”</a:t>
            </a:r>
            <a:r>
              <a:rPr lang="zh-CN" altLang="en-US" dirty="0"/>
              <a:t>创作了歌曲</a:t>
            </a:r>
            <a:r>
              <a:rPr lang="en-US" altLang="zh-CN" dirty="0"/>
              <a:t>《Velvet Elvis》</a:t>
            </a:r>
            <a:r>
              <a:rPr lang="zh-CN" altLang="en-US" dirty="0"/>
              <a:t>，其灵感来自于贝尔在其第一本书</a:t>
            </a:r>
            <a:r>
              <a:rPr lang="en-US" altLang="zh-CN" dirty="0"/>
              <a:t>《Velvet Elvis: Repainting the Christian Faith》</a:t>
            </a:r>
            <a:r>
              <a:rPr lang="zh-CN" altLang="en-US" dirty="0"/>
              <a:t>中使用的同一幅“天鹅绒耶稣”画作。惠顿学院也是贝尔遇见妻子克里斯汀的地方。虽然“</a:t>
            </a:r>
            <a:r>
              <a:rPr lang="en-US" altLang="zh-CN" dirty="0"/>
              <a:t>_ton bundle”</a:t>
            </a:r>
            <a:r>
              <a:rPr lang="zh-CN" altLang="en-US" dirty="0"/>
              <a:t>开始在当地获得一定的知名度，并受邀在大型活动中表演，但由于贝尔患上了病毒性脑膜炎，这些计划被迫取消。</a:t>
            </a:r>
            <a:r>
              <a:rPr lang="en-US" altLang="zh-CN" dirty="0"/>
              <a:t>[5]</a:t>
            </a:r>
          </a:p>
          <a:p>
            <a:r>
              <a:rPr lang="zh-CN" altLang="en-US" dirty="0"/>
              <a:t>贝尔于</a:t>
            </a:r>
            <a:r>
              <a:rPr lang="en-US" altLang="zh-CN" dirty="0"/>
              <a:t>1992</a:t>
            </a:r>
            <a:r>
              <a:rPr lang="zh-CN" altLang="en-US" dirty="0"/>
              <a:t>年获得了惠顿学院的学士学位，并在大学的</a:t>
            </a:r>
            <a:r>
              <a:rPr lang="en-US" altLang="zh-CN" dirty="0"/>
              <a:t>Honey Rock Camp</a:t>
            </a:r>
            <a:r>
              <a:rPr lang="zh-CN" altLang="en-US" dirty="0"/>
              <a:t>担任水上滑雪教练，每周工资约</a:t>
            </a:r>
            <a:r>
              <a:rPr lang="en-US" altLang="zh-CN" dirty="0"/>
              <a:t>30</a:t>
            </a:r>
            <a:r>
              <a:rPr lang="zh-CN" altLang="en-US" dirty="0"/>
              <a:t>美元。在此期间，由于找不到牧师，他主动提出为夏令营的辅导员传讲基督教信息，并讲述了关于休息的主题，后来有几个人找他，告诉他他应该追求教书的职业。</a:t>
            </a:r>
          </a:p>
          <a:p>
            <a:r>
              <a:rPr lang="zh-CN" altLang="en-US" dirty="0"/>
              <a:t>贝尔随后搬到加利福尼亚州的帕萨迪纳，决定追随自己的教学呼召，并获得了富勒神学院的神学硕士学位。贝尔曾表示，他在讲道课程中成绩并不理想，因为他总是试图用创新的方式来传达自己的思想。在富勒神学院期间，他曾在湖大道教会担任青少年实习牧师。尽管如此，他有时还是会去加利福尼亚州鹰岩的基督教集会，这促使他和妻子开始思考如何呈现一种新型的教会风格。</a:t>
            </a:r>
          </a:p>
          <a:p>
            <a:r>
              <a:rPr lang="en-US" altLang="zh-CN" dirty="0"/>
              <a:t>1995</a:t>
            </a:r>
            <a:r>
              <a:rPr lang="zh-CN" altLang="en-US" dirty="0"/>
              <a:t>至</a:t>
            </a:r>
            <a:r>
              <a:rPr lang="en-US" altLang="zh-CN" dirty="0"/>
              <a:t>1997</a:t>
            </a:r>
            <a:r>
              <a:rPr lang="zh-CN" altLang="en-US" dirty="0"/>
              <a:t>年间，贝尔组成了名为</a:t>
            </a:r>
            <a:r>
              <a:rPr lang="en-US" altLang="zh-CN" dirty="0"/>
              <a:t>Big Fil</a:t>
            </a:r>
            <a:r>
              <a:rPr lang="zh-CN" altLang="en-US" dirty="0"/>
              <a:t>的乐队，并发布了两张专辑，分别为同名专辑和</a:t>
            </a:r>
            <a:r>
              <a:rPr lang="en-US" altLang="zh-CN" dirty="0"/>
              <a:t>《Via De La Shekel》</a:t>
            </a:r>
            <a:r>
              <a:rPr lang="zh-CN" altLang="en-US" dirty="0"/>
              <a:t>。当被问及他们演奏何种风格的音乐时，贝尔通常会回答：“北方福音！”这后来成为第二张专辑中的一首歌的名称。即使</a:t>
            </a:r>
            <a:r>
              <a:rPr lang="en-US" altLang="zh-CN" dirty="0"/>
              <a:t>Big Fil</a:t>
            </a:r>
            <a:r>
              <a:rPr lang="zh-CN" altLang="en-US" dirty="0"/>
              <a:t>停止了演出，贝尔仍然继续从事两项名为</a:t>
            </a:r>
            <a:r>
              <a:rPr lang="en-US" altLang="zh-CN" dirty="0"/>
              <a:t>Uno Dos Tres Communications</a:t>
            </a:r>
            <a:r>
              <a:rPr lang="zh-CN" altLang="en-US" dirty="0"/>
              <a:t>第一和第二卷的项目，两者的音乐风格与</a:t>
            </a:r>
            <a:r>
              <a:rPr lang="en-US" altLang="zh-CN" dirty="0"/>
              <a:t>Big Fil</a:t>
            </a:r>
            <a:r>
              <a:rPr lang="zh-CN" altLang="en-US" dirty="0"/>
              <a:t>相似。</a:t>
            </a:r>
          </a:p>
          <a:p>
            <a:br>
              <a:rPr lang="zh-CN" altLang="en-US" dirty="0"/>
            </a:br>
            <a:endParaRPr lang="zh-CN" altLang="en-US" dirty="0"/>
          </a:p>
          <a:p>
            <a:r>
              <a:rPr lang="zh-CN" altLang="en-US" b="1" dirty="0"/>
              <a:t>火星山圣经教会</a:t>
            </a:r>
            <a:endParaRPr lang="zh-CN" altLang="en-US" dirty="0"/>
          </a:p>
          <a:p>
            <a:r>
              <a:rPr lang="zh-CN" altLang="en-US" dirty="0"/>
              <a:t>贝尔和妻子从加利福尼亚州搬到格兰德拉皮兹，以便靠近家人，并受邀向牧师艾德</a:t>
            </a:r>
            <a:r>
              <a:rPr lang="en-US" altLang="zh-CN" dirty="0"/>
              <a:t>·</a:t>
            </a:r>
            <a:r>
              <a:rPr lang="zh-CN" altLang="en-US" dirty="0"/>
              <a:t>多布森（</a:t>
            </a:r>
            <a:r>
              <a:rPr lang="en-US" altLang="zh-CN" dirty="0"/>
              <a:t>Ed Dobson</a:t>
            </a:r>
            <a:r>
              <a:rPr lang="zh-CN" altLang="en-US" dirty="0"/>
              <a:t>）学习。他负责加利福尼亚州圣地亚哥教会星期六晚上的讲道工作。贝尔宣布，他将开始自己的新事业，并称之为“火星山”，以此纪念保罗在希腊的一个地点，他曾在此对一群人说：“我走遍你们的城市，仔细观察你们的神像，甚至找到一个写着‘未知神’的祭坛。你们所敬拜的，虽然是未知的，我现在要向你们宣讲。”</a:t>
            </a:r>
            <a:r>
              <a:rPr lang="en-US" altLang="zh-CN" dirty="0"/>
              <a:t>[6]</a:t>
            </a:r>
          </a:p>
          <a:p>
            <a:r>
              <a:rPr lang="en-US" altLang="zh-CN" dirty="0"/>
              <a:t>1999</a:t>
            </a:r>
            <a:r>
              <a:rPr lang="zh-CN" altLang="en-US" dirty="0"/>
              <a:t>年</a:t>
            </a:r>
            <a:r>
              <a:rPr lang="en-US" altLang="zh-CN" dirty="0"/>
              <a:t>2</a:t>
            </a:r>
            <a:r>
              <a:rPr lang="zh-CN" altLang="en-US" dirty="0"/>
              <a:t>月，贝尔创办了火星山圣经教会，最初教会在密歇根州怀俄明市的一所学校体育馆里举行聚会。一年后，教会获得了位于密歇根州格兰德维尔的一家购物中心，并购买了周围的土地。</a:t>
            </a:r>
            <a:r>
              <a:rPr lang="en-US" altLang="zh-CN" dirty="0"/>
              <a:t>2000</a:t>
            </a:r>
            <a:r>
              <a:rPr lang="zh-CN" altLang="en-US" dirty="0"/>
              <a:t>年</a:t>
            </a:r>
            <a:r>
              <a:rPr lang="en-US" altLang="zh-CN" dirty="0"/>
              <a:t>7</a:t>
            </a:r>
            <a:r>
              <a:rPr lang="zh-CN" altLang="en-US" dirty="0"/>
              <a:t>月，拥有</a:t>
            </a:r>
            <a:r>
              <a:rPr lang="en-US" altLang="zh-CN" dirty="0"/>
              <a:t>3500</a:t>
            </a:r>
            <a:r>
              <a:rPr lang="zh-CN" altLang="en-US" dirty="0"/>
              <a:t>个“灰椅子”的教堂设施正式开放。到</a:t>
            </a:r>
            <a:r>
              <a:rPr lang="en-US" altLang="zh-CN" dirty="0"/>
              <a:t>2005</a:t>
            </a:r>
            <a:r>
              <a:rPr lang="zh-CN" altLang="en-US" dirty="0"/>
              <a:t>年，教会的周日两场聚会的参与人数大约为</a:t>
            </a:r>
            <a:r>
              <a:rPr lang="en-US" altLang="zh-CN" dirty="0"/>
              <a:t>11,000</a:t>
            </a:r>
            <a:r>
              <a:rPr lang="zh-CN" altLang="en-US" dirty="0"/>
              <a:t>人。</a:t>
            </a:r>
            <a:r>
              <a:rPr lang="en-US" altLang="zh-CN" dirty="0"/>
              <a:t>[7] </a:t>
            </a:r>
            <a:r>
              <a:rPr lang="zh-CN" altLang="en-US" dirty="0"/>
              <a:t>截至</a:t>
            </a:r>
            <a:r>
              <a:rPr lang="en-US" altLang="zh-CN" dirty="0"/>
              <a:t>2011</a:t>
            </a:r>
            <a:r>
              <a:rPr lang="zh-CN" altLang="en-US" dirty="0"/>
              <a:t>年</a:t>
            </a:r>
            <a:r>
              <a:rPr lang="en-US" altLang="zh-CN" dirty="0"/>
              <a:t>3</a:t>
            </a:r>
            <a:r>
              <a:rPr lang="zh-CN" altLang="en-US" dirty="0"/>
              <a:t>月，周日的出席人数在</a:t>
            </a:r>
            <a:r>
              <a:rPr lang="en-US" altLang="zh-CN" dirty="0"/>
              <a:t>8,000</a:t>
            </a:r>
            <a:r>
              <a:rPr lang="zh-CN" altLang="en-US" dirty="0"/>
              <a:t>到</a:t>
            </a:r>
            <a:r>
              <a:rPr lang="en-US" altLang="zh-CN" dirty="0"/>
              <a:t>10,000</a:t>
            </a:r>
            <a:r>
              <a:rPr lang="zh-CN" altLang="en-US" dirty="0"/>
              <a:t>人之间。</a:t>
            </a:r>
            <a:r>
              <a:rPr lang="en-US" altLang="zh-CN" dirty="0"/>
              <a:t>[8] </a:t>
            </a:r>
            <a:r>
              <a:rPr lang="zh-CN" altLang="en-US" dirty="0"/>
              <a:t>他的教导启发了流行的“爱赢”车贴，并在服务结束后，教会自由地分发这些贴纸。</a:t>
            </a:r>
            <a:r>
              <a:rPr lang="en-US" altLang="zh-CN" dirty="0"/>
              <a:t>[9]</a:t>
            </a:r>
          </a:p>
          <a:p>
            <a:br>
              <a:rPr lang="en-US" altLang="zh-CN" dirty="0"/>
            </a:br>
            <a:endParaRPr lang="en-US" altLang="zh-CN" dirty="0"/>
          </a:p>
          <a:p>
            <a:r>
              <a:rPr lang="zh-CN" altLang="en-US" dirty="0"/>
              <a:t>贝尔为保持生活的平衡，保持了每周五为个人安息日，不允许任何电子通信，所有牧师职务也交给了其他火星山教会的牧师。</a:t>
            </a:r>
            <a:r>
              <a:rPr lang="en-US" altLang="zh-CN" dirty="0"/>
              <a:t>[10]</a:t>
            </a:r>
          </a:p>
          <a:p>
            <a:br>
              <a:rPr lang="en-US" altLang="zh-CN" dirty="0"/>
            </a:br>
            <a:endParaRPr lang="en-US" altLang="zh-CN" dirty="0"/>
          </a:p>
          <a:p>
            <a:r>
              <a:rPr lang="zh-CN" altLang="en-US" b="1" dirty="0"/>
              <a:t>信仰</a:t>
            </a:r>
            <a:endParaRPr lang="zh-CN" altLang="en-US" dirty="0"/>
          </a:p>
          <a:p>
            <a:r>
              <a:rPr lang="zh-CN" altLang="en-US" dirty="0"/>
              <a:t>在他的著作中，贝尔表示：“我认同任何宗教体系中的真理，如果它是真的，那就属于上帝。”</a:t>
            </a:r>
            <a:r>
              <a:rPr lang="en-US" altLang="zh-CN" dirty="0"/>
              <a:t>[28]</a:t>
            </a:r>
          </a:p>
          <a:p>
            <a:r>
              <a:rPr lang="zh-CN" altLang="en-US" dirty="0"/>
              <a:t>贝尔表示：“这不仅仅是用新方法传递同样的老消息。我们正在重新发现基督教作为一种东方宗教，一种生活方式。信仰的法律隐喻并不能提供一种生活方式。我们在那些教会长大，那里的人知道九段‘我们为什么不讲方言’的经文，但从未体验过上帝那种压倒一切的临在。”</a:t>
            </a:r>
            <a:r>
              <a:rPr lang="en-US" altLang="zh-CN" dirty="0"/>
              <a:t>[9]</a:t>
            </a:r>
          </a:p>
          <a:p>
            <a:br>
              <a:rPr lang="en-US" altLang="zh-CN" dirty="0"/>
            </a:br>
            <a:endParaRPr lang="en-US" altLang="zh-CN" dirty="0"/>
          </a:p>
          <a:p>
            <a:r>
              <a:rPr lang="zh-CN" altLang="en-US" dirty="0"/>
              <a:t>贝尔的书</a:t>
            </a:r>
            <a:r>
              <a:rPr lang="en-US" altLang="zh-CN" dirty="0"/>
              <a:t>《</a:t>
            </a:r>
            <a:r>
              <a:rPr lang="zh-CN" altLang="en-US" dirty="0"/>
              <a:t>爱赢</a:t>
            </a:r>
            <a:r>
              <a:rPr lang="en-US" altLang="zh-CN" dirty="0"/>
              <a:t>》</a:t>
            </a:r>
            <a:r>
              <a:rPr lang="zh-CN" altLang="en-US" dirty="0"/>
              <a:t>在福音派社群中引起了巨大的争议。争议成为</a:t>
            </a:r>
            <a:r>
              <a:rPr lang="en-US" altLang="zh-CN" dirty="0"/>
              <a:t>《</a:t>
            </a:r>
            <a:r>
              <a:rPr lang="zh-CN" altLang="en-US" dirty="0"/>
              <a:t>时代</a:t>
            </a:r>
            <a:r>
              <a:rPr lang="en-US" altLang="zh-CN" dirty="0"/>
              <a:t>》</a:t>
            </a:r>
            <a:r>
              <a:rPr lang="zh-CN" altLang="en-US" dirty="0"/>
              <a:t>杂志封面故事和</a:t>
            </a:r>
            <a:r>
              <a:rPr lang="en-US" altLang="zh-CN" dirty="0"/>
              <a:t>《</a:t>
            </a:r>
            <a:r>
              <a:rPr lang="zh-CN" altLang="en-US" dirty="0"/>
              <a:t>纽约时报</a:t>
            </a:r>
            <a:r>
              <a:rPr lang="en-US" altLang="zh-CN" dirty="0"/>
              <a:t>》</a:t>
            </a:r>
            <a:r>
              <a:rPr lang="zh-CN" altLang="en-US" dirty="0"/>
              <a:t>专题文章的主题。</a:t>
            </a:r>
            <a:r>
              <a:rPr lang="en-US" altLang="zh-CN" dirty="0"/>
              <a:t>[29][30][31] </a:t>
            </a:r>
            <a:r>
              <a:rPr lang="zh-CN" altLang="en-US" dirty="0"/>
              <a:t>在书中，贝尔表示：“许多人已经被清楚地告知，地狱是永恒的、意识的折磨，这一信念是基督信仰的核心真理，拒绝它本质上就是拒绝耶稣。这样的看法是误导的、有毒的，最终破坏了耶稣的爱、和平、宽恕和喜乐的信息的传递，而这些恰恰是我们这个世界急需听到的信息。”在这本书中，贝尔列出了地狱的多种看法，包括普遍和解的观点。尽管他没有选择任何一个看法作为自己的立场，但他表示：“无论人们对</a:t>
            </a:r>
            <a:r>
              <a:rPr lang="en-US" altLang="zh-CN" dirty="0"/>
              <a:t>[</a:t>
            </a:r>
            <a:r>
              <a:rPr lang="zh-CN" altLang="en-US" dirty="0"/>
              <a:t>普遍主义观点</a:t>
            </a:r>
            <a:r>
              <a:rPr lang="en-US" altLang="zh-CN" dirty="0"/>
              <a:t>]</a:t>
            </a:r>
            <a:r>
              <a:rPr lang="zh-CN" altLang="en-US" dirty="0"/>
              <a:t>有何异议，且这些异议很多，但必须承认，这个观点是适当的、恰当的，也是基督徒的观点。”</a:t>
            </a:r>
          </a:p>
          <a:p>
            <a:endParaRPr lang="en-SG"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80739708"/>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panose="020B0604020202020204" pitchFamily="34" charset="0"/>
                <a:cs typeface="Arial" panose="020B0604020202020204" pitchFamily="34" charset="0"/>
              </a:rPr>
              <a:t>He says that he is not a universalist, but he writes…</a:t>
            </a:r>
          </a:p>
          <a:p>
            <a:r>
              <a:rPr lang="en-US" dirty="0">
                <a:latin typeface="Arial" panose="020B0604020202020204" pitchFamily="34" charset="0"/>
                <a:cs typeface="Arial" panose="020B0604020202020204" pitchFamily="34" charset="0"/>
              </a:rPr>
              <a:t>__________</a:t>
            </a:r>
          </a:p>
          <a:p>
            <a:endParaRPr lang="en-US" dirty="0">
              <a:latin typeface="Arial" panose="020B0604020202020204" pitchFamily="34" charset="0"/>
              <a:cs typeface="Arial" panose="020B0604020202020204" pitchFamily="34" charset="0"/>
            </a:endParaRPr>
          </a:p>
          <a:p>
            <a:r>
              <a:rPr lang="en-SG" dirty="0">
                <a:latin typeface="Arial" panose="020B0604020202020204" pitchFamily="34" charset="0"/>
                <a:cs typeface="Arial" panose="020B0604020202020204" pitchFamily="34" charset="0"/>
              </a:rPr>
              <a:t>“In the book, Bell states that "It's been clearly communicated to many that this belief (in hell as eternal, conscious torment) is a central truth of the Christian faith and to reject it is, in essence, to reject Jesus. This is misguided and toxic and ultimately subverts the contagious spread of Jesus' message of love, peace, forgiveness and joy that our world desperately needs to hear." In this book, Bell outlines a number of views of hell, including </a:t>
            </a:r>
            <a:r>
              <a:rPr lang="en-SG" dirty="0">
                <a:latin typeface="Arial" panose="020B0604020202020204" pitchFamily="34" charset="0"/>
                <a:cs typeface="Arial" panose="020B0604020202020204" pitchFamily="34" charset="0"/>
                <a:hlinkClick r:id="rId3" tooltip="Universal reconciliation"/>
              </a:rPr>
              <a:t>universal reconciliation</a:t>
            </a:r>
            <a:r>
              <a:rPr lang="en-SG" dirty="0">
                <a:latin typeface="Arial" panose="020B0604020202020204" pitchFamily="34" charset="0"/>
                <a:cs typeface="Arial" panose="020B0604020202020204" pitchFamily="34" charset="0"/>
              </a:rPr>
              <a:t>. Though he does not choose any one view as his own, he states "Whatever objections a person may have of [the universalist view], and there are many, one has to admit that it is fitting, proper, and Christian to long for it." </a:t>
            </a:r>
          </a:p>
          <a:p>
            <a:r>
              <a:rPr lang="en-SG" dirty="0">
                <a:latin typeface="Arial" panose="020B0604020202020204" pitchFamily="34" charset="0"/>
                <a:cs typeface="Arial" panose="020B0604020202020204" pitchFamily="34" charset="0"/>
              </a:rPr>
              <a:t>_______</a:t>
            </a:r>
          </a:p>
          <a:p>
            <a:r>
              <a:rPr lang="en-SG" dirty="0">
                <a:latin typeface="Arial" panose="020B0604020202020204" pitchFamily="34" charset="0"/>
                <a:cs typeface="Arial" panose="020B0604020202020204" pitchFamily="34" charset="0"/>
              </a:rPr>
              <a:t>From Wikipedia, the free </a:t>
            </a:r>
            <a:r>
              <a:rPr lang="en-SG" dirty="0" err="1">
                <a:latin typeface="Arial" panose="020B0604020202020204" pitchFamily="34" charset="0"/>
                <a:cs typeface="Arial" panose="020B0604020202020204" pitchFamily="34" charset="0"/>
              </a:rPr>
              <a:t>encyclopedia</a:t>
            </a:r>
            <a:endParaRPr lang="en-SG" dirty="0">
              <a:latin typeface="Arial" panose="020B0604020202020204" pitchFamily="34" charset="0"/>
              <a:cs typeface="Arial" panose="020B0604020202020204" pitchFamily="34" charset="0"/>
            </a:endParaRPr>
          </a:p>
          <a:p>
            <a:r>
              <a:rPr lang="en-SG" dirty="0">
                <a:latin typeface="Arial" panose="020B0604020202020204" pitchFamily="34" charset="0"/>
                <a:cs typeface="Arial" panose="020B0604020202020204" pitchFamily="34" charset="0"/>
              </a:rPr>
              <a:t>https://</a:t>
            </a:r>
            <a:r>
              <a:rPr lang="en-SG" dirty="0" err="1">
                <a:latin typeface="Arial" panose="020B0604020202020204" pitchFamily="34" charset="0"/>
                <a:cs typeface="Arial" panose="020B0604020202020204" pitchFamily="34" charset="0"/>
              </a:rPr>
              <a:t>en.wikipedia.org</a:t>
            </a:r>
            <a:r>
              <a:rPr lang="en-SG" dirty="0">
                <a:latin typeface="Arial" panose="020B0604020202020204" pitchFamily="34" charset="0"/>
                <a:cs typeface="Arial" panose="020B0604020202020204" pitchFamily="34" charset="0"/>
              </a:rPr>
              <a:t>/wiki/</a:t>
            </a:r>
            <a:r>
              <a:rPr lang="en-SG" dirty="0" err="1">
                <a:latin typeface="Arial" panose="020B0604020202020204" pitchFamily="34" charset="0"/>
                <a:cs typeface="Arial" panose="020B0604020202020204" pitchFamily="34" charset="0"/>
              </a:rPr>
              <a:t>Rob_Bell</a:t>
            </a:r>
            <a:r>
              <a:rPr lang="en-SG" dirty="0">
                <a:latin typeface="Arial" panose="020B0604020202020204" pitchFamily="34" charset="0"/>
                <a:cs typeface="Arial" panose="020B0604020202020204" pitchFamily="34" charset="0"/>
              </a:rPr>
              <a:t> accessed 10 Aug 2019</a:t>
            </a:r>
          </a:p>
          <a:p>
            <a:endParaRPr lang="en-SG" dirty="0">
              <a:latin typeface="Arial" panose="020B0604020202020204" pitchFamily="34" charset="0"/>
              <a:cs typeface="Arial" panose="020B0604020202020204" pitchFamily="34" charset="0"/>
            </a:endParaRPr>
          </a:p>
          <a:p>
            <a:r>
              <a:rPr lang="zh-CN" altLang="en-US" dirty="0"/>
              <a:t>他说他不是一个普遍主义者，但他在书中写道</a:t>
            </a:r>
            <a:r>
              <a:rPr lang="en-US" altLang="zh-CN" dirty="0"/>
              <a:t>……</a:t>
            </a:r>
          </a:p>
          <a:p>
            <a:r>
              <a:rPr lang="en-US" altLang="zh-CN" dirty="0"/>
              <a:t>“</a:t>
            </a:r>
            <a:r>
              <a:rPr lang="zh-CN" altLang="en-US" dirty="0"/>
              <a:t>在书中，贝尔表示，‘许多人已经被清楚地告知，地狱是永恒的、意识的折磨，这一信念是基督信仰的核心真理，拒绝它本质上就是拒绝耶稣。这是误导的、有毒的，最终会破坏耶稣爱、和平、宽恕和喜乐信息的传递，而这些正是我们这个世界迫切需要听到的信息。’在这本书中，贝尔列出了关于地狱的多种观点，包括普遍和解。尽管他没有选择任何一个观点作为自己的立场，但他表示，‘无论一个人对</a:t>
            </a:r>
            <a:r>
              <a:rPr lang="en-US" altLang="zh-CN" dirty="0"/>
              <a:t>[</a:t>
            </a:r>
            <a:r>
              <a:rPr lang="zh-CN" altLang="en-US" dirty="0"/>
              <a:t>普遍主义观点</a:t>
            </a:r>
            <a:r>
              <a:rPr lang="en-US" altLang="zh-CN" dirty="0"/>
              <a:t>]</a:t>
            </a:r>
            <a:r>
              <a:rPr lang="zh-CN" altLang="en-US" dirty="0"/>
              <a:t>有多少异议，其中有很多，必须承认，渴望这一点是合适的、正当的，也是基督徒的。’”</a:t>
            </a:r>
          </a:p>
          <a:p>
            <a:r>
              <a:rPr lang="zh-CN" altLang="en-US" dirty="0"/>
              <a:t>来自维基百科，自由百科全书</a:t>
            </a:r>
          </a:p>
          <a:p>
            <a:r>
              <a:rPr lang="en-US" altLang="zh-CN" dirty="0"/>
              <a:t>https://</a:t>
            </a:r>
            <a:r>
              <a:rPr lang="en-US" altLang="zh-CN" dirty="0" err="1"/>
              <a:t>en.wikipedia.org</a:t>
            </a:r>
            <a:r>
              <a:rPr lang="en-US" altLang="zh-CN" dirty="0"/>
              <a:t>/wiki/</a:t>
            </a:r>
            <a:r>
              <a:rPr lang="en-US" altLang="zh-CN" dirty="0" err="1"/>
              <a:t>Rob_Bell</a:t>
            </a:r>
            <a:r>
              <a:rPr lang="zh-CN" altLang="en-US" dirty="0"/>
              <a:t>（访问日期：</a:t>
            </a:r>
            <a:r>
              <a:rPr lang="en-US" altLang="zh-CN" dirty="0"/>
              <a:t>2019</a:t>
            </a:r>
            <a:r>
              <a:rPr lang="zh-CN" altLang="en-US" dirty="0"/>
              <a:t>年</a:t>
            </a:r>
            <a:r>
              <a:rPr lang="en-US" altLang="zh-CN" dirty="0"/>
              <a:t>8</a:t>
            </a:r>
            <a:r>
              <a:rPr lang="zh-CN" altLang="en-US" dirty="0"/>
              <a:t>月</a:t>
            </a:r>
            <a:r>
              <a:rPr lang="en-US" altLang="zh-CN" dirty="0"/>
              <a:t>10</a:t>
            </a:r>
            <a:r>
              <a:rPr lang="zh-CN" altLang="en-US" dirty="0"/>
              <a:t>日）</a:t>
            </a:r>
          </a:p>
          <a:p>
            <a:endParaRPr lang="en-SG"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314133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2545700981"/>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panose="020B0604020202020204" pitchFamily="34" charset="0"/>
                <a:cs typeface="Arial" panose="020B0604020202020204" pitchFamily="34" charset="0"/>
              </a:rPr>
              <a:t>Along with this nowadays seems to go the apology for what God says about homosexuality.</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t>如今，与此一起出现的似乎是对上帝关于同性恋所说的话的道歉。</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80981065"/>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panose="020B0604020202020204" pitchFamily="34" charset="0"/>
                <a:cs typeface="Arial" panose="020B0604020202020204" pitchFamily="34" charset="0"/>
              </a:rPr>
              <a:t>Bell, of course, has his critics who argue from the Bible that he has abandoned the faith. He left his church in 2011 but has new friends in Oprah Winfrey and other apostates like Joel Osteen.</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t>当然，贝尔有他的批评者，他们根据圣经认为他已经背弃了信仰。他在</a:t>
            </a:r>
            <a:r>
              <a:rPr lang="en-US" altLang="zh-CN" dirty="0"/>
              <a:t>2011</a:t>
            </a:r>
            <a:r>
              <a:rPr lang="zh-CN" altLang="en-US" dirty="0"/>
              <a:t>年离开了他的教会，但如今与奥普拉</a:t>
            </a:r>
            <a:r>
              <a:rPr lang="en-US" altLang="zh-CN" dirty="0"/>
              <a:t>·</a:t>
            </a:r>
            <a:r>
              <a:rPr lang="zh-CN" altLang="en-US" dirty="0"/>
              <a:t>温弗瑞以及其他像乔尔</a:t>
            </a:r>
            <a:r>
              <a:rPr lang="en-US" altLang="zh-CN" dirty="0"/>
              <a:t>·</a:t>
            </a:r>
            <a:r>
              <a:rPr lang="zh-CN" altLang="en-US" dirty="0"/>
              <a:t>奥斯汀这样的叛教者成为了新朋友。</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64296229"/>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585450D-A4A8-5041-9C3F-B25BC50EC3B7}"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66242" name="AutoShape 2"/>
          <p:cNvSpPr>
            <a:spLocks noGrp="1" noRot="1" noChangeAspect="1" noChangeArrowheads="1" noTextEdit="1"/>
          </p:cNvSpPr>
          <p:nvPr>
            <p:ph type="sldImg"/>
          </p:nvPr>
        </p:nvSpPr>
        <p:spPr>
          <a:xfrm>
            <a:off x="842963" y="239713"/>
            <a:ext cx="5237162" cy="3927475"/>
          </a:xfrm>
          <a:ln/>
        </p:spPr>
      </p:sp>
      <p:sp>
        <p:nvSpPr>
          <p:cNvPr id="266243" name="Rectangle 3"/>
          <p:cNvSpPr>
            <a:spLocks noGrp="1" noChangeArrowheads="1"/>
          </p:cNvSpPr>
          <p:nvPr>
            <p:ph type="body" idx="1"/>
          </p:nvPr>
        </p:nvSpPr>
        <p:spPr>
          <a:xfrm>
            <a:off x="395288" y="4306888"/>
            <a:ext cx="5988050" cy="4183062"/>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112713" indent="-112713" defTabSz="1020763" eaLnBrk="1" hangingPunct="1"/>
            <a:endParaRPr lang="en-GB">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466935687"/>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92153DD2-B031-4AAC-846D-C68277C2C59F}" type="slidenum">
              <a:rPr lang="en-US" altLang="en-US" sz="1200"/>
              <a:pPr eaLnBrk="1" hangingPunct="1"/>
              <a:t>170</a:t>
            </a:fld>
            <a:endParaRPr lang="en-US" altLang="en-US" sz="1200"/>
          </a:p>
        </p:txBody>
      </p:sp>
      <p:sp>
        <p:nvSpPr>
          <p:cNvPr id="242691" name="Rectangle 2"/>
          <p:cNvSpPr>
            <a:spLocks noGrp="1" noRot="1" noChangeAspect="1" noChangeArrowheads="1"/>
          </p:cNvSpPr>
          <p:nvPr>
            <p:ph type="sldImg"/>
          </p:nvPr>
        </p:nvSpPr>
        <p:spPr>
          <a:solidFill>
            <a:srgbClr val="FFFFFF"/>
          </a:solidFill>
          <a:ln/>
        </p:spPr>
      </p:sp>
      <p:sp>
        <p:nvSpPr>
          <p:cNvPr id="24269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New Roman" pitchFamily="18" charset="0"/>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4020287-7723-40CC-81F6-0DC32CDCCDEF}" type="slidenum">
              <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171</a:t>
            </a:fld>
            <a:endPar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44739" name="Rectangle 2"/>
          <p:cNvSpPr>
            <a:spLocks noGrp="1" noRot="1" noChangeAspect="1" noChangeArrowheads="1"/>
          </p:cNvSpPr>
          <p:nvPr>
            <p:ph type="sldImg"/>
          </p:nvPr>
        </p:nvSpPr>
        <p:spPr>
          <a:solidFill>
            <a:srgbClr val="FFFFFF"/>
          </a:solidFill>
          <a:ln/>
        </p:spPr>
      </p:sp>
      <p:sp>
        <p:nvSpPr>
          <p:cNvPr id="24474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New Roman" pitchFamily="18" charset="0"/>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B47ED18E-260F-4F58-B6C7-B8281A5AA90D}" type="slidenum">
              <a:rPr lang="en-US" altLang="en-US" sz="1200"/>
              <a:pPr eaLnBrk="1" hangingPunct="1"/>
              <a:t>172</a:t>
            </a:fld>
            <a:endParaRPr lang="en-US" altLang="en-US" sz="1200"/>
          </a:p>
        </p:txBody>
      </p:sp>
      <p:sp>
        <p:nvSpPr>
          <p:cNvPr id="246787" name="Rectangle 2"/>
          <p:cNvSpPr>
            <a:spLocks noGrp="1" noRot="1" noChangeAspect="1" noChangeArrowheads="1"/>
          </p:cNvSpPr>
          <p:nvPr>
            <p:ph type="sldImg"/>
          </p:nvPr>
        </p:nvSpPr>
        <p:spPr>
          <a:solidFill>
            <a:srgbClr val="FFFFFF"/>
          </a:solidFill>
          <a:ln/>
        </p:spPr>
      </p:sp>
      <p:sp>
        <p:nvSpPr>
          <p:cNvPr id="24678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New Roman" pitchFamily="18" charset="0"/>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0BBFCAD2-BE7D-4046-975B-9D1EB0D44732}" type="slidenum">
              <a:rPr lang="en-US" altLang="en-US" sz="1200"/>
              <a:pPr eaLnBrk="1" hangingPunct="1"/>
              <a:t>173</a:t>
            </a:fld>
            <a:endParaRPr lang="en-US" altLang="en-US" sz="1200"/>
          </a:p>
        </p:txBody>
      </p:sp>
      <p:sp>
        <p:nvSpPr>
          <p:cNvPr id="248835" name="Rectangle 2"/>
          <p:cNvSpPr>
            <a:spLocks noGrp="1" noRot="1" noChangeAspect="1" noChangeArrowheads="1"/>
          </p:cNvSpPr>
          <p:nvPr>
            <p:ph type="sldImg"/>
          </p:nvPr>
        </p:nvSpPr>
        <p:spPr>
          <a:solidFill>
            <a:srgbClr val="FFFFFF"/>
          </a:solidFill>
          <a:ln/>
        </p:spPr>
      </p:sp>
      <p:sp>
        <p:nvSpPr>
          <p:cNvPr id="248836"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dirty="0">
                <a:latin typeface="Times New Roman" pitchFamily="18" charset="0"/>
              </a:rPr>
              <a:t>Wayne A. Grudem, “Why Christians Can Still Prophesy: Scripture Encourages Us to Seek this Gift yet Today,” </a:t>
            </a:r>
            <a:r>
              <a:rPr lang="en-US" altLang="en-US" i="1" dirty="0">
                <a:latin typeface="Times New Roman" pitchFamily="18" charset="0"/>
              </a:rPr>
              <a:t>Christianity Today</a:t>
            </a:r>
            <a:r>
              <a:rPr lang="en-US" altLang="en-US" dirty="0">
                <a:latin typeface="Times New Roman" pitchFamily="18" charset="0"/>
              </a:rPr>
              <a:t> [September 16, 1988] 29; cf. Grudem’s 1988 book, </a:t>
            </a:r>
            <a:r>
              <a:rPr lang="en-US" altLang="en-US" i="1" dirty="0">
                <a:latin typeface="Times New Roman" pitchFamily="18" charset="0"/>
              </a:rPr>
              <a:t>The Gift of Prophecy.</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zh-CN" b="1" dirty="0"/>
              <a:t>Wayne A. Grudem</a:t>
            </a:r>
            <a:r>
              <a:rPr lang="zh-CN" altLang="en-US" b="1" dirty="0"/>
              <a:t>，</a:t>
            </a:r>
            <a:r>
              <a:rPr lang="en-US" altLang="zh-CN" b="1" dirty="0"/>
              <a:t>《</a:t>
            </a:r>
            <a:r>
              <a:rPr lang="zh-CN" altLang="en-US" b="1" dirty="0"/>
              <a:t>为什么基督徒仍然可以预言：圣经鼓励我们今天仍要寻求这恩赐</a:t>
            </a:r>
            <a:r>
              <a:rPr lang="en-US" altLang="zh-CN" b="1" dirty="0"/>
              <a:t>》</a:t>
            </a:r>
            <a:r>
              <a:rPr lang="zh-CN" altLang="en-US" dirty="0"/>
              <a:t>，发表于</a:t>
            </a:r>
            <a:r>
              <a:rPr lang="en-US" altLang="zh-CN" dirty="0"/>
              <a:t>《</a:t>
            </a:r>
            <a:r>
              <a:rPr lang="zh-CN" altLang="en-US" dirty="0"/>
              <a:t>今日基督教</a:t>
            </a:r>
            <a:r>
              <a:rPr lang="en-US" altLang="zh-CN" dirty="0"/>
              <a:t>》</a:t>
            </a:r>
            <a:r>
              <a:rPr lang="zh-CN" altLang="en-US" dirty="0"/>
              <a:t>（</a:t>
            </a:r>
            <a:r>
              <a:rPr lang="en-US" altLang="zh-CN" dirty="0"/>
              <a:t>1988</a:t>
            </a:r>
            <a:r>
              <a:rPr lang="zh-CN" altLang="en-US" dirty="0"/>
              <a:t>年</a:t>
            </a:r>
            <a:r>
              <a:rPr lang="en-US" altLang="zh-CN" dirty="0"/>
              <a:t>9</a:t>
            </a:r>
            <a:r>
              <a:rPr lang="zh-CN" altLang="en-US" dirty="0"/>
              <a:t>月</a:t>
            </a:r>
            <a:r>
              <a:rPr lang="en-US" altLang="zh-CN" dirty="0"/>
              <a:t>16</a:t>
            </a:r>
            <a:r>
              <a:rPr lang="zh-CN" altLang="en-US" dirty="0"/>
              <a:t>日），第</a:t>
            </a:r>
            <a:r>
              <a:rPr lang="en-US" altLang="zh-CN" dirty="0"/>
              <a:t>29</a:t>
            </a:r>
            <a:r>
              <a:rPr lang="zh-CN" altLang="en-US" dirty="0"/>
              <a:t>页；参见 </a:t>
            </a:r>
            <a:r>
              <a:rPr lang="en-US" altLang="zh-CN" dirty="0"/>
              <a:t>Grudem 1988 </a:t>
            </a:r>
            <a:r>
              <a:rPr lang="zh-CN" altLang="en-US" dirty="0"/>
              <a:t>年出版的著作</a:t>
            </a:r>
            <a:r>
              <a:rPr lang="en-US" altLang="zh-CN" dirty="0"/>
              <a:t>《</a:t>
            </a:r>
            <a:r>
              <a:rPr lang="zh-CN" altLang="en-US" dirty="0"/>
              <a:t>预言的恩赐</a:t>
            </a:r>
            <a:r>
              <a:rPr lang="en-US" altLang="zh-CN" dirty="0"/>
              <a:t>》</a:t>
            </a:r>
            <a:r>
              <a:rPr lang="zh-CN" altLang="en-US" dirty="0"/>
              <a:t>。</a:t>
            </a:r>
          </a:p>
          <a:p>
            <a:pPr eaLnBrk="1" hangingPunct="1"/>
            <a:endParaRPr lang="en-US" altLang="en-US" i="1" dirty="0">
              <a:latin typeface="Times New Roman" pitchFamily="18" charset="0"/>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42FC760E-E6E0-420E-A6D4-FE339A452DBB}" type="slidenum">
              <a:rPr lang="en-US" altLang="en-US" sz="1200"/>
              <a:pPr eaLnBrk="1" hangingPunct="1"/>
              <a:t>174</a:t>
            </a:fld>
            <a:endParaRPr lang="en-US" altLang="en-US" sz="1200"/>
          </a:p>
        </p:txBody>
      </p:sp>
      <p:sp>
        <p:nvSpPr>
          <p:cNvPr id="250883" name="Rectangle 2"/>
          <p:cNvSpPr>
            <a:spLocks noGrp="1" noRot="1" noChangeAspect="1" noChangeArrowheads="1"/>
          </p:cNvSpPr>
          <p:nvPr>
            <p:ph type="sldImg"/>
          </p:nvPr>
        </p:nvSpPr>
        <p:spPr>
          <a:solidFill>
            <a:srgbClr val="FFFFFF"/>
          </a:solidFill>
          <a:ln/>
        </p:spPr>
      </p:sp>
      <p:sp>
        <p:nvSpPr>
          <p:cNvPr id="25088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New Roman" pitchFamily="18" charset="0"/>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CBA8580F-997E-4521-9A7D-8BE805252CE0}" type="slidenum">
              <a:rPr lang="en-US" altLang="en-US" sz="1200"/>
              <a:pPr eaLnBrk="1" hangingPunct="1"/>
              <a:t>175</a:t>
            </a:fld>
            <a:endParaRPr lang="en-US" altLang="en-US" sz="1200"/>
          </a:p>
        </p:txBody>
      </p:sp>
      <p:sp>
        <p:nvSpPr>
          <p:cNvPr id="252931" name="Rectangle 2"/>
          <p:cNvSpPr>
            <a:spLocks noGrp="1" noRot="1" noChangeAspect="1" noChangeArrowheads="1"/>
          </p:cNvSpPr>
          <p:nvPr>
            <p:ph type="sldImg"/>
          </p:nvPr>
        </p:nvSpPr>
        <p:spPr>
          <a:solidFill>
            <a:srgbClr val="FFFFFF"/>
          </a:solidFill>
          <a:ln/>
        </p:spPr>
      </p:sp>
      <p:sp>
        <p:nvSpPr>
          <p:cNvPr id="25293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New Roman" pitchFamily="18" charset="0"/>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96D8F93C-B677-49EA-9587-47F2498F7B12}" type="slidenum">
              <a:rPr lang="en-US" altLang="en-US" sz="1200"/>
              <a:pPr eaLnBrk="1" hangingPunct="1"/>
              <a:t>176</a:t>
            </a:fld>
            <a:endParaRPr lang="en-US" altLang="en-US" sz="1200"/>
          </a:p>
        </p:txBody>
      </p:sp>
      <p:sp>
        <p:nvSpPr>
          <p:cNvPr id="254979" name="Rectangle 2"/>
          <p:cNvSpPr>
            <a:spLocks noGrp="1" noRot="1" noChangeAspect="1" noChangeArrowheads="1"/>
          </p:cNvSpPr>
          <p:nvPr>
            <p:ph type="sldImg"/>
          </p:nvPr>
        </p:nvSpPr>
        <p:spPr>
          <a:solidFill>
            <a:srgbClr val="FFFFFF"/>
          </a:solidFill>
          <a:ln/>
        </p:spPr>
      </p:sp>
      <p:sp>
        <p:nvSpPr>
          <p:cNvPr id="25498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New Roman" pitchFamily="18"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Slide Image Placeholder 1"/>
          <p:cNvSpPr>
            <a:spLocks noGrp="1" noRot="1" noChangeAspect="1"/>
          </p:cNvSpPr>
          <p:nvPr>
            <p:ph type="sldImg"/>
          </p:nvPr>
        </p:nvSpPr>
        <p:spPr>
          <a:ln/>
        </p:spPr>
      </p:sp>
      <p:sp>
        <p:nvSpPr>
          <p:cNvPr id="181251"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itchFamily="18" charset="0"/>
            </a:endParaRPr>
          </a:p>
        </p:txBody>
      </p:sp>
      <p:sp>
        <p:nvSpPr>
          <p:cNvPr id="181252"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4B45381B-44EE-4663-8A5F-4155CD3944DF}" type="slidenum">
              <a:rPr lang="zh-CN" altLang="en-US" sz="1200"/>
              <a:pPr eaLnBrk="1" hangingPunct="1"/>
              <a:t>21</a:t>
            </a:fld>
            <a:endParaRPr lang="en-US" altLang="zh-CN" sz="1200"/>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41476254-A2C8-4CD4-A701-E255ACB1EEA9}" type="slidenum">
              <a:rPr lang="en-US" altLang="en-US" sz="1200"/>
              <a:pPr eaLnBrk="1" hangingPunct="1"/>
              <a:t>177</a:t>
            </a:fld>
            <a:endParaRPr lang="en-US" altLang="en-US" sz="1200"/>
          </a:p>
        </p:txBody>
      </p:sp>
      <p:sp>
        <p:nvSpPr>
          <p:cNvPr id="257027" name="Rectangle 2"/>
          <p:cNvSpPr>
            <a:spLocks noGrp="1" noRot="1" noChangeAspect="1" noChangeArrowheads="1"/>
          </p:cNvSpPr>
          <p:nvPr>
            <p:ph type="sldImg"/>
          </p:nvPr>
        </p:nvSpPr>
        <p:spPr>
          <a:solidFill>
            <a:srgbClr val="FFFFFF"/>
          </a:solidFill>
          <a:ln/>
        </p:spPr>
      </p:sp>
      <p:sp>
        <p:nvSpPr>
          <p:cNvPr id="25702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New Roman" pitchFamily="18" charset="0"/>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FEB6E93B-67D9-4598-BCF9-CC8891896625}" type="slidenum">
              <a:rPr lang="en-US" altLang="en-US" sz="1200"/>
              <a:pPr eaLnBrk="1" hangingPunct="1"/>
              <a:t>178</a:t>
            </a:fld>
            <a:endParaRPr lang="en-US" altLang="en-US" sz="1200"/>
          </a:p>
        </p:txBody>
      </p:sp>
      <p:sp>
        <p:nvSpPr>
          <p:cNvPr id="259075" name="Rectangle 2"/>
          <p:cNvSpPr>
            <a:spLocks noGrp="1" noRot="1" noChangeAspect="1" noChangeArrowheads="1"/>
          </p:cNvSpPr>
          <p:nvPr>
            <p:ph type="sldImg"/>
          </p:nvPr>
        </p:nvSpPr>
        <p:spPr>
          <a:solidFill>
            <a:srgbClr val="FFFFFF"/>
          </a:solidFill>
          <a:ln/>
        </p:spPr>
      </p:sp>
      <p:sp>
        <p:nvSpPr>
          <p:cNvPr id="25907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New Roman" pitchFamily="18" charset="0"/>
            </a:endParaRPr>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38718410"/>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072990892"/>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AAE67E5-3738-420D-AABB-B416304D5801}" type="slidenum">
              <a:rPr kumimoji="0" lang="en-US" altLang="en-US" sz="1200" b="0" i="0" u="none" strike="noStrike" kern="1200" cap="none" spc="0" normalizeH="0" baseline="0" noProof="0">
                <a:ln>
                  <a:noFill/>
                </a:ln>
                <a:solidFill>
                  <a:prstClr val="black"/>
                </a:solidFill>
                <a:effectLst/>
                <a:uLnTx/>
                <a:uFillTx/>
                <a:latin typeface="Times New Roman" pitchFamily="18" charset="0"/>
                <a:ea typeface="MS PGothic" pitchFamily="34"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181</a:t>
            </a:fld>
            <a:endParaRPr kumimoji="0" lang="en-US" altLang="en-US" sz="1200" b="0" i="0" u="none" strike="noStrike" kern="1200" cap="none" spc="0" normalizeH="0" baseline="0" noProof="0">
              <a:ln>
                <a:noFill/>
              </a:ln>
              <a:solidFill>
                <a:prstClr val="black"/>
              </a:solidFill>
              <a:effectLst/>
              <a:uLnTx/>
              <a:uFillTx/>
              <a:latin typeface="Times New Roman" pitchFamily="18" charset="0"/>
              <a:ea typeface="MS PGothic" pitchFamily="34" charset="-128"/>
              <a:cs typeface="+mn-cs"/>
            </a:endParaRPr>
          </a:p>
        </p:txBody>
      </p:sp>
      <p:sp>
        <p:nvSpPr>
          <p:cNvPr id="212995" name="Rectangle 2"/>
          <p:cNvSpPr>
            <a:spLocks noGrp="1" noRot="1" noChangeAspect="1" noChangeArrowheads="1" noTextEdit="1"/>
          </p:cNvSpPr>
          <p:nvPr>
            <p:ph type="sldImg"/>
          </p:nvPr>
        </p:nvSpPr>
        <p:spPr>
          <a:ln/>
        </p:spPr>
      </p:sp>
      <p:sp>
        <p:nvSpPr>
          <p:cNvPr id="21299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itchFamily="18" charset="0"/>
            </a:endParaRPr>
          </a:p>
        </p:txBody>
      </p:sp>
    </p:spTree>
    <p:extLst>
      <p:ext uri="{BB962C8B-B14F-4D97-AF65-F5344CB8AC3E}">
        <p14:creationId xmlns:p14="http://schemas.microsoft.com/office/powerpoint/2010/main" val="3358338712"/>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4F57ACD-AEB6-4091-AE4B-C912A29B0DBA}" type="slidenum">
              <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183</a:t>
            </a:fld>
            <a:endPar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63171" name="Rectangle 2"/>
          <p:cNvSpPr>
            <a:spLocks noGrp="1" noRot="1" noChangeAspect="1" noChangeArrowheads="1" noTextEdit="1"/>
          </p:cNvSpPr>
          <p:nvPr>
            <p:ph type="sldImg"/>
          </p:nvPr>
        </p:nvSpPr>
        <p:spPr>
          <a:ln/>
        </p:spPr>
      </p:sp>
      <p:sp>
        <p:nvSpPr>
          <p:cNvPr id="263172"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itchFamily="18" charset="0"/>
            </a:endParaRPr>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186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868B06FF-5578-4985-B6AB-F7ADBDD5B8C8}" type="slidenum">
              <a:rPr lang="en-US" altLang="en-US" sz="1200"/>
              <a:pPr eaLnBrk="1" hangingPunct="1"/>
              <a:t>187</a:t>
            </a:fld>
            <a:endParaRPr lang="en-US" altLang="en-US" sz="1200"/>
          </a:p>
        </p:txBody>
      </p:sp>
      <p:sp>
        <p:nvSpPr>
          <p:cNvPr id="267267" name="Rectangle 2"/>
          <p:cNvSpPr>
            <a:spLocks noGrp="1" noRot="1" noChangeAspect="1" noChangeArrowheads="1" noTextEdit="1"/>
          </p:cNvSpPr>
          <p:nvPr>
            <p:ph type="sldImg"/>
          </p:nvPr>
        </p:nvSpPr>
        <p:spPr>
          <a:ln/>
        </p:spPr>
      </p:sp>
      <p:sp>
        <p:nvSpPr>
          <p:cNvPr id="267268"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itchFamily="18" charset="0"/>
            </a:endParaRPr>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317A71F7-35E4-4E89-993B-F007ACDB2F6F}" type="slidenum">
              <a:rPr lang="en-US" altLang="en-US" sz="1200"/>
              <a:pPr eaLnBrk="1" hangingPunct="1"/>
              <a:t>188</a:t>
            </a:fld>
            <a:endParaRPr lang="en-US" altLang="en-US" sz="1200"/>
          </a:p>
        </p:txBody>
      </p:sp>
      <p:sp>
        <p:nvSpPr>
          <p:cNvPr id="269315" name="Rectangle 2"/>
          <p:cNvSpPr>
            <a:spLocks noGrp="1" noRot="1" noChangeAspect="1" noChangeArrowheads="1" noTextEdit="1"/>
          </p:cNvSpPr>
          <p:nvPr>
            <p:ph type="sldImg"/>
          </p:nvPr>
        </p:nvSpPr>
        <p:spPr>
          <a:ln/>
        </p:spPr>
      </p:sp>
      <p:sp>
        <p:nvSpPr>
          <p:cNvPr id="26931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itchFamily="18" charset="0"/>
            </a:endParaRPr>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4DA0AC41-0DD3-4C09-B3BD-E591624FC459}" type="slidenum">
              <a:rPr lang="en-US" altLang="en-US" sz="1200"/>
              <a:pPr eaLnBrk="1" hangingPunct="1"/>
              <a:t>189</a:t>
            </a:fld>
            <a:endParaRPr lang="en-US" altLang="en-US" sz="1200"/>
          </a:p>
        </p:txBody>
      </p:sp>
      <p:sp>
        <p:nvSpPr>
          <p:cNvPr id="271363" name="Rectangle 2"/>
          <p:cNvSpPr>
            <a:spLocks noGrp="1" noRot="1" noChangeAspect="1" noChangeArrowheads="1"/>
          </p:cNvSpPr>
          <p:nvPr>
            <p:ph type="sldImg"/>
          </p:nvPr>
        </p:nvSpPr>
        <p:spPr>
          <a:xfrm>
            <a:off x="1130300" y="674688"/>
            <a:ext cx="4597400" cy="3448050"/>
          </a:xfrm>
          <a:solidFill>
            <a:srgbClr val="FFFFFF"/>
          </a:solidFill>
          <a:ln/>
        </p:spPr>
      </p:sp>
      <p:sp>
        <p:nvSpPr>
          <p:cNvPr id="271364" name="Rectangle 3"/>
          <p:cNvSpPr>
            <a:spLocks noGrp="1" noChangeArrowheads="1"/>
          </p:cNvSpPr>
          <p:nvPr>
            <p:ph type="body" idx="1"/>
          </p:nvPr>
        </p:nvSpPr>
        <p:spPr>
          <a:xfrm>
            <a:off x="914400" y="4346575"/>
            <a:ext cx="5029200" cy="4122738"/>
          </a:xfrm>
          <a:solidFill>
            <a:srgbClr val="FFFFFF"/>
          </a:solidFill>
          <a:ln>
            <a:solidFill>
              <a:srgbClr val="000000"/>
            </a:solidFill>
          </a:ln>
        </p:spPr>
        <p:txBody>
          <a:bodyPr/>
          <a:lstStyle/>
          <a:p>
            <a:pPr eaLnBrk="1" hangingPunct="1"/>
            <a:endParaRPr lang="en-US" altLang="en-US">
              <a:latin typeface="Times New Roman" pitchFamily="18"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2"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False teaching is all around us. Beware!</a:t>
            </a:r>
          </a:p>
          <a:p>
            <a:pPr marL="0" marR="0" lvl="2"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The world has never had more “isms” than today. They don’t seem to die out. Like a cancer or virus, false teaching just seems to morph and replicate to attack in new ways. </a:t>
            </a:r>
          </a:p>
          <a:p>
            <a:endParaRPr lang="en-US" dirty="0"/>
          </a:p>
          <a:p>
            <a:r>
              <a:rPr lang="zh-CN" altLang="en-US" b="1" dirty="0"/>
              <a:t>虚假教导无处不在，要警惕！</a:t>
            </a:r>
            <a:endParaRPr lang="zh-CN" altLang="en-US" dirty="0"/>
          </a:p>
          <a:p>
            <a:br>
              <a:rPr lang="zh-CN" altLang="en-US" dirty="0"/>
            </a:br>
            <a:endParaRPr lang="zh-CN" altLang="en-US" dirty="0"/>
          </a:p>
          <a:p>
            <a:r>
              <a:rPr lang="zh-CN" altLang="en-US" dirty="0"/>
              <a:t>当今世界上的“主义”比以往任何时候都多，它们似乎从未消失。就像癌症或病毒一样，</a:t>
            </a:r>
            <a:r>
              <a:rPr lang="zh-CN" altLang="en-US" b="1" dirty="0"/>
              <a:t>虚假教导</a:t>
            </a:r>
            <a:r>
              <a:rPr lang="zh-CN" altLang="en-US" dirty="0"/>
              <a:t>不断变异和复制，以新的方式发起攻击。</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F12BBEC-CB9D-634C-9BB8-B08CD875DA0C}"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849834849"/>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F08F3F99-D19C-4B22-B257-C8F5EA157DE3}" type="slidenum">
              <a:rPr lang="en-US" altLang="en-US" sz="1200"/>
              <a:pPr eaLnBrk="1" hangingPunct="1"/>
              <a:t>190</a:t>
            </a:fld>
            <a:endParaRPr lang="en-US" altLang="en-US" sz="1200"/>
          </a:p>
        </p:txBody>
      </p:sp>
      <p:sp>
        <p:nvSpPr>
          <p:cNvPr id="273411" name="Rectangle 2"/>
          <p:cNvSpPr>
            <a:spLocks noGrp="1" noRot="1" noChangeAspect="1" noChangeArrowheads="1"/>
          </p:cNvSpPr>
          <p:nvPr>
            <p:ph type="sldImg"/>
          </p:nvPr>
        </p:nvSpPr>
        <p:spPr>
          <a:xfrm>
            <a:off x="1130300" y="674688"/>
            <a:ext cx="4597400" cy="3448050"/>
          </a:xfrm>
          <a:solidFill>
            <a:srgbClr val="FFFFFF"/>
          </a:solidFill>
          <a:ln/>
        </p:spPr>
      </p:sp>
      <p:sp>
        <p:nvSpPr>
          <p:cNvPr id="273412" name="Rectangle 3"/>
          <p:cNvSpPr>
            <a:spLocks noGrp="1" noChangeArrowheads="1"/>
          </p:cNvSpPr>
          <p:nvPr>
            <p:ph type="body" idx="1"/>
          </p:nvPr>
        </p:nvSpPr>
        <p:spPr>
          <a:xfrm>
            <a:off x="914400" y="4346575"/>
            <a:ext cx="5029200" cy="4122738"/>
          </a:xfrm>
          <a:solidFill>
            <a:srgbClr val="FFFFFF"/>
          </a:solidFill>
          <a:ln>
            <a:solidFill>
              <a:srgbClr val="000000"/>
            </a:solidFill>
          </a:ln>
        </p:spPr>
        <p:txBody>
          <a:bodyPr/>
          <a:lstStyle/>
          <a:p>
            <a:pPr eaLnBrk="1" hangingPunct="1"/>
            <a:endParaRPr lang="en-US" altLang="en-US">
              <a:latin typeface="Times New Roman" pitchFamily="18" charset="0"/>
            </a:endParaRPr>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EFD9FCC9-5656-4BD8-8D46-F92C98743915}" type="slidenum">
              <a:rPr lang="en-US" altLang="en-US" sz="1200"/>
              <a:pPr eaLnBrk="1" hangingPunct="1"/>
              <a:t>191</a:t>
            </a:fld>
            <a:endParaRPr lang="en-US" altLang="en-US" sz="1200"/>
          </a:p>
        </p:txBody>
      </p:sp>
      <p:sp>
        <p:nvSpPr>
          <p:cNvPr id="275459" name="Rectangle 2"/>
          <p:cNvSpPr>
            <a:spLocks noGrp="1" noRot="1" noChangeAspect="1" noChangeArrowheads="1"/>
          </p:cNvSpPr>
          <p:nvPr>
            <p:ph type="sldImg"/>
          </p:nvPr>
        </p:nvSpPr>
        <p:spPr>
          <a:xfrm>
            <a:off x="1130300" y="674688"/>
            <a:ext cx="4597400" cy="3448050"/>
          </a:xfrm>
          <a:solidFill>
            <a:srgbClr val="FFFFFF"/>
          </a:solidFill>
          <a:ln/>
        </p:spPr>
      </p:sp>
      <p:sp>
        <p:nvSpPr>
          <p:cNvPr id="275460" name="Rectangle 3"/>
          <p:cNvSpPr>
            <a:spLocks noGrp="1" noChangeArrowheads="1"/>
          </p:cNvSpPr>
          <p:nvPr>
            <p:ph type="body" idx="1"/>
          </p:nvPr>
        </p:nvSpPr>
        <p:spPr>
          <a:xfrm>
            <a:off x="914400" y="4346575"/>
            <a:ext cx="5029200" cy="4122738"/>
          </a:xfrm>
          <a:solidFill>
            <a:srgbClr val="FFFFFF"/>
          </a:solidFill>
          <a:ln>
            <a:solidFill>
              <a:srgbClr val="000000"/>
            </a:solidFill>
          </a:ln>
        </p:spPr>
        <p:txBody>
          <a:bodyPr/>
          <a:lstStyle/>
          <a:p>
            <a:pPr eaLnBrk="1" hangingPunct="1"/>
            <a:endParaRPr lang="en-US" altLang="en-US">
              <a:latin typeface="Times New Roman" pitchFamily="18" charset="0"/>
            </a:endParaRPr>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AAA20831-CED7-4798-802D-FBA02BF9D78F}" type="slidenum">
              <a:rPr lang="en-US" altLang="en-US" sz="1200"/>
              <a:pPr eaLnBrk="1" hangingPunct="1"/>
              <a:t>192</a:t>
            </a:fld>
            <a:endParaRPr lang="en-US" altLang="en-US" sz="1200"/>
          </a:p>
        </p:txBody>
      </p:sp>
      <p:sp>
        <p:nvSpPr>
          <p:cNvPr id="277507" name="Rectangle 2"/>
          <p:cNvSpPr>
            <a:spLocks noGrp="1" noRot="1" noChangeAspect="1" noChangeArrowheads="1"/>
          </p:cNvSpPr>
          <p:nvPr>
            <p:ph type="sldImg"/>
          </p:nvPr>
        </p:nvSpPr>
        <p:spPr>
          <a:xfrm>
            <a:off x="1130300" y="674688"/>
            <a:ext cx="4597400" cy="3448050"/>
          </a:xfrm>
          <a:solidFill>
            <a:srgbClr val="FFFFFF"/>
          </a:solidFill>
          <a:ln/>
        </p:spPr>
      </p:sp>
      <p:sp>
        <p:nvSpPr>
          <p:cNvPr id="277508" name="Rectangle 3"/>
          <p:cNvSpPr>
            <a:spLocks noGrp="1" noChangeArrowheads="1"/>
          </p:cNvSpPr>
          <p:nvPr>
            <p:ph type="body" idx="1"/>
          </p:nvPr>
        </p:nvSpPr>
        <p:spPr>
          <a:xfrm>
            <a:off x="914400" y="4346575"/>
            <a:ext cx="5029200" cy="4122738"/>
          </a:xfrm>
          <a:solidFill>
            <a:srgbClr val="FFFFFF"/>
          </a:solidFill>
          <a:ln>
            <a:solidFill>
              <a:srgbClr val="000000"/>
            </a:solidFill>
          </a:ln>
        </p:spPr>
        <p:txBody>
          <a:bodyPr/>
          <a:lstStyle/>
          <a:p>
            <a:pPr eaLnBrk="1" hangingPunct="1"/>
            <a:endParaRPr lang="en-US" altLang="en-US">
              <a:latin typeface="Times New Roman" pitchFamily="18" charset="0"/>
            </a:endParaRPr>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BEE167F1-9EF2-4A31-8591-33B0B562A243}" type="slidenum">
              <a:rPr lang="en-US" altLang="en-US" sz="1200"/>
              <a:pPr eaLnBrk="1" hangingPunct="1"/>
              <a:t>193</a:t>
            </a:fld>
            <a:endParaRPr lang="en-US" altLang="en-US" sz="1200"/>
          </a:p>
        </p:txBody>
      </p:sp>
      <p:sp>
        <p:nvSpPr>
          <p:cNvPr id="279555" name="Rectangle 2"/>
          <p:cNvSpPr>
            <a:spLocks noGrp="1" noRot="1" noChangeAspect="1" noChangeArrowheads="1" noTextEdit="1"/>
          </p:cNvSpPr>
          <p:nvPr>
            <p:ph type="sldImg"/>
          </p:nvPr>
        </p:nvSpPr>
        <p:spPr>
          <a:ln/>
        </p:spPr>
      </p:sp>
      <p:sp>
        <p:nvSpPr>
          <p:cNvPr id="27955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itchFamily="18" charset="0"/>
            </a:endParaRPr>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F4BF9280-F427-40FF-85AA-BD04FA95B922}" type="slidenum">
              <a:rPr lang="en-US" altLang="en-US" sz="1200"/>
              <a:pPr eaLnBrk="1" hangingPunct="1"/>
              <a:t>194</a:t>
            </a:fld>
            <a:endParaRPr lang="en-US" altLang="en-US" sz="1200"/>
          </a:p>
        </p:txBody>
      </p:sp>
      <p:sp>
        <p:nvSpPr>
          <p:cNvPr id="281603" name="Rectangle 2"/>
          <p:cNvSpPr>
            <a:spLocks noGrp="1" noRot="1" noChangeAspect="1" noChangeArrowheads="1"/>
          </p:cNvSpPr>
          <p:nvPr>
            <p:ph type="sldImg"/>
          </p:nvPr>
        </p:nvSpPr>
        <p:spPr>
          <a:solidFill>
            <a:srgbClr val="FFFFFF"/>
          </a:solidFill>
          <a:ln/>
        </p:spPr>
      </p:sp>
      <p:sp>
        <p:nvSpPr>
          <p:cNvPr id="281604"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b="1">
                <a:solidFill>
                  <a:srgbClr val="0000CC"/>
                </a:solidFill>
                <a:latin typeface="Arial" pitchFamily="34" charset="0"/>
              </a:rPr>
              <a:t>www.schambach.org/</a:t>
            </a:r>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C63F28B2-35A5-44F8-9700-86611F58C6CE}" type="slidenum">
              <a:rPr lang="en-US" altLang="en-US" sz="1200"/>
              <a:pPr eaLnBrk="1" hangingPunct="1"/>
              <a:t>195</a:t>
            </a:fld>
            <a:endParaRPr lang="en-US" altLang="en-US" sz="1200"/>
          </a:p>
        </p:txBody>
      </p:sp>
      <p:sp>
        <p:nvSpPr>
          <p:cNvPr id="283651" name="Rectangle 2"/>
          <p:cNvSpPr>
            <a:spLocks noGrp="1" noRot="1" noChangeAspect="1" noChangeArrowheads="1" noTextEdit="1"/>
          </p:cNvSpPr>
          <p:nvPr>
            <p:ph type="sldImg"/>
          </p:nvPr>
        </p:nvSpPr>
        <p:spPr>
          <a:ln/>
        </p:spPr>
      </p:sp>
      <p:sp>
        <p:nvSpPr>
          <p:cNvPr id="283652"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itchFamily="18" charset="0"/>
            </a:endParaRPr>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F32D0D52-2E37-4BB1-B4CA-0FA3E471CCA4}" type="slidenum">
              <a:rPr lang="en-US" altLang="en-US" sz="1200"/>
              <a:pPr eaLnBrk="1" hangingPunct="1"/>
              <a:t>196</a:t>
            </a:fld>
            <a:endParaRPr lang="en-US" altLang="en-US" sz="1200"/>
          </a:p>
        </p:txBody>
      </p:sp>
      <p:sp>
        <p:nvSpPr>
          <p:cNvPr id="285699" name="Rectangle 2"/>
          <p:cNvSpPr>
            <a:spLocks noGrp="1" noRot="1" noChangeAspect="1" noChangeArrowheads="1"/>
          </p:cNvSpPr>
          <p:nvPr>
            <p:ph type="sldImg"/>
          </p:nvPr>
        </p:nvSpPr>
        <p:spPr>
          <a:solidFill>
            <a:srgbClr val="FFFFFF"/>
          </a:solidFill>
          <a:ln/>
        </p:spPr>
      </p:sp>
      <p:sp>
        <p:nvSpPr>
          <p:cNvPr id="28570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New Roman" pitchFamily="18" charset="0"/>
            </a:endParaRPr>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A31C7E33-1D19-4B8C-AD22-EE2D6257F992}" type="slidenum">
              <a:rPr lang="en-US" altLang="en-US" sz="1200"/>
              <a:pPr eaLnBrk="1" hangingPunct="1"/>
              <a:t>197</a:t>
            </a:fld>
            <a:endParaRPr lang="en-US" altLang="en-US" sz="1200"/>
          </a:p>
        </p:txBody>
      </p:sp>
      <p:sp>
        <p:nvSpPr>
          <p:cNvPr id="287747" name="Rectangle 2"/>
          <p:cNvSpPr>
            <a:spLocks noGrp="1" noRot="1" noChangeAspect="1" noChangeArrowheads="1"/>
          </p:cNvSpPr>
          <p:nvPr>
            <p:ph type="sldImg"/>
          </p:nvPr>
        </p:nvSpPr>
        <p:spPr>
          <a:solidFill>
            <a:srgbClr val="FFFFFF"/>
          </a:solidFill>
          <a:ln/>
        </p:spPr>
      </p:sp>
      <p:sp>
        <p:nvSpPr>
          <p:cNvPr id="28774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New Roman" pitchFamily="18" charset="0"/>
            </a:endParaRPr>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F010FF4A-36F1-4320-B2DF-CCC1AA4BA18C}" type="slidenum">
              <a:rPr lang="en-US" altLang="en-US" sz="1200"/>
              <a:pPr eaLnBrk="1" hangingPunct="1"/>
              <a:t>198</a:t>
            </a:fld>
            <a:endParaRPr lang="en-US" altLang="en-US" sz="1200"/>
          </a:p>
        </p:txBody>
      </p:sp>
      <p:sp>
        <p:nvSpPr>
          <p:cNvPr id="289795" name="Rectangle 2"/>
          <p:cNvSpPr>
            <a:spLocks noGrp="1" noRot="1" noChangeAspect="1" noChangeArrowheads="1"/>
          </p:cNvSpPr>
          <p:nvPr>
            <p:ph type="sldImg"/>
          </p:nvPr>
        </p:nvSpPr>
        <p:spPr>
          <a:solidFill>
            <a:srgbClr val="FFFFFF"/>
          </a:solidFill>
          <a:ln/>
        </p:spPr>
      </p:sp>
      <p:sp>
        <p:nvSpPr>
          <p:cNvPr id="28979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New Roman" pitchFamily="18" charset="0"/>
            </a:endParaRPr>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BCE6BF14-056E-4D5B-B2A9-BA75A9E8D5D2}" type="slidenum">
              <a:rPr lang="en-US" altLang="en-US" sz="1200"/>
              <a:pPr eaLnBrk="1" hangingPunct="1"/>
              <a:t>199</a:t>
            </a:fld>
            <a:endParaRPr lang="en-US" altLang="en-US" sz="1200"/>
          </a:p>
        </p:txBody>
      </p:sp>
      <p:sp>
        <p:nvSpPr>
          <p:cNvPr id="291843" name="Rectangle 2"/>
          <p:cNvSpPr>
            <a:spLocks noGrp="1" noRot="1" noChangeAspect="1" noChangeArrowheads="1"/>
          </p:cNvSpPr>
          <p:nvPr>
            <p:ph type="sldImg"/>
          </p:nvPr>
        </p:nvSpPr>
        <p:spPr>
          <a:solidFill>
            <a:srgbClr val="FFFFFF"/>
          </a:solidFill>
          <a:ln/>
        </p:spPr>
      </p:sp>
      <p:sp>
        <p:nvSpPr>
          <p:cNvPr id="29184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New Roman" pitchFamily="18"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latin typeface="Arial" panose="020B0604020202020204" pitchFamily="34" charset="0"/>
                <a:cs typeface="Arial" panose="020B0604020202020204" pitchFamily="34" charset="0"/>
              </a:rPr>
              <a:t>How sad if one day the church we love gets converted to a bar..  In a sense there are no more people even worshipping God.</a:t>
            </a:r>
          </a:p>
          <a:p>
            <a:endParaRPr lang="en-US" baseline="0" dirty="0">
              <a:latin typeface="Arial" panose="020B0604020202020204" pitchFamily="34" charset="0"/>
              <a:cs typeface="Arial" panose="020B0604020202020204" pitchFamily="34" charset="0"/>
            </a:endParaRPr>
          </a:p>
          <a:p>
            <a:r>
              <a:rPr lang="en-US" baseline="0" dirty="0">
                <a:latin typeface="Arial" panose="020B0604020202020204" pitchFamily="34" charset="0"/>
                <a:cs typeface="Arial" panose="020B0604020202020204" pitchFamily="34" charset="0"/>
              </a:rPr>
              <a:t>Let’s hope our faith in Christ Jesus does not end in our generation.</a:t>
            </a:r>
          </a:p>
          <a:p>
            <a:endParaRPr lang="en-US" baseline="0" dirty="0">
              <a:latin typeface="Arial" panose="020B0604020202020204" pitchFamily="34" charset="0"/>
              <a:cs typeface="Arial" panose="020B0604020202020204" pitchFamily="34" charset="0"/>
            </a:endParaRPr>
          </a:p>
          <a:p>
            <a:r>
              <a:rPr lang="en-US" baseline="0" dirty="0">
                <a:latin typeface="Arial" panose="020B0604020202020204" pitchFamily="34" charset="0"/>
                <a:cs typeface="Arial" panose="020B0604020202020204" pitchFamily="34" charset="0"/>
              </a:rPr>
              <a:t>Reference: </a:t>
            </a:r>
            <a:r>
              <a:rPr lang="en-US" dirty="0">
                <a:latin typeface="Arial" panose="020B0604020202020204" pitchFamily="34" charset="0"/>
                <a:cs typeface="Arial" panose="020B0604020202020204" pitchFamily="34" charset="0"/>
                <a:hlinkClick r:id="rId3"/>
              </a:rPr>
              <a:t>https://www.businessinsider.com/churches-in-england-are-being-converted-to-bars-photos-2014-3?IR=T</a:t>
            </a: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r>
              <a:rPr lang="zh-CN" altLang="en-US" b="1" dirty="0"/>
              <a:t>多么令人悲哀啊，如果有一天我们所爱的教会被改建成酒吧</a:t>
            </a:r>
            <a:r>
              <a:rPr lang="en-US" altLang="zh-CN" b="1" dirty="0"/>
              <a:t>……</a:t>
            </a:r>
            <a:endParaRPr lang="zh-CN" altLang="en-US" dirty="0"/>
          </a:p>
          <a:p>
            <a:r>
              <a:rPr lang="zh-CN" altLang="en-US" dirty="0"/>
              <a:t>某种意义上，这意味着已经没有人敬拜神了。</a:t>
            </a:r>
          </a:p>
          <a:p>
            <a:endParaRPr lang="zh-CN" altLang="en-US" dirty="0"/>
          </a:p>
          <a:p>
            <a:r>
              <a:rPr lang="zh-CN" altLang="en-US" dirty="0"/>
              <a:t>愿我们的信仰不要在我们这一代终结。</a:t>
            </a:r>
          </a:p>
          <a:p>
            <a:endParaRPr lang="zh-CN" altLang="en-US" dirty="0"/>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F12BBEC-CB9D-634C-9BB8-B08CD875DA0C}"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608010732"/>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9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95550247-201C-45D9-A7B2-7B3EA14810F2}" type="slidenum">
              <a:rPr lang="en-US" altLang="en-US" sz="1200"/>
              <a:pPr eaLnBrk="1" hangingPunct="1"/>
              <a:t>200</a:t>
            </a:fld>
            <a:endParaRPr lang="en-US" altLang="en-US" sz="1200"/>
          </a:p>
        </p:txBody>
      </p:sp>
      <p:sp>
        <p:nvSpPr>
          <p:cNvPr id="293891" name="Rectangle 2"/>
          <p:cNvSpPr>
            <a:spLocks noGrp="1" noRot="1" noChangeAspect="1" noChangeArrowheads="1"/>
          </p:cNvSpPr>
          <p:nvPr>
            <p:ph type="sldImg"/>
          </p:nvPr>
        </p:nvSpPr>
        <p:spPr>
          <a:solidFill>
            <a:srgbClr val="FFFFFF"/>
          </a:solidFill>
          <a:ln/>
        </p:spPr>
      </p:sp>
      <p:sp>
        <p:nvSpPr>
          <p:cNvPr id="29389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New Roman" pitchFamily="18" charset="0"/>
            </a:endParaRPr>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88D3131B-8267-48BC-BD2C-925D224DF5C5}" type="slidenum">
              <a:rPr lang="en-US" altLang="en-US" sz="1200"/>
              <a:pPr eaLnBrk="1" hangingPunct="1"/>
              <a:t>201</a:t>
            </a:fld>
            <a:endParaRPr lang="en-US" altLang="en-US" sz="1200"/>
          </a:p>
        </p:txBody>
      </p:sp>
      <p:sp>
        <p:nvSpPr>
          <p:cNvPr id="295939" name="Rectangle 2"/>
          <p:cNvSpPr>
            <a:spLocks noGrp="1" noRot="1" noChangeAspect="1" noChangeArrowheads="1"/>
          </p:cNvSpPr>
          <p:nvPr>
            <p:ph type="sldImg"/>
          </p:nvPr>
        </p:nvSpPr>
        <p:spPr>
          <a:solidFill>
            <a:srgbClr val="FFFFFF"/>
          </a:solidFill>
          <a:ln/>
        </p:spPr>
      </p:sp>
      <p:sp>
        <p:nvSpPr>
          <p:cNvPr id="29594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New Roman" pitchFamily="18" charset="0"/>
            </a:endParaRPr>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Rectangle 7"/>
          <p:cNvSpPr txBox="1">
            <a:spLocks noGrp="1" noChangeArrowheads="1"/>
          </p:cNvSpPr>
          <p:nvPr/>
        </p:nvSpPr>
        <p:spPr bwMode="auto">
          <a:xfrm>
            <a:off x="3886200" y="8869363"/>
            <a:ext cx="2971800"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nchor="b">
            <a:spAutoFit/>
          </a:bodyPr>
          <a:lstStyle>
            <a:lvl1pPr>
              <a:defRPr sz="1600" b="1">
                <a:solidFill>
                  <a:schemeClr val="tx1"/>
                </a:solidFill>
                <a:latin typeface="Bwhebb" charset="0"/>
                <a:ea typeface="SimSun" charset="0"/>
                <a:cs typeface="SimSun" charset="0"/>
              </a:defRPr>
            </a:lvl1pPr>
            <a:lvl2pPr marL="37931725" indent="-37474525">
              <a:defRPr sz="1600" b="1">
                <a:solidFill>
                  <a:schemeClr val="tx1"/>
                </a:solidFill>
                <a:latin typeface="Bwhebb" charset="0"/>
                <a:ea typeface="SimSun" charset="0"/>
                <a:cs typeface="SimSun" charset="0"/>
              </a:defRPr>
            </a:lvl2pPr>
            <a:lvl3pPr>
              <a:defRPr sz="1600" b="1">
                <a:solidFill>
                  <a:schemeClr val="tx1"/>
                </a:solidFill>
                <a:latin typeface="Bwhebb" charset="0"/>
                <a:ea typeface="SimSun" charset="0"/>
                <a:cs typeface="SimSun" charset="0"/>
              </a:defRPr>
            </a:lvl3pPr>
            <a:lvl4pPr>
              <a:defRPr sz="1600" b="1">
                <a:solidFill>
                  <a:schemeClr val="tx1"/>
                </a:solidFill>
                <a:latin typeface="Bwhebb" charset="0"/>
                <a:ea typeface="SimSun" charset="0"/>
                <a:cs typeface="SimSun" charset="0"/>
              </a:defRPr>
            </a:lvl4pPr>
            <a:lvl5pPr>
              <a:defRPr sz="1600" b="1">
                <a:solidFill>
                  <a:schemeClr val="tx1"/>
                </a:solidFill>
                <a:latin typeface="Bwhebb" charset="0"/>
                <a:ea typeface="SimSun" charset="0"/>
                <a:cs typeface="SimSun" charset="0"/>
              </a:defRPr>
            </a:lvl5pPr>
            <a:lvl6pPr marL="457200" eaLnBrk="0" fontAlgn="base" hangingPunct="0">
              <a:spcBef>
                <a:spcPct val="50000"/>
              </a:spcBef>
              <a:spcAft>
                <a:spcPct val="0"/>
              </a:spcAft>
              <a:defRPr sz="1600" b="1">
                <a:solidFill>
                  <a:schemeClr val="tx1"/>
                </a:solidFill>
                <a:latin typeface="Bwhebb" charset="0"/>
                <a:ea typeface="SimSun" charset="0"/>
                <a:cs typeface="SimSun" charset="0"/>
              </a:defRPr>
            </a:lvl6pPr>
            <a:lvl7pPr marL="914400" eaLnBrk="0" fontAlgn="base" hangingPunct="0">
              <a:spcBef>
                <a:spcPct val="50000"/>
              </a:spcBef>
              <a:spcAft>
                <a:spcPct val="0"/>
              </a:spcAft>
              <a:defRPr sz="1600" b="1">
                <a:solidFill>
                  <a:schemeClr val="tx1"/>
                </a:solidFill>
                <a:latin typeface="Bwhebb" charset="0"/>
                <a:ea typeface="SimSun" charset="0"/>
                <a:cs typeface="SimSun" charset="0"/>
              </a:defRPr>
            </a:lvl7pPr>
            <a:lvl8pPr marL="1371600" eaLnBrk="0" fontAlgn="base" hangingPunct="0">
              <a:spcBef>
                <a:spcPct val="50000"/>
              </a:spcBef>
              <a:spcAft>
                <a:spcPct val="0"/>
              </a:spcAft>
              <a:defRPr sz="1600" b="1">
                <a:solidFill>
                  <a:schemeClr val="tx1"/>
                </a:solidFill>
                <a:latin typeface="Bwhebb" charset="0"/>
                <a:ea typeface="SimSun" charset="0"/>
                <a:cs typeface="SimSun" charset="0"/>
              </a:defRPr>
            </a:lvl8pPr>
            <a:lvl9pPr marL="1828800" eaLnBrk="0" fontAlgn="base" hangingPunct="0">
              <a:spcBef>
                <a:spcPct val="50000"/>
              </a:spcBef>
              <a:spcAft>
                <a:spcPct val="0"/>
              </a:spcAft>
              <a:defRPr sz="1600" b="1">
                <a:solidFill>
                  <a:schemeClr val="tx1"/>
                </a:solidFill>
                <a:latin typeface="Bwhebb" charset="0"/>
                <a:ea typeface="SimSun" charset="0"/>
                <a:cs typeface="SimSun" charset="0"/>
              </a:defRPr>
            </a:lvl9pPr>
          </a:lstStyle>
          <a:p>
            <a:pPr algn="r" eaLnBrk="0" hangingPunct="0">
              <a:spcBef>
                <a:spcPct val="50000"/>
              </a:spcBef>
              <a:buFont typeface="Wingdings" charset="0"/>
              <a:buChar char="§"/>
            </a:pPr>
            <a:fld id="{7DD89469-5FF8-2B46-B5F5-9D2C692C0828}" type="slidenum">
              <a:rPr lang="zh-CN" altLang="en-US" sz="1200">
                <a:solidFill>
                  <a:prstClr val="black"/>
                </a:solidFill>
                <a:latin typeface="Times" charset="0"/>
                <a:cs typeface="Times New Roman" charset="0"/>
              </a:rPr>
              <a:pPr algn="r" eaLnBrk="0" hangingPunct="0">
                <a:spcBef>
                  <a:spcPct val="50000"/>
                </a:spcBef>
                <a:buFont typeface="Wingdings" charset="0"/>
                <a:buChar char="§"/>
              </a:pPr>
              <a:t>202</a:t>
            </a:fld>
            <a:endParaRPr lang="en-US" altLang="zh-CN" sz="1200">
              <a:solidFill>
                <a:prstClr val="black"/>
              </a:solidFill>
              <a:latin typeface="Times" charset="0"/>
              <a:cs typeface="Times New Roman" charset="0"/>
            </a:endParaRPr>
          </a:p>
        </p:txBody>
      </p:sp>
      <p:sp>
        <p:nvSpPr>
          <p:cNvPr id="263171" name="Rectangle 2"/>
          <p:cNvSpPr>
            <a:spLocks noGrp="1" noRot="1" noChangeAspect="1" noChangeArrowheads="1" noTextEdit="1"/>
          </p:cNvSpPr>
          <p:nvPr>
            <p:ph type="sldImg"/>
          </p:nvPr>
        </p:nvSpPr>
        <p:spPr>
          <a:solidFill>
            <a:srgbClr val="FFFFFF"/>
          </a:solidFill>
          <a:ln/>
        </p:spPr>
      </p:sp>
      <p:sp>
        <p:nvSpPr>
          <p:cNvPr id="263172" name="Rectangle 3"/>
          <p:cNvSpPr>
            <a:spLocks noGrp="1" noChangeArrowheads="1"/>
          </p:cNvSpPr>
          <p:nvPr>
            <p:ph type="body" idx="1"/>
          </p:nvPr>
        </p:nvSpPr>
        <p:spPr>
          <a:xfrm>
            <a:off x="914400" y="4343400"/>
            <a:ext cx="5029200" cy="2873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MS PGothic" charset="0"/>
              <a:cs typeface="MS PGothic" charset="0"/>
            </a:endParaRPr>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89"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89569BE-0035-AE47-827C-EC663A76C197}" type="slidenum">
              <a:rPr lang="en-US" sz="1200">
                <a:solidFill>
                  <a:srgbClr val="000000"/>
                </a:solidFill>
                <a:latin typeface="Times" charset="0"/>
              </a:rPr>
              <a:pPr eaLnBrk="1" hangingPunct="1"/>
              <a:t>203</a:t>
            </a:fld>
            <a:endParaRPr lang="en-US" sz="1200">
              <a:solidFill>
                <a:srgbClr val="000000"/>
              </a:solidFill>
              <a:latin typeface="Times" charset="0"/>
            </a:endParaRPr>
          </a:p>
        </p:txBody>
      </p:sp>
      <p:sp>
        <p:nvSpPr>
          <p:cNvPr id="29389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93891" name="Rectangle 3"/>
          <p:cNvSpPr>
            <a:spLocks noGrp="1" noChangeArrowheads="1"/>
          </p:cNvSpPr>
          <p:nvPr>
            <p:ph type="body" idx="1"/>
          </p:nvPr>
        </p:nvSpPr>
        <p:spPr bwMode="auto">
          <a:xfrm>
            <a:off x="914400" y="4343400"/>
            <a:ext cx="5029200" cy="274638"/>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E48C5E4D-556C-4A81-9D9A-65C484D48E19}" type="slidenum">
              <a:rPr lang="en-US" altLang="en-US" sz="1200"/>
              <a:pPr eaLnBrk="1" hangingPunct="1"/>
              <a:t>204</a:t>
            </a:fld>
            <a:endParaRPr lang="en-US" altLang="en-US" sz="1200"/>
          </a:p>
        </p:txBody>
      </p:sp>
      <p:sp>
        <p:nvSpPr>
          <p:cNvPr id="300035" name="Rectangle 2"/>
          <p:cNvSpPr>
            <a:spLocks noGrp="1" noRot="1" noChangeAspect="1" noChangeArrowheads="1"/>
          </p:cNvSpPr>
          <p:nvPr>
            <p:ph type="sldImg"/>
          </p:nvPr>
        </p:nvSpPr>
        <p:spPr>
          <a:solidFill>
            <a:srgbClr val="FFFFFF"/>
          </a:solidFill>
          <a:ln/>
        </p:spPr>
      </p:sp>
      <p:sp>
        <p:nvSpPr>
          <p:cNvPr id="300036" name="Rectangle 3"/>
          <p:cNvSpPr>
            <a:spLocks noGrp="1" noChangeArrowheads="1"/>
          </p:cNvSpPr>
          <p:nvPr>
            <p:ph type="body" idx="1"/>
          </p:nvPr>
        </p:nvSpPr>
        <p:spPr>
          <a:xfrm>
            <a:off x="914400" y="4343400"/>
            <a:ext cx="5029200" cy="274638"/>
          </a:xfrm>
          <a:solidFill>
            <a:srgbClr val="FFFFFF"/>
          </a:solidFill>
          <a:ln>
            <a:solidFill>
              <a:srgbClr val="000000"/>
            </a:solidFill>
          </a:ln>
        </p:spPr>
        <p:txBody>
          <a:bodyPr/>
          <a:lstStyle/>
          <a:p>
            <a:pPr eaLnBrk="1" hangingPunct="1"/>
            <a:endParaRPr lang="en-US" altLang="en-US">
              <a:latin typeface="Times New Roman" pitchFamily="18" charset="0"/>
            </a:endParaRPr>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01784F1-2F1B-924B-BB5A-FE1197F63D05}" type="slidenum">
              <a:rPr lang="en-US" sz="1200" b="1">
                <a:solidFill>
                  <a:srgbClr val="000000"/>
                </a:solidFill>
                <a:latin typeface="Times" charset="0"/>
              </a:rPr>
              <a:pPr eaLnBrk="1" hangingPunct="1"/>
              <a:t>205</a:t>
            </a:fld>
            <a:endParaRPr lang="en-US" sz="1200" b="1">
              <a:solidFill>
                <a:srgbClr val="000000"/>
              </a:solidFill>
              <a:latin typeface="Times" charset="0"/>
            </a:endParaRPr>
          </a:p>
        </p:txBody>
      </p:sp>
      <p:sp>
        <p:nvSpPr>
          <p:cNvPr id="364546" name="Rectangle 2"/>
          <p:cNvSpPr>
            <a:spLocks noGrp="1" noRot="1" noChangeAspect="1" noChangeArrowheads="1" noTextEdit="1"/>
          </p:cNvSpPr>
          <p:nvPr>
            <p:ph type="sldImg"/>
          </p:nvPr>
        </p:nvSpPr>
        <p:spPr>
          <a:ln/>
        </p:spPr>
      </p:sp>
      <p:sp>
        <p:nvSpPr>
          <p:cNvPr id="364547" name="Rectangle 3"/>
          <p:cNvSpPr>
            <a:spLocks noGrp="1" noChangeArrowheads="1"/>
          </p:cNvSpPr>
          <p:nvPr>
            <p:ph type="body" idx="1"/>
          </p:nvPr>
        </p:nvSpPr>
        <p:spPr>
          <a:xfrm>
            <a:off x="914400" y="4343400"/>
            <a:ext cx="5029200" cy="27463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a:tailEnd/>
              </a14:hiddenLine>
            </a:ext>
            <a:ext uri="{FAA26D3D-D897-4be2-8F04-BA451C77F1D7}">
              <ma14:placeholderFlag xmlns="" xmlns:ma14="http://schemas.microsoft.com/office/mac/drawingml/2011/main" val="1"/>
            </a:ext>
          </a:extLst>
        </p:spPr>
        <p:txBody>
          <a:bodyPr wrap="square"/>
          <a:lstStyle/>
          <a:p>
            <a:pPr eaLnBrk="1" hangingPunct="1">
              <a:spcBef>
                <a:spcPct val="0"/>
              </a:spcBef>
            </a:pPr>
            <a:endParaRPr lang="en-US">
              <a:latin typeface="Times New Roman" charset="0"/>
              <a:ea typeface="ＭＳ Ｐゴシック" charset="0"/>
              <a:cs typeface="ＭＳ Ｐゴシック" charset="0"/>
            </a:endParaRPr>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887BBBD3-2165-4B8A-8BF5-2BE9F56CCADC}" type="slidenum">
              <a:rPr lang="en-US" altLang="en-US" sz="1200"/>
              <a:pPr eaLnBrk="1" hangingPunct="1"/>
              <a:t>206</a:t>
            </a:fld>
            <a:endParaRPr lang="en-US" altLang="en-US" sz="1200"/>
          </a:p>
        </p:txBody>
      </p:sp>
      <p:sp>
        <p:nvSpPr>
          <p:cNvPr id="304131" name="Rectangle 2"/>
          <p:cNvSpPr>
            <a:spLocks noGrp="1" noRot="1" noChangeAspect="1" noChangeArrowheads="1"/>
          </p:cNvSpPr>
          <p:nvPr>
            <p:ph type="sldImg"/>
          </p:nvPr>
        </p:nvSpPr>
        <p:spPr>
          <a:solidFill>
            <a:srgbClr val="FFFFFF"/>
          </a:solidFill>
          <a:ln/>
        </p:spPr>
      </p:sp>
      <p:sp>
        <p:nvSpPr>
          <p:cNvPr id="304132" name="Rectangle 3"/>
          <p:cNvSpPr>
            <a:spLocks noGrp="1" noChangeArrowheads="1"/>
          </p:cNvSpPr>
          <p:nvPr>
            <p:ph type="body" idx="1"/>
          </p:nvPr>
        </p:nvSpPr>
        <p:spPr>
          <a:xfrm>
            <a:off x="914400" y="4343400"/>
            <a:ext cx="5029200" cy="274638"/>
          </a:xfrm>
          <a:solidFill>
            <a:srgbClr val="FFFFFF"/>
          </a:solidFill>
          <a:ln>
            <a:solidFill>
              <a:srgbClr val="000000"/>
            </a:solidFill>
          </a:ln>
        </p:spPr>
        <p:txBody>
          <a:bodyPr/>
          <a:lstStyle/>
          <a:p>
            <a:pPr eaLnBrk="1" hangingPunct="1"/>
            <a:endParaRPr lang="en-US" altLang="en-US">
              <a:latin typeface="Times New Roman" pitchFamily="18" charset="0"/>
            </a:endParaRPr>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1"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42EE717-DB24-1540-A89C-E60322C5C8D4}" type="slidenum">
              <a:rPr lang="en-US" sz="1200">
                <a:solidFill>
                  <a:srgbClr val="000000"/>
                </a:solidFill>
                <a:latin typeface="Times" charset="0"/>
              </a:rPr>
              <a:pPr eaLnBrk="1" hangingPunct="1"/>
              <a:t>207</a:t>
            </a:fld>
            <a:endParaRPr lang="en-US" sz="1200">
              <a:solidFill>
                <a:srgbClr val="000000"/>
              </a:solidFill>
              <a:latin typeface="Times" charset="0"/>
            </a:endParaRPr>
          </a:p>
        </p:txBody>
      </p:sp>
      <p:sp>
        <p:nvSpPr>
          <p:cNvPr id="30208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02083" name="Rectangle 3"/>
          <p:cNvSpPr>
            <a:spLocks noGrp="1" noChangeArrowheads="1"/>
          </p:cNvSpPr>
          <p:nvPr>
            <p:ph type="body" idx="1"/>
          </p:nvPr>
        </p:nvSpPr>
        <p:spPr bwMode="auto">
          <a:xfrm>
            <a:off x="914400" y="4343400"/>
            <a:ext cx="5029200" cy="274638"/>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D84C6D35-F5D8-4EB8-AD92-986071DCDA92}" type="slidenum">
              <a:rPr lang="en-US" altLang="en-US" sz="1200"/>
              <a:pPr eaLnBrk="1" hangingPunct="1"/>
              <a:t>208</a:t>
            </a:fld>
            <a:endParaRPr lang="en-US" altLang="en-US" sz="1200"/>
          </a:p>
        </p:txBody>
      </p:sp>
      <p:sp>
        <p:nvSpPr>
          <p:cNvPr id="306179" name="Rectangle 2"/>
          <p:cNvSpPr>
            <a:spLocks noGrp="1" noRot="1" noChangeAspect="1" noChangeArrowheads="1"/>
          </p:cNvSpPr>
          <p:nvPr>
            <p:ph type="sldImg"/>
          </p:nvPr>
        </p:nvSpPr>
        <p:spPr>
          <a:solidFill>
            <a:srgbClr val="FFFFFF"/>
          </a:solidFill>
          <a:ln/>
        </p:spPr>
      </p:sp>
      <p:sp>
        <p:nvSpPr>
          <p:cNvPr id="306180" name="Rectangle 3"/>
          <p:cNvSpPr>
            <a:spLocks noGrp="1" noChangeArrowheads="1"/>
          </p:cNvSpPr>
          <p:nvPr>
            <p:ph type="body" idx="1"/>
          </p:nvPr>
        </p:nvSpPr>
        <p:spPr>
          <a:xfrm>
            <a:off x="914400" y="4343400"/>
            <a:ext cx="5029200" cy="274638"/>
          </a:xfrm>
          <a:solidFill>
            <a:srgbClr val="FFFFFF"/>
          </a:solidFill>
          <a:ln>
            <a:solidFill>
              <a:srgbClr val="000000"/>
            </a:solidFill>
          </a:ln>
        </p:spPr>
        <p:txBody>
          <a:bodyPr/>
          <a:lstStyle/>
          <a:p>
            <a:pPr eaLnBrk="1" hangingPunct="1"/>
            <a:endParaRPr lang="en-US" altLang="en-US">
              <a:latin typeface="Times New Roman" pitchFamily="18" charset="0"/>
            </a:endParaRPr>
          </a:p>
        </p:txBody>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658894E-E49C-E44C-A7F9-10F54A8B5B39}" type="slidenum">
              <a:rPr lang="en-US" sz="1200" b="1">
                <a:solidFill>
                  <a:srgbClr val="000000"/>
                </a:solidFill>
                <a:latin typeface="Times" charset="0"/>
              </a:rPr>
              <a:pPr eaLnBrk="1" hangingPunct="1"/>
              <a:t>209</a:t>
            </a:fld>
            <a:endParaRPr lang="en-US" sz="1200" b="1">
              <a:solidFill>
                <a:srgbClr val="000000"/>
              </a:solidFill>
              <a:latin typeface="Times" charset="0"/>
            </a:endParaRPr>
          </a:p>
        </p:txBody>
      </p:sp>
      <p:sp>
        <p:nvSpPr>
          <p:cNvPr id="372738" name="Rectangle 2"/>
          <p:cNvSpPr>
            <a:spLocks noGrp="1" noRot="1" noChangeAspect="1" noChangeArrowheads="1" noTextEdit="1"/>
          </p:cNvSpPr>
          <p:nvPr>
            <p:ph type="sldImg"/>
          </p:nvPr>
        </p:nvSpPr>
        <p:spPr>
          <a:ln/>
        </p:spPr>
      </p:sp>
      <p:sp>
        <p:nvSpPr>
          <p:cNvPr id="372739" name="Rectangle 3"/>
          <p:cNvSpPr>
            <a:spLocks noGrp="1" noChangeArrowheads="1"/>
          </p:cNvSpPr>
          <p:nvPr>
            <p:ph type="body" idx="1"/>
          </p:nvPr>
        </p:nvSpPr>
        <p:spPr>
          <a:xfrm>
            <a:off x="914400" y="4343400"/>
            <a:ext cx="5029200" cy="27463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a:tailEnd/>
              </a14:hiddenLine>
            </a:ext>
            <a:ext uri="{FAA26D3D-D897-4be2-8F04-BA451C77F1D7}">
              <ma14:placeholderFlag xmlns="" xmlns:ma14="http://schemas.microsoft.com/office/mac/drawingml/2011/main" val="1"/>
            </a:ext>
          </a:extLst>
        </p:spPr>
        <p:txBody>
          <a:bodyPr wrap="square"/>
          <a:lstStyle/>
          <a:p>
            <a:pPr eaLnBrk="1" hangingPunct="1">
              <a:spcBef>
                <a:spcPct val="0"/>
              </a:spcBef>
            </a:pPr>
            <a:endParaRPr lang="en-US">
              <a:latin typeface="Times New Roman" charset="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97A4EE08-FAB7-4699-BC0C-ED79DD2C73E4}" type="slidenum">
              <a:rPr lang="en-US" altLang="en-US" sz="1200"/>
              <a:pPr eaLnBrk="1" hangingPunct="1"/>
              <a:t>24</a:t>
            </a:fld>
            <a:endParaRPr lang="en-US" altLang="en-US" sz="1200"/>
          </a:p>
        </p:txBody>
      </p:sp>
      <p:sp>
        <p:nvSpPr>
          <p:cNvPr id="183299" name="Rectangle 2"/>
          <p:cNvSpPr>
            <a:spLocks noGrp="1" noRot="1" noChangeAspect="1" noChangeArrowheads="1" noTextEdit="1"/>
          </p:cNvSpPr>
          <p:nvPr>
            <p:ph type="sldImg"/>
          </p:nvPr>
        </p:nvSpPr>
        <p:spPr>
          <a:ln/>
        </p:spPr>
      </p:sp>
      <p:sp>
        <p:nvSpPr>
          <p:cNvPr id="18330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itchFamily="18" charset="0"/>
            </a:endParaRPr>
          </a:p>
        </p:txBody>
      </p:sp>
    </p:spTree>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0899AD83-CE27-40D2-A374-4B972190F19B}" type="slidenum">
              <a:rPr lang="en-US" altLang="en-US" sz="1200"/>
              <a:pPr eaLnBrk="1" hangingPunct="1"/>
              <a:t>210</a:t>
            </a:fld>
            <a:endParaRPr lang="en-US" altLang="en-US" sz="1200"/>
          </a:p>
        </p:txBody>
      </p:sp>
      <p:sp>
        <p:nvSpPr>
          <p:cNvPr id="302083" name="Rectangle 2"/>
          <p:cNvSpPr>
            <a:spLocks noGrp="1" noRot="1" noChangeAspect="1" noChangeArrowheads="1"/>
          </p:cNvSpPr>
          <p:nvPr>
            <p:ph type="sldImg"/>
          </p:nvPr>
        </p:nvSpPr>
        <p:spPr>
          <a:solidFill>
            <a:srgbClr val="FFFFFF"/>
          </a:solidFill>
          <a:ln/>
        </p:spPr>
      </p:sp>
      <p:sp>
        <p:nvSpPr>
          <p:cNvPr id="302084" name="Rectangle 3"/>
          <p:cNvSpPr>
            <a:spLocks noGrp="1" noChangeArrowheads="1"/>
          </p:cNvSpPr>
          <p:nvPr>
            <p:ph type="body" idx="1"/>
          </p:nvPr>
        </p:nvSpPr>
        <p:spPr>
          <a:xfrm>
            <a:off x="914400" y="4343400"/>
            <a:ext cx="5029200" cy="274638"/>
          </a:xfrm>
          <a:solidFill>
            <a:srgbClr val="FFFFFF"/>
          </a:solidFill>
          <a:ln>
            <a:solidFill>
              <a:srgbClr val="000000"/>
            </a:solidFill>
          </a:ln>
        </p:spPr>
        <p:txBody>
          <a:bodyPr/>
          <a:lstStyle/>
          <a:p>
            <a:pPr eaLnBrk="1" hangingPunct="1"/>
            <a:endParaRPr lang="en-US" altLang="en-US">
              <a:latin typeface="Times New Roman" pitchFamily="18" charset="0"/>
            </a:endParaRPr>
          </a:p>
        </p:txBody>
      </p:sp>
    </p:spTree>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809B5A68-308A-491B-A43C-6DC71896D42E}" type="slidenum">
              <a:rPr lang="en-US" altLang="en-US" sz="1200"/>
              <a:pPr eaLnBrk="1" hangingPunct="1"/>
              <a:t>211</a:t>
            </a:fld>
            <a:endParaRPr lang="en-US" altLang="en-US" sz="1200"/>
          </a:p>
        </p:txBody>
      </p:sp>
      <p:sp>
        <p:nvSpPr>
          <p:cNvPr id="310275" name="Rectangle 2"/>
          <p:cNvSpPr>
            <a:spLocks noGrp="1" noRot="1" noChangeAspect="1" noChangeArrowheads="1"/>
          </p:cNvSpPr>
          <p:nvPr>
            <p:ph type="sldImg"/>
          </p:nvPr>
        </p:nvSpPr>
        <p:spPr>
          <a:solidFill>
            <a:srgbClr val="FFFFFF"/>
          </a:solidFill>
          <a:ln/>
        </p:spPr>
      </p:sp>
      <p:sp>
        <p:nvSpPr>
          <p:cNvPr id="310276" name="Rectangle 3"/>
          <p:cNvSpPr>
            <a:spLocks noGrp="1" noChangeArrowheads="1"/>
          </p:cNvSpPr>
          <p:nvPr>
            <p:ph type="body" idx="1"/>
          </p:nvPr>
        </p:nvSpPr>
        <p:spPr>
          <a:xfrm>
            <a:off x="914400" y="4343400"/>
            <a:ext cx="5029200" cy="274638"/>
          </a:xfrm>
          <a:solidFill>
            <a:srgbClr val="FFFFFF"/>
          </a:solidFill>
          <a:ln>
            <a:solidFill>
              <a:srgbClr val="000000"/>
            </a:solidFill>
          </a:ln>
        </p:spPr>
        <p:txBody>
          <a:bodyPr/>
          <a:lstStyle/>
          <a:p>
            <a:pPr eaLnBrk="1" hangingPunct="1"/>
            <a:endParaRPr lang="en-US" altLang="en-US">
              <a:latin typeface="Times New Roman" pitchFamily="18" charset="0"/>
            </a:endParaRPr>
          </a:p>
        </p:txBody>
      </p:sp>
    </p:spTree>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06BE9477-5560-4D77-90DB-38285911035B}" type="slidenum">
              <a:rPr lang="en-US" altLang="en-US" sz="1200"/>
              <a:pPr eaLnBrk="1" hangingPunct="1"/>
              <a:t>212</a:t>
            </a:fld>
            <a:endParaRPr lang="en-US" altLang="en-US" sz="1200"/>
          </a:p>
        </p:txBody>
      </p:sp>
      <p:sp>
        <p:nvSpPr>
          <p:cNvPr id="312323" name="Rectangle 2"/>
          <p:cNvSpPr>
            <a:spLocks noGrp="1" noRot="1" noChangeAspect="1" noChangeArrowheads="1"/>
          </p:cNvSpPr>
          <p:nvPr>
            <p:ph type="sldImg"/>
          </p:nvPr>
        </p:nvSpPr>
        <p:spPr>
          <a:solidFill>
            <a:srgbClr val="FFFFFF"/>
          </a:solidFill>
          <a:ln/>
        </p:spPr>
      </p:sp>
      <p:sp>
        <p:nvSpPr>
          <p:cNvPr id="31232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New Roman" pitchFamily="18" charset="0"/>
            </a:endParaRPr>
          </a:p>
        </p:txBody>
      </p:sp>
    </p:spTree>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DBC36C39-74BC-4F92-A0DA-85C3FF2EADAD}" type="slidenum">
              <a:rPr lang="en-US" altLang="en-US" sz="1200"/>
              <a:pPr eaLnBrk="1" hangingPunct="1"/>
              <a:t>213</a:t>
            </a:fld>
            <a:endParaRPr lang="en-US" altLang="en-US" sz="1200"/>
          </a:p>
        </p:txBody>
      </p:sp>
      <p:sp>
        <p:nvSpPr>
          <p:cNvPr id="314371" name="Rectangle 2"/>
          <p:cNvSpPr>
            <a:spLocks noGrp="1" noRot="1" noChangeAspect="1" noChangeArrowheads="1"/>
          </p:cNvSpPr>
          <p:nvPr>
            <p:ph type="sldImg"/>
          </p:nvPr>
        </p:nvSpPr>
        <p:spPr>
          <a:solidFill>
            <a:srgbClr val="FFFFFF"/>
          </a:solidFill>
          <a:ln/>
        </p:spPr>
      </p:sp>
      <p:sp>
        <p:nvSpPr>
          <p:cNvPr id="31437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New Roman" pitchFamily="18" charset="0"/>
            </a:endParaRPr>
          </a:p>
        </p:txBody>
      </p:sp>
    </p:spTree>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27394341-CDF6-4FE1-B042-CCEDB302E307}" type="slidenum">
              <a:rPr lang="en-US" altLang="en-US" sz="1200"/>
              <a:pPr eaLnBrk="1" hangingPunct="1"/>
              <a:t>214</a:t>
            </a:fld>
            <a:endParaRPr lang="en-US" altLang="en-US" sz="1200"/>
          </a:p>
        </p:txBody>
      </p:sp>
      <p:sp>
        <p:nvSpPr>
          <p:cNvPr id="318467" name="Rectangle 2"/>
          <p:cNvSpPr>
            <a:spLocks noGrp="1" noRot="1" noChangeAspect="1" noChangeArrowheads="1" noTextEdit="1"/>
          </p:cNvSpPr>
          <p:nvPr>
            <p:ph type="sldImg"/>
          </p:nvPr>
        </p:nvSpPr>
        <p:spPr>
          <a:ln/>
        </p:spPr>
      </p:sp>
      <p:sp>
        <p:nvSpPr>
          <p:cNvPr id="318468"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itchFamily="18" charset="0"/>
            </a:endParaRPr>
          </a:p>
        </p:txBody>
      </p:sp>
    </p:spTree>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215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2551095127"/>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AAE67E5-3738-420D-AABB-B416304D5801}" type="slidenum">
              <a:rPr kumimoji="0" lang="en-US" altLang="en-US" sz="1200" b="0" i="0" u="none" strike="noStrike" kern="1200" cap="none" spc="0" normalizeH="0" baseline="0" noProof="0">
                <a:ln>
                  <a:noFill/>
                </a:ln>
                <a:solidFill>
                  <a:prstClr val="black"/>
                </a:solidFill>
                <a:effectLst/>
                <a:uLnTx/>
                <a:uFillTx/>
                <a:latin typeface="Times New Roman" pitchFamily="18" charset="0"/>
                <a:ea typeface="MS PGothic" pitchFamily="34"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216</a:t>
            </a:fld>
            <a:endParaRPr kumimoji="0" lang="en-US" altLang="en-US" sz="1200" b="0" i="0" u="none" strike="noStrike" kern="1200" cap="none" spc="0" normalizeH="0" baseline="0" noProof="0">
              <a:ln>
                <a:noFill/>
              </a:ln>
              <a:solidFill>
                <a:prstClr val="black"/>
              </a:solidFill>
              <a:effectLst/>
              <a:uLnTx/>
              <a:uFillTx/>
              <a:latin typeface="Times New Roman" pitchFamily="18" charset="0"/>
              <a:ea typeface="MS PGothic" pitchFamily="34" charset="-128"/>
              <a:cs typeface="+mn-cs"/>
            </a:endParaRPr>
          </a:p>
        </p:txBody>
      </p:sp>
      <p:sp>
        <p:nvSpPr>
          <p:cNvPr id="212995" name="Rectangle 2"/>
          <p:cNvSpPr>
            <a:spLocks noGrp="1" noRot="1" noChangeAspect="1" noChangeArrowheads="1" noTextEdit="1"/>
          </p:cNvSpPr>
          <p:nvPr>
            <p:ph type="sldImg"/>
          </p:nvPr>
        </p:nvSpPr>
        <p:spPr>
          <a:ln/>
        </p:spPr>
      </p:sp>
      <p:sp>
        <p:nvSpPr>
          <p:cNvPr id="21299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itchFamily="18" charset="0"/>
            </a:endParaRPr>
          </a:p>
        </p:txBody>
      </p:sp>
    </p:spTree>
    <p:extLst>
      <p:ext uri="{BB962C8B-B14F-4D97-AF65-F5344CB8AC3E}">
        <p14:creationId xmlns:p14="http://schemas.microsoft.com/office/powerpoint/2010/main" val="1065559880"/>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217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177727801"/>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C028D3E0-C87E-46CB-BCC4-3BDE658F464E}" type="slidenum">
              <a:rPr lang="en-US" altLang="en-US" sz="1200"/>
              <a:pPr eaLnBrk="1" hangingPunct="1"/>
              <a:t>219</a:t>
            </a:fld>
            <a:endParaRPr lang="en-US" altLang="en-US" sz="1200"/>
          </a:p>
        </p:txBody>
      </p:sp>
      <p:sp>
        <p:nvSpPr>
          <p:cNvPr id="322563" name="Rectangle 2"/>
          <p:cNvSpPr>
            <a:spLocks noGrp="1" noRot="1" noChangeAspect="1" noChangeArrowheads="1"/>
          </p:cNvSpPr>
          <p:nvPr>
            <p:ph type="sldImg"/>
          </p:nvPr>
        </p:nvSpPr>
        <p:spPr>
          <a:solidFill>
            <a:srgbClr val="FFFFFF"/>
          </a:solidFill>
          <a:ln/>
        </p:spPr>
      </p:sp>
      <p:sp>
        <p:nvSpPr>
          <p:cNvPr id="32256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New Roman" pitchFamily="18" charset="0"/>
            </a:endParaRPr>
          </a:p>
        </p:txBody>
      </p:sp>
    </p:spTree>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77D31C4-9994-3546-9E82-029DF39EC6BF}" type="slidenum">
              <a:rPr lang="en-US" sz="1200">
                <a:solidFill>
                  <a:prstClr val="black"/>
                </a:solidFill>
              </a:rPr>
              <a:pPr eaLnBrk="1" hangingPunct="1"/>
              <a:t>222</a:t>
            </a:fld>
            <a:endParaRPr lang="en-US" sz="1200">
              <a:solidFill>
                <a:prstClr val="black"/>
              </a:solidFill>
            </a:endParaRPr>
          </a:p>
        </p:txBody>
      </p:sp>
      <p:sp>
        <p:nvSpPr>
          <p:cNvPr id="280578" name="AutoShape 1026"/>
          <p:cNvSpPr>
            <a:spLocks noGrp="1" noRot="1" noChangeAspect="1" noChangeArrowheads="1" noTextEdit="1"/>
          </p:cNvSpPr>
          <p:nvPr>
            <p:ph type="sldImg"/>
          </p:nvPr>
        </p:nvSpPr>
        <p:spPr>
          <a:xfrm>
            <a:off x="841375" y="241300"/>
            <a:ext cx="5233988" cy="3925888"/>
          </a:xfrm>
          <a:ln/>
        </p:spPr>
      </p:sp>
      <p:sp>
        <p:nvSpPr>
          <p:cNvPr id="280579" name="Rectangle 1027"/>
          <p:cNvSpPr>
            <a:spLocks noGrp="1" noChangeArrowheads="1"/>
          </p:cNvSpPr>
          <p:nvPr>
            <p:ph type="body" idx="1"/>
          </p:nvPr>
        </p:nvSpPr>
        <p:spPr>
          <a:xfrm>
            <a:off x="396875" y="4305300"/>
            <a:ext cx="5988050" cy="418465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112713" indent="-112713" defTabSz="1020763"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D2E5CFB5-91E5-4A03-B166-00A47E5D5F72}" type="slidenum">
              <a:rPr lang="en-US" altLang="en-US" sz="1200"/>
              <a:pPr eaLnBrk="1" hangingPunct="1"/>
              <a:t>35</a:t>
            </a:fld>
            <a:endParaRPr lang="en-US" altLang="en-US" sz="1200"/>
          </a:p>
        </p:txBody>
      </p:sp>
      <p:sp>
        <p:nvSpPr>
          <p:cNvPr id="195587" name="AutoShape 2"/>
          <p:cNvSpPr>
            <a:spLocks noGrp="1" noRot="1" noChangeAspect="1" noChangeArrowheads="1" noTextEdit="1"/>
          </p:cNvSpPr>
          <p:nvPr>
            <p:ph type="sldImg"/>
          </p:nvPr>
        </p:nvSpPr>
        <p:spPr>
          <a:xfrm>
            <a:off x="841375" y="241300"/>
            <a:ext cx="5233988" cy="3925888"/>
          </a:xfrm>
          <a:ln/>
        </p:spPr>
      </p:sp>
      <p:sp>
        <p:nvSpPr>
          <p:cNvPr id="195588" name="Rectangle 3"/>
          <p:cNvSpPr>
            <a:spLocks noGrp="1" noChangeArrowheads="1"/>
          </p:cNvSpPr>
          <p:nvPr>
            <p:ph type="body" idx="1"/>
          </p:nvPr>
        </p:nvSpPr>
        <p:spPr>
          <a:xfrm>
            <a:off x="396875" y="4305300"/>
            <a:ext cx="5988050" cy="4184650"/>
          </a:xfrm>
          <a:solidFill>
            <a:srgbClr val="FFFFFF"/>
          </a:solidFill>
          <a:ln>
            <a:solidFill>
              <a:srgbClr val="000000"/>
            </a:solidFill>
          </a:ln>
        </p:spPr>
        <p:txBody>
          <a:bodyPr/>
          <a:lstStyle/>
          <a:p>
            <a:pPr marL="112713" indent="-112713" defTabSz="1020763" eaLnBrk="1" hangingPunct="1"/>
            <a:endParaRPr lang="en-US" altLang="en-US">
              <a:latin typeface="Times New Roman" pitchFamily="18" charset="0"/>
            </a:endParaRPr>
          </a:p>
        </p:txBody>
      </p:sp>
    </p:spTree>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77D31C4-9994-3546-9E82-029DF39EC6BF}" type="slidenum">
              <a:rPr lang="en-US" sz="1200">
                <a:solidFill>
                  <a:prstClr val="black"/>
                </a:solidFill>
              </a:rPr>
              <a:pPr eaLnBrk="1" hangingPunct="1"/>
              <a:t>223</a:t>
            </a:fld>
            <a:endParaRPr lang="en-US" sz="1200">
              <a:solidFill>
                <a:prstClr val="black"/>
              </a:solidFill>
            </a:endParaRPr>
          </a:p>
        </p:txBody>
      </p:sp>
      <p:sp>
        <p:nvSpPr>
          <p:cNvPr id="280578" name="AutoShape 1026"/>
          <p:cNvSpPr>
            <a:spLocks noGrp="1" noRot="1" noChangeAspect="1" noChangeArrowheads="1" noTextEdit="1"/>
          </p:cNvSpPr>
          <p:nvPr>
            <p:ph type="sldImg"/>
          </p:nvPr>
        </p:nvSpPr>
        <p:spPr>
          <a:xfrm>
            <a:off x="841375" y="241300"/>
            <a:ext cx="5233988" cy="3925888"/>
          </a:xfrm>
          <a:ln/>
        </p:spPr>
      </p:sp>
      <p:sp>
        <p:nvSpPr>
          <p:cNvPr id="280579" name="Rectangle 1027"/>
          <p:cNvSpPr>
            <a:spLocks noGrp="1" noChangeArrowheads="1"/>
          </p:cNvSpPr>
          <p:nvPr>
            <p:ph type="body" idx="1"/>
          </p:nvPr>
        </p:nvSpPr>
        <p:spPr>
          <a:xfrm>
            <a:off x="396875" y="4305300"/>
            <a:ext cx="5988050" cy="418465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112713" indent="-112713" defTabSz="1020763"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77D31C4-9994-3546-9E82-029DF39EC6BF}" type="slidenum">
              <a:rPr lang="en-US" sz="1200">
                <a:solidFill>
                  <a:prstClr val="black"/>
                </a:solidFill>
              </a:rPr>
              <a:pPr eaLnBrk="1" hangingPunct="1"/>
              <a:t>224</a:t>
            </a:fld>
            <a:endParaRPr lang="en-US" sz="1200">
              <a:solidFill>
                <a:prstClr val="black"/>
              </a:solidFill>
            </a:endParaRPr>
          </a:p>
        </p:txBody>
      </p:sp>
      <p:sp>
        <p:nvSpPr>
          <p:cNvPr id="280578" name="AutoShape 1026"/>
          <p:cNvSpPr>
            <a:spLocks noGrp="1" noRot="1" noChangeAspect="1" noChangeArrowheads="1" noTextEdit="1"/>
          </p:cNvSpPr>
          <p:nvPr>
            <p:ph type="sldImg"/>
          </p:nvPr>
        </p:nvSpPr>
        <p:spPr>
          <a:xfrm>
            <a:off x="841375" y="241300"/>
            <a:ext cx="5233988" cy="3925888"/>
          </a:xfrm>
          <a:ln/>
        </p:spPr>
      </p:sp>
      <p:sp>
        <p:nvSpPr>
          <p:cNvPr id="280579" name="Rectangle 1027"/>
          <p:cNvSpPr>
            <a:spLocks noGrp="1" noChangeArrowheads="1"/>
          </p:cNvSpPr>
          <p:nvPr>
            <p:ph type="body" idx="1"/>
          </p:nvPr>
        </p:nvSpPr>
        <p:spPr>
          <a:xfrm>
            <a:off x="396875" y="4305300"/>
            <a:ext cx="5988050" cy="418465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112713" indent="-112713" defTabSz="1020763"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77D31C4-9994-3546-9E82-029DF39EC6BF}" type="slidenum">
              <a:rPr lang="en-US" sz="1200">
                <a:solidFill>
                  <a:prstClr val="black"/>
                </a:solidFill>
              </a:rPr>
              <a:pPr eaLnBrk="1" hangingPunct="1"/>
              <a:t>225</a:t>
            </a:fld>
            <a:endParaRPr lang="en-US" sz="1200">
              <a:solidFill>
                <a:prstClr val="black"/>
              </a:solidFill>
            </a:endParaRPr>
          </a:p>
        </p:txBody>
      </p:sp>
      <p:sp>
        <p:nvSpPr>
          <p:cNvPr id="280578" name="AutoShape 1026"/>
          <p:cNvSpPr>
            <a:spLocks noGrp="1" noRot="1" noChangeAspect="1" noChangeArrowheads="1" noTextEdit="1"/>
          </p:cNvSpPr>
          <p:nvPr>
            <p:ph type="sldImg"/>
          </p:nvPr>
        </p:nvSpPr>
        <p:spPr>
          <a:xfrm>
            <a:off x="841375" y="241300"/>
            <a:ext cx="5233988" cy="3925888"/>
          </a:xfrm>
          <a:ln/>
        </p:spPr>
      </p:sp>
      <p:sp>
        <p:nvSpPr>
          <p:cNvPr id="280579" name="Rectangle 1027"/>
          <p:cNvSpPr>
            <a:spLocks noGrp="1" noChangeArrowheads="1"/>
          </p:cNvSpPr>
          <p:nvPr>
            <p:ph type="body" idx="1"/>
          </p:nvPr>
        </p:nvSpPr>
        <p:spPr>
          <a:xfrm>
            <a:off x="396875" y="4305300"/>
            <a:ext cx="5988050" cy="418465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112713" indent="-112713" defTabSz="1020763"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Big Bang: heat death (cold, dark universe) or big crunch (collapsing universe)</a:t>
            </a:r>
            <a:r>
              <a:rPr lang="en-SG" dirty="0"/>
              <a:t>? OR…</a:t>
            </a:r>
          </a:p>
          <a:p>
            <a:pPr>
              <a:defRPr/>
            </a:pPr>
            <a:r>
              <a:rPr lang="en-US" dirty="0"/>
              <a:t>Bible: literal heat death and then new heavens and new earth</a:t>
            </a:r>
            <a:r>
              <a:rPr lang="en-SG" dirty="0"/>
              <a:t>?</a:t>
            </a:r>
          </a:p>
          <a:p>
            <a:pPr>
              <a:defRPr/>
            </a:pPr>
            <a:endParaRPr lang="en-SG" dirty="0"/>
          </a:p>
          <a:p>
            <a:r>
              <a:rPr lang="zh-CN" altLang="en-US" dirty="0"/>
              <a:t>大爆炸理论：热寂（冷暗宇宙）或大挤压（宇宙坍缩）？</a:t>
            </a:r>
            <a:r>
              <a:rPr lang="zh-CN" altLang="en-US" b="1" dirty="0"/>
              <a:t>还是</a:t>
            </a:r>
            <a:r>
              <a:rPr lang="en-US" altLang="zh-CN" b="1" dirty="0"/>
              <a:t>……</a:t>
            </a:r>
            <a:br>
              <a:rPr lang="zh-CN" altLang="en-US" dirty="0"/>
            </a:br>
            <a:endParaRPr lang="zh-CN" altLang="en-US" dirty="0"/>
          </a:p>
          <a:p>
            <a:r>
              <a:rPr lang="zh-CN" altLang="en-US" dirty="0"/>
              <a:t>圣经：字面的热寂，随后新的天地？</a:t>
            </a:r>
          </a:p>
          <a:p>
            <a:pPr>
              <a:defRPr/>
            </a:pPr>
            <a:endParaRPr lang="en-US" dirty="0"/>
          </a:p>
        </p:txBody>
      </p:sp>
      <p:sp>
        <p:nvSpPr>
          <p:cNvPr id="4" name="Slide Number Placeholder 3"/>
          <p:cNvSpPr>
            <a:spLocks noGrp="1"/>
          </p:cNvSpPr>
          <p:nvPr>
            <p:ph type="sldNum" sz="quarter" idx="5"/>
          </p:nvPr>
        </p:nvSpPr>
        <p:spPr/>
        <p:txBody>
          <a:bodyPr/>
          <a:lstStyle/>
          <a:p>
            <a:pPr>
              <a:defRPr/>
            </a:pPr>
            <a:fld id="{9877CCF3-8485-8047-B6F6-BC6878A86CA4}" type="slidenum">
              <a:rPr lang="en-US" smtClean="0">
                <a:solidFill>
                  <a:prstClr val="black"/>
                </a:solidFill>
              </a:rPr>
              <a:pPr>
                <a:defRPr/>
              </a:pPr>
              <a:t>227</a:t>
            </a:fld>
            <a:endParaRPr lang="en-US">
              <a:solidFill>
                <a:prstClr val="black"/>
              </a:solidFill>
            </a:endParaRPr>
          </a:p>
        </p:txBody>
      </p:sp>
    </p:spTree>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16E6C94-F5E7-1349-AE90-E1B982933311}" type="slidenum">
              <a:rPr kumimoji="0" lang="en-US" sz="1200" b="0" i="0" u="none" strike="noStrike" kern="1200" cap="none" spc="0" normalizeH="0" baseline="0" noProof="0">
                <a:ln>
                  <a:noFill/>
                </a:ln>
                <a:solidFill>
                  <a:prstClr val="black"/>
                </a:solidFill>
                <a:effectLst/>
                <a:uLnTx/>
                <a:uFillTx/>
                <a:latin typeface="Times New Roman" pitchFamily="18"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228</a:t>
            </a:fld>
            <a:endParaRPr kumimoji="0" lang="en-US" sz="1200" b="0" i="0" u="none" strike="noStrike" kern="1200" cap="none" spc="0" normalizeH="0" baseline="0" noProof="0">
              <a:ln>
                <a:noFill/>
              </a:ln>
              <a:solidFill>
                <a:prstClr val="black"/>
              </a:solidFill>
              <a:effectLst/>
              <a:uLnTx/>
              <a:uFillTx/>
              <a:latin typeface="Times New Roman" pitchFamily="18" charset="0"/>
              <a:ea typeface="MS PGothic" pitchFamily="34" charset="-128"/>
              <a:cs typeface="+mn-cs"/>
            </a:endParaRPr>
          </a:p>
        </p:txBody>
      </p:sp>
      <p:sp>
        <p:nvSpPr>
          <p:cNvPr id="2679810"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679811" name="Rectangle 3"/>
          <p:cNvSpPr>
            <a:spLocks noGrp="1" noChangeArrowheads="1"/>
          </p:cNvSpPr>
          <p:nvPr>
            <p:ph type="body" idx="1"/>
          </p:nvPr>
        </p:nvSpPr>
        <p:spPr/>
        <p:txBody>
          <a:bodyPr/>
          <a:lstStyle/>
          <a:p>
            <a:pPr eaLnBrk="1" hangingPunct="1">
              <a:defRPr/>
            </a:pPr>
            <a:endParaRPr lang="en-US" dirty="0">
              <a:cs typeface="+mn-cs"/>
            </a:endParaRPr>
          </a:p>
        </p:txBody>
      </p:sp>
    </p:spTree>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0" fontAlgn="base" latinLnBrk="0" hangingPunct="0">
              <a:lnSpc>
                <a:spcPct val="100000"/>
              </a:lnSpc>
              <a:spcBef>
                <a:spcPct val="0"/>
              </a:spcBef>
              <a:spcAft>
                <a:spcPct val="0"/>
              </a:spcAft>
              <a:buClrTx/>
              <a:buSzTx/>
              <a:buFontTx/>
              <a:buNone/>
              <a:tabLst/>
              <a:defRPr/>
            </a:pPr>
            <a:fld id="{12E80E03-3EF4-4AE2-9C9E-07B318E1410C}" type="slidenum">
              <a:rPr kumimoji="0" lang="en-US" altLang="zh-CN" sz="1200" b="0" i="0" u="none" strike="noStrike" kern="1200" cap="none" spc="0" normalizeH="0" baseline="0" noProof="0">
                <a:ln>
                  <a:noFill/>
                </a:ln>
                <a:solidFill>
                  <a:srgbClr val="000000"/>
                </a:solidFill>
                <a:effectLst/>
                <a:uLnTx/>
                <a:uFillTx/>
                <a:latin typeface="Arial" pitchFamily="34" charset="0"/>
                <a:ea typeface="SimSun" pitchFamily="2" charset="-122"/>
                <a:cs typeface="+mn-cs"/>
              </a:rPr>
              <a:pPr marL="0" marR="0" lvl="0" indent="0" algn="r" defTabSz="914400" rtl="0" eaLnBrk="0" fontAlgn="base" latinLnBrk="0" hangingPunct="0">
                <a:lnSpc>
                  <a:spcPct val="100000"/>
                </a:lnSpc>
                <a:spcBef>
                  <a:spcPct val="0"/>
                </a:spcBef>
                <a:spcAft>
                  <a:spcPct val="0"/>
                </a:spcAft>
                <a:buClrTx/>
                <a:buSzTx/>
                <a:buFontTx/>
                <a:buNone/>
                <a:tabLst/>
                <a:defRPr/>
              </a:pPr>
              <a:t>233</a:t>
            </a:fld>
            <a:endParaRPr kumimoji="0" lang="en-US" altLang="zh-CN" sz="1200" b="0" i="0" u="none" strike="noStrike" kern="1200" cap="none" spc="0" normalizeH="0" baseline="0" noProof="0">
              <a:ln>
                <a:noFill/>
              </a:ln>
              <a:solidFill>
                <a:srgbClr val="000000"/>
              </a:solidFill>
              <a:effectLst/>
              <a:uLnTx/>
              <a:uFillTx/>
              <a:latin typeface="Arial" pitchFamily="34" charset="0"/>
              <a:ea typeface="SimSun" pitchFamily="2" charset="-122"/>
              <a:cs typeface="+mn-cs"/>
            </a:endParaRPr>
          </a:p>
        </p:txBody>
      </p:sp>
      <p:sp>
        <p:nvSpPr>
          <p:cNvPr id="171011" name="Rectangle 2"/>
          <p:cNvSpPr>
            <a:spLocks noGrp="1" noRot="1" noChangeAspect="1" noChangeArrowheads="1" noTextEdit="1"/>
          </p:cNvSpPr>
          <p:nvPr>
            <p:ph type="sldImg"/>
          </p:nvPr>
        </p:nvSpPr>
        <p:spPr>
          <a:xfrm>
            <a:off x="838200" y="457200"/>
            <a:ext cx="5181600" cy="3886200"/>
          </a:xfrm>
          <a:solidFill>
            <a:srgbClr val="FFFFFF"/>
          </a:solidFill>
          <a:ln/>
        </p:spPr>
      </p:sp>
      <p:sp>
        <p:nvSpPr>
          <p:cNvPr id="17101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ea typeface="SimSun" pitchFamily="2" charset="-122"/>
            </a:endParaRPr>
          </a:p>
        </p:txBody>
      </p:sp>
    </p:spTree>
    <p:extLst>
      <p:ext uri="{BB962C8B-B14F-4D97-AF65-F5344CB8AC3E}">
        <p14:creationId xmlns:p14="http://schemas.microsoft.com/office/powerpoint/2010/main" val="1282309885"/>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235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236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2583592004"/>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237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2282450635"/>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238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0666885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FF75A966-DCCB-4887-A8D0-BF1BE298D4FF}" type="slidenum">
              <a:rPr lang="en-US" altLang="en-US" sz="1200"/>
              <a:pPr eaLnBrk="1" hangingPunct="1"/>
              <a:t>36</a:t>
            </a:fld>
            <a:endParaRPr lang="en-US" altLang="en-US" sz="1200"/>
          </a:p>
        </p:txBody>
      </p:sp>
      <p:sp>
        <p:nvSpPr>
          <p:cNvPr id="197635" name="Rectangle 2"/>
          <p:cNvSpPr>
            <a:spLocks noGrp="1" noRot="1" noChangeAspect="1" noChangeArrowheads="1" noTextEdit="1"/>
          </p:cNvSpPr>
          <p:nvPr>
            <p:ph type="sldImg"/>
          </p:nvPr>
        </p:nvSpPr>
        <p:spPr>
          <a:ln/>
        </p:spPr>
      </p:sp>
      <p:sp>
        <p:nvSpPr>
          <p:cNvPr id="19763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itchFamily="18" charset="0"/>
            </a:endParaRPr>
          </a:p>
        </p:txBody>
      </p:sp>
    </p:spTree>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69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7644BE3-C960-4354-9EE9-3C0B2B3431AD}" type="slidenum">
              <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239</a:t>
            </a:fld>
            <a:endPar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413699" name="Rectangle 2"/>
          <p:cNvSpPr>
            <a:spLocks noGrp="1" noRot="1" noChangeAspect="1" noChangeArrowheads="1" noTextEdit="1"/>
          </p:cNvSpPr>
          <p:nvPr>
            <p:ph type="sldImg"/>
          </p:nvPr>
        </p:nvSpPr>
        <p:spPr>
          <a:ln/>
        </p:spPr>
      </p:sp>
      <p:sp>
        <p:nvSpPr>
          <p:cNvPr id="41370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itchFamily="18" charset="0"/>
            </a:endParaRPr>
          </a:p>
        </p:txBody>
      </p:sp>
    </p:spTree>
    <p:extLst>
      <p:ext uri="{BB962C8B-B14F-4D97-AF65-F5344CB8AC3E}">
        <p14:creationId xmlns:p14="http://schemas.microsoft.com/office/powerpoint/2010/main" val="1670664008"/>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4E384BD-7EFF-5E4E-AA61-05B0FCDE24FB}"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240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85026" name="Rectangle 2"/>
          <p:cNvSpPr>
            <a:spLocks noGrp="1" noRot="1" noChangeAspect="1" noChangeArrowheads="1" noTextEdit="1"/>
          </p:cNvSpPr>
          <p:nvPr>
            <p:ph type="sldImg"/>
          </p:nvPr>
        </p:nvSpPr>
        <p:spPr>
          <a:ln/>
        </p:spPr>
      </p:sp>
      <p:sp>
        <p:nvSpPr>
          <p:cNvPr id="38502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49097025"/>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241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2355837110"/>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242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3623188552"/>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65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A168311-8E3A-DF47-940D-C4E79C847CDD}"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sym typeface="Arial"/>
              </a:rPr>
              <a:pPr marL="0" marR="0" lvl="0" indent="0" algn="r" defTabSz="914400" rtl="0" eaLnBrk="1" fontAlgn="base" latinLnBrk="0" hangingPunct="1">
                <a:lnSpc>
                  <a:spcPct val="100000"/>
                </a:lnSpc>
                <a:spcBef>
                  <a:spcPct val="0"/>
                </a:spcBef>
                <a:spcAft>
                  <a:spcPct val="0"/>
                </a:spcAft>
                <a:buClrTx/>
                <a:buSzTx/>
                <a:buFontTx/>
                <a:buNone/>
                <a:tabLst/>
                <a:defRPr/>
              </a:pPr>
              <a:t>245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sym typeface="Arial"/>
            </a:endParaRPr>
          </a:p>
        </p:txBody>
      </p:sp>
      <p:sp>
        <p:nvSpPr>
          <p:cNvPr id="576514" name="Rectangle 2"/>
          <p:cNvSpPr>
            <a:spLocks noGrp="1" noRot="1" noChangeAspect="1" noChangeArrowheads="1" noTextEdit="1"/>
          </p:cNvSpPr>
          <p:nvPr>
            <p:ph type="sldImg"/>
          </p:nvPr>
        </p:nvSpPr>
        <p:spPr>
          <a:solidFill>
            <a:srgbClr val="FFFFFF"/>
          </a:solidFill>
          <a:ln/>
        </p:spPr>
      </p:sp>
      <p:sp>
        <p:nvSpPr>
          <p:cNvPr id="57651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tLang="zh-CN" dirty="0">
                <a:latin typeface="Arial" charset="0"/>
              </a:rPr>
              <a:t>The explanation for free</a:t>
            </a:r>
          </a:p>
          <a:p>
            <a:pPr eaLnBrk="1" hangingPunct="1"/>
            <a:r>
              <a:rPr lang="en-US" altLang="zh-CN" dirty="0">
                <a:latin typeface="Arial" charset="0"/>
              </a:rPr>
              <a:t>OT Preaching link address</a:t>
            </a:r>
          </a:p>
        </p:txBody>
      </p:sp>
    </p:spTree>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3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E1452719-8033-43C8-B933-964ED59DE987}" type="slidenum">
              <a:rPr lang="en-US" altLang="en-US" sz="1200"/>
              <a:pPr eaLnBrk="1" hangingPunct="1"/>
              <a:t>246</a:t>
            </a:fld>
            <a:endParaRPr lang="en-US" altLang="en-US" sz="1200"/>
          </a:p>
        </p:txBody>
      </p:sp>
      <p:sp>
        <p:nvSpPr>
          <p:cNvPr id="329731" name="AutoShape 2"/>
          <p:cNvSpPr>
            <a:spLocks noGrp="1" noRot="1" noChangeAspect="1" noChangeArrowheads="1" noTextEdit="1"/>
          </p:cNvSpPr>
          <p:nvPr>
            <p:ph type="sldImg"/>
          </p:nvPr>
        </p:nvSpPr>
        <p:spPr>
          <a:xfrm>
            <a:off x="842963" y="239713"/>
            <a:ext cx="5237162" cy="3927475"/>
          </a:xfrm>
          <a:ln/>
        </p:spPr>
      </p:sp>
      <p:sp>
        <p:nvSpPr>
          <p:cNvPr id="329732" name="Rectangle 3"/>
          <p:cNvSpPr>
            <a:spLocks noGrp="1" noChangeArrowheads="1"/>
          </p:cNvSpPr>
          <p:nvPr>
            <p:ph type="body" idx="1"/>
          </p:nvPr>
        </p:nvSpPr>
        <p:spPr>
          <a:xfrm>
            <a:off x="395288" y="4306888"/>
            <a:ext cx="5988050" cy="4183062"/>
          </a:xfrm>
          <a:solidFill>
            <a:srgbClr val="FFFFFF"/>
          </a:solidFill>
          <a:ln>
            <a:solidFill>
              <a:srgbClr val="000000"/>
            </a:solidFill>
          </a:ln>
        </p:spPr>
        <p:txBody>
          <a:bodyPr/>
          <a:lstStyle/>
          <a:p>
            <a:pPr marL="112713" indent="-112713" defTabSz="1020763" eaLnBrk="1" hangingPunct="1"/>
            <a:endParaRPr lang="en-GB" altLang="en-US">
              <a:latin typeface="Times New Roman" pitchFamily="18" charset="0"/>
            </a:endParaRPr>
          </a:p>
        </p:txBody>
      </p:sp>
    </p:spTree>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5F317778-0177-4E6F-A3E2-C0C3A1A103F2}" type="slidenum">
              <a:rPr lang="en-US" altLang="en-US" sz="1200"/>
              <a:pPr eaLnBrk="1" hangingPunct="1"/>
              <a:t>254</a:t>
            </a:fld>
            <a:endParaRPr lang="en-US" altLang="en-US" sz="1200"/>
          </a:p>
        </p:txBody>
      </p:sp>
      <p:sp>
        <p:nvSpPr>
          <p:cNvPr id="338947" name="Rectangle 2"/>
          <p:cNvSpPr>
            <a:spLocks noGrp="1" noRot="1" noChangeAspect="1" noChangeArrowheads="1"/>
          </p:cNvSpPr>
          <p:nvPr>
            <p:ph type="sldImg"/>
          </p:nvPr>
        </p:nvSpPr>
        <p:spPr>
          <a:xfrm>
            <a:off x="1103313" y="676275"/>
            <a:ext cx="4603750" cy="3452813"/>
          </a:xfrm>
          <a:solidFill>
            <a:srgbClr val="FFFFFF"/>
          </a:solidFill>
          <a:ln/>
        </p:spPr>
      </p:sp>
      <p:sp>
        <p:nvSpPr>
          <p:cNvPr id="338948" name="Rectangle 3"/>
          <p:cNvSpPr>
            <a:spLocks noGrp="1" noChangeArrowheads="1"/>
          </p:cNvSpPr>
          <p:nvPr>
            <p:ph type="body" idx="1"/>
          </p:nvPr>
        </p:nvSpPr>
        <p:spPr>
          <a:xfrm>
            <a:off x="898525" y="4354513"/>
            <a:ext cx="5011738" cy="4127500"/>
          </a:xfrm>
          <a:solidFill>
            <a:srgbClr val="FFFFFF"/>
          </a:solidFill>
          <a:ln>
            <a:solidFill>
              <a:srgbClr val="000000"/>
            </a:solidFill>
          </a:ln>
        </p:spPr>
        <p:txBody>
          <a:bodyPr lIns="89950" tIns="44975" rIns="89950" bIns="44975"/>
          <a:lstStyle/>
          <a:p>
            <a:pPr eaLnBrk="1" hangingPunct="1"/>
            <a:endParaRPr lang="en-US" altLang="en-US">
              <a:latin typeface="Times New Roman" pitchFamily="18" charset="0"/>
            </a:endParaRPr>
          </a:p>
        </p:txBody>
      </p:sp>
    </p:spTree>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6FE5EF53-FB83-4617-895C-2F7B7A426FC0}" type="slidenum">
              <a:rPr lang="en-US" altLang="en-US" sz="1200"/>
              <a:pPr eaLnBrk="1" hangingPunct="1"/>
              <a:t>255</a:t>
            </a:fld>
            <a:endParaRPr lang="en-US" altLang="en-US" sz="1200"/>
          </a:p>
        </p:txBody>
      </p:sp>
      <p:sp>
        <p:nvSpPr>
          <p:cNvPr id="340995" name="Rectangle 2"/>
          <p:cNvSpPr>
            <a:spLocks noGrp="1" noRot="1" noChangeAspect="1" noChangeArrowheads="1"/>
          </p:cNvSpPr>
          <p:nvPr>
            <p:ph type="sldImg"/>
          </p:nvPr>
        </p:nvSpPr>
        <p:spPr>
          <a:xfrm>
            <a:off x="1103313" y="676275"/>
            <a:ext cx="4603750" cy="3452813"/>
          </a:xfrm>
          <a:solidFill>
            <a:srgbClr val="FFFFFF"/>
          </a:solidFill>
          <a:ln/>
        </p:spPr>
      </p:sp>
      <p:sp>
        <p:nvSpPr>
          <p:cNvPr id="340996" name="Rectangle 3"/>
          <p:cNvSpPr>
            <a:spLocks noGrp="1" noChangeArrowheads="1"/>
          </p:cNvSpPr>
          <p:nvPr>
            <p:ph type="body" idx="1"/>
          </p:nvPr>
        </p:nvSpPr>
        <p:spPr>
          <a:xfrm>
            <a:off x="898525" y="4354513"/>
            <a:ext cx="5011738" cy="4127500"/>
          </a:xfrm>
          <a:solidFill>
            <a:srgbClr val="FFFFFF"/>
          </a:solidFill>
          <a:ln>
            <a:solidFill>
              <a:srgbClr val="000000"/>
            </a:solidFill>
          </a:ln>
        </p:spPr>
        <p:txBody>
          <a:bodyPr lIns="89950" tIns="44975" rIns="89950" bIns="44975"/>
          <a:lstStyle/>
          <a:p>
            <a:pPr eaLnBrk="1" hangingPunct="1"/>
            <a:endParaRPr lang="en-US" altLang="en-US">
              <a:latin typeface="Times New Roman" pitchFamily="18" charset="0"/>
            </a:endParaRPr>
          </a:p>
        </p:txBody>
      </p:sp>
    </p:spTree>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C7CE6939-6845-40FE-9689-D1273747B112}" type="slidenum">
              <a:rPr lang="en-US" altLang="en-US" sz="1200"/>
              <a:pPr eaLnBrk="1" hangingPunct="1"/>
              <a:t>256</a:t>
            </a:fld>
            <a:endParaRPr lang="en-US" altLang="en-US" sz="1200"/>
          </a:p>
        </p:txBody>
      </p:sp>
      <p:sp>
        <p:nvSpPr>
          <p:cNvPr id="343043" name="Rectangle 2"/>
          <p:cNvSpPr>
            <a:spLocks noGrp="1" noRot="1" noChangeAspect="1" noChangeArrowheads="1"/>
          </p:cNvSpPr>
          <p:nvPr>
            <p:ph type="sldImg"/>
          </p:nvPr>
        </p:nvSpPr>
        <p:spPr>
          <a:solidFill>
            <a:srgbClr val="FFFFFF"/>
          </a:solidFill>
          <a:ln/>
        </p:spPr>
      </p:sp>
      <p:sp>
        <p:nvSpPr>
          <p:cNvPr id="343044"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lIns="91434" tIns="45716" rIns="91434" bIns="45716"/>
          <a:lstStyle/>
          <a:p>
            <a:pPr eaLnBrk="1" hangingPunct="1"/>
            <a:endParaRPr lang="en-US" altLang="en-US">
              <a:latin typeface="Times New Roman" pitchFamily="18" charset="0"/>
            </a:endParaRPr>
          </a:p>
        </p:txBody>
      </p:sp>
    </p:spTree>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9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2051AD7C-938C-4F99-8874-55B9A612DB9E}" type="slidenum">
              <a:rPr lang="en-US" altLang="en-US" sz="1200"/>
              <a:pPr eaLnBrk="1" hangingPunct="1"/>
              <a:t>257</a:t>
            </a:fld>
            <a:endParaRPr lang="en-US" altLang="en-US" sz="1200"/>
          </a:p>
        </p:txBody>
      </p:sp>
      <p:sp>
        <p:nvSpPr>
          <p:cNvPr id="345091" name="Rectangle 2"/>
          <p:cNvSpPr>
            <a:spLocks noGrp="1" noRot="1" noChangeAspect="1" noChangeArrowheads="1"/>
          </p:cNvSpPr>
          <p:nvPr>
            <p:ph type="sldImg"/>
          </p:nvPr>
        </p:nvSpPr>
        <p:spPr>
          <a:xfrm>
            <a:off x="1130300" y="674688"/>
            <a:ext cx="4597400" cy="3448050"/>
          </a:xfrm>
          <a:solidFill>
            <a:srgbClr val="FFFFFF"/>
          </a:solidFill>
          <a:ln/>
        </p:spPr>
      </p:sp>
      <p:sp>
        <p:nvSpPr>
          <p:cNvPr id="345092" name="Rectangle 3"/>
          <p:cNvSpPr>
            <a:spLocks noGrp="1" noChangeArrowheads="1"/>
          </p:cNvSpPr>
          <p:nvPr>
            <p:ph type="body" idx="1"/>
          </p:nvPr>
        </p:nvSpPr>
        <p:spPr>
          <a:xfrm>
            <a:off x="914400" y="4348163"/>
            <a:ext cx="5029200" cy="4121150"/>
          </a:xfrm>
          <a:solidFill>
            <a:srgbClr val="FFFFFF"/>
          </a:solidFill>
          <a:ln>
            <a:solidFill>
              <a:srgbClr val="000000"/>
            </a:solidFill>
          </a:ln>
        </p:spPr>
        <p:txBody>
          <a:bodyPr lIns="89950" tIns="44975" rIns="89950" bIns="44975"/>
          <a:lstStyle/>
          <a:p>
            <a:pPr eaLnBrk="1" hangingPunct="1"/>
            <a:endParaRPr lang="en-US" altLang="en-US">
              <a:latin typeface="Times New Roman" pitchFamily="18"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1847490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A7461763-3EBC-4BC2-B245-31F7973A86C9}" type="slidenum">
              <a:rPr lang="en-US" altLang="en-US" sz="1200"/>
              <a:pPr eaLnBrk="1" hangingPunct="1"/>
              <a:t>39</a:t>
            </a:fld>
            <a:endParaRPr lang="en-US" altLang="en-US" sz="1200"/>
          </a:p>
        </p:txBody>
      </p:sp>
      <p:sp>
        <p:nvSpPr>
          <p:cNvPr id="203779" name="AutoShape 2"/>
          <p:cNvSpPr>
            <a:spLocks noGrp="1" noRot="1" noChangeAspect="1" noChangeArrowheads="1" noTextEdit="1"/>
          </p:cNvSpPr>
          <p:nvPr>
            <p:ph type="sldImg"/>
          </p:nvPr>
        </p:nvSpPr>
        <p:spPr>
          <a:xfrm>
            <a:off x="842963" y="239713"/>
            <a:ext cx="5237162" cy="3927475"/>
          </a:xfrm>
          <a:ln/>
        </p:spPr>
      </p:sp>
      <p:sp>
        <p:nvSpPr>
          <p:cNvPr id="203780" name="Rectangle 3"/>
          <p:cNvSpPr>
            <a:spLocks noGrp="1" noChangeArrowheads="1"/>
          </p:cNvSpPr>
          <p:nvPr>
            <p:ph type="body" idx="1"/>
          </p:nvPr>
        </p:nvSpPr>
        <p:spPr>
          <a:xfrm>
            <a:off x="395288" y="4306888"/>
            <a:ext cx="5988050" cy="4183062"/>
          </a:xfrm>
          <a:solidFill>
            <a:srgbClr val="FFFFFF"/>
          </a:solidFill>
          <a:ln>
            <a:solidFill>
              <a:srgbClr val="000000"/>
            </a:solidFill>
          </a:ln>
        </p:spPr>
        <p:txBody>
          <a:bodyPr/>
          <a:lstStyle/>
          <a:p>
            <a:pPr marL="112713" indent="-112713" defTabSz="1020763" eaLnBrk="1" hangingPunct="1"/>
            <a:endParaRPr lang="en-GB" altLang="en-US">
              <a:latin typeface="Times New Roman" pitchFamily="18" charset="0"/>
            </a:endParaRPr>
          </a:p>
        </p:txBody>
      </p:sp>
    </p:spTree>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09295A5F-4F46-4D9E-8E5E-5151970A5C36}" type="slidenum">
              <a:rPr lang="en-US" altLang="en-US" sz="1200"/>
              <a:pPr eaLnBrk="1" hangingPunct="1"/>
              <a:t>258</a:t>
            </a:fld>
            <a:endParaRPr lang="en-US" altLang="en-US" sz="1200"/>
          </a:p>
        </p:txBody>
      </p:sp>
      <p:sp>
        <p:nvSpPr>
          <p:cNvPr id="347139" name="Rectangle 2"/>
          <p:cNvSpPr>
            <a:spLocks noGrp="1" noRot="1" noChangeAspect="1" noChangeArrowheads="1"/>
          </p:cNvSpPr>
          <p:nvPr>
            <p:ph type="sldImg"/>
          </p:nvPr>
        </p:nvSpPr>
        <p:spPr>
          <a:xfrm>
            <a:off x="1103313" y="676275"/>
            <a:ext cx="4603750" cy="3452813"/>
          </a:xfrm>
          <a:solidFill>
            <a:srgbClr val="FFFFFF"/>
          </a:solidFill>
          <a:ln/>
        </p:spPr>
      </p:sp>
      <p:sp>
        <p:nvSpPr>
          <p:cNvPr id="347140" name="Rectangle 3"/>
          <p:cNvSpPr>
            <a:spLocks noGrp="1" noChangeArrowheads="1"/>
          </p:cNvSpPr>
          <p:nvPr>
            <p:ph type="body" idx="1"/>
          </p:nvPr>
        </p:nvSpPr>
        <p:spPr>
          <a:xfrm>
            <a:off x="898525" y="4354513"/>
            <a:ext cx="5011738" cy="4127500"/>
          </a:xfrm>
          <a:solidFill>
            <a:srgbClr val="FFFFFF"/>
          </a:solidFill>
          <a:ln>
            <a:solidFill>
              <a:srgbClr val="000000"/>
            </a:solidFill>
          </a:ln>
        </p:spPr>
        <p:txBody>
          <a:bodyPr lIns="89950" tIns="44975" rIns="89950" bIns="44975"/>
          <a:lstStyle/>
          <a:p>
            <a:pPr eaLnBrk="1" hangingPunct="1"/>
            <a:endParaRPr lang="en-US" altLang="en-US">
              <a:latin typeface="Times New Roman" pitchFamily="18" charset="0"/>
            </a:endParaRPr>
          </a:p>
        </p:txBody>
      </p:sp>
    </p:spTree>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ECE35E44-62FB-40C8-BF17-ED97B896AB19}" type="slidenum">
              <a:rPr lang="en-US" altLang="en-US" sz="1200"/>
              <a:pPr eaLnBrk="1" hangingPunct="1"/>
              <a:t>259</a:t>
            </a:fld>
            <a:endParaRPr lang="en-US" altLang="en-US" sz="1200"/>
          </a:p>
        </p:txBody>
      </p:sp>
      <p:sp>
        <p:nvSpPr>
          <p:cNvPr id="349187" name="Rectangle 2"/>
          <p:cNvSpPr>
            <a:spLocks noGrp="1" noRot="1" noChangeAspect="1" noChangeArrowheads="1"/>
          </p:cNvSpPr>
          <p:nvPr>
            <p:ph type="sldImg"/>
          </p:nvPr>
        </p:nvSpPr>
        <p:spPr>
          <a:xfrm>
            <a:off x="1103313" y="676275"/>
            <a:ext cx="4603750" cy="3452813"/>
          </a:xfrm>
          <a:solidFill>
            <a:srgbClr val="FFFFFF"/>
          </a:solidFill>
          <a:ln/>
        </p:spPr>
      </p:sp>
      <p:sp>
        <p:nvSpPr>
          <p:cNvPr id="349188" name="Rectangle 3"/>
          <p:cNvSpPr>
            <a:spLocks noGrp="1" noChangeArrowheads="1"/>
          </p:cNvSpPr>
          <p:nvPr>
            <p:ph type="body" idx="1"/>
          </p:nvPr>
        </p:nvSpPr>
        <p:spPr>
          <a:xfrm>
            <a:off x="898525" y="4354513"/>
            <a:ext cx="5011738" cy="4127500"/>
          </a:xfrm>
          <a:solidFill>
            <a:srgbClr val="FFFFFF"/>
          </a:solidFill>
          <a:ln>
            <a:solidFill>
              <a:srgbClr val="000000"/>
            </a:solidFill>
          </a:ln>
        </p:spPr>
        <p:txBody>
          <a:bodyPr lIns="89950" tIns="44975" rIns="89950" bIns="44975"/>
          <a:lstStyle/>
          <a:p>
            <a:pPr eaLnBrk="1" hangingPunct="1"/>
            <a:endParaRPr lang="en-US" altLang="en-US">
              <a:latin typeface="Times New Roman" pitchFamily="18" charset="0"/>
            </a:endParaRPr>
          </a:p>
        </p:txBody>
      </p:sp>
    </p:spTree>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DBC77F23-D52F-4B20-B848-6694F16A793D}" type="slidenum">
              <a:rPr lang="en-US" altLang="en-US" sz="1200"/>
              <a:pPr eaLnBrk="1" hangingPunct="1"/>
              <a:t>260</a:t>
            </a:fld>
            <a:endParaRPr lang="en-US" altLang="en-US" sz="1200"/>
          </a:p>
        </p:txBody>
      </p:sp>
      <p:sp>
        <p:nvSpPr>
          <p:cNvPr id="351235" name="Rectangle 2"/>
          <p:cNvSpPr>
            <a:spLocks noGrp="1" noRot="1" noChangeAspect="1" noChangeArrowheads="1"/>
          </p:cNvSpPr>
          <p:nvPr>
            <p:ph type="sldImg"/>
          </p:nvPr>
        </p:nvSpPr>
        <p:spPr>
          <a:xfrm>
            <a:off x="1103313" y="676275"/>
            <a:ext cx="4603750" cy="3452813"/>
          </a:xfrm>
          <a:solidFill>
            <a:srgbClr val="FFFFFF"/>
          </a:solidFill>
          <a:ln/>
        </p:spPr>
      </p:sp>
      <p:sp>
        <p:nvSpPr>
          <p:cNvPr id="351236" name="Rectangle 3"/>
          <p:cNvSpPr>
            <a:spLocks noGrp="1" noChangeArrowheads="1"/>
          </p:cNvSpPr>
          <p:nvPr>
            <p:ph type="body" idx="1"/>
          </p:nvPr>
        </p:nvSpPr>
        <p:spPr>
          <a:xfrm>
            <a:off x="898525" y="4354513"/>
            <a:ext cx="5011738" cy="4127500"/>
          </a:xfrm>
          <a:solidFill>
            <a:srgbClr val="FFFFFF"/>
          </a:solidFill>
          <a:ln>
            <a:solidFill>
              <a:srgbClr val="000000"/>
            </a:solidFill>
          </a:ln>
        </p:spPr>
        <p:txBody>
          <a:bodyPr lIns="89950" tIns="44975" rIns="89950" bIns="44975"/>
          <a:lstStyle/>
          <a:p>
            <a:pPr eaLnBrk="1" hangingPunct="1"/>
            <a:endParaRPr lang="en-US" altLang="en-US">
              <a:latin typeface="Times New Roman" pitchFamily="18" charset="0"/>
            </a:endParaRPr>
          </a:p>
        </p:txBody>
      </p:sp>
    </p:spTree>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676D73C4-A8F9-4FF1-B017-EB06DC42B3FE}" type="slidenum">
              <a:rPr lang="en-US" altLang="en-US" sz="1200"/>
              <a:pPr eaLnBrk="1" hangingPunct="1"/>
              <a:t>261</a:t>
            </a:fld>
            <a:endParaRPr lang="en-US" altLang="en-US" sz="1200"/>
          </a:p>
        </p:txBody>
      </p:sp>
      <p:sp>
        <p:nvSpPr>
          <p:cNvPr id="353283" name="Rectangle 2"/>
          <p:cNvSpPr>
            <a:spLocks noGrp="1" noRot="1" noChangeAspect="1" noChangeArrowheads="1"/>
          </p:cNvSpPr>
          <p:nvPr>
            <p:ph type="sldImg"/>
          </p:nvPr>
        </p:nvSpPr>
        <p:spPr>
          <a:xfrm>
            <a:off x="1103313" y="676275"/>
            <a:ext cx="4603750" cy="3452813"/>
          </a:xfrm>
          <a:solidFill>
            <a:srgbClr val="FFFFFF"/>
          </a:solidFill>
          <a:ln/>
        </p:spPr>
      </p:sp>
      <p:sp>
        <p:nvSpPr>
          <p:cNvPr id="353284" name="Rectangle 3"/>
          <p:cNvSpPr>
            <a:spLocks noGrp="1" noChangeArrowheads="1"/>
          </p:cNvSpPr>
          <p:nvPr>
            <p:ph type="body" idx="1"/>
          </p:nvPr>
        </p:nvSpPr>
        <p:spPr>
          <a:xfrm>
            <a:off x="898525" y="4354513"/>
            <a:ext cx="5011738" cy="4127500"/>
          </a:xfrm>
          <a:solidFill>
            <a:srgbClr val="FFFFFF"/>
          </a:solidFill>
          <a:ln>
            <a:solidFill>
              <a:srgbClr val="000000"/>
            </a:solidFill>
          </a:ln>
        </p:spPr>
        <p:txBody>
          <a:bodyPr lIns="89950" tIns="44975" rIns="89950" bIns="44975"/>
          <a:lstStyle/>
          <a:p>
            <a:pPr eaLnBrk="1" hangingPunct="1"/>
            <a:endParaRPr lang="en-US" altLang="en-US">
              <a:latin typeface="Times New Roman" pitchFamily="18" charset="0"/>
            </a:endParaRPr>
          </a:p>
        </p:txBody>
      </p:sp>
    </p:spTree>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3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D919158C-AB3C-475F-B341-B31B38EF0BC6}" type="slidenum">
              <a:rPr lang="en-US" altLang="en-US" sz="1200"/>
              <a:pPr eaLnBrk="1" hangingPunct="1"/>
              <a:t>262</a:t>
            </a:fld>
            <a:endParaRPr lang="en-US" altLang="en-US" sz="1200"/>
          </a:p>
        </p:txBody>
      </p:sp>
      <p:sp>
        <p:nvSpPr>
          <p:cNvPr id="355331" name="Rectangle 2"/>
          <p:cNvSpPr>
            <a:spLocks noGrp="1" noRot="1" noChangeAspect="1" noChangeArrowheads="1"/>
          </p:cNvSpPr>
          <p:nvPr>
            <p:ph type="sldImg"/>
          </p:nvPr>
        </p:nvSpPr>
        <p:spPr>
          <a:xfrm>
            <a:off x="1103313" y="676275"/>
            <a:ext cx="4603750" cy="3452813"/>
          </a:xfrm>
          <a:solidFill>
            <a:srgbClr val="FFFFFF"/>
          </a:solidFill>
          <a:ln/>
        </p:spPr>
      </p:sp>
      <p:sp>
        <p:nvSpPr>
          <p:cNvPr id="355332" name="Rectangle 3"/>
          <p:cNvSpPr>
            <a:spLocks noGrp="1" noChangeArrowheads="1"/>
          </p:cNvSpPr>
          <p:nvPr>
            <p:ph type="body" idx="1"/>
          </p:nvPr>
        </p:nvSpPr>
        <p:spPr>
          <a:xfrm>
            <a:off x="898525" y="4354513"/>
            <a:ext cx="5011738" cy="4127500"/>
          </a:xfrm>
          <a:solidFill>
            <a:srgbClr val="FFFFFF"/>
          </a:solidFill>
          <a:ln>
            <a:solidFill>
              <a:srgbClr val="000000"/>
            </a:solidFill>
          </a:ln>
        </p:spPr>
        <p:txBody>
          <a:bodyPr lIns="89950" tIns="44975" rIns="89950" bIns="44975"/>
          <a:lstStyle/>
          <a:p>
            <a:pPr eaLnBrk="1" hangingPunct="1"/>
            <a:endParaRPr lang="en-US" altLang="en-US">
              <a:latin typeface="Times New Roman" pitchFamily="18" charset="0"/>
            </a:endParaRPr>
          </a:p>
        </p:txBody>
      </p:sp>
    </p:spTree>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2C3918AB-E42E-4D34-A8FC-AE3DFA7307E3}" type="slidenum">
              <a:rPr lang="en-US" altLang="en-US" sz="1200"/>
              <a:pPr eaLnBrk="1" hangingPunct="1"/>
              <a:t>263</a:t>
            </a:fld>
            <a:endParaRPr lang="en-US" altLang="en-US" sz="1200"/>
          </a:p>
        </p:txBody>
      </p:sp>
      <p:sp>
        <p:nvSpPr>
          <p:cNvPr id="357379" name="Rectangle 2"/>
          <p:cNvSpPr>
            <a:spLocks noGrp="1" noRot="1" noChangeAspect="1" noChangeArrowheads="1"/>
          </p:cNvSpPr>
          <p:nvPr>
            <p:ph type="sldImg"/>
          </p:nvPr>
        </p:nvSpPr>
        <p:spPr>
          <a:xfrm>
            <a:off x="1103313" y="676275"/>
            <a:ext cx="4603750" cy="3452813"/>
          </a:xfrm>
          <a:solidFill>
            <a:srgbClr val="FFFFFF"/>
          </a:solidFill>
          <a:ln/>
        </p:spPr>
      </p:sp>
      <p:sp>
        <p:nvSpPr>
          <p:cNvPr id="357380" name="Rectangle 3"/>
          <p:cNvSpPr>
            <a:spLocks noGrp="1" noChangeArrowheads="1"/>
          </p:cNvSpPr>
          <p:nvPr>
            <p:ph type="body" idx="1"/>
          </p:nvPr>
        </p:nvSpPr>
        <p:spPr>
          <a:xfrm>
            <a:off x="898525" y="4354513"/>
            <a:ext cx="5011738" cy="4127500"/>
          </a:xfrm>
          <a:solidFill>
            <a:srgbClr val="FFFFFF"/>
          </a:solidFill>
          <a:ln>
            <a:solidFill>
              <a:srgbClr val="000000"/>
            </a:solidFill>
          </a:ln>
        </p:spPr>
        <p:txBody>
          <a:bodyPr lIns="89950" tIns="44975" rIns="89950" bIns="44975"/>
          <a:lstStyle/>
          <a:p>
            <a:pPr eaLnBrk="1" hangingPunct="1"/>
            <a:endParaRPr lang="en-US" altLang="en-US">
              <a:latin typeface="Times New Roman" pitchFamily="18" charset="0"/>
            </a:endParaRPr>
          </a:p>
        </p:txBody>
      </p:sp>
    </p:spTree>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1A49EA43-4742-4130-B2A9-52AB435BE983}" type="slidenum">
              <a:rPr lang="en-US" altLang="en-US" sz="1200"/>
              <a:pPr eaLnBrk="1" hangingPunct="1"/>
              <a:t>264</a:t>
            </a:fld>
            <a:endParaRPr lang="en-US" altLang="en-US" sz="1200"/>
          </a:p>
        </p:txBody>
      </p:sp>
      <p:sp>
        <p:nvSpPr>
          <p:cNvPr id="359427" name="Rectangle 2"/>
          <p:cNvSpPr>
            <a:spLocks noGrp="1" noRot="1" noChangeAspect="1" noChangeArrowheads="1"/>
          </p:cNvSpPr>
          <p:nvPr>
            <p:ph type="sldImg"/>
          </p:nvPr>
        </p:nvSpPr>
        <p:spPr>
          <a:xfrm>
            <a:off x="1103313" y="676275"/>
            <a:ext cx="4603750" cy="3452813"/>
          </a:xfrm>
          <a:solidFill>
            <a:srgbClr val="FFFFFF"/>
          </a:solidFill>
          <a:ln/>
        </p:spPr>
      </p:sp>
      <p:sp>
        <p:nvSpPr>
          <p:cNvPr id="359428" name="Rectangle 3"/>
          <p:cNvSpPr>
            <a:spLocks noGrp="1" noChangeArrowheads="1"/>
          </p:cNvSpPr>
          <p:nvPr>
            <p:ph type="body" idx="1"/>
          </p:nvPr>
        </p:nvSpPr>
        <p:spPr>
          <a:xfrm>
            <a:off x="898525" y="4354513"/>
            <a:ext cx="5011738" cy="4127500"/>
          </a:xfrm>
          <a:solidFill>
            <a:srgbClr val="FFFFFF"/>
          </a:solidFill>
          <a:ln>
            <a:solidFill>
              <a:srgbClr val="000000"/>
            </a:solidFill>
          </a:ln>
        </p:spPr>
        <p:txBody>
          <a:bodyPr lIns="89950" tIns="44975" rIns="89950" bIns="44975"/>
          <a:lstStyle/>
          <a:p>
            <a:pPr eaLnBrk="1" hangingPunct="1"/>
            <a:endParaRPr lang="en-US" altLang="en-US">
              <a:latin typeface="Times New Roman" pitchFamily="18" charset="0"/>
            </a:endParaRPr>
          </a:p>
        </p:txBody>
      </p:sp>
    </p:spTree>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41071EB8-68EB-42DC-88BE-010DE910BDBF}" type="slidenum">
              <a:rPr lang="en-US" altLang="en-US" sz="1200"/>
              <a:pPr eaLnBrk="1" hangingPunct="1"/>
              <a:t>265</a:t>
            </a:fld>
            <a:endParaRPr lang="en-US" altLang="en-US" sz="1200"/>
          </a:p>
        </p:txBody>
      </p:sp>
      <p:sp>
        <p:nvSpPr>
          <p:cNvPr id="361475" name="Rectangle 2"/>
          <p:cNvSpPr>
            <a:spLocks noGrp="1" noRot="1" noChangeAspect="1" noChangeArrowheads="1"/>
          </p:cNvSpPr>
          <p:nvPr>
            <p:ph type="sldImg"/>
          </p:nvPr>
        </p:nvSpPr>
        <p:spPr>
          <a:xfrm>
            <a:off x="1103313" y="676275"/>
            <a:ext cx="4603750" cy="3452813"/>
          </a:xfrm>
          <a:solidFill>
            <a:srgbClr val="FFFFFF"/>
          </a:solidFill>
          <a:ln/>
        </p:spPr>
      </p:sp>
      <p:sp>
        <p:nvSpPr>
          <p:cNvPr id="361476" name="Rectangle 3"/>
          <p:cNvSpPr>
            <a:spLocks noGrp="1" noChangeArrowheads="1"/>
          </p:cNvSpPr>
          <p:nvPr>
            <p:ph type="body" idx="1"/>
          </p:nvPr>
        </p:nvSpPr>
        <p:spPr>
          <a:xfrm>
            <a:off x="898525" y="4354513"/>
            <a:ext cx="5011738" cy="4127500"/>
          </a:xfrm>
          <a:solidFill>
            <a:srgbClr val="FFFFFF"/>
          </a:solidFill>
          <a:ln>
            <a:solidFill>
              <a:srgbClr val="000000"/>
            </a:solidFill>
          </a:ln>
        </p:spPr>
        <p:txBody>
          <a:bodyPr lIns="89950" tIns="44975" rIns="89950" bIns="44975"/>
          <a:lstStyle/>
          <a:p>
            <a:pPr eaLnBrk="1" hangingPunct="1"/>
            <a:endParaRPr lang="en-US" altLang="en-US">
              <a:latin typeface="Times New Roman" pitchFamily="18" charset="0"/>
            </a:endParaRPr>
          </a:p>
        </p:txBody>
      </p:sp>
    </p:spTree>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19D99CA3-9023-4B02-BC28-4B419431A3BE}" type="slidenum">
              <a:rPr lang="en-US" altLang="en-US" sz="1200"/>
              <a:pPr eaLnBrk="1" hangingPunct="1"/>
              <a:t>266</a:t>
            </a:fld>
            <a:endParaRPr lang="en-US" altLang="en-US" sz="1200"/>
          </a:p>
        </p:txBody>
      </p:sp>
      <p:sp>
        <p:nvSpPr>
          <p:cNvPr id="363523" name="Rectangle 2"/>
          <p:cNvSpPr>
            <a:spLocks noGrp="1" noRot="1" noChangeAspect="1" noChangeArrowheads="1"/>
          </p:cNvSpPr>
          <p:nvPr>
            <p:ph type="sldImg"/>
          </p:nvPr>
        </p:nvSpPr>
        <p:spPr>
          <a:xfrm>
            <a:off x="1103313" y="676275"/>
            <a:ext cx="4603750" cy="3452813"/>
          </a:xfrm>
          <a:solidFill>
            <a:srgbClr val="FFFFFF"/>
          </a:solidFill>
          <a:ln/>
        </p:spPr>
      </p:sp>
      <p:sp>
        <p:nvSpPr>
          <p:cNvPr id="363524" name="Rectangle 3"/>
          <p:cNvSpPr>
            <a:spLocks noGrp="1" noChangeArrowheads="1"/>
          </p:cNvSpPr>
          <p:nvPr>
            <p:ph type="body" idx="1"/>
          </p:nvPr>
        </p:nvSpPr>
        <p:spPr>
          <a:xfrm>
            <a:off x="898525" y="4354513"/>
            <a:ext cx="5011738" cy="4127500"/>
          </a:xfrm>
          <a:solidFill>
            <a:srgbClr val="FFFFFF"/>
          </a:solidFill>
          <a:ln>
            <a:solidFill>
              <a:srgbClr val="000000"/>
            </a:solidFill>
          </a:ln>
        </p:spPr>
        <p:txBody>
          <a:bodyPr lIns="89950" tIns="44975" rIns="89950" bIns="44975"/>
          <a:lstStyle/>
          <a:p>
            <a:pPr eaLnBrk="1" hangingPunct="1"/>
            <a:endParaRPr lang="en-US" altLang="en-US">
              <a:latin typeface="Times New Roman" pitchFamily="18" charset="0"/>
            </a:endParaRPr>
          </a:p>
        </p:txBody>
      </p:sp>
    </p:spTree>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7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6C34D9AA-CE58-443B-B203-DE9B89A9D63C}" type="slidenum">
              <a:rPr lang="en-US" altLang="en-US" sz="1200"/>
              <a:pPr eaLnBrk="1" hangingPunct="1"/>
              <a:t>267</a:t>
            </a:fld>
            <a:endParaRPr lang="en-US" altLang="en-US" sz="1200"/>
          </a:p>
        </p:txBody>
      </p:sp>
      <p:sp>
        <p:nvSpPr>
          <p:cNvPr id="365571" name="Rectangle 2"/>
          <p:cNvSpPr>
            <a:spLocks noGrp="1" noRot="1" noChangeAspect="1" noChangeArrowheads="1"/>
          </p:cNvSpPr>
          <p:nvPr>
            <p:ph type="sldImg"/>
          </p:nvPr>
        </p:nvSpPr>
        <p:spPr>
          <a:xfrm>
            <a:off x="1103313" y="676275"/>
            <a:ext cx="4603750" cy="3452813"/>
          </a:xfrm>
          <a:solidFill>
            <a:srgbClr val="FFFFFF"/>
          </a:solidFill>
          <a:ln/>
        </p:spPr>
      </p:sp>
      <p:sp>
        <p:nvSpPr>
          <p:cNvPr id="365572" name="Rectangle 3"/>
          <p:cNvSpPr>
            <a:spLocks noGrp="1" noChangeArrowheads="1"/>
          </p:cNvSpPr>
          <p:nvPr>
            <p:ph type="body" idx="1"/>
          </p:nvPr>
        </p:nvSpPr>
        <p:spPr>
          <a:xfrm>
            <a:off x="898525" y="4354513"/>
            <a:ext cx="5011738" cy="4127500"/>
          </a:xfrm>
          <a:solidFill>
            <a:srgbClr val="FFFFFF"/>
          </a:solidFill>
          <a:ln>
            <a:solidFill>
              <a:srgbClr val="000000"/>
            </a:solidFill>
          </a:ln>
        </p:spPr>
        <p:txBody>
          <a:bodyPr lIns="89950" tIns="44975" rIns="89950" bIns="44975"/>
          <a:lstStyle/>
          <a:p>
            <a:pPr eaLnBrk="1" hangingPunct="1"/>
            <a:endParaRPr lang="en-US" altLang="en-US">
              <a:latin typeface="Times New Roman" pitchFamily="18"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585450D-A4A8-5041-9C3F-B25BC50EC3B7}" type="slidenum">
              <a:rPr lang="en-US" sz="1200">
                <a:solidFill>
                  <a:prstClr val="black"/>
                </a:solidFill>
              </a:rPr>
              <a:pPr eaLnBrk="1" hangingPunct="1"/>
              <a:t>41</a:t>
            </a:fld>
            <a:endParaRPr lang="en-US" sz="1200">
              <a:solidFill>
                <a:prstClr val="black"/>
              </a:solidFill>
            </a:endParaRPr>
          </a:p>
        </p:txBody>
      </p:sp>
      <p:sp>
        <p:nvSpPr>
          <p:cNvPr id="266242" name="AutoShape 2"/>
          <p:cNvSpPr>
            <a:spLocks noGrp="1" noRot="1" noChangeAspect="1" noChangeArrowheads="1" noTextEdit="1"/>
          </p:cNvSpPr>
          <p:nvPr>
            <p:ph type="sldImg"/>
          </p:nvPr>
        </p:nvSpPr>
        <p:spPr>
          <a:xfrm>
            <a:off x="842963" y="239713"/>
            <a:ext cx="5237162" cy="3927475"/>
          </a:xfrm>
          <a:ln/>
        </p:spPr>
      </p:sp>
      <p:sp>
        <p:nvSpPr>
          <p:cNvPr id="266243" name="Rectangle 3"/>
          <p:cNvSpPr>
            <a:spLocks noGrp="1" noChangeArrowheads="1"/>
          </p:cNvSpPr>
          <p:nvPr>
            <p:ph type="body" idx="1"/>
          </p:nvPr>
        </p:nvSpPr>
        <p:spPr>
          <a:xfrm>
            <a:off x="395288" y="4306888"/>
            <a:ext cx="5988050" cy="4183062"/>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112713" indent="-112713" defTabSz="1020763" eaLnBrk="1" hangingPunct="1"/>
            <a:endParaRPr lang="en-GB">
              <a:latin typeface="Times New Roman" charset="0"/>
              <a:ea typeface="ＭＳ Ｐゴシック" charset="0"/>
              <a:cs typeface="ＭＳ Ｐゴシック" charset="0"/>
            </a:endParaRPr>
          </a:p>
        </p:txBody>
      </p:sp>
    </p:spTree>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AB0B273B-1CE4-4042-A602-8C7340D81BD9}" type="slidenum">
              <a:rPr lang="en-US" altLang="en-US" sz="1200"/>
              <a:pPr eaLnBrk="1" hangingPunct="1"/>
              <a:t>268</a:t>
            </a:fld>
            <a:endParaRPr lang="en-US" altLang="en-US" sz="1200"/>
          </a:p>
        </p:txBody>
      </p:sp>
      <p:sp>
        <p:nvSpPr>
          <p:cNvPr id="367619" name="Rectangle 2"/>
          <p:cNvSpPr>
            <a:spLocks noGrp="1" noRot="1" noChangeAspect="1" noChangeArrowheads="1"/>
          </p:cNvSpPr>
          <p:nvPr>
            <p:ph type="sldImg"/>
          </p:nvPr>
        </p:nvSpPr>
        <p:spPr>
          <a:xfrm>
            <a:off x="1103313" y="676275"/>
            <a:ext cx="4603750" cy="3452813"/>
          </a:xfrm>
          <a:solidFill>
            <a:srgbClr val="FFFFFF"/>
          </a:solidFill>
          <a:ln/>
        </p:spPr>
      </p:sp>
      <p:sp>
        <p:nvSpPr>
          <p:cNvPr id="367620" name="Rectangle 3"/>
          <p:cNvSpPr>
            <a:spLocks noGrp="1" noChangeArrowheads="1"/>
          </p:cNvSpPr>
          <p:nvPr>
            <p:ph type="body" idx="1"/>
          </p:nvPr>
        </p:nvSpPr>
        <p:spPr>
          <a:xfrm>
            <a:off x="898525" y="4354513"/>
            <a:ext cx="5011738" cy="4127500"/>
          </a:xfrm>
          <a:solidFill>
            <a:srgbClr val="FFFFFF"/>
          </a:solidFill>
          <a:ln>
            <a:solidFill>
              <a:srgbClr val="000000"/>
            </a:solidFill>
          </a:ln>
        </p:spPr>
        <p:txBody>
          <a:bodyPr lIns="89950" tIns="44975" rIns="89950" bIns="44975"/>
          <a:lstStyle/>
          <a:p>
            <a:pPr eaLnBrk="1" hangingPunct="1"/>
            <a:endParaRPr lang="en-US" altLang="en-US">
              <a:latin typeface="Times New Roman" pitchFamily="18" charset="0"/>
            </a:endParaRPr>
          </a:p>
        </p:txBody>
      </p:sp>
    </p:spTree>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2D37E4EB-0C0D-44B8-B16C-8CF49C9A538A}" type="slidenum">
              <a:rPr lang="en-US" altLang="en-US" sz="1200"/>
              <a:pPr eaLnBrk="1" hangingPunct="1"/>
              <a:t>269</a:t>
            </a:fld>
            <a:endParaRPr lang="en-US" altLang="en-US" sz="1200"/>
          </a:p>
        </p:txBody>
      </p:sp>
      <p:sp>
        <p:nvSpPr>
          <p:cNvPr id="369667" name="Rectangle 2"/>
          <p:cNvSpPr>
            <a:spLocks noGrp="1" noRot="1" noChangeAspect="1" noChangeArrowheads="1"/>
          </p:cNvSpPr>
          <p:nvPr>
            <p:ph type="sldImg"/>
          </p:nvPr>
        </p:nvSpPr>
        <p:spPr>
          <a:xfrm>
            <a:off x="1103313" y="676275"/>
            <a:ext cx="4603750" cy="3452813"/>
          </a:xfrm>
          <a:solidFill>
            <a:srgbClr val="FFFFFF"/>
          </a:solidFill>
          <a:ln/>
        </p:spPr>
      </p:sp>
      <p:sp>
        <p:nvSpPr>
          <p:cNvPr id="369668" name="Rectangle 3"/>
          <p:cNvSpPr>
            <a:spLocks noGrp="1" noChangeArrowheads="1"/>
          </p:cNvSpPr>
          <p:nvPr>
            <p:ph type="body" idx="1"/>
          </p:nvPr>
        </p:nvSpPr>
        <p:spPr>
          <a:xfrm>
            <a:off x="898525" y="4354513"/>
            <a:ext cx="5011738" cy="4127500"/>
          </a:xfrm>
          <a:solidFill>
            <a:srgbClr val="FFFFFF"/>
          </a:solidFill>
          <a:ln>
            <a:solidFill>
              <a:srgbClr val="000000"/>
            </a:solidFill>
          </a:ln>
        </p:spPr>
        <p:txBody>
          <a:bodyPr lIns="89950" tIns="44975" rIns="89950" bIns="44975"/>
          <a:lstStyle/>
          <a:p>
            <a:pPr eaLnBrk="1" hangingPunct="1"/>
            <a:endParaRPr lang="en-US" altLang="en-US">
              <a:latin typeface="Times New Roman" pitchFamily="18" charset="0"/>
            </a:endParaRPr>
          </a:p>
        </p:txBody>
      </p:sp>
    </p:spTree>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6096B8C9-DEEA-468D-BA38-F61AABAFF3B5}" type="slidenum">
              <a:rPr lang="en-US" altLang="en-US" sz="1200"/>
              <a:pPr eaLnBrk="1" hangingPunct="1"/>
              <a:t>270</a:t>
            </a:fld>
            <a:endParaRPr lang="en-US" altLang="en-US" sz="1200"/>
          </a:p>
        </p:txBody>
      </p:sp>
      <p:sp>
        <p:nvSpPr>
          <p:cNvPr id="371715" name="Rectangle 2"/>
          <p:cNvSpPr>
            <a:spLocks noGrp="1" noRot="1" noChangeAspect="1" noChangeArrowheads="1"/>
          </p:cNvSpPr>
          <p:nvPr>
            <p:ph type="sldImg"/>
          </p:nvPr>
        </p:nvSpPr>
        <p:spPr>
          <a:xfrm>
            <a:off x="1103313" y="676275"/>
            <a:ext cx="4603750" cy="3452813"/>
          </a:xfrm>
          <a:solidFill>
            <a:srgbClr val="FFFFFF"/>
          </a:solidFill>
          <a:ln/>
        </p:spPr>
      </p:sp>
      <p:sp>
        <p:nvSpPr>
          <p:cNvPr id="371716" name="Rectangle 3"/>
          <p:cNvSpPr>
            <a:spLocks noGrp="1" noChangeArrowheads="1"/>
          </p:cNvSpPr>
          <p:nvPr>
            <p:ph type="body" idx="1"/>
          </p:nvPr>
        </p:nvSpPr>
        <p:spPr>
          <a:xfrm>
            <a:off x="898525" y="4354513"/>
            <a:ext cx="5011738" cy="4127500"/>
          </a:xfrm>
          <a:solidFill>
            <a:srgbClr val="FFFFFF"/>
          </a:solidFill>
          <a:ln>
            <a:solidFill>
              <a:srgbClr val="000000"/>
            </a:solidFill>
          </a:ln>
        </p:spPr>
        <p:txBody>
          <a:bodyPr lIns="89950" tIns="44975" rIns="89950" bIns="44975"/>
          <a:lstStyle/>
          <a:p>
            <a:pPr eaLnBrk="1" hangingPunct="1"/>
            <a:endParaRPr lang="en-US" altLang="en-US">
              <a:latin typeface="Times New Roman" pitchFamily="18" charset="0"/>
            </a:endParaRPr>
          </a:p>
        </p:txBody>
      </p:sp>
    </p:spTree>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03E6CEB5-F13D-4B7E-AA7A-5F928BCC8FE8}" type="slidenum">
              <a:rPr lang="en-US" altLang="en-US" sz="1200"/>
              <a:pPr eaLnBrk="1" hangingPunct="1"/>
              <a:t>271</a:t>
            </a:fld>
            <a:endParaRPr lang="en-US" altLang="en-US" sz="1200"/>
          </a:p>
        </p:txBody>
      </p:sp>
      <p:sp>
        <p:nvSpPr>
          <p:cNvPr id="373763" name="Rectangle 2"/>
          <p:cNvSpPr>
            <a:spLocks noGrp="1" noRot="1" noChangeAspect="1" noChangeArrowheads="1"/>
          </p:cNvSpPr>
          <p:nvPr>
            <p:ph type="sldImg"/>
          </p:nvPr>
        </p:nvSpPr>
        <p:spPr>
          <a:xfrm>
            <a:off x="1103313" y="676275"/>
            <a:ext cx="4603750" cy="3452813"/>
          </a:xfrm>
          <a:solidFill>
            <a:srgbClr val="FFFFFF"/>
          </a:solidFill>
          <a:ln/>
        </p:spPr>
      </p:sp>
      <p:sp>
        <p:nvSpPr>
          <p:cNvPr id="373764" name="Rectangle 3"/>
          <p:cNvSpPr>
            <a:spLocks noGrp="1" noChangeArrowheads="1"/>
          </p:cNvSpPr>
          <p:nvPr>
            <p:ph type="body" idx="1"/>
          </p:nvPr>
        </p:nvSpPr>
        <p:spPr>
          <a:xfrm>
            <a:off x="898525" y="4354513"/>
            <a:ext cx="5011738" cy="4127500"/>
          </a:xfrm>
          <a:solidFill>
            <a:srgbClr val="FFFFFF"/>
          </a:solidFill>
          <a:ln>
            <a:solidFill>
              <a:srgbClr val="000000"/>
            </a:solidFill>
          </a:ln>
        </p:spPr>
        <p:txBody>
          <a:bodyPr lIns="89950" tIns="44975" rIns="89950" bIns="44975"/>
          <a:lstStyle/>
          <a:p>
            <a:pPr eaLnBrk="1" hangingPunct="1"/>
            <a:endParaRPr lang="en-US" altLang="en-US">
              <a:latin typeface="Times New Roman" pitchFamily="18" charset="0"/>
            </a:endParaRPr>
          </a:p>
        </p:txBody>
      </p:sp>
    </p:spTree>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1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F34CA718-28C2-444B-9F6C-6FA58E63026B}" type="slidenum">
              <a:rPr lang="en-US" altLang="en-US" sz="1200"/>
              <a:pPr eaLnBrk="1" hangingPunct="1"/>
              <a:t>272</a:t>
            </a:fld>
            <a:endParaRPr lang="en-US" altLang="en-US" sz="1200"/>
          </a:p>
        </p:txBody>
      </p:sp>
      <p:sp>
        <p:nvSpPr>
          <p:cNvPr id="375811" name="Rectangle 2"/>
          <p:cNvSpPr>
            <a:spLocks noGrp="1" noRot="1" noChangeAspect="1" noChangeArrowheads="1"/>
          </p:cNvSpPr>
          <p:nvPr>
            <p:ph type="sldImg"/>
          </p:nvPr>
        </p:nvSpPr>
        <p:spPr>
          <a:xfrm>
            <a:off x="1103313" y="676275"/>
            <a:ext cx="4603750" cy="3452813"/>
          </a:xfrm>
          <a:solidFill>
            <a:srgbClr val="FFFFFF"/>
          </a:solidFill>
          <a:ln/>
        </p:spPr>
      </p:sp>
      <p:sp>
        <p:nvSpPr>
          <p:cNvPr id="375812" name="Rectangle 3"/>
          <p:cNvSpPr>
            <a:spLocks noGrp="1" noChangeArrowheads="1"/>
          </p:cNvSpPr>
          <p:nvPr>
            <p:ph type="body" idx="1"/>
          </p:nvPr>
        </p:nvSpPr>
        <p:spPr>
          <a:xfrm>
            <a:off x="898525" y="4354513"/>
            <a:ext cx="5011738" cy="4127500"/>
          </a:xfrm>
          <a:solidFill>
            <a:srgbClr val="FFFFFF"/>
          </a:solidFill>
          <a:ln>
            <a:solidFill>
              <a:srgbClr val="000000"/>
            </a:solidFill>
          </a:ln>
        </p:spPr>
        <p:txBody>
          <a:bodyPr lIns="89950" tIns="44975" rIns="89950" bIns="44975"/>
          <a:lstStyle/>
          <a:p>
            <a:pPr eaLnBrk="1" hangingPunct="1"/>
            <a:endParaRPr lang="en-US" altLang="en-US">
              <a:latin typeface="Times New Roman" pitchFamily="18" charset="0"/>
            </a:endParaRPr>
          </a:p>
        </p:txBody>
      </p:sp>
    </p:spTree>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CB641812-A1ED-4C1E-9BDB-AF65A4B1ACC6}" type="slidenum">
              <a:rPr lang="en-US" altLang="en-US" sz="1200"/>
              <a:pPr eaLnBrk="1" hangingPunct="1"/>
              <a:t>273</a:t>
            </a:fld>
            <a:endParaRPr lang="en-US" altLang="en-US" sz="1200"/>
          </a:p>
        </p:txBody>
      </p:sp>
      <p:sp>
        <p:nvSpPr>
          <p:cNvPr id="377859" name="AutoShape 2"/>
          <p:cNvSpPr>
            <a:spLocks noGrp="1" noRot="1" noChangeAspect="1" noChangeArrowheads="1" noTextEdit="1"/>
          </p:cNvSpPr>
          <p:nvPr>
            <p:ph type="sldImg"/>
          </p:nvPr>
        </p:nvSpPr>
        <p:spPr>
          <a:xfrm>
            <a:off x="841375" y="241300"/>
            <a:ext cx="5233988" cy="3925888"/>
          </a:xfrm>
          <a:ln/>
        </p:spPr>
      </p:sp>
      <p:sp>
        <p:nvSpPr>
          <p:cNvPr id="377860" name="Rectangle 3"/>
          <p:cNvSpPr>
            <a:spLocks noGrp="1" noChangeArrowheads="1"/>
          </p:cNvSpPr>
          <p:nvPr>
            <p:ph type="body" idx="1"/>
          </p:nvPr>
        </p:nvSpPr>
        <p:spPr>
          <a:xfrm>
            <a:off x="396875" y="4305300"/>
            <a:ext cx="5988050" cy="4184650"/>
          </a:xfrm>
          <a:solidFill>
            <a:srgbClr val="FFFFFF"/>
          </a:solidFill>
          <a:ln>
            <a:solidFill>
              <a:srgbClr val="000000"/>
            </a:solidFill>
          </a:ln>
        </p:spPr>
        <p:txBody>
          <a:bodyPr/>
          <a:lstStyle/>
          <a:p>
            <a:pPr marL="112713" indent="-112713" defTabSz="1020763" eaLnBrk="1" hangingPunct="1"/>
            <a:endParaRPr lang="en-US" altLang="en-US">
              <a:latin typeface="Times New Roman" pitchFamily="18" charset="0"/>
            </a:endParaRPr>
          </a:p>
        </p:txBody>
      </p:sp>
    </p:spTree>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276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Times New Roman" pitchFamily="26" charset="0"/>
                <a:ea typeface="ＭＳ Ｐゴシック" charset="-128"/>
                <a:cs typeface="ＭＳ Ｐゴシック" charset="-128"/>
              </a:rPr>
              <a:t>Games like Magic teach people to be sorcerers to kill their opponents</a:t>
            </a:r>
            <a:r>
              <a:rPr lang="en-SG" sz="1200" kern="1200" dirty="0">
                <a:solidFill>
                  <a:schemeClr val="tx1"/>
                </a:solidFill>
                <a:effectLst/>
                <a:latin typeface="Times New Roman" pitchFamily="26" charset="0"/>
                <a:ea typeface="ＭＳ Ｐゴシック" charset="-128"/>
                <a:cs typeface="ＭＳ Ｐゴシック" charset="-128"/>
              </a:rPr>
              <a:t>.</a:t>
            </a:r>
          </a:p>
          <a:p>
            <a:r>
              <a:rPr lang="en-US" dirty="0">
                <a:cs typeface="ＭＳ Ｐゴシック" charset="0"/>
              </a:rPr>
              <a:t>Like Dungeons &amp; Dragons, the famed role-playing game, Magic is a challenging game that calls for intricate strategy and shrewd plays. However, that strategy is worked out within the dark context of the occult. Many cards portray frightening and repellent creatures. Skeletons, blood and images of death are common. There's the Bone Shaman, the </a:t>
            </a:r>
            <a:r>
              <a:rPr lang="en-US" dirty="0" err="1">
                <a:cs typeface="ＭＳ Ｐゴシック" charset="0"/>
              </a:rPr>
              <a:t>Necrite</a:t>
            </a:r>
            <a:r>
              <a:rPr lang="en-US" dirty="0">
                <a:cs typeface="ＭＳ Ｐゴシック" charset="0"/>
              </a:rPr>
              <a:t> (shown licking blood off a dagger), Prodigal Sorcerer, Dark Ritual, Sadistic Glee, Torture, Endless Scream and others. One card showing several skeletons and called The </a:t>
            </a:r>
            <a:r>
              <a:rPr lang="en-US" dirty="0" err="1">
                <a:cs typeface="ＭＳ Ｐゴシック" charset="0"/>
              </a:rPr>
              <a:t>Kjeldoran</a:t>
            </a:r>
            <a:r>
              <a:rPr lang="en-US" dirty="0">
                <a:cs typeface="ＭＳ Ｐゴシック" charset="0"/>
              </a:rPr>
              <a:t> Dead has this quote: "'They shall kill those whom once they loved.' C Lim-</a:t>
            </a:r>
            <a:r>
              <a:rPr lang="en-US" dirty="0" err="1">
                <a:cs typeface="ＭＳ Ｐゴシック" charset="0"/>
              </a:rPr>
              <a:t>Dul</a:t>
            </a:r>
            <a:r>
              <a:rPr lang="en-US" dirty="0">
                <a:cs typeface="ＭＳ Ｐゴシック" charset="0"/>
              </a:rPr>
              <a:t>, the Necromancer." Necromancy is communication with the dead through supernatural and/or occult techniques.”</a:t>
            </a:r>
          </a:p>
          <a:p>
            <a:r>
              <a:rPr lang="en-US" dirty="0">
                <a:cs typeface="ＭＳ Ｐゴシック" charset="0"/>
              </a:rPr>
              <a:t>____</a:t>
            </a:r>
          </a:p>
          <a:p>
            <a:r>
              <a:rPr lang="en-US" dirty="0">
                <a:cs typeface="ＭＳ Ｐゴシック" charset="0"/>
              </a:rPr>
              <a:t>https://www1.cbn.com/</a:t>
            </a:r>
            <a:r>
              <a:rPr lang="en-US" dirty="0" err="1">
                <a:cs typeface="ＭＳ Ｐゴシック" charset="0"/>
              </a:rPr>
              <a:t>onlinediscipleship</a:t>
            </a:r>
            <a:r>
              <a:rPr lang="en-US" dirty="0">
                <a:cs typeface="ＭＳ Ｐゴシック" charset="0"/>
              </a:rPr>
              <a:t>/introduction-to-the-occult</a:t>
            </a:r>
          </a:p>
          <a:p>
            <a:endParaRPr lang="en-US" dirty="0">
              <a:cs typeface="ＭＳ Ｐゴシック" charset="0"/>
            </a:endParaRPr>
          </a:p>
          <a:p>
            <a:r>
              <a:rPr lang="zh-CN" altLang="en-US" dirty="0"/>
              <a:t>像</a:t>
            </a:r>
            <a:r>
              <a:rPr lang="en-US" altLang="zh-CN" dirty="0"/>
              <a:t>《</a:t>
            </a:r>
            <a:r>
              <a:rPr lang="zh-CN" altLang="en-US" dirty="0"/>
              <a:t>魔法风云会</a:t>
            </a:r>
            <a:r>
              <a:rPr lang="en-US" altLang="zh-CN" dirty="0"/>
              <a:t>》</a:t>
            </a:r>
            <a:r>
              <a:rPr lang="zh-CN" altLang="en-US" dirty="0"/>
              <a:t>这样的游戏教人们成为巫师，杀死他们的对手。</a:t>
            </a:r>
          </a:p>
          <a:p>
            <a:r>
              <a:rPr lang="zh-CN" altLang="en-US" dirty="0"/>
              <a:t>像</a:t>
            </a:r>
            <a:r>
              <a:rPr lang="en-US" altLang="zh-CN" dirty="0"/>
              <a:t>《</a:t>
            </a:r>
            <a:r>
              <a:rPr lang="zh-CN" altLang="en-US" dirty="0"/>
              <a:t>龙与地下城</a:t>
            </a:r>
            <a:r>
              <a:rPr lang="en-US" altLang="zh-CN" dirty="0"/>
              <a:t>》</a:t>
            </a:r>
            <a:r>
              <a:rPr lang="zh-CN" altLang="en-US" dirty="0"/>
              <a:t>一样，这款著名的角色扮演游戏也是一款充满挑战的游戏，需要复杂的策略和精妙的操作。然而，这些策略是在黑暗的神秘背景下展开的。许多卡牌描绘了可怕和令人厌恶的生物。骷髅、血液和死亡的图像是常见的。卡牌中有骨巫师、死灵法师（展示舔刀上的血）、浪子巫师、黑暗仪式、残忍的欢愉、折磨、无尽的尖叫等。一张描绘多个骷髅的卡牌名为</a:t>
            </a:r>
            <a:r>
              <a:rPr lang="en-US" altLang="zh-CN" dirty="0"/>
              <a:t>《</a:t>
            </a:r>
            <a:r>
              <a:rPr lang="zh-CN" altLang="en-US" dirty="0"/>
              <a:t>凯尔多兰的亡者</a:t>
            </a:r>
            <a:r>
              <a:rPr lang="en-US" altLang="zh-CN" dirty="0"/>
              <a:t>》</a:t>
            </a:r>
            <a:r>
              <a:rPr lang="zh-CN" altLang="en-US" dirty="0"/>
              <a:t>，其上有这样一句话：“‘他们将杀死曾经深爱的人。’</a:t>
            </a:r>
            <a:r>
              <a:rPr lang="en-US" altLang="zh-CN" dirty="0"/>
              <a:t>——</a:t>
            </a:r>
            <a:r>
              <a:rPr lang="zh-CN" altLang="en-US" dirty="0"/>
              <a:t>死灵法师克里姆</a:t>
            </a:r>
            <a:r>
              <a:rPr lang="en-US" altLang="zh-CN" dirty="0"/>
              <a:t>·</a:t>
            </a:r>
            <a:r>
              <a:rPr lang="zh-CN" altLang="en-US" dirty="0"/>
              <a:t>杜尔。” 死灵法术是通过超自然和</a:t>
            </a:r>
            <a:r>
              <a:rPr lang="en-US" altLang="zh-CN" dirty="0"/>
              <a:t>/</a:t>
            </a:r>
            <a:r>
              <a:rPr lang="zh-CN" altLang="en-US" dirty="0"/>
              <a:t>或神秘技巧与死者沟通的方式。</a:t>
            </a:r>
          </a:p>
          <a:p>
            <a:endParaRPr lang="en-US" dirty="0">
              <a:cs typeface="ＭＳ Ｐゴシック" charset="0"/>
            </a:endParaRPr>
          </a:p>
          <a:p>
            <a:endParaRPr lang="en-US" dirty="0">
              <a:cs typeface="ＭＳ Ｐゴシック" charset="0"/>
            </a:endParaRPr>
          </a:p>
        </p:txBody>
      </p:sp>
    </p:spTree>
    <p:extLst>
      <p:ext uri="{BB962C8B-B14F-4D97-AF65-F5344CB8AC3E}">
        <p14:creationId xmlns:p14="http://schemas.microsoft.com/office/powerpoint/2010/main" val="3255499337"/>
      </p:ext>
    </p:extLst>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65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A168311-8E3A-DF47-940D-C4E79C847CDD}"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sym typeface="Arial"/>
              </a:rPr>
              <a:pPr marL="0" marR="0" lvl="0" indent="0" algn="r" defTabSz="914400" rtl="0" eaLnBrk="1" fontAlgn="base" latinLnBrk="0" hangingPunct="1">
                <a:lnSpc>
                  <a:spcPct val="100000"/>
                </a:lnSpc>
                <a:spcBef>
                  <a:spcPct val="0"/>
                </a:spcBef>
                <a:spcAft>
                  <a:spcPct val="0"/>
                </a:spcAft>
                <a:buClrTx/>
                <a:buSzTx/>
                <a:buFontTx/>
                <a:buNone/>
                <a:tabLst/>
                <a:defRPr/>
              </a:pPr>
              <a:t>279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sym typeface="Arial"/>
            </a:endParaRPr>
          </a:p>
        </p:txBody>
      </p:sp>
      <p:sp>
        <p:nvSpPr>
          <p:cNvPr id="576514" name="Rectangle 2"/>
          <p:cNvSpPr>
            <a:spLocks noGrp="1" noRot="1" noChangeAspect="1" noChangeArrowheads="1" noTextEdit="1"/>
          </p:cNvSpPr>
          <p:nvPr>
            <p:ph type="sldImg"/>
          </p:nvPr>
        </p:nvSpPr>
        <p:spPr>
          <a:solidFill>
            <a:srgbClr val="FFFFFF"/>
          </a:solidFill>
          <a:ln/>
        </p:spPr>
      </p:sp>
      <p:sp>
        <p:nvSpPr>
          <p:cNvPr id="576515"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Arial" charset="0"/>
            </a:endParaRPr>
          </a:p>
        </p:txBody>
      </p:sp>
    </p:spTree>
    <p:extLst>
      <p:ext uri="{BB962C8B-B14F-4D97-AF65-F5344CB8AC3E}">
        <p14:creationId xmlns:p14="http://schemas.microsoft.com/office/powerpoint/2010/main" val="31580017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D04DDBC9-5C8D-47B8-9A6F-29A793C82CBF}" type="slidenum">
              <a:rPr lang="en-US" altLang="en-US" sz="1200"/>
              <a:pPr eaLnBrk="1" hangingPunct="1"/>
              <a:t>45</a:t>
            </a:fld>
            <a:endParaRPr lang="en-US" altLang="en-US" sz="1200"/>
          </a:p>
        </p:txBody>
      </p:sp>
      <p:sp>
        <p:nvSpPr>
          <p:cNvPr id="382979" name="Rectangle 2"/>
          <p:cNvSpPr>
            <a:spLocks noGrp="1" noRot="1" noChangeAspect="1" noChangeArrowheads="1" noTextEdit="1"/>
          </p:cNvSpPr>
          <p:nvPr>
            <p:ph type="sldImg"/>
          </p:nvPr>
        </p:nvSpPr>
        <p:spPr>
          <a:ln/>
        </p:spPr>
      </p:sp>
      <p:sp>
        <p:nvSpPr>
          <p:cNvPr id="38298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itchFamily="18"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81A26AB5-3715-4266-8D0D-E2EC964C0CF4}" type="slidenum">
              <a:rPr lang="en-US" altLang="en-US" sz="1200"/>
              <a:pPr eaLnBrk="1" hangingPunct="1"/>
              <a:t>46</a:t>
            </a:fld>
            <a:endParaRPr lang="en-US" altLang="en-US" sz="1200"/>
          </a:p>
        </p:txBody>
      </p:sp>
      <p:sp>
        <p:nvSpPr>
          <p:cNvPr id="385027" name="Rectangle 2"/>
          <p:cNvSpPr>
            <a:spLocks noGrp="1" noRot="1" noChangeAspect="1" noChangeArrowheads="1" noTextEdit="1"/>
          </p:cNvSpPr>
          <p:nvPr>
            <p:ph type="sldImg"/>
          </p:nvPr>
        </p:nvSpPr>
        <p:spPr>
          <a:ln/>
        </p:spPr>
      </p:sp>
      <p:sp>
        <p:nvSpPr>
          <p:cNvPr id="385028"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itchFamily="18"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4FAD46BE-A4A2-47B4-AF94-A99D315F50FC}" type="slidenum">
              <a:rPr lang="en-US" altLang="en-US" sz="1200"/>
              <a:pPr eaLnBrk="1" hangingPunct="1"/>
              <a:t>47</a:t>
            </a:fld>
            <a:endParaRPr lang="en-US" altLang="en-US" sz="1200"/>
          </a:p>
        </p:txBody>
      </p:sp>
      <p:sp>
        <p:nvSpPr>
          <p:cNvPr id="387075" name="Rectangle 2"/>
          <p:cNvSpPr>
            <a:spLocks noGrp="1" noRot="1" noChangeAspect="1" noChangeArrowheads="1" noTextEdit="1"/>
          </p:cNvSpPr>
          <p:nvPr>
            <p:ph type="sldImg"/>
          </p:nvPr>
        </p:nvSpPr>
        <p:spPr>
          <a:ln/>
        </p:spPr>
      </p:sp>
      <p:sp>
        <p:nvSpPr>
          <p:cNvPr id="38707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itchFamily="18"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2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1B68A83E-A428-4AEF-820F-8020A14D1A49}" type="slidenum">
              <a:rPr lang="en-US" altLang="en-US" sz="1200"/>
              <a:pPr eaLnBrk="1" hangingPunct="1"/>
              <a:t>48</a:t>
            </a:fld>
            <a:endParaRPr lang="en-US" altLang="en-US" sz="1200"/>
          </a:p>
        </p:txBody>
      </p:sp>
      <p:sp>
        <p:nvSpPr>
          <p:cNvPr id="389123" name="Rectangle 2"/>
          <p:cNvSpPr>
            <a:spLocks noGrp="1" noRot="1" noChangeAspect="1" noChangeArrowheads="1" noTextEdit="1"/>
          </p:cNvSpPr>
          <p:nvPr>
            <p:ph type="sldImg"/>
          </p:nvPr>
        </p:nvSpPr>
        <p:spPr>
          <a:ln/>
        </p:spPr>
      </p:sp>
      <p:sp>
        <p:nvSpPr>
          <p:cNvPr id="38912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itchFamily="18"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7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46CF04C6-2F0F-4767-A7FB-0CCC26DF8478}" type="slidenum">
              <a:rPr lang="en-US" altLang="en-US" sz="1200"/>
              <a:pPr eaLnBrk="1" hangingPunct="1"/>
              <a:t>49</a:t>
            </a:fld>
            <a:endParaRPr lang="en-US" altLang="en-US" sz="1200"/>
          </a:p>
        </p:txBody>
      </p:sp>
      <p:sp>
        <p:nvSpPr>
          <p:cNvPr id="391171" name="Rectangle 2"/>
          <p:cNvSpPr>
            <a:spLocks noGrp="1" noRot="1" noChangeAspect="1" noChangeArrowheads="1" noTextEdit="1"/>
          </p:cNvSpPr>
          <p:nvPr>
            <p:ph type="sldImg"/>
          </p:nvPr>
        </p:nvSpPr>
        <p:spPr>
          <a:ln/>
        </p:spPr>
      </p:sp>
      <p:sp>
        <p:nvSpPr>
          <p:cNvPr id="391172"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itchFamily="18"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21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BF7E4C61-D3A8-42A0-8AFC-C7D9BBB9FC53}" type="slidenum">
              <a:rPr lang="en-US" altLang="en-US" sz="1200"/>
              <a:pPr eaLnBrk="1" hangingPunct="1"/>
              <a:t>50</a:t>
            </a:fld>
            <a:endParaRPr lang="en-US" altLang="en-US" sz="1200"/>
          </a:p>
        </p:txBody>
      </p:sp>
      <p:sp>
        <p:nvSpPr>
          <p:cNvPr id="393219" name="Rectangle 2"/>
          <p:cNvSpPr>
            <a:spLocks noGrp="1" noRot="1" noChangeAspect="1" noChangeArrowheads="1" noTextEdit="1"/>
          </p:cNvSpPr>
          <p:nvPr>
            <p:ph type="sldImg"/>
          </p:nvPr>
        </p:nvSpPr>
        <p:spPr>
          <a:ln/>
        </p:spPr>
      </p:sp>
      <p:sp>
        <p:nvSpPr>
          <p:cNvPr id="39322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itchFamily="18"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26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F19081EA-039A-401C-B3D4-44858DD0A29D}" type="slidenum">
              <a:rPr lang="en-US" altLang="en-US" sz="1200"/>
              <a:pPr eaLnBrk="1" hangingPunct="1"/>
              <a:t>51</a:t>
            </a:fld>
            <a:endParaRPr lang="en-US" altLang="en-US" sz="1200"/>
          </a:p>
        </p:txBody>
      </p:sp>
      <p:sp>
        <p:nvSpPr>
          <p:cNvPr id="395267" name="Rectangle 2"/>
          <p:cNvSpPr>
            <a:spLocks noGrp="1" noRot="1" noChangeAspect="1" noChangeArrowheads="1" noTextEdit="1"/>
          </p:cNvSpPr>
          <p:nvPr>
            <p:ph type="sldImg"/>
          </p:nvPr>
        </p:nvSpPr>
        <p:spPr>
          <a:ln/>
        </p:spPr>
      </p:sp>
      <p:sp>
        <p:nvSpPr>
          <p:cNvPr id="395268"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itchFamily="18"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31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9DF890C6-7952-4337-8177-18A4F4B6E1E2}" type="slidenum">
              <a:rPr lang="en-US" altLang="en-US" sz="1200"/>
              <a:pPr eaLnBrk="1" hangingPunct="1"/>
              <a:t>52</a:t>
            </a:fld>
            <a:endParaRPr lang="en-US" altLang="en-US" sz="1200"/>
          </a:p>
        </p:txBody>
      </p:sp>
      <p:sp>
        <p:nvSpPr>
          <p:cNvPr id="397315" name="Rectangle 2"/>
          <p:cNvSpPr>
            <a:spLocks noGrp="1" noRot="1" noChangeAspect="1" noChangeArrowheads="1" noTextEdit="1"/>
          </p:cNvSpPr>
          <p:nvPr>
            <p:ph type="sldImg"/>
          </p:nvPr>
        </p:nvSpPr>
        <p:spPr>
          <a:ln/>
        </p:spPr>
      </p:sp>
      <p:sp>
        <p:nvSpPr>
          <p:cNvPr id="39731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itchFamily="18"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p:txBody>
      </p:sp>
    </p:spTree>
    <p:extLst>
      <p:ext uri="{BB962C8B-B14F-4D97-AF65-F5344CB8AC3E}">
        <p14:creationId xmlns:p14="http://schemas.microsoft.com/office/powerpoint/2010/main" val="28226471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6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B9AFF7EC-9B48-4F78-A820-B1AB540C58DC}" type="slidenum">
              <a:rPr lang="en-US" altLang="en-US" sz="1200"/>
              <a:pPr eaLnBrk="1" hangingPunct="1"/>
              <a:t>53</a:t>
            </a:fld>
            <a:endParaRPr lang="en-US" altLang="en-US" sz="1200"/>
          </a:p>
        </p:txBody>
      </p:sp>
      <p:sp>
        <p:nvSpPr>
          <p:cNvPr id="399363" name="Rectangle 2"/>
          <p:cNvSpPr>
            <a:spLocks noGrp="1" noRot="1" noChangeAspect="1" noChangeArrowheads="1" noTextEdit="1"/>
          </p:cNvSpPr>
          <p:nvPr>
            <p:ph type="sldImg"/>
          </p:nvPr>
        </p:nvSpPr>
        <p:spPr>
          <a:ln/>
        </p:spPr>
      </p:sp>
      <p:sp>
        <p:nvSpPr>
          <p:cNvPr id="39936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itchFamily="18"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41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1B5AFBA3-66BC-4D22-A087-B24F6D93C8BD}" type="slidenum">
              <a:rPr lang="en-US" altLang="en-US" sz="1200"/>
              <a:pPr eaLnBrk="1" hangingPunct="1"/>
              <a:t>54</a:t>
            </a:fld>
            <a:endParaRPr lang="en-US" altLang="en-US" sz="1200"/>
          </a:p>
        </p:txBody>
      </p:sp>
      <p:sp>
        <p:nvSpPr>
          <p:cNvPr id="401411" name="Rectangle 2"/>
          <p:cNvSpPr>
            <a:spLocks noGrp="1" noRot="1" noChangeAspect="1" noChangeArrowheads="1" noTextEdit="1"/>
          </p:cNvSpPr>
          <p:nvPr>
            <p:ph type="sldImg"/>
          </p:nvPr>
        </p:nvSpPr>
        <p:spPr>
          <a:ln/>
        </p:spPr>
      </p:sp>
      <p:sp>
        <p:nvSpPr>
          <p:cNvPr id="401412"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itchFamily="18"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45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239F4A29-4E63-4805-8B72-9373E1EB81F0}" type="slidenum">
              <a:rPr lang="en-US" altLang="en-US" sz="1200"/>
              <a:pPr eaLnBrk="1" hangingPunct="1"/>
              <a:t>55</a:t>
            </a:fld>
            <a:endParaRPr lang="en-US" altLang="en-US" sz="1200"/>
          </a:p>
        </p:txBody>
      </p:sp>
      <p:sp>
        <p:nvSpPr>
          <p:cNvPr id="403459" name="Rectangle 2"/>
          <p:cNvSpPr>
            <a:spLocks noGrp="1" noRot="1" noChangeAspect="1" noChangeArrowheads="1" noTextEdit="1"/>
          </p:cNvSpPr>
          <p:nvPr>
            <p:ph type="sldImg"/>
          </p:nvPr>
        </p:nvSpPr>
        <p:spPr>
          <a:ln/>
        </p:spPr>
      </p:sp>
      <p:sp>
        <p:nvSpPr>
          <p:cNvPr id="40346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itchFamily="18"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8A03F2FE-C88F-4055-AE19-8F181BB56979}" type="slidenum">
              <a:rPr lang="en-US" altLang="en-US" sz="1200"/>
              <a:pPr eaLnBrk="1" hangingPunct="1"/>
              <a:t>56</a:t>
            </a:fld>
            <a:endParaRPr lang="en-US" altLang="en-US" sz="1200"/>
          </a:p>
        </p:txBody>
      </p:sp>
      <p:sp>
        <p:nvSpPr>
          <p:cNvPr id="405507" name="Rectangle 2"/>
          <p:cNvSpPr>
            <a:spLocks noGrp="1" noRot="1" noChangeAspect="1" noChangeArrowheads="1" noTextEdit="1"/>
          </p:cNvSpPr>
          <p:nvPr>
            <p:ph type="sldImg"/>
          </p:nvPr>
        </p:nvSpPr>
        <p:spPr>
          <a:ln/>
        </p:spPr>
      </p:sp>
      <p:sp>
        <p:nvSpPr>
          <p:cNvPr id="405508"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itchFamily="18"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55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B1F9A469-F4A5-4C08-991F-D2FC57321622}" type="slidenum">
              <a:rPr lang="en-US" altLang="en-US" sz="1200"/>
              <a:pPr eaLnBrk="1" hangingPunct="1"/>
              <a:t>57</a:t>
            </a:fld>
            <a:endParaRPr lang="en-US" altLang="en-US" sz="1200"/>
          </a:p>
        </p:txBody>
      </p:sp>
      <p:sp>
        <p:nvSpPr>
          <p:cNvPr id="407555" name="Rectangle 2"/>
          <p:cNvSpPr>
            <a:spLocks noGrp="1" noRot="1" noChangeAspect="1" noChangeArrowheads="1" noTextEdit="1"/>
          </p:cNvSpPr>
          <p:nvPr>
            <p:ph type="sldImg"/>
          </p:nvPr>
        </p:nvSpPr>
        <p:spPr>
          <a:ln/>
        </p:spPr>
      </p:sp>
      <p:sp>
        <p:nvSpPr>
          <p:cNvPr id="40755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itchFamily="18"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65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6B7603E3-820C-423C-9A2C-2E5BCEF4BEBB}" type="slidenum">
              <a:rPr lang="en-US" altLang="en-US" sz="1200"/>
              <a:pPr eaLnBrk="1" hangingPunct="1"/>
              <a:t>60</a:t>
            </a:fld>
            <a:endParaRPr lang="en-US" altLang="en-US" sz="1200"/>
          </a:p>
        </p:txBody>
      </p:sp>
      <p:sp>
        <p:nvSpPr>
          <p:cNvPr id="411651" name="Rectangle 2"/>
          <p:cNvSpPr>
            <a:spLocks noGrp="1" noRot="1" noChangeAspect="1" noChangeArrowheads="1" noTextEdit="1"/>
          </p:cNvSpPr>
          <p:nvPr>
            <p:ph type="sldImg"/>
          </p:nvPr>
        </p:nvSpPr>
        <p:spPr>
          <a:ln/>
        </p:spPr>
      </p:sp>
      <p:sp>
        <p:nvSpPr>
          <p:cNvPr id="411652"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itchFamily="18"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69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67644BE3-C960-4354-9EE9-3C0B2B3431AD}" type="slidenum">
              <a:rPr lang="en-US" altLang="en-US" sz="1200"/>
              <a:pPr eaLnBrk="1" hangingPunct="1"/>
              <a:t>61</a:t>
            </a:fld>
            <a:endParaRPr lang="en-US" altLang="en-US" sz="1200"/>
          </a:p>
        </p:txBody>
      </p:sp>
      <p:sp>
        <p:nvSpPr>
          <p:cNvPr id="413699" name="Rectangle 2"/>
          <p:cNvSpPr>
            <a:spLocks noGrp="1" noRot="1" noChangeAspect="1" noChangeArrowheads="1" noTextEdit="1"/>
          </p:cNvSpPr>
          <p:nvPr>
            <p:ph type="sldImg"/>
          </p:nvPr>
        </p:nvSpPr>
        <p:spPr>
          <a:ln/>
        </p:spPr>
      </p:sp>
      <p:sp>
        <p:nvSpPr>
          <p:cNvPr id="41370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itchFamily="18"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74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38C7E41B-28B8-4C2F-B522-8DD187E6CDAF}" type="slidenum">
              <a:rPr lang="en-US" altLang="en-US" sz="1200"/>
              <a:pPr eaLnBrk="1" hangingPunct="1"/>
              <a:t>62</a:t>
            </a:fld>
            <a:endParaRPr lang="en-US" altLang="en-US" sz="1200"/>
          </a:p>
        </p:txBody>
      </p:sp>
      <p:sp>
        <p:nvSpPr>
          <p:cNvPr id="415747" name="Rectangle 2"/>
          <p:cNvSpPr>
            <a:spLocks noGrp="1" noRot="1" noChangeAspect="1" noChangeArrowheads="1" noTextEdit="1"/>
          </p:cNvSpPr>
          <p:nvPr>
            <p:ph type="sldImg"/>
          </p:nvPr>
        </p:nvSpPr>
        <p:spPr>
          <a:ln/>
        </p:spPr>
      </p:sp>
      <p:sp>
        <p:nvSpPr>
          <p:cNvPr id="415748"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itchFamily="18"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5F598C7F-9ABC-4982-BD65-631D16BFEE13}" type="slidenum">
              <a:rPr lang="en-US" altLang="en-US" sz="1200"/>
              <a:pPr eaLnBrk="1" hangingPunct="1"/>
              <a:t>63</a:t>
            </a:fld>
            <a:endParaRPr lang="en-US" altLang="en-US" sz="1200"/>
          </a:p>
        </p:txBody>
      </p:sp>
      <p:sp>
        <p:nvSpPr>
          <p:cNvPr id="417795" name="Rectangle 2"/>
          <p:cNvSpPr>
            <a:spLocks noGrp="1" noRot="1" noChangeAspect="1" noChangeArrowheads="1" noTextEdit="1"/>
          </p:cNvSpPr>
          <p:nvPr>
            <p:ph type="sldImg"/>
          </p:nvPr>
        </p:nvSpPr>
        <p:spPr>
          <a:ln/>
        </p:spPr>
      </p:sp>
      <p:sp>
        <p:nvSpPr>
          <p:cNvPr id="41779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itchFamily="18"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ABC4179E-6697-4621-8767-66A351ECF69B}" type="slidenum">
              <a:rPr lang="en-US" altLang="en-US" sz="1200"/>
              <a:pPr eaLnBrk="1" hangingPunct="1"/>
              <a:t>64</a:t>
            </a:fld>
            <a:endParaRPr lang="en-US" altLang="en-US" sz="1200"/>
          </a:p>
        </p:txBody>
      </p:sp>
      <p:sp>
        <p:nvSpPr>
          <p:cNvPr id="419843" name="Rectangle 2"/>
          <p:cNvSpPr>
            <a:spLocks noGrp="1" noRot="1" noChangeAspect="1" noChangeArrowheads="1" noTextEdit="1"/>
          </p:cNvSpPr>
          <p:nvPr>
            <p:ph type="sldImg"/>
          </p:nvPr>
        </p:nvSpPr>
        <p:spPr>
          <a:ln/>
        </p:spPr>
      </p:sp>
      <p:sp>
        <p:nvSpPr>
          <p:cNvPr id="41984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itchFamily="18"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4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32EE603-D9C0-6D4A-BFEA-90F9E2A5A0EC}"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445442" name="Rectangle 2"/>
          <p:cNvSpPr>
            <a:spLocks noGrp="1" noRot="1" noChangeAspect="1" noChangeArrowheads="1" noTextEdit="1"/>
          </p:cNvSpPr>
          <p:nvPr>
            <p:ph type="sldImg"/>
          </p:nvPr>
        </p:nvSpPr>
        <p:spPr>
          <a:ln/>
        </p:spPr>
      </p:sp>
      <p:sp>
        <p:nvSpPr>
          <p:cNvPr id="4454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altLang="zh-CN" sz="1200" b="0" i="0" u="none" strike="noStrike" kern="1200" cap="none" spc="0" normalizeH="0" baseline="0" noProof="0" dirty="0">
                <a:ln>
                  <a:noFill/>
                </a:ln>
                <a:solidFill>
                  <a:srgbClr val="000000"/>
                </a:solidFill>
                <a:effectLst/>
                <a:uLnTx/>
                <a:uFillTx/>
                <a:latin typeface="Arial" charset="0"/>
                <a:ea typeface="SimSun" charset="0"/>
                <a:cs typeface="SimSun" charset="0"/>
              </a:rPr>
              <a:t>Peter reminds north Asian believers of their knowledge of the characteristics and future destruction of false teachers and of the grace of Jesus Christ in order to combat </a:t>
            </a:r>
            <a:r>
              <a:rPr kumimoji="0" lang="en-US" altLang="zh-CN" sz="1200" b="0" i="0" u="none" strike="noStrike" kern="1200" cap="none" spc="0" normalizeH="0" baseline="0" noProof="0" dirty="0">
                <a:ln>
                  <a:noFill/>
                </a:ln>
                <a:solidFill>
                  <a:srgbClr val="9E0631"/>
                </a:solidFill>
                <a:effectLst/>
                <a:uLnTx/>
                <a:uFillTx/>
                <a:latin typeface="Arial" charset="0"/>
                <a:ea typeface="SimSun" charset="0"/>
                <a:cs typeface="SimSun" charset="0"/>
              </a:rPr>
              <a:t>false teaching</a:t>
            </a:r>
            <a:r>
              <a:rPr kumimoji="0" lang="en-US" altLang="zh-CN" sz="1200" b="0" i="0" u="none" strike="noStrike" kern="1200" cap="none" spc="0" normalizeH="0" baseline="0" noProof="0" dirty="0">
                <a:ln>
                  <a:noFill/>
                </a:ln>
                <a:solidFill>
                  <a:srgbClr val="000000"/>
                </a:solidFill>
                <a:effectLst/>
                <a:uLnTx/>
                <a:uFillTx/>
                <a:latin typeface="Arial" charset="0"/>
                <a:ea typeface="SimSun" charset="0"/>
                <a:cs typeface="SimSun" charset="0"/>
              </a:rPr>
              <a:t> and stimulate </a:t>
            </a:r>
            <a:r>
              <a:rPr kumimoji="0" lang="en-US" altLang="zh-CN" sz="1200" b="0" i="0" u="none" strike="noStrike" kern="1200" cap="none" spc="0" normalizeH="0" baseline="0" noProof="0" dirty="0">
                <a:ln>
                  <a:noFill/>
                </a:ln>
                <a:solidFill>
                  <a:srgbClr val="9E0631"/>
                </a:solidFill>
                <a:effectLst/>
                <a:uLnTx/>
                <a:uFillTx/>
                <a:latin typeface="Arial" charset="0"/>
                <a:ea typeface="SimSun" charset="0"/>
                <a:cs typeface="SimSun" charset="0"/>
              </a:rPr>
              <a:t>growth in godliness</a:t>
            </a:r>
            <a:r>
              <a:rPr kumimoji="0" lang="en-US" altLang="zh-CN" sz="1200" b="0" i="0" u="none" strike="noStrike" kern="1200" cap="none" spc="0" normalizeH="0" baseline="0" noProof="0" dirty="0">
                <a:ln>
                  <a:noFill/>
                </a:ln>
                <a:solidFill>
                  <a:srgbClr val="000000"/>
                </a:solidFill>
                <a:effectLst/>
                <a:uLnTx/>
                <a:uFillTx/>
                <a:latin typeface="Arial" charset="0"/>
                <a:ea typeface="SimSun" charset="0"/>
                <a:cs typeface="SimSun" charset="0"/>
              </a:rPr>
              <a:t>. </a:t>
            </a:r>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0" lang="en-US" altLang="zh-CN" sz="1200" b="0" i="0" u="none" strike="noStrike" kern="1200" cap="none" spc="0" normalizeH="0" baseline="0" noProof="0" dirty="0">
              <a:ln>
                <a:noFill/>
              </a:ln>
              <a:solidFill>
                <a:srgbClr val="000000"/>
              </a:solidFill>
              <a:effectLst/>
              <a:uLnTx/>
              <a:uFillTx/>
              <a:latin typeface="Arial" charset="0"/>
              <a:ea typeface="SimSun" charset="0"/>
              <a:cs typeface="SimSun"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zh-CN" altLang="en-US" dirty="0"/>
              <a:t>彼得提醒北亚的信徒，使他们记得自己对假教师特征及其未来毁灭的认识，并使他们铭记耶稣基督的恩典，以此来抵挡虚假教导，并激励他们在敬虔上成长。</a:t>
            </a:r>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0" lang="en-US" altLang="zh-CN" sz="1200" b="0" i="0" u="none" strike="noStrike" kern="1200" cap="none" spc="0" normalizeH="0" baseline="0" noProof="0" dirty="0">
              <a:ln>
                <a:noFill/>
              </a:ln>
              <a:solidFill>
                <a:srgbClr val="000000"/>
              </a:solidFill>
              <a:effectLst/>
              <a:uLnTx/>
              <a:uFillTx/>
              <a:latin typeface="Arial" charset="0"/>
              <a:ea typeface="SimSun" charset="0"/>
              <a:cs typeface="SimSun" charset="0"/>
            </a:endParaRPr>
          </a:p>
        </p:txBody>
      </p:sp>
    </p:spTree>
    <p:extLst>
      <p:ext uri="{BB962C8B-B14F-4D97-AF65-F5344CB8AC3E}">
        <p14:creationId xmlns:p14="http://schemas.microsoft.com/office/powerpoint/2010/main" val="74851146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9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5B5CE0A6-D476-4B55-B8EB-E5065E5C862C}" type="slidenum">
              <a:rPr lang="en-US" altLang="en-US" sz="1200"/>
              <a:pPr eaLnBrk="1" hangingPunct="1"/>
              <a:t>65</a:t>
            </a:fld>
            <a:endParaRPr lang="en-US" altLang="en-US" sz="1200"/>
          </a:p>
        </p:txBody>
      </p:sp>
      <p:sp>
        <p:nvSpPr>
          <p:cNvPr id="421891" name="Rectangle 2"/>
          <p:cNvSpPr>
            <a:spLocks noGrp="1" noRot="1" noChangeAspect="1" noChangeArrowheads="1" noTextEdit="1"/>
          </p:cNvSpPr>
          <p:nvPr>
            <p:ph type="sldImg"/>
          </p:nvPr>
        </p:nvSpPr>
        <p:spPr>
          <a:ln/>
        </p:spPr>
      </p:sp>
      <p:sp>
        <p:nvSpPr>
          <p:cNvPr id="421892"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itchFamily="18"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9523CC05-641E-4E68-A792-4B2079DF6388}" type="slidenum">
              <a:rPr lang="en-US" altLang="en-US" sz="1200"/>
              <a:pPr eaLnBrk="1" hangingPunct="1"/>
              <a:t>67</a:t>
            </a:fld>
            <a:endParaRPr lang="en-US" altLang="en-US" sz="1200"/>
          </a:p>
        </p:txBody>
      </p:sp>
      <p:sp>
        <p:nvSpPr>
          <p:cNvPr id="209923" name="Rectangle 2"/>
          <p:cNvSpPr>
            <a:spLocks noGrp="1" noRot="1" noChangeAspect="1" noChangeArrowheads="1" noTextEdit="1"/>
          </p:cNvSpPr>
          <p:nvPr>
            <p:ph type="sldImg"/>
          </p:nvPr>
        </p:nvSpPr>
        <p:spPr>
          <a:ln/>
        </p:spPr>
      </p:sp>
      <p:sp>
        <p:nvSpPr>
          <p:cNvPr id="20992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itchFamily="18"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9ACBFFC3-C972-430B-A53F-ED7FEAEEA46F}" type="slidenum">
              <a:rPr lang="en-US" altLang="en-US" sz="1200"/>
              <a:pPr eaLnBrk="1" hangingPunct="1"/>
              <a:t>69</a:t>
            </a:fld>
            <a:endParaRPr lang="en-US" altLang="en-US" sz="1200"/>
          </a:p>
        </p:txBody>
      </p:sp>
      <p:sp>
        <p:nvSpPr>
          <p:cNvPr id="215043" name="AutoShape 2"/>
          <p:cNvSpPr>
            <a:spLocks noGrp="1" noRot="1" noChangeAspect="1" noChangeArrowheads="1" noTextEdit="1"/>
          </p:cNvSpPr>
          <p:nvPr>
            <p:ph type="sldImg"/>
          </p:nvPr>
        </p:nvSpPr>
        <p:spPr>
          <a:xfrm>
            <a:off x="842963" y="239713"/>
            <a:ext cx="5237162" cy="3927475"/>
          </a:xfrm>
          <a:ln/>
        </p:spPr>
      </p:sp>
      <p:sp>
        <p:nvSpPr>
          <p:cNvPr id="215044" name="Rectangle 3"/>
          <p:cNvSpPr>
            <a:spLocks noGrp="1" noChangeArrowheads="1"/>
          </p:cNvSpPr>
          <p:nvPr>
            <p:ph type="body" idx="1"/>
          </p:nvPr>
        </p:nvSpPr>
        <p:spPr>
          <a:xfrm>
            <a:off x="395288" y="4306888"/>
            <a:ext cx="5988050" cy="4183062"/>
          </a:xfrm>
          <a:solidFill>
            <a:srgbClr val="FFFFFF"/>
          </a:solidFill>
          <a:ln>
            <a:solidFill>
              <a:srgbClr val="000000"/>
            </a:solidFill>
          </a:ln>
        </p:spPr>
        <p:txBody>
          <a:bodyPr/>
          <a:lstStyle/>
          <a:p>
            <a:pPr marL="112713" indent="-112713" defTabSz="1020763" eaLnBrk="1" hangingPunct="1"/>
            <a:endParaRPr lang="en-GB" altLang="en-US">
              <a:latin typeface="Times New Roman" pitchFamily="18"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6AAE67E5-3738-420D-AABB-B416304D5801}" type="slidenum">
              <a:rPr lang="en-US" altLang="en-US" sz="1200"/>
              <a:pPr eaLnBrk="1" hangingPunct="1"/>
              <a:t>70</a:t>
            </a:fld>
            <a:endParaRPr lang="en-US" altLang="en-US" sz="1200"/>
          </a:p>
        </p:txBody>
      </p:sp>
      <p:sp>
        <p:nvSpPr>
          <p:cNvPr id="212995" name="Rectangle 2"/>
          <p:cNvSpPr>
            <a:spLocks noGrp="1" noRot="1" noChangeAspect="1" noChangeArrowheads="1" noTextEdit="1"/>
          </p:cNvSpPr>
          <p:nvPr>
            <p:ph type="sldImg"/>
          </p:nvPr>
        </p:nvSpPr>
        <p:spPr>
          <a:ln/>
        </p:spPr>
      </p:sp>
      <p:sp>
        <p:nvSpPr>
          <p:cNvPr id="21299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itchFamily="18"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174593951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24261067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Of course, we all want knowledge about our family.</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t>当然，我们都希望了解关于自己家庭的情况。</a:t>
            </a:r>
          </a:p>
          <a:p>
            <a:endParaRPr lang="en-US" dirty="0"/>
          </a:p>
        </p:txBody>
      </p:sp>
    </p:spTree>
    <p:extLst>
      <p:ext uri="{BB962C8B-B14F-4D97-AF65-F5344CB8AC3E}">
        <p14:creationId xmlns:p14="http://schemas.microsoft.com/office/powerpoint/2010/main" val="400835477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I want to know how my grandson is getting along with the dog.</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t>我想知道我的孙子和那只狗相处得怎么样。</a:t>
            </a:r>
          </a:p>
          <a:p>
            <a:endParaRPr lang="en-US" dirty="0"/>
          </a:p>
        </p:txBody>
      </p:sp>
    </p:spTree>
    <p:extLst>
      <p:ext uri="{BB962C8B-B14F-4D97-AF65-F5344CB8AC3E}">
        <p14:creationId xmlns:p14="http://schemas.microsoft.com/office/powerpoint/2010/main" val="35676418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Looks like he has some knowledge to gain about dog kisses!</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t>看起来他还需要学习一些关于狗狗亲吻的知识！</a:t>
            </a:r>
          </a:p>
          <a:p>
            <a:endParaRPr lang="en-US" dirty="0"/>
          </a:p>
        </p:txBody>
      </p:sp>
    </p:spTree>
    <p:extLst>
      <p:ext uri="{BB962C8B-B14F-4D97-AF65-F5344CB8AC3E}">
        <p14:creationId xmlns:p14="http://schemas.microsoft.com/office/powerpoint/2010/main" val="55022183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31026877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AAE67E5-3738-420D-AABB-B416304D5801}" type="slidenum">
              <a:rPr kumimoji="0" lang="en-US" altLang="en-US" sz="1200" b="0" i="0" u="none" strike="noStrike" kern="1200" cap="none" spc="0" normalizeH="0" baseline="0" noProof="0">
                <a:ln>
                  <a:noFill/>
                </a:ln>
                <a:solidFill>
                  <a:prstClr val="black"/>
                </a:solidFill>
                <a:effectLst/>
                <a:uLnTx/>
                <a:uFillTx/>
                <a:latin typeface="Times New Roman" pitchFamily="18" charset="0"/>
                <a:ea typeface="MS PGothic" pitchFamily="34"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altLang="en-US" sz="1200" b="0" i="0" u="none" strike="noStrike" kern="1200" cap="none" spc="0" normalizeH="0" baseline="0" noProof="0">
              <a:ln>
                <a:noFill/>
              </a:ln>
              <a:solidFill>
                <a:prstClr val="black"/>
              </a:solidFill>
              <a:effectLst/>
              <a:uLnTx/>
              <a:uFillTx/>
              <a:latin typeface="Times New Roman" pitchFamily="18" charset="0"/>
              <a:ea typeface="MS PGothic" pitchFamily="34" charset="-128"/>
              <a:cs typeface="+mn-cs"/>
            </a:endParaRPr>
          </a:p>
        </p:txBody>
      </p:sp>
      <p:sp>
        <p:nvSpPr>
          <p:cNvPr id="212995" name="Rectangle 2"/>
          <p:cNvSpPr>
            <a:spLocks noGrp="1" noRot="1" noChangeAspect="1" noChangeArrowheads="1" noTextEdit="1"/>
          </p:cNvSpPr>
          <p:nvPr>
            <p:ph type="sldImg"/>
          </p:nvPr>
        </p:nvSpPr>
        <p:spPr>
          <a:ln/>
        </p:spPr>
      </p:sp>
      <p:sp>
        <p:nvSpPr>
          <p:cNvPr id="21299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itchFamily="18" charset="0"/>
            </a:endParaRPr>
          </a:p>
        </p:txBody>
      </p:sp>
    </p:spTree>
    <p:extLst>
      <p:ext uri="{BB962C8B-B14F-4D97-AF65-F5344CB8AC3E}">
        <p14:creationId xmlns:p14="http://schemas.microsoft.com/office/powerpoint/2010/main" val="174546687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107964462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p:txBody>
      </p:sp>
    </p:spTree>
    <p:extLst>
      <p:ext uri="{BB962C8B-B14F-4D97-AF65-F5344CB8AC3E}">
        <p14:creationId xmlns:p14="http://schemas.microsoft.com/office/powerpoint/2010/main" val="48388198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dirty="0"/>
              <a:t>You’ve likely heard much about growing in faith.</a:t>
            </a:r>
          </a:p>
          <a:p>
            <a:r>
              <a:rPr lang="zh-CN" altLang="en-US" dirty="0"/>
              <a:t>你可能已经听过很多关于在信仰中成长的信息。</a:t>
            </a:r>
            <a:endParaRPr lang="en-US" dirty="0"/>
          </a:p>
        </p:txBody>
      </p:sp>
    </p:spTree>
    <p:extLst>
      <p:ext uri="{BB962C8B-B14F-4D97-AF65-F5344CB8AC3E}">
        <p14:creationId xmlns:p14="http://schemas.microsoft.com/office/powerpoint/2010/main" val="178140023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dirty="0"/>
              <a:t>But Peter’s emphasis is on growing in grace. What does that mean?</a:t>
            </a:r>
          </a:p>
          <a:p>
            <a:r>
              <a:rPr lang="en-US" dirty="0"/>
              <a:t>______</a:t>
            </a:r>
          </a:p>
          <a:p>
            <a:endParaRPr lang="en-US" dirty="0"/>
          </a:p>
          <a:p>
            <a:r>
              <a:rPr lang="en-US" dirty="0"/>
              <a:t>To translate this slide, delete the picture and translate the text underneath it.</a:t>
            </a:r>
          </a:p>
          <a:p>
            <a:endParaRPr lang="en-US" dirty="0"/>
          </a:p>
          <a:p>
            <a:r>
              <a:rPr lang="zh-CN" altLang="en-US" b="1" dirty="0"/>
              <a:t>但彼得的重点是在恩典中成长。这是什么意思？</a:t>
            </a:r>
            <a:endParaRPr lang="zh-CN" altLang="en-US" dirty="0"/>
          </a:p>
          <a:p>
            <a:r>
              <a:rPr lang="zh-CN" altLang="en-US" b="1" dirty="0"/>
              <a:t>要翻译此幻灯片，请删除图片并翻译其下方的文本。</a:t>
            </a:r>
            <a:endParaRPr lang="zh-CN" altLang="en-US" dirty="0"/>
          </a:p>
          <a:p>
            <a:endParaRPr lang="en-US" dirty="0"/>
          </a:p>
        </p:txBody>
      </p:sp>
    </p:spTree>
    <p:extLst>
      <p:ext uri="{BB962C8B-B14F-4D97-AF65-F5344CB8AC3E}">
        <p14:creationId xmlns:p14="http://schemas.microsoft.com/office/powerpoint/2010/main" val="316913084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dirty="0"/>
              <a:t>Even further, Peter says his letter tells us to grow in the grace and knowledge of the Lord Jesus Christ. Put that in your own words for your neighbor sitting next to you.</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t>更进一步，彼得说，他的书信教导我们要在主耶稣基督的恩典和知识上成长。请用你自己的话，将这句话分享给你身边的邻座。</a:t>
            </a:r>
          </a:p>
          <a:p>
            <a:endParaRPr lang="en-US" dirty="0"/>
          </a:p>
        </p:txBody>
      </p:sp>
    </p:spTree>
    <p:extLst>
      <p:ext uri="{BB962C8B-B14F-4D97-AF65-F5344CB8AC3E}">
        <p14:creationId xmlns:p14="http://schemas.microsoft.com/office/powerpoint/2010/main" val="212367495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p:txBody>
      </p:sp>
    </p:spTree>
    <p:extLst>
      <p:ext uri="{BB962C8B-B14F-4D97-AF65-F5344CB8AC3E}">
        <p14:creationId xmlns:p14="http://schemas.microsoft.com/office/powerpoint/2010/main" val="174681978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307668518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346595636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cs typeface="ＭＳ Ｐゴシック" charset="0"/>
              </a:rPr>
              <a:t>To answer this question, let’s see the context in which Peter wrote…</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t>为了回答这个问题，让我们来看彼得写这封书信时的背景</a:t>
            </a:r>
            <a:r>
              <a:rPr lang="en-US" altLang="zh-CN" dirty="0"/>
              <a:t>……</a:t>
            </a:r>
          </a:p>
          <a:p>
            <a:endParaRPr lang="en-US" dirty="0">
              <a:cs typeface="ＭＳ Ｐゴシック" charset="0"/>
            </a:endParaRPr>
          </a:p>
        </p:txBody>
      </p:sp>
    </p:spTree>
    <p:extLst>
      <p:ext uri="{BB962C8B-B14F-4D97-AF65-F5344CB8AC3E}">
        <p14:creationId xmlns:p14="http://schemas.microsoft.com/office/powerpoint/2010/main" val="251903861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6"/>
        <p:cNvGrpSpPr/>
        <p:nvPr/>
      </p:nvGrpSpPr>
      <p:grpSpPr>
        <a:xfrm>
          <a:off x="0" y="0"/>
          <a:ext cx="0" cy="0"/>
          <a:chOff x="0" y="0"/>
          <a:chExt cx="0" cy="0"/>
        </a:xfrm>
      </p:grpSpPr>
      <p:sp>
        <p:nvSpPr>
          <p:cNvPr id="4407" name="Google Shape;4407;p1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FFFFFF"/>
              </a:buClr>
              <a:buSzPts val="1200"/>
              <a:buFont typeface="Comic Sans MS"/>
              <a:buNone/>
              <a:tabLst/>
              <a:defRPr/>
            </a:pPr>
            <a:fld id="{00000000-1234-1234-1234-123412341234}" type="slidenum">
              <a:rPr kumimoji="0" lang="en-US" sz="1200" b="0" i="0" u="none" strike="noStrike" kern="0" cap="none" spc="0" normalizeH="0" baseline="0" noProof="0">
                <a:ln>
                  <a:noFill/>
                </a:ln>
                <a:solidFill>
                  <a:srgbClr val="FFFFFF"/>
                </a:solidFill>
                <a:effectLst/>
                <a:uLnTx/>
                <a:uFillTx/>
                <a:latin typeface="Comic Sans MS"/>
                <a:ea typeface="Comic Sans MS"/>
                <a:cs typeface="Comic Sans MS"/>
                <a:sym typeface="Comic Sans MS"/>
              </a:rPr>
              <a:pPr marL="0" marR="0" lvl="0" indent="0" algn="r" defTabSz="914400" rtl="0" eaLnBrk="1" fontAlgn="auto" latinLnBrk="0" hangingPunct="1">
                <a:lnSpc>
                  <a:spcPct val="100000"/>
                </a:lnSpc>
                <a:spcBef>
                  <a:spcPts val="0"/>
                </a:spcBef>
                <a:spcAft>
                  <a:spcPts val="0"/>
                </a:spcAft>
                <a:buClr>
                  <a:srgbClr val="FFFFFF"/>
                </a:buClr>
                <a:buSzPts val="1200"/>
                <a:buFont typeface="Comic Sans MS"/>
                <a:buNone/>
                <a:tabLst/>
                <a:defRPr/>
              </a:pPr>
              <a:t>88</a:t>
            </a:fld>
            <a:endParaRPr kumimoji="0" sz="1200" b="0" i="0" u="none" strike="noStrike" kern="0" cap="none" spc="0" normalizeH="0" baseline="0" noProof="0">
              <a:ln>
                <a:noFill/>
              </a:ln>
              <a:solidFill>
                <a:srgbClr val="FFFFFF"/>
              </a:solidFill>
              <a:effectLst/>
              <a:uLnTx/>
              <a:uFillTx/>
              <a:latin typeface="Comic Sans MS"/>
              <a:ea typeface="Comic Sans MS"/>
              <a:cs typeface="Comic Sans MS"/>
              <a:sym typeface="Comic Sans MS"/>
            </a:endParaRPr>
          </a:p>
        </p:txBody>
      </p:sp>
      <p:sp>
        <p:nvSpPr>
          <p:cNvPr id="4408" name="Google Shape;4408;p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4409" name="Google Shape;4409;p13:notes"/>
          <p:cNvSpPr txBox="1">
            <a:spLocks noGrp="1"/>
          </p:cNvSpPr>
          <p:nvPr>
            <p:ph type="body" idx="1"/>
          </p:nvPr>
        </p:nvSpPr>
        <p:spPr>
          <a:xfrm>
            <a:off x="685800" y="4343400"/>
            <a:ext cx="54864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r>
              <a:rPr lang="en-US" dirty="0" err="1"/>
              <a:t>让我们一起考察经文</a:t>
            </a:r>
            <a:endParaRPr dirty="0"/>
          </a:p>
          <a:p>
            <a:pPr marL="0" lvl="0" indent="0" algn="l" rtl="0">
              <a:spcBef>
                <a:spcPts val="360"/>
              </a:spcBef>
              <a:spcAft>
                <a:spcPts val="0"/>
              </a:spcAft>
              <a:buNone/>
            </a:pPr>
            <a:r>
              <a:rPr lang="en-US" dirty="0" err="1"/>
              <a:t>圣经：每一卷书</a:t>
            </a:r>
            <a:endParaRPr dirty="0"/>
          </a:p>
        </p:txBody>
      </p:sp>
    </p:spTree>
    <p:extLst>
      <p:ext uri="{BB962C8B-B14F-4D97-AF65-F5344CB8AC3E}">
        <p14:creationId xmlns:p14="http://schemas.microsoft.com/office/powerpoint/2010/main" val="22535769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77783349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Slide Image Placeholder 1"/>
          <p:cNvSpPr>
            <a:spLocks noGrp="1" noRot="1" noChangeAspect="1"/>
          </p:cNvSpPr>
          <p:nvPr>
            <p:ph type="sldImg"/>
          </p:nvPr>
        </p:nvSpPr>
        <p:spPr>
          <a:ln/>
        </p:spPr>
      </p:sp>
      <p:sp>
        <p:nvSpPr>
          <p:cNvPr id="181251"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itchFamily="18" charset="0"/>
            </a:endParaRPr>
          </a:p>
        </p:txBody>
      </p:sp>
      <p:sp>
        <p:nvSpPr>
          <p:cNvPr id="181252"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4B45381B-44EE-4663-8A5F-4155CD3944DF}" type="slidenum">
              <a:rPr lang="zh-CN" altLang="en-US" sz="1200"/>
              <a:pPr eaLnBrk="1" hangingPunct="1"/>
              <a:t>89</a:t>
            </a:fld>
            <a:endParaRPr lang="en-US" altLang="zh-CN" sz="1200"/>
          </a:p>
        </p:txBody>
      </p:sp>
    </p:spTree>
    <p:extLst>
      <p:ext uri="{BB962C8B-B14F-4D97-AF65-F5344CB8AC3E}">
        <p14:creationId xmlns:p14="http://schemas.microsoft.com/office/powerpoint/2010/main" val="398818626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SG" dirty="0">
                <a:latin typeface="Arial" panose="020B0604020202020204" pitchFamily="34" charset="0"/>
                <a:cs typeface="Arial" panose="020B0604020202020204" pitchFamily="34" charset="0"/>
              </a:rPr>
              <a:t>“On July 19, AD 64, a fire started in Rome. When the fire was extinguished six days later, more than 70% of the city was in ruins.”</a:t>
            </a:r>
          </a:p>
          <a:p>
            <a:r>
              <a:rPr lang="en-SG" dirty="0">
                <a:latin typeface="Arial" panose="020B0604020202020204" pitchFamily="34" charset="0"/>
                <a:cs typeface="Arial" panose="020B0604020202020204" pitchFamily="34" charset="0"/>
              </a:rPr>
              <a:t>____________</a:t>
            </a:r>
          </a:p>
          <a:p>
            <a:r>
              <a:rPr lang="en-US" dirty="0">
                <a:latin typeface="Arial" panose="020B0604020202020204" pitchFamily="34" charset="0"/>
                <a:cs typeface="Arial" panose="020B0604020202020204" pitchFamily="34" charset="0"/>
              </a:rPr>
              <a:t>https://</a:t>
            </a:r>
            <a:r>
              <a:rPr lang="en-US" dirty="0" err="1">
                <a:latin typeface="Arial" panose="020B0604020202020204" pitchFamily="34" charset="0"/>
                <a:cs typeface="Arial" panose="020B0604020202020204" pitchFamily="34" charset="0"/>
              </a:rPr>
              <a:t>www.nationalgeographic.org</a:t>
            </a:r>
            <a:r>
              <a:rPr lang="en-US" dirty="0">
                <a:latin typeface="Arial" panose="020B0604020202020204" pitchFamily="34" charset="0"/>
                <a:cs typeface="Arial" panose="020B0604020202020204" pitchFamily="34" charset="0"/>
              </a:rPr>
              <a:t>/</a:t>
            </a:r>
            <a:r>
              <a:rPr lang="en-US" dirty="0" err="1">
                <a:latin typeface="Arial" panose="020B0604020202020204" pitchFamily="34" charset="0"/>
                <a:cs typeface="Arial" panose="020B0604020202020204" pitchFamily="34" charset="0"/>
              </a:rPr>
              <a:t>thisday</a:t>
            </a:r>
            <a:r>
              <a:rPr lang="en-US" dirty="0">
                <a:latin typeface="Arial" panose="020B0604020202020204" pitchFamily="34" charset="0"/>
                <a:cs typeface="Arial" panose="020B0604020202020204" pitchFamily="34" charset="0"/>
              </a:rPr>
              <a:t>/jul19/great-fire-</a:t>
            </a:r>
            <a:r>
              <a:rPr lang="en-US" dirty="0" err="1">
                <a:latin typeface="Arial" panose="020B0604020202020204" pitchFamily="34" charset="0"/>
                <a:cs typeface="Arial" panose="020B0604020202020204" pitchFamily="34" charset="0"/>
              </a:rPr>
              <a:t>rome</a:t>
            </a:r>
            <a:r>
              <a:rPr lang="en-US" dirty="0">
                <a:latin typeface="Arial" panose="020B0604020202020204" pitchFamily="34" charset="0"/>
                <a:cs typeface="Arial" panose="020B0604020202020204" pitchFamily="34" charset="0"/>
              </a:rPr>
              <a:t>/</a:t>
            </a:r>
          </a:p>
          <a:p>
            <a:endParaRPr lang="en-SG" dirty="0">
              <a:latin typeface="Arial" panose="020B0604020202020204" pitchFamily="34" charset="0"/>
              <a:cs typeface="Arial" panose="020B0604020202020204" pitchFamily="34" charset="0"/>
            </a:endParaRPr>
          </a:p>
          <a:p>
            <a:r>
              <a:rPr lang="en-SG" dirty="0">
                <a:latin typeface="Arial" panose="020B0604020202020204" pitchFamily="34" charset="0"/>
                <a:cs typeface="Arial" panose="020B0604020202020204" pitchFamily="34" charset="0"/>
              </a:rPr>
              <a:t>“After six days the fire was brought under control, and before the damage could be measured, the fire reignited and burned for another three days. In the aftermath of the fire, two thirds of </a:t>
            </a:r>
            <a:r>
              <a:rPr lang="en-SG" dirty="0">
                <a:latin typeface="Arial" panose="020B0604020202020204" pitchFamily="34" charset="0"/>
                <a:cs typeface="Arial" panose="020B0604020202020204" pitchFamily="34" charset="0"/>
                <a:hlinkClick r:id="rId3" tooltip="Rome"/>
              </a:rPr>
              <a:t>Rome</a:t>
            </a:r>
            <a:r>
              <a:rPr lang="en-SG" dirty="0">
                <a:latin typeface="Arial" panose="020B0604020202020204" pitchFamily="34" charset="0"/>
                <a:cs typeface="Arial" panose="020B0604020202020204" pitchFamily="34" charset="0"/>
              </a:rPr>
              <a:t> had been destroyed.”</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SG" b="1" dirty="0">
                <a:latin typeface="Arial" panose="020B0604020202020204" pitchFamily="34" charset="0"/>
                <a:cs typeface="Arial" panose="020B0604020202020204" pitchFamily="34" charset="0"/>
              </a:rPr>
              <a:t>________</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SG" b="1" dirty="0">
                <a:latin typeface="Arial" panose="020B0604020202020204" pitchFamily="34" charset="0"/>
                <a:cs typeface="Arial" panose="020B0604020202020204" pitchFamily="34" charset="0"/>
              </a:rPr>
              <a:t>Great Fire of Rome</a:t>
            </a:r>
          </a:p>
          <a:p>
            <a:r>
              <a:rPr lang="en-US" dirty="0">
                <a:latin typeface="Arial" panose="020B0604020202020204" pitchFamily="34" charset="0"/>
                <a:cs typeface="Arial" panose="020B0604020202020204" pitchFamily="34" charset="0"/>
              </a:rPr>
              <a:t>https://</a:t>
            </a:r>
            <a:r>
              <a:rPr lang="en-US" dirty="0" err="1">
                <a:latin typeface="Arial" panose="020B0604020202020204" pitchFamily="34" charset="0"/>
                <a:cs typeface="Arial" panose="020B0604020202020204" pitchFamily="34" charset="0"/>
              </a:rPr>
              <a:t>en.wikipedia.org</a:t>
            </a:r>
            <a:r>
              <a:rPr lang="en-US" dirty="0">
                <a:latin typeface="Arial" panose="020B0604020202020204" pitchFamily="34" charset="0"/>
                <a:cs typeface="Arial" panose="020B0604020202020204" pitchFamily="34" charset="0"/>
              </a:rPr>
              <a:t>/wiki/</a:t>
            </a:r>
            <a:r>
              <a:rPr lang="en-US" dirty="0" err="1">
                <a:latin typeface="Arial" panose="020B0604020202020204" pitchFamily="34" charset="0"/>
                <a:cs typeface="Arial" panose="020B0604020202020204" pitchFamily="34" charset="0"/>
              </a:rPr>
              <a:t>Great_Fire_of_Rome</a:t>
            </a:r>
            <a:endParaRPr lang="en-SG"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r>
              <a:rPr lang="zh-CN" altLang="en-US" b="1" dirty="0"/>
              <a:t>公元</a:t>
            </a:r>
            <a:r>
              <a:rPr lang="en-US" altLang="zh-CN" b="1" dirty="0"/>
              <a:t>64</a:t>
            </a:r>
            <a:r>
              <a:rPr lang="zh-CN" altLang="en-US" b="1" dirty="0"/>
              <a:t>年</a:t>
            </a:r>
            <a:r>
              <a:rPr lang="en-US" altLang="zh-CN" b="1" dirty="0"/>
              <a:t>7</a:t>
            </a:r>
            <a:r>
              <a:rPr lang="zh-CN" altLang="en-US" b="1" dirty="0"/>
              <a:t>月</a:t>
            </a:r>
            <a:r>
              <a:rPr lang="en-US" altLang="zh-CN" b="1" dirty="0"/>
              <a:t>19</a:t>
            </a:r>
            <a:r>
              <a:rPr lang="zh-CN" altLang="en-US" b="1" dirty="0"/>
              <a:t>日，罗马发生大火。六天后大火被扑灭时，超过</a:t>
            </a:r>
            <a:r>
              <a:rPr lang="en-US" altLang="zh-CN" b="1" dirty="0"/>
              <a:t>70%</a:t>
            </a:r>
            <a:r>
              <a:rPr lang="zh-CN" altLang="en-US" b="1" dirty="0"/>
              <a:t>的城市已成废墟。</a:t>
            </a:r>
            <a:endParaRPr lang="zh-CN" altLang="en-US" dirty="0"/>
          </a:p>
          <a:p>
            <a:r>
              <a:rPr lang="en-US" altLang="zh-CN" dirty="0"/>
              <a:t>—— </a:t>
            </a:r>
            <a:r>
              <a:rPr lang="zh-CN" altLang="en-US" dirty="0">
                <a:hlinkClick r:id="rId4"/>
              </a:rPr>
              <a:t>来源：国家地理</a:t>
            </a:r>
            <a:endParaRPr lang="zh-CN" altLang="en-US" dirty="0"/>
          </a:p>
          <a:p>
            <a:br>
              <a:rPr lang="zh-CN" altLang="en-US" dirty="0"/>
            </a:br>
            <a:endParaRPr lang="zh-CN" altLang="en-US" dirty="0"/>
          </a:p>
          <a:p>
            <a:r>
              <a:rPr lang="zh-CN" altLang="en-US" b="1" dirty="0"/>
              <a:t>六天后，大火终于得到控制，但在灾情尚未统计完成之前，火势再次复燃，并持续燃烧了三天。大火过后，罗马三分之二的城市被毁。</a:t>
            </a:r>
            <a:endParaRPr lang="zh-CN" altLang="en-US" dirty="0"/>
          </a:p>
          <a:p>
            <a:r>
              <a:rPr lang="en-US" altLang="zh-CN" dirty="0"/>
              <a:t>—— </a:t>
            </a:r>
            <a:r>
              <a:rPr lang="zh-CN" altLang="en-US" dirty="0">
                <a:hlinkClick r:id="rId5"/>
              </a:rPr>
              <a:t>来源：维基百科 </a:t>
            </a:r>
            <a:r>
              <a:rPr lang="en-US" altLang="zh-CN" dirty="0">
                <a:hlinkClick r:id="rId5"/>
              </a:rPr>
              <a:t>- </a:t>
            </a:r>
            <a:r>
              <a:rPr lang="zh-CN" altLang="en-US" dirty="0">
                <a:hlinkClick r:id="rId5"/>
              </a:rPr>
              <a:t>罗马大火</a:t>
            </a:r>
            <a:endParaRPr lang="zh-CN" altLang="en-US" dirty="0"/>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4362022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SG" dirty="0">
                <a:latin typeface="Arial" panose="020B0604020202020204" pitchFamily="34" charset="0"/>
                <a:cs typeface="Arial" panose="020B0604020202020204" pitchFamily="34" charset="0"/>
              </a:rPr>
              <a:t>The “fire started in the enormous Circus Maximus stadium in Rome, now the capital of Italy. When the fire was finally extinguished six days later, 10 of Rome’s 14 districts were burned.</a:t>
            </a:r>
          </a:p>
          <a:p>
            <a:r>
              <a:rPr lang="en-SG" dirty="0">
                <a:latin typeface="Arial" panose="020B0604020202020204" pitchFamily="34" charset="0"/>
                <a:cs typeface="Arial" panose="020B0604020202020204" pitchFamily="34" charset="0"/>
              </a:rPr>
              <a:t> </a:t>
            </a:r>
          </a:p>
          <a:p>
            <a:r>
              <a:rPr lang="en-SG" dirty="0">
                <a:latin typeface="Arial" panose="020B0604020202020204" pitchFamily="34" charset="0"/>
                <a:cs typeface="Arial" panose="020B0604020202020204" pitchFamily="34" charset="0"/>
              </a:rPr>
              <a:t>Ancient historians blamed Rome’s infamous emperor, Nero, for the fire. One historian said Nero was playing the fiddle while his city went up in flames [even though the fiddle wasn’t invented until another 1000 years later!]. Other historians say Nero wanted to raze the city so he could build a new palace.” This grand palace was planned to take 30% of the area of Rome!</a:t>
            </a:r>
          </a:p>
          <a:p>
            <a:r>
              <a:rPr lang="en-US" dirty="0">
                <a:latin typeface="Arial" panose="020B0604020202020204" pitchFamily="34" charset="0"/>
                <a:cs typeface="Arial" panose="020B0604020202020204" pitchFamily="34" charset="0"/>
              </a:rPr>
              <a:t>_________</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SG" b="1" dirty="0">
                <a:latin typeface="Arial" panose="020B0604020202020204" pitchFamily="34" charset="0"/>
                <a:cs typeface="Arial" panose="020B0604020202020204" pitchFamily="34" charset="0"/>
              </a:rPr>
              <a:t>Jul 19, 64 CE: Great Fire of Rome </a:t>
            </a:r>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https://</a:t>
            </a:r>
            <a:r>
              <a:rPr lang="en-US" dirty="0" err="1">
                <a:latin typeface="Arial" panose="020B0604020202020204" pitchFamily="34" charset="0"/>
                <a:cs typeface="Arial" panose="020B0604020202020204" pitchFamily="34" charset="0"/>
              </a:rPr>
              <a:t>www.nationalgeographic.org</a:t>
            </a:r>
            <a:r>
              <a:rPr lang="en-US" dirty="0">
                <a:latin typeface="Arial" panose="020B0604020202020204" pitchFamily="34" charset="0"/>
                <a:cs typeface="Arial" panose="020B0604020202020204" pitchFamily="34" charset="0"/>
              </a:rPr>
              <a:t>/</a:t>
            </a:r>
            <a:r>
              <a:rPr lang="en-US" dirty="0" err="1">
                <a:latin typeface="Arial" panose="020B0604020202020204" pitchFamily="34" charset="0"/>
                <a:cs typeface="Arial" panose="020B0604020202020204" pitchFamily="34" charset="0"/>
              </a:rPr>
              <a:t>thisday</a:t>
            </a:r>
            <a:r>
              <a:rPr lang="en-US" dirty="0">
                <a:latin typeface="Arial" panose="020B0604020202020204" pitchFamily="34" charset="0"/>
                <a:cs typeface="Arial" panose="020B0604020202020204" pitchFamily="34" charset="0"/>
              </a:rPr>
              <a:t>/jul19/great-fire-</a:t>
            </a:r>
            <a:r>
              <a:rPr lang="en-US" dirty="0" err="1">
                <a:latin typeface="Arial" panose="020B0604020202020204" pitchFamily="34" charset="0"/>
                <a:cs typeface="Arial" panose="020B0604020202020204" pitchFamily="34" charset="0"/>
              </a:rPr>
              <a:t>rome</a:t>
            </a:r>
            <a:r>
              <a:rPr lang="en-US" dirty="0">
                <a:latin typeface="Arial" panose="020B0604020202020204" pitchFamily="34" charset="0"/>
                <a:cs typeface="Arial" panose="020B0604020202020204" pitchFamily="34" charset="0"/>
              </a:rPr>
              <a:t>/</a:t>
            </a:r>
          </a:p>
          <a:p>
            <a:endParaRPr lang="en-US" dirty="0">
              <a:latin typeface="Arial" panose="020B0604020202020204" pitchFamily="34" charset="0"/>
              <a:cs typeface="Arial" panose="020B0604020202020204" pitchFamily="34" charset="0"/>
            </a:endParaRPr>
          </a:p>
          <a:p>
            <a:r>
              <a:rPr lang="zh-CN" altLang="en-US" b="1" dirty="0"/>
              <a:t>这场大火起于罗马巨大的马克西穆斯竞技场（</a:t>
            </a:r>
            <a:r>
              <a:rPr lang="en-US" altLang="zh-CN" b="1" dirty="0"/>
              <a:t>Circus Maximus</a:t>
            </a:r>
            <a:r>
              <a:rPr lang="zh-CN" altLang="en-US" b="1" dirty="0"/>
              <a:t>），罗马如今是意大利的首都。大火最终在六天后被扑灭，罗马</a:t>
            </a:r>
            <a:r>
              <a:rPr lang="en-US" altLang="zh-CN" b="1" dirty="0"/>
              <a:t>14</a:t>
            </a:r>
            <a:r>
              <a:rPr lang="zh-CN" altLang="en-US" b="1" dirty="0"/>
              <a:t>个区中有</a:t>
            </a:r>
            <a:r>
              <a:rPr lang="en-US" altLang="zh-CN" b="1" dirty="0"/>
              <a:t>10</a:t>
            </a:r>
            <a:r>
              <a:rPr lang="zh-CN" altLang="en-US" b="1" dirty="0"/>
              <a:t>个被烧毁。</a:t>
            </a:r>
            <a:endParaRPr lang="zh-CN" altLang="en-US" dirty="0"/>
          </a:p>
          <a:p>
            <a:br>
              <a:rPr lang="zh-CN" altLang="en-US" dirty="0"/>
            </a:br>
            <a:endParaRPr lang="zh-CN" altLang="en-US" dirty="0"/>
          </a:p>
          <a:p>
            <a:r>
              <a:rPr lang="zh-CN" altLang="en-US" b="1" dirty="0"/>
              <a:t>古代历史学家将这场火灾归咎于罗马臭名昭著的皇帝尼禄（</a:t>
            </a:r>
            <a:r>
              <a:rPr lang="en-US" altLang="zh-CN" b="1" dirty="0"/>
              <a:t>Nero</a:t>
            </a:r>
            <a:r>
              <a:rPr lang="zh-CN" altLang="en-US" b="1" dirty="0"/>
              <a:t>）。有一位历史学家称，在大火燃烧罗马城时，尼禄正拉着小提琴（尽管小提琴直到一千年后才被发明！）。其他历史学家则认为，尼禄想要夷平罗马，以便修建一座新的宫殿。</a:t>
            </a:r>
            <a:r>
              <a:rPr lang="zh-CN" altLang="en-US" dirty="0"/>
              <a:t> 这座宏伟的宫殿计划占据罗马 </a:t>
            </a:r>
            <a:r>
              <a:rPr lang="en-US" altLang="zh-CN" b="1" dirty="0"/>
              <a:t>30%</a:t>
            </a:r>
            <a:r>
              <a:rPr lang="zh-CN" altLang="en-US" dirty="0"/>
              <a:t> 的土地！</a:t>
            </a:r>
          </a:p>
          <a:p>
            <a:br>
              <a:rPr lang="zh-CN" altLang="en-US" dirty="0"/>
            </a:br>
            <a:endParaRPr lang="zh-CN" altLang="en-US" dirty="0"/>
          </a:p>
          <a:p>
            <a:r>
              <a:rPr lang="en-US" altLang="zh-CN" dirty="0"/>
              <a:t>—— </a:t>
            </a:r>
            <a:r>
              <a:rPr lang="zh-CN" altLang="en-US" b="1" dirty="0"/>
              <a:t>公元</a:t>
            </a:r>
            <a:r>
              <a:rPr lang="en-US" altLang="zh-CN" b="1" dirty="0"/>
              <a:t>64</a:t>
            </a:r>
            <a:r>
              <a:rPr lang="zh-CN" altLang="en-US" b="1" dirty="0"/>
              <a:t>年</a:t>
            </a:r>
            <a:r>
              <a:rPr lang="en-US" altLang="zh-CN" b="1" dirty="0"/>
              <a:t>7</a:t>
            </a:r>
            <a:r>
              <a:rPr lang="zh-CN" altLang="en-US" b="1" dirty="0"/>
              <a:t>月</a:t>
            </a:r>
            <a:r>
              <a:rPr lang="en-US" altLang="zh-CN" b="1" dirty="0"/>
              <a:t>19</a:t>
            </a:r>
            <a:r>
              <a:rPr lang="zh-CN" altLang="en-US" b="1" dirty="0"/>
              <a:t>日：罗马大火</a:t>
            </a:r>
            <a:endParaRPr lang="zh-CN" altLang="en-US" dirty="0"/>
          </a:p>
          <a:p>
            <a:r>
              <a:rPr lang="zh-CN" altLang="en-US" dirty="0">
                <a:hlinkClick r:id="rId3"/>
              </a:rPr>
              <a:t>来源：国家地理</a:t>
            </a:r>
            <a:endParaRPr lang="zh-CN" altLang="en-US" dirty="0"/>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1326313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SG" dirty="0">
                <a:latin typeface="Arial" panose="020B0604020202020204" pitchFamily="34" charset="0"/>
                <a:cs typeface="Arial" panose="020B0604020202020204" pitchFamily="34" charset="0"/>
              </a:rPr>
              <a:t>“Nero himself blamed [what he considered] a rebellious new cult—the Christians.</a:t>
            </a:r>
          </a:p>
          <a:p>
            <a:r>
              <a:rPr lang="en-SG" dirty="0">
                <a:latin typeface="Arial" panose="020B0604020202020204" pitchFamily="34" charset="0"/>
                <a:cs typeface="Arial" panose="020B0604020202020204" pitchFamily="34" charset="0"/>
              </a:rPr>
              <a:t> </a:t>
            </a:r>
          </a:p>
          <a:p>
            <a:r>
              <a:rPr lang="en-SG" dirty="0">
                <a:latin typeface="Arial" panose="020B0604020202020204" pitchFamily="34" charset="0"/>
                <a:cs typeface="Arial" panose="020B0604020202020204" pitchFamily="34" charset="0"/>
              </a:rPr>
              <a:t>“Most modern historians don’t blame Nero for the Great Fire of Rome. Ancient Rome was a city of more than two million people, with thousands living in slums. These slums were filled with poorly constructed wooden apartment buildings. A fire in one apartment could quickly engulf the entire block.”</a:t>
            </a:r>
          </a:p>
          <a:p>
            <a:endParaRPr lang="en-SG" dirty="0">
              <a:latin typeface="Arial" panose="020B0604020202020204" pitchFamily="34" charset="0"/>
              <a:cs typeface="Arial" panose="020B0604020202020204" pitchFamily="34" charset="0"/>
            </a:endParaRPr>
          </a:p>
          <a:p>
            <a:r>
              <a:rPr lang="en-SG" dirty="0">
                <a:latin typeface="Arial" panose="020B0604020202020204" pitchFamily="34" charset="0"/>
                <a:cs typeface="Arial" panose="020B0604020202020204" pitchFamily="34" charset="0"/>
              </a:rPr>
              <a:t>In any case, the fire made it very difficult to live as a Christian—especially in Rome. Christians were soon fed to lions and dogs and even used to light Nero’s evening gardens.</a:t>
            </a:r>
          </a:p>
          <a:p>
            <a:r>
              <a:rPr lang="en-US" dirty="0">
                <a:latin typeface="Arial" panose="020B0604020202020204" pitchFamily="34" charset="0"/>
                <a:cs typeface="Arial" panose="020B0604020202020204" pitchFamily="34" charset="0"/>
              </a:rPr>
              <a:t>_________</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SG" b="1" dirty="0">
                <a:latin typeface="Arial" panose="020B0604020202020204" pitchFamily="34" charset="0"/>
                <a:cs typeface="Arial" panose="020B0604020202020204" pitchFamily="34" charset="0"/>
              </a:rPr>
              <a:t>Jul 19, 64 CE: Great Fire of Rome </a:t>
            </a:r>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https://</a:t>
            </a:r>
            <a:r>
              <a:rPr lang="en-US" dirty="0" err="1">
                <a:latin typeface="Arial" panose="020B0604020202020204" pitchFamily="34" charset="0"/>
                <a:cs typeface="Arial" panose="020B0604020202020204" pitchFamily="34" charset="0"/>
              </a:rPr>
              <a:t>www.nationalgeographic.org</a:t>
            </a:r>
            <a:r>
              <a:rPr lang="en-US" dirty="0">
                <a:latin typeface="Arial" panose="020B0604020202020204" pitchFamily="34" charset="0"/>
                <a:cs typeface="Arial" panose="020B0604020202020204" pitchFamily="34" charset="0"/>
              </a:rPr>
              <a:t>/</a:t>
            </a:r>
            <a:r>
              <a:rPr lang="en-US" dirty="0" err="1">
                <a:latin typeface="Arial" panose="020B0604020202020204" pitchFamily="34" charset="0"/>
                <a:cs typeface="Arial" panose="020B0604020202020204" pitchFamily="34" charset="0"/>
              </a:rPr>
              <a:t>thisday</a:t>
            </a:r>
            <a:r>
              <a:rPr lang="en-US" dirty="0">
                <a:latin typeface="Arial" panose="020B0604020202020204" pitchFamily="34" charset="0"/>
                <a:cs typeface="Arial" panose="020B0604020202020204" pitchFamily="34" charset="0"/>
              </a:rPr>
              <a:t>/jul19/great-fire-</a:t>
            </a:r>
            <a:r>
              <a:rPr lang="en-US" dirty="0" err="1">
                <a:latin typeface="Arial" panose="020B0604020202020204" pitchFamily="34" charset="0"/>
                <a:cs typeface="Arial" panose="020B0604020202020204" pitchFamily="34" charset="0"/>
              </a:rPr>
              <a:t>rome</a:t>
            </a:r>
            <a:r>
              <a:rPr lang="en-US" dirty="0">
                <a:latin typeface="Arial" panose="020B0604020202020204" pitchFamily="34" charset="0"/>
                <a:cs typeface="Arial" panose="020B0604020202020204" pitchFamily="34" charset="0"/>
              </a:rPr>
              <a:t>/</a:t>
            </a:r>
          </a:p>
          <a:p>
            <a:endParaRPr lang="en-US" dirty="0">
              <a:latin typeface="Arial" panose="020B0604020202020204" pitchFamily="34" charset="0"/>
              <a:cs typeface="Arial" panose="020B0604020202020204" pitchFamily="34" charset="0"/>
            </a:endParaRPr>
          </a:p>
          <a:p>
            <a:r>
              <a:rPr lang="zh-CN" altLang="en-US" b="1" dirty="0"/>
              <a:t>尼禄将这场大火归咎于他认为是反叛的新兴教派</a:t>
            </a:r>
            <a:r>
              <a:rPr lang="en-US" altLang="zh-CN" b="1" dirty="0"/>
              <a:t>——</a:t>
            </a:r>
            <a:r>
              <a:rPr lang="zh-CN" altLang="en-US" b="1" dirty="0"/>
              <a:t>基督徒。</a:t>
            </a:r>
            <a:endParaRPr lang="zh-CN" altLang="en-US" dirty="0"/>
          </a:p>
          <a:p>
            <a:br>
              <a:rPr lang="zh-CN" altLang="en-US" dirty="0"/>
            </a:br>
            <a:endParaRPr lang="zh-CN" altLang="en-US" dirty="0"/>
          </a:p>
          <a:p>
            <a:r>
              <a:rPr lang="zh-CN" altLang="en-US" b="1" dirty="0"/>
              <a:t>大多数现代历史学家并不认为尼禄是罗马大火的罪魁祸首。</a:t>
            </a:r>
            <a:endParaRPr lang="zh-CN" altLang="en-US" dirty="0"/>
          </a:p>
          <a:p>
            <a:r>
              <a:rPr lang="zh-CN" altLang="en-US" dirty="0"/>
              <a:t>古代罗马是一个拥有超过两百万人口的城市，其中成千上万的人居住在贫民窟。这些贫民窟中充满了结构不稳固的木质公寓楼，一间公寓起火，整栋建筑很快就会被大火吞噬，甚至蔓延至整个街区。</a:t>
            </a:r>
          </a:p>
          <a:p>
            <a:br>
              <a:rPr lang="zh-CN" altLang="en-US" dirty="0"/>
            </a:br>
            <a:endParaRPr lang="zh-CN" altLang="en-US" dirty="0"/>
          </a:p>
          <a:p>
            <a:r>
              <a:rPr lang="zh-CN" altLang="en-US" b="1" dirty="0"/>
              <a:t>无论如何，大火使基督徒的生存变得极其艰难，尤其是在罗马。</a:t>
            </a:r>
            <a:endParaRPr lang="zh-CN" altLang="en-US" dirty="0"/>
          </a:p>
          <a:p>
            <a:r>
              <a:rPr lang="zh-CN" altLang="en-US" dirty="0"/>
              <a:t>基督徒很快就被投入斗兽场，供狮子和狗吞食，甚至被用作火把来照亮尼禄的夜间花园。</a:t>
            </a:r>
          </a:p>
          <a:p>
            <a:br>
              <a:rPr lang="zh-CN" altLang="en-US" dirty="0"/>
            </a:br>
            <a:endParaRPr lang="zh-CN" altLang="en-US" dirty="0"/>
          </a:p>
          <a:p>
            <a:r>
              <a:rPr lang="en-US" altLang="zh-CN" dirty="0"/>
              <a:t>—— </a:t>
            </a:r>
            <a:r>
              <a:rPr lang="zh-CN" altLang="en-US" b="1" dirty="0"/>
              <a:t>公元</a:t>
            </a:r>
            <a:r>
              <a:rPr lang="en-US" altLang="zh-CN" b="1" dirty="0"/>
              <a:t>64</a:t>
            </a:r>
            <a:r>
              <a:rPr lang="zh-CN" altLang="en-US" b="1" dirty="0"/>
              <a:t>年</a:t>
            </a:r>
            <a:r>
              <a:rPr lang="en-US" altLang="zh-CN" b="1" dirty="0"/>
              <a:t>7</a:t>
            </a:r>
            <a:r>
              <a:rPr lang="zh-CN" altLang="en-US" b="1" dirty="0"/>
              <a:t>月</a:t>
            </a:r>
            <a:r>
              <a:rPr lang="en-US" altLang="zh-CN" b="1" dirty="0"/>
              <a:t>19</a:t>
            </a:r>
            <a:r>
              <a:rPr lang="zh-CN" altLang="en-US" b="1" dirty="0"/>
              <a:t>日：罗马大火</a:t>
            </a:r>
            <a:endParaRPr lang="zh-CN" altLang="en-US" dirty="0"/>
          </a:p>
          <a:p>
            <a:r>
              <a:rPr lang="zh-CN" altLang="en-US" dirty="0">
                <a:hlinkClick r:id="rId3"/>
              </a:rPr>
              <a:t>来源：国家地理</a:t>
            </a:r>
            <a:endParaRPr lang="zh-CN" altLang="en-US" dirty="0"/>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9915216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048D23FE-547C-45D5-B741-71310339BC08}" type="slidenum">
              <a:rPr lang="en-US" altLang="en-US" sz="1200"/>
              <a:pPr eaLnBrk="1" hangingPunct="1"/>
              <a:t>94</a:t>
            </a:fld>
            <a:endParaRPr lang="en-US" altLang="en-US" sz="1200"/>
          </a:p>
        </p:txBody>
      </p:sp>
      <p:sp>
        <p:nvSpPr>
          <p:cNvPr id="199683" name="Rectangle 2"/>
          <p:cNvSpPr>
            <a:spLocks noGrp="1" noRot="1" noChangeAspect="1" noChangeArrowheads="1" noTextEdit="1"/>
          </p:cNvSpPr>
          <p:nvPr>
            <p:ph type="sldImg"/>
          </p:nvPr>
        </p:nvSpPr>
        <p:spPr>
          <a:ln/>
        </p:spPr>
      </p:sp>
      <p:sp>
        <p:nvSpPr>
          <p:cNvPr id="19968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In AD 64, believers were falling away not due to persecution but due to lack of knowledge.</a:t>
            </a:r>
          </a:p>
          <a:p>
            <a:pPr eaLnBrk="1" hangingPunct="1"/>
            <a:r>
              <a:rPr lang="en-US" dirty="0">
                <a:latin typeface="Arial" panose="020B0604020202020204" pitchFamily="34" charset="0"/>
                <a:ea typeface="ＭＳ Ｐゴシック" charset="0"/>
                <a:cs typeface="Arial" panose="020B0604020202020204" pitchFamily="34" charset="0"/>
              </a:rPr>
              <a:t>Peter had likely sent his first letter to the readers only months before. </a:t>
            </a:r>
          </a:p>
          <a:p>
            <a:pPr eaLnBrk="1" hangingPunct="1"/>
            <a:r>
              <a:rPr lang="en-US" dirty="0">
                <a:latin typeface="Arial" panose="020B0604020202020204" pitchFamily="34" charset="0"/>
                <a:ea typeface="ＭＳ Ｐゴシック" charset="0"/>
                <a:cs typeface="Arial" panose="020B0604020202020204" pitchFamily="34" charset="0"/>
              </a:rPr>
              <a:t>In fact, more NT letters were written in the 60s than in any other decade. Why? Two reasons:</a:t>
            </a:r>
          </a:p>
          <a:p>
            <a:pPr eaLnBrk="1" hangingPunct="1"/>
            <a:r>
              <a:rPr lang="en-US" dirty="0">
                <a:latin typeface="Arial" panose="020B0604020202020204" pitchFamily="34" charset="0"/>
                <a:ea typeface="ＭＳ Ｐゴシック" charset="0"/>
                <a:cs typeface="Arial" panose="020B0604020202020204" pitchFamily="34" charset="0"/>
              </a:rPr>
              <a:t>In 1 Peter, Peter advised believers to stand firm in God’s grace during unjust suffering—as this was the first big wave of suffering to hit the church.</a:t>
            </a:r>
          </a:p>
          <a:p>
            <a:pPr eaLnBrk="1" hangingPunct="1"/>
            <a:r>
              <a:rPr lang="en-US" dirty="0">
                <a:latin typeface="Arial" panose="020B0604020202020204" pitchFamily="34" charset="0"/>
                <a:ea typeface="ＭＳ Ｐゴシック" charset="0"/>
                <a:cs typeface="Arial" panose="020B0604020202020204" pitchFamily="34" charset="0"/>
              </a:rPr>
              <a:t>More than that, though, was the proliferation of false teachers in the 60s.</a:t>
            </a:r>
          </a:p>
          <a:p>
            <a:pPr eaLnBrk="1" hangingPunct="1"/>
            <a:endParaRPr lang="en-US" dirty="0">
              <a:latin typeface="Arial" panose="020B0604020202020204" pitchFamily="34" charset="0"/>
              <a:ea typeface="ＭＳ Ｐゴシック" charset="0"/>
              <a:cs typeface="Arial" panose="020B0604020202020204" pitchFamily="34" charset="0"/>
            </a:endParaRPr>
          </a:p>
          <a:p>
            <a:pPr eaLnBrk="1" hangingPunct="1"/>
            <a:endParaRPr lang="en-US" dirty="0">
              <a:latin typeface="Arial" panose="020B0604020202020204" pitchFamily="34" charset="0"/>
              <a:ea typeface="ＭＳ Ｐゴシック" charset="0"/>
              <a:cs typeface="Arial" panose="020B0604020202020204" pitchFamily="34" charset="0"/>
            </a:endParaRPr>
          </a:p>
          <a:p>
            <a:r>
              <a:rPr lang="zh-CN" altLang="en-US" b="1" dirty="0"/>
              <a:t>在公元</a:t>
            </a:r>
            <a:r>
              <a:rPr lang="en-US" altLang="zh-CN" b="1" dirty="0"/>
              <a:t>64</a:t>
            </a:r>
            <a:r>
              <a:rPr lang="zh-CN" altLang="en-US" b="1" dirty="0"/>
              <a:t>年，信徒离弃信仰的原因不是因为逼迫，而是由于缺乏知识。</a:t>
            </a:r>
            <a:endParaRPr lang="zh-CN" altLang="en-US" dirty="0"/>
          </a:p>
          <a:p>
            <a:r>
              <a:rPr lang="zh-CN" altLang="en-US" dirty="0"/>
              <a:t>彼得很可能在几个月前才将他的第一封书信寄给这些读者。</a:t>
            </a:r>
          </a:p>
          <a:p>
            <a:br>
              <a:rPr lang="zh-CN" altLang="en-US" dirty="0"/>
            </a:br>
            <a:endParaRPr lang="zh-CN" altLang="en-US" dirty="0"/>
          </a:p>
          <a:p>
            <a:r>
              <a:rPr lang="zh-CN" altLang="en-US" dirty="0"/>
              <a:t>事实上，新约书信在</a:t>
            </a:r>
            <a:r>
              <a:rPr lang="en-US" altLang="zh-CN" b="1" dirty="0"/>
              <a:t>60</a:t>
            </a:r>
            <a:r>
              <a:rPr lang="zh-CN" altLang="en-US" b="1" dirty="0"/>
              <a:t>年代</a:t>
            </a:r>
            <a:r>
              <a:rPr lang="zh-CN" altLang="en-US" dirty="0"/>
              <a:t>的写作数量比任何其他十年都要多。为什么？有两个原因：</a:t>
            </a:r>
          </a:p>
          <a:p>
            <a:r>
              <a:rPr lang="en-US" altLang="zh-CN" dirty="0"/>
              <a:t>1. </a:t>
            </a:r>
            <a:r>
              <a:rPr lang="zh-CN" altLang="en-US" dirty="0"/>
              <a:t>在</a:t>
            </a:r>
            <a:r>
              <a:rPr lang="en-US" altLang="zh-CN" dirty="0"/>
              <a:t>《</a:t>
            </a:r>
            <a:r>
              <a:rPr lang="zh-CN" altLang="en-US" dirty="0"/>
              <a:t>彼得前书</a:t>
            </a:r>
            <a:r>
              <a:rPr lang="en-US" altLang="zh-CN" dirty="0"/>
              <a:t>》</a:t>
            </a:r>
            <a:r>
              <a:rPr lang="zh-CN" altLang="en-US" dirty="0"/>
              <a:t>中，彼得劝勉信徒，在不公义的苦难中要坚立在神的恩典里</a:t>
            </a:r>
            <a:r>
              <a:rPr lang="en-US" altLang="zh-CN" dirty="0"/>
              <a:t>——</a:t>
            </a:r>
            <a:r>
              <a:rPr lang="zh-CN" altLang="en-US" dirty="0"/>
              <a:t>因为这是教会所经历的第一波大规模苦难。</a:t>
            </a:r>
          </a:p>
          <a:p>
            <a:r>
              <a:rPr lang="en-US" altLang="zh-CN" dirty="0"/>
              <a:t>2. </a:t>
            </a:r>
            <a:r>
              <a:rPr lang="zh-CN" altLang="en-US" b="1" dirty="0"/>
              <a:t>更重要的是，</a:t>
            </a:r>
            <a:r>
              <a:rPr lang="en-US" altLang="zh-CN" b="1" dirty="0"/>
              <a:t>60</a:t>
            </a:r>
            <a:r>
              <a:rPr lang="zh-CN" altLang="en-US" b="1" dirty="0"/>
              <a:t>年代</a:t>
            </a:r>
            <a:r>
              <a:rPr lang="zh-CN" altLang="en-US" dirty="0"/>
              <a:t>假教师的迅速</a:t>
            </a:r>
            <a:r>
              <a:rPr lang="zh-CN" altLang="en-US" b="1" dirty="0"/>
              <a:t>泛滥</a:t>
            </a:r>
            <a:r>
              <a:rPr lang="zh-CN" altLang="en-US" dirty="0"/>
              <a:t>，对教会带来了极大的挑战。</a:t>
            </a:r>
          </a:p>
          <a:p>
            <a:pPr eaLnBrk="1" hangingPunct="1"/>
            <a:endParaRPr lang="en-US" dirty="0">
              <a:latin typeface="Arial" panose="020B0604020202020204" pitchFamily="34" charset="0"/>
              <a:ea typeface="ＭＳ Ｐゴシック" charset="0"/>
              <a:cs typeface="Arial" panose="020B0604020202020204" pitchFamily="34" charset="0"/>
            </a:endParaRPr>
          </a:p>
          <a:p>
            <a:pPr eaLnBrk="1" hangingPunct="1"/>
            <a:endParaRPr lang="en-US" altLang="en-US" dirty="0">
              <a:latin typeface="Times New Roman" pitchFamily="18" charset="0"/>
            </a:endParaRPr>
          </a:p>
        </p:txBody>
      </p:sp>
    </p:spTree>
    <p:extLst>
      <p:ext uri="{BB962C8B-B14F-4D97-AF65-F5344CB8AC3E}">
        <p14:creationId xmlns:p14="http://schemas.microsoft.com/office/powerpoint/2010/main" val="289876124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panose="020B0604020202020204" pitchFamily="34" charset="0"/>
                <a:cs typeface="Arial" panose="020B0604020202020204" pitchFamily="34" charset="0"/>
              </a:rPr>
              <a:t>Perhaps you have heard of Joshua Harris. In 1997 at age 21 he wrote a significant book called </a:t>
            </a:r>
            <a:r>
              <a:rPr lang="en-US" i="1" dirty="0">
                <a:latin typeface="Arial" panose="020B0604020202020204" pitchFamily="34" charset="0"/>
                <a:cs typeface="Arial" panose="020B0604020202020204" pitchFamily="34" charset="0"/>
              </a:rPr>
              <a:t>I Kissed Dating Goodbye.</a:t>
            </a:r>
            <a:r>
              <a:rPr lang="en-US" i="0" dirty="0">
                <a:latin typeface="Arial" panose="020B0604020202020204" pitchFamily="34" charset="0"/>
                <a:cs typeface="Arial" panose="020B0604020202020204" pitchFamily="34" charset="0"/>
              </a:rPr>
              <a:t> It was a hit and God used it mightily to support the purity movement. He himself waited until marriage for sex and later wrote </a:t>
            </a:r>
            <a:r>
              <a:rPr lang="en-US" i="1" dirty="0">
                <a:latin typeface="Arial" panose="020B0604020202020204" pitchFamily="34" charset="0"/>
                <a:cs typeface="Arial" panose="020B0604020202020204" pitchFamily="34" charset="0"/>
              </a:rPr>
              <a:t>Boy Meets Girl.</a:t>
            </a:r>
          </a:p>
          <a:p>
            <a:endParaRPr lang="en-US" i="1" dirty="0">
              <a:latin typeface="Arial" panose="020B0604020202020204" pitchFamily="34" charset="0"/>
              <a:cs typeface="Arial" panose="020B0604020202020204" pitchFamily="34" charset="0"/>
            </a:endParaRPr>
          </a:p>
          <a:p>
            <a:r>
              <a:rPr lang="zh-CN" altLang="en-US" dirty="0"/>
              <a:t>或许你听说过约书亚</a:t>
            </a:r>
            <a:r>
              <a:rPr lang="en-US" altLang="zh-CN" dirty="0"/>
              <a:t>·</a:t>
            </a:r>
            <a:r>
              <a:rPr lang="zh-CN" altLang="en-US" dirty="0"/>
              <a:t>哈里斯。</a:t>
            </a:r>
            <a:r>
              <a:rPr lang="en-US" altLang="zh-CN" b="1" dirty="0"/>
              <a:t>1997</a:t>
            </a:r>
            <a:r>
              <a:rPr lang="zh-CN" altLang="en-US" b="1" dirty="0"/>
              <a:t>年，</a:t>
            </a:r>
            <a:r>
              <a:rPr lang="en-US" altLang="zh-CN" b="1" dirty="0"/>
              <a:t>21</a:t>
            </a:r>
            <a:r>
              <a:rPr lang="zh-CN" altLang="en-US" b="1" dirty="0"/>
              <a:t>岁的他写了一本重要的书籍</a:t>
            </a:r>
            <a:r>
              <a:rPr lang="en-US" altLang="zh-CN" b="1" dirty="0"/>
              <a:t>《</a:t>
            </a:r>
            <a:r>
              <a:rPr lang="zh-CN" altLang="en-US" b="1" dirty="0"/>
              <a:t>我与约会告别</a:t>
            </a:r>
            <a:r>
              <a:rPr lang="en-US" altLang="zh-CN" b="1" dirty="0"/>
              <a:t>》</a:t>
            </a:r>
            <a:r>
              <a:rPr lang="zh-CN" altLang="en-US" b="1" dirty="0"/>
              <a:t>（</a:t>
            </a:r>
            <a:r>
              <a:rPr lang="en-US" altLang="zh-CN" b="1" dirty="0"/>
              <a:t>I Kissed Dating Goodbye</a:t>
            </a:r>
            <a:r>
              <a:rPr lang="zh-CN" altLang="en-US" b="1" dirty="0"/>
              <a:t>）</a:t>
            </a:r>
            <a:r>
              <a:rPr lang="zh-CN" altLang="en-US" dirty="0"/>
              <a:t>。</a:t>
            </a:r>
          </a:p>
          <a:p>
            <a:r>
              <a:rPr lang="zh-CN" altLang="en-US" dirty="0"/>
              <a:t>这本书大受欢迎，并被神大大使用来支持</a:t>
            </a:r>
            <a:r>
              <a:rPr lang="zh-CN" altLang="en-US" b="1" dirty="0"/>
              <a:t>贞洁运动</a:t>
            </a:r>
            <a:r>
              <a:rPr lang="zh-CN" altLang="en-US" dirty="0"/>
              <a:t>（</a:t>
            </a:r>
            <a:r>
              <a:rPr lang="en-US" altLang="zh-CN" dirty="0"/>
              <a:t>Purity Movement</a:t>
            </a:r>
            <a:r>
              <a:rPr lang="zh-CN" altLang="en-US" dirty="0"/>
              <a:t>）。</a:t>
            </a:r>
          </a:p>
          <a:p>
            <a:r>
              <a:rPr lang="zh-CN" altLang="en-US" dirty="0"/>
              <a:t>他本人也选择在婚后才发生性关系，并在后来写了**</a:t>
            </a:r>
            <a:r>
              <a:rPr lang="en-US" altLang="zh-CN" dirty="0"/>
              <a:t>《</a:t>
            </a:r>
            <a:r>
              <a:rPr lang="zh-CN" altLang="en-US" dirty="0"/>
              <a:t>男孩遇见女孩</a:t>
            </a:r>
            <a:r>
              <a:rPr lang="en-US" altLang="zh-CN" dirty="0"/>
              <a:t>》</a:t>
            </a:r>
            <a:r>
              <a:rPr lang="zh-CN" altLang="en-US" dirty="0"/>
              <a:t>（</a:t>
            </a:r>
            <a:r>
              <a:rPr lang="en-US" altLang="zh-CN" i="1" dirty="0"/>
              <a:t>Boy Meets Girl</a:t>
            </a:r>
            <a:r>
              <a:rPr lang="zh-CN" altLang="en-US" dirty="0"/>
              <a:t>）**。</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228935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panose="020B0604020202020204" pitchFamily="34" charset="0"/>
                <a:cs typeface="Arial" panose="020B0604020202020204" pitchFamily="34" charset="0"/>
              </a:rPr>
              <a:t>It happened in his own life when God gave him his wife Shannon and three great kids.</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t>当神赐给他妻子香农和三个优秀的孩子时，这也在他自己的生命中实现了。</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7871313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cs typeface="ＭＳ Ｐゴシック" charset="0"/>
              </a:rPr>
              <a:t>Yet in July 2019, Harris announced the breakup of his marriage.</a:t>
            </a:r>
          </a:p>
          <a:p>
            <a:endParaRPr lang="en-US" dirty="0">
              <a:cs typeface="ＭＳ Ｐゴシック"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b="1" dirty="0"/>
              <a:t>约书亚</a:t>
            </a:r>
            <a:r>
              <a:rPr lang="en-US" altLang="zh-CN" b="1" dirty="0"/>
              <a:t>·</a:t>
            </a:r>
            <a:r>
              <a:rPr lang="zh-CN" altLang="en-US" b="1" dirty="0"/>
              <a:t>哈里斯（</a:t>
            </a:r>
            <a:r>
              <a:rPr lang="en-US" altLang="zh-CN" b="1" dirty="0"/>
              <a:t>Joshua Harris</a:t>
            </a:r>
            <a:r>
              <a:rPr lang="zh-CN" altLang="en-US" b="1" dirty="0"/>
              <a:t>），</a:t>
            </a:r>
            <a:r>
              <a:rPr lang="en-US" altLang="zh-CN" b="1" dirty="0"/>
              <a:t>《</a:t>
            </a:r>
            <a:r>
              <a:rPr lang="zh-CN" altLang="en-US" b="1" dirty="0"/>
              <a:t>不再约会</a:t>
            </a:r>
            <a:r>
              <a:rPr lang="en-US" altLang="zh-CN" b="1" dirty="0"/>
              <a:t>》</a:t>
            </a:r>
            <a:r>
              <a:rPr lang="zh-CN" altLang="en-US" b="1" dirty="0"/>
              <a:t>（</a:t>
            </a:r>
            <a:r>
              <a:rPr lang="en-US" altLang="zh-CN" b="1" i="1" dirty="0"/>
              <a:t>I Kissed Dating Goodbye</a:t>
            </a:r>
            <a:r>
              <a:rPr lang="zh-CN" altLang="en-US" b="1" dirty="0"/>
              <a:t>）一书的作者，正在与结婚</a:t>
            </a:r>
            <a:r>
              <a:rPr lang="en-US" altLang="zh-CN" b="1" dirty="0"/>
              <a:t>20</a:t>
            </a:r>
            <a:r>
              <a:rPr lang="zh-CN" altLang="en-US" b="1" dirty="0"/>
              <a:t>年的妻子分开，并且正在远离基督教信仰</a:t>
            </a:r>
            <a:r>
              <a:rPr lang="en-US" altLang="zh-CN" b="1" dirty="0"/>
              <a:t>……</a:t>
            </a:r>
            <a:endParaRPr lang="zh-CN" altLang="en-US" dirty="0"/>
          </a:p>
          <a:p>
            <a:endParaRPr lang="en-US" dirty="0">
              <a:cs typeface="ＭＳ Ｐゴシック" charset="0"/>
            </a:endParaRPr>
          </a:p>
        </p:txBody>
      </p:sp>
    </p:spTree>
    <p:extLst>
      <p:ext uri="{BB962C8B-B14F-4D97-AF65-F5344CB8AC3E}">
        <p14:creationId xmlns:p14="http://schemas.microsoft.com/office/powerpoint/2010/main" val="405535530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panose="020B0604020202020204" pitchFamily="34" charset="0"/>
                <a:cs typeface="Arial" panose="020B0604020202020204" pitchFamily="34" charset="0"/>
              </a:rPr>
              <a:t>He also claimed to be leaving his faith [read second paragraph above].</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t>他还声称自己正在放弃信仰</a:t>
            </a:r>
            <a:r>
              <a:rPr lang="en-US" altLang="zh-CN" dirty="0"/>
              <a:t>【</a:t>
            </a:r>
            <a:r>
              <a:rPr lang="zh-CN" altLang="en-US" dirty="0"/>
              <a:t>参见上方第二段</a:t>
            </a:r>
            <a:r>
              <a:rPr lang="en-US" altLang="zh-CN" dirty="0"/>
              <a:t>】</a:t>
            </a:r>
            <a:r>
              <a:rPr lang="zh-CN" altLang="en-US" dirty="0"/>
              <a:t>。</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2417547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panose="020B0604020202020204" pitchFamily="34" charset="0"/>
                <a:cs typeface="Arial" panose="020B0604020202020204" pitchFamily="34" charset="0"/>
              </a:rPr>
              <a:t>He has now started waving the rainbow flag too. Sadder than that…</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t>他现在也开始挥舞彩虹旗了。比这更令人悲哀的是</a:t>
            </a:r>
            <a:r>
              <a:rPr lang="en-US" altLang="zh-CN" dirty="0"/>
              <a:t>……</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823774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32109565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SG" dirty="0">
                <a:latin typeface="Arial" panose="020B0604020202020204" pitchFamily="34" charset="0"/>
                <a:cs typeface="Arial" panose="020B0604020202020204" pitchFamily="34" charset="0"/>
              </a:rPr>
              <a:t>The website “Friendly Atheist” notes, “The man who urged Christians to embrace ‘purity’ if they wanted a happy marriage is now ending his own.”</a:t>
            </a:r>
          </a:p>
          <a:p>
            <a:endParaRPr lang="en-SG" dirty="0">
              <a:latin typeface="Arial" panose="020B0604020202020204" pitchFamily="34" charset="0"/>
              <a:cs typeface="Arial" panose="020B0604020202020204" pitchFamily="34" charset="0"/>
            </a:endParaRPr>
          </a:p>
          <a:p>
            <a:r>
              <a:rPr lang="en-SG" dirty="0">
                <a:latin typeface="Arial" panose="020B0604020202020204" pitchFamily="34" charset="0"/>
                <a:cs typeface="Arial" panose="020B0604020202020204" pitchFamily="34" charset="0"/>
              </a:rPr>
              <a:t>————</a:t>
            </a:r>
          </a:p>
          <a:p>
            <a:endParaRPr lang="en-SG" dirty="0">
              <a:latin typeface="Arial" panose="020B0604020202020204" pitchFamily="34" charset="0"/>
              <a:cs typeface="Arial" panose="020B0604020202020204" pitchFamily="34" charset="0"/>
            </a:endParaRPr>
          </a:p>
          <a:p>
            <a:r>
              <a:rPr lang="en-SG" dirty="0">
                <a:latin typeface="Arial" panose="020B0604020202020204" pitchFamily="34" charset="0"/>
                <a:cs typeface="Arial" panose="020B0604020202020204" pitchFamily="34" charset="0"/>
              </a:rPr>
              <a:t>“In news that surely marks the end of an era, </a:t>
            </a:r>
            <a:r>
              <a:rPr lang="en-SG" b="1" dirty="0">
                <a:latin typeface="Arial" panose="020B0604020202020204" pitchFamily="34" charset="0"/>
                <a:cs typeface="Arial" panose="020B0604020202020204" pitchFamily="34" charset="0"/>
              </a:rPr>
              <a:t>Joshua Harris</a:t>
            </a:r>
            <a:r>
              <a:rPr lang="en-SG" dirty="0">
                <a:latin typeface="Arial" panose="020B0604020202020204" pitchFamily="34" charset="0"/>
                <a:cs typeface="Arial" panose="020B0604020202020204" pitchFamily="34" charset="0"/>
              </a:rPr>
              <a:t> has announced that he and his wife </a:t>
            </a:r>
            <a:r>
              <a:rPr lang="en-SG" b="1" dirty="0">
                <a:latin typeface="Arial" panose="020B0604020202020204" pitchFamily="34" charset="0"/>
                <a:cs typeface="Arial" panose="020B0604020202020204" pitchFamily="34" charset="0"/>
              </a:rPr>
              <a:t>Shannon</a:t>
            </a:r>
            <a:r>
              <a:rPr lang="en-SG" dirty="0">
                <a:latin typeface="Arial" panose="020B0604020202020204" pitchFamily="34" charset="0"/>
                <a:cs typeface="Arial" panose="020B0604020202020204" pitchFamily="34" charset="0"/>
              </a:rPr>
              <a:t> are separating. </a:t>
            </a:r>
          </a:p>
          <a:p>
            <a:r>
              <a:rPr lang="en-SG" dirty="0">
                <a:latin typeface="Arial" panose="020B0604020202020204" pitchFamily="34" charset="0"/>
                <a:cs typeface="Arial" panose="020B0604020202020204" pitchFamily="34" charset="0"/>
              </a:rPr>
              <a:t>Why is that noteworthy? Because Harris is the infamous author of </a:t>
            </a:r>
            <a:r>
              <a:rPr lang="en-SG" i="1" dirty="0">
                <a:latin typeface="Arial" panose="020B0604020202020204" pitchFamily="34" charset="0"/>
                <a:cs typeface="Arial" panose="020B0604020202020204" pitchFamily="34" charset="0"/>
                <a:hlinkClick r:id="rId3"/>
              </a:rPr>
              <a:t>I Kissed Dating Goodbye</a:t>
            </a:r>
            <a:r>
              <a:rPr lang="en-SG" dirty="0">
                <a:latin typeface="Arial" panose="020B0604020202020204" pitchFamily="34" charset="0"/>
                <a:cs typeface="Arial" panose="020B0604020202020204" pitchFamily="34" charset="0"/>
              </a:rPr>
              <a:t>, the 1997 book that jumpstarted the “purity culture” movement among evangelical Christians. He got married to Shannon a few years after his book was released and wrote about the relationship in </a:t>
            </a:r>
            <a:r>
              <a:rPr lang="en-SG" i="1" dirty="0">
                <a:latin typeface="Arial" panose="020B0604020202020204" pitchFamily="34" charset="0"/>
                <a:cs typeface="Arial" panose="020B0604020202020204" pitchFamily="34" charset="0"/>
                <a:hlinkClick r:id="rId4"/>
              </a:rPr>
              <a:t>Boy Meets Girl: Say Hello to Courtship</a:t>
            </a:r>
            <a:r>
              <a:rPr lang="en-SG" dirty="0">
                <a:latin typeface="Arial" panose="020B0604020202020204" pitchFamily="34" charset="0"/>
                <a:cs typeface="Arial" panose="020B0604020202020204" pitchFamily="34" charset="0"/>
              </a:rPr>
              <a:t> (2000).</a:t>
            </a:r>
          </a:p>
          <a:p>
            <a:r>
              <a:rPr lang="en-SG" dirty="0">
                <a:latin typeface="Arial" panose="020B0604020202020204" pitchFamily="34" charset="0"/>
                <a:cs typeface="Arial" panose="020B0604020202020204" pitchFamily="34" charset="0"/>
              </a:rPr>
              <a:t>The man who urged Christians to embrace “purity” if they wanted a happy marriage is now ending his own. </a:t>
            </a:r>
          </a:p>
          <a:p>
            <a:r>
              <a:rPr lang="en-SG" dirty="0">
                <a:latin typeface="Arial" panose="020B0604020202020204" pitchFamily="34" charset="0"/>
                <a:cs typeface="Arial" panose="020B0604020202020204" pitchFamily="34" charset="0"/>
              </a:rPr>
              <a:t>We’re not saying that with any delight or schadenfreude. The couple has three kids who will be affected by this, and what they’re all going through is entirely between them. We don’t know why they’re separating, and frankly, it shouldn’t matter.</a:t>
            </a:r>
          </a:p>
          <a:p>
            <a:r>
              <a:rPr lang="en-SG" dirty="0">
                <a:latin typeface="Arial" panose="020B0604020202020204" pitchFamily="34" charset="0"/>
                <a:cs typeface="Arial" panose="020B0604020202020204" pitchFamily="34" charset="0"/>
              </a:rPr>
              <a:t>But it’s still worth mentioning because Harris is best known for telling other people how to conduct </a:t>
            </a:r>
            <a:r>
              <a:rPr lang="en-SG" i="1" dirty="0">
                <a:latin typeface="Arial" panose="020B0604020202020204" pitchFamily="34" charset="0"/>
                <a:cs typeface="Arial" panose="020B0604020202020204" pitchFamily="34" charset="0"/>
              </a:rPr>
              <a:t>their</a:t>
            </a:r>
            <a:r>
              <a:rPr lang="en-SG" dirty="0">
                <a:latin typeface="Arial" panose="020B0604020202020204" pitchFamily="34" charset="0"/>
                <a:cs typeface="Arial" panose="020B0604020202020204" pitchFamily="34" charset="0"/>
              </a:rPr>
              <a:t> relationships.</a:t>
            </a:r>
          </a:p>
          <a:p>
            <a:r>
              <a:rPr lang="en-SG" dirty="0">
                <a:latin typeface="Arial" panose="020B0604020202020204" pitchFamily="34" charset="0"/>
                <a:cs typeface="Arial" panose="020B0604020202020204" pitchFamily="34" charset="0"/>
              </a:rPr>
              <a:t>His book, which came out when he was only 21, advised an entire generation of Christians to practice “courtship” instead of dating, the latter of which he saw as a “fast track” to divorce. Harris also advised against “emotional infidelity” — that is, falling in love with someone whom you don’t eventually marry. </a:t>
            </a:r>
          </a:p>
          <a:p>
            <a:r>
              <a:rPr lang="en-SG" dirty="0">
                <a:latin typeface="Arial" panose="020B0604020202020204" pitchFamily="34" charset="0"/>
                <a:cs typeface="Arial" panose="020B0604020202020204" pitchFamily="34" charset="0"/>
              </a:rPr>
              <a:t>His words were embraced by untold numbers of parents, youth pastors, and other church authority figures. Consequently, many people took his words as gospel, and ended up marrying the first person they ever had a crush on, at extremely young ages, with no prior relationship experience.</a:t>
            </a:r>
          </a:p>
          <a:p>
            <a:r>
              <a:rPr lang="en-SG" dirty="0">
                <a:latin typeface="Arial" panose="020B0604020202020204" pitchFamily="34" charset="0"/>
                <a:cs typeface="Arial" panose="020B0604020202020204" pitchFamily="34" charset="0"/>
              </a:rPr>
              <a:t>A few years ago, Harris went on an </a:t>
            </a:r>
            <a:r>
              <a:rPr lang="en-SG" dirty="0">
                <a:latin typeface="Arial" panose="020B0604020202020204" pitchFamily="34" charset="0"/>
                <a:cs typeface="Arial" panose="020B0604020202020204" pitchFamily="34" charset="0"/>
                <a:hlinkClick r:id="rId5"/>
              </a:rPr>
              <a:t>apology tour</a:t>
            </a:r>
            <a:r>
              <a:rPr lang="en-SG" dirty="0">
                <a:latin typeface="Arial" panose="020B0604020202020204" pitchFamily="34" charset="0"/>
                <a:cs typeface="Arial" panose="020B0604020202020204" pitchFamily="34" charset="0"/>
              </a:rPr>
              <a:t> of sorts, saying he regretted wrecking so many people’s lives. Many of his former fans, however, found his apologies </a:t>
            </a:r>
            <a:r>
              <a:rPr lang="en-SG" dirty="0">
                <a:latin typeface="Arial" panose="020B0604020202020204" pitchFamily="34" charset="0"/>
                <a:cs typeface="Arial" panose="020B0604020202020204" pitchFamily="34" charset="0"/>
                <a:hlinkClick r:id="rId6"/>
              </a:rPr>
              <a:t>empty and insincere</a:t>
            </a:r>
            <a:r>
              <a:rPr lang="en-SG" dirty="0">
                <a:latin typeface="Arial" panose="020B0604020202020204" pitchFamily="34" charset="0"/>
                <a:cs typeface="Arial" panose="020B0604020202020204" pitchFamily="34" charset="0"/>
              </a:rPr>
              <a:t>. While he said the book would no longer be printed (or reprinted), Harris didn’t really acknowledge that he was wrong in principle. He still rejected LGBTQ relationships. While he </a:t>
            </a:r>
            <a:r>
              <a:rPr lang="en-SG" dirty="0">
                <a:latin typeface="Arial" panose="020B0604020202020204" pitchFamily="34" charset="0"/>
                <a:cs typeface="Arial" panose="020B0604020202020204" pitchFamily="34" charset="0"/>
                <a:hlinkClick r:id="rId7"/>
              </a:rPr>
              <a:t>now said</a:t>
            </a:r>
            <a:r>
              <a:rPr lang="en-SG" dirty="0">
                <a:latin typeface="Arial" panose="020B0604020202020204" pitchFamily="34" charset="0"/>
                <a:cs typeface="Arial" panose="020B0604020202020204" pitchFamily="34" charset="0"/>
              </a:rPr>
              <a:t> that dating might have its benefits even if it didn’t lead to marriage, he blamed people for how they followed his advice, not the crux of the advice itself. </a:t>
            </a:r>
          </a:p>
          <a:p>
            <a:r>
              <a:rPr lang="en-SG" dirty="0">
                <a:latin typeface="Arial" panose="020B0604020202020204" pitchFamily="34" charset="0"/>
                <a:cs typeface="Arial" panose="020B0604020202020204" pitchFamily="34" charset="0"/>
              </a:rPr>
              <a:t>And now the man who convinced countless Christians to jump into a marriage before ever truly knowing themselves will be single once again.</a:t>
            </a:r>
          </a:p>
          <a:p>
            <a:r>
              <a:rPr lang="en-SG" dirty="0">
                <a:latin typeface="Arial" panose="020B0604020202020204" pitchFamily="34" charset="0"/>
                <a:cs typeface="Arial" panose="020B0604020202020204" pitchFamily="34" charset="0"/>
              </a:rPr>
              <a:t>Tempting though it may be to gloat about this news, keep in mind that Harris was indoctrinated, too. While he is fully responsible for perpetuating toxic ideologies as an adult, he grew up in the same toxic purity culture that he encouraged with his readers. He likely didn’t know any better when he inadvertently became the father of a movement. </a:t>
            </a:r>
          </a:p>
          <a:p>
            <a:r>
              <a:rPr lang="en-SG" dirty="0">
                <a:latin typeface="Arial" panose="020B0604020202020204" pitchFamily="34" charset="0"/>
                <a:cs typeface="Arial" panose="020B0604020202020204" pitchFamily="34" charset="0"/>
              </a:rPr>
              <a:t>The news of his separation essentially confirms what we already knew: Purity culture makes extraordinary promises that it ultimately cannot keep. </a:t>
            </a:r>
          </a:p>
          <a:p>
            <a:r>
              <a:rPr lang="en-SG" dirty="0">
                <a:latin typeface="Arial" panose="020B0604020202020204" pitchFamily="34" charset="0"/>
                <a:cs typeface="Arial" panose="020B0604020202020204" pitchFamily="34" charset="0"/>
              </a:rPr>
              <a:t>The prevailing message of </a:t>
            </a:r>
            <a:r>
              <a:rPr lang="en-SG" i="1" dirty="0">
                <a:latin typeface="Arial" panose="020B0604020202020204" pitchFamily="34" charset="0"/>
                <a:cs typeface="Arial" panose="020B0604020202020204" pitchFamily="34" charset="0"/>
              </a:rPr>
              <a:t>I Kissed Dating Goodbye</a:t>
            </a:r>
            <a:r>
              <a:rPr lang="en-SG" dirty="0">
                <a:latin typeface="Arial" panose="020B0604020202020204" pitchFamily="34" charset="0"/>
                <a:cs typeface="Arial" panose="020B0604020202020204" pitchFamily="34" charset="0"/>
              </a:rPr>
              <a:t> was this: Follow these rules, and your marriage will be safe. Your relationship will be happier and more successful than those of your peers who dated around before settling down.</a:t>
            </a:r>
          </a:p>
          <a:p>
            <a:r>
              <a:rPr lang="en-SG" dirty="0">
                <a:latin typeface="Arial" panose="020B0604020202020204" pitchFamily="34" charset="0"/>
                <a:cs typeface="Arial" panose="020B0604020202020204" pitchFamily="34" charset="0"/>
              </a:rPr>
              <a:t>As it turns out, relationships are as complex as the people in them. Being abstinent doesn’t change that. Dating around doesn’t change that. There aren’t any </a:t>
            </a:r>
            <a:r>
              <a:rPr lang="en-SG" dirty="0" err="1">
                <a:latin typeface="Arial" panose="020B0604020202020204" pitchFamily="34" charset="0"/>
                <a:cs typeface="Arial" panose="020B0604020202020204" pitchFamily="34" charset="0"/>
              </a:rPr>
              <a:t>foolproof</a:t>
            </a:r>
            <a:r>
              <a:rPr lang="en-SG" dirty="0">
                <a:latin typeface="Arial" panose="020B0604020202020204" pitchFamily="34" charset="0"/>
                <a:cs typeface="Arial" panose="020B0604020202020204" pitchFamily="34" charset="0"/>
              </a:rPr>
              <a:t> “rules” after all. </a:t>
            </a:r>
          </a:p>
          <a:p>
            <a:r>
              <a:rPr lang="en-SG" dirty="0">
                <a:latin typeface="Arial" panose="020B0604020202020204" pitchFamily="34" charset="0"/>
                <a:cs typeface="Arial" panose="020B0604020202020204" pitchFamily="34" charset="0"/>
              </a:rPr>
              <a:t>It’s long past time for the “purity” advocates to update their guidebooks.”</a:t>
            </a:r>
          </a:p>
          <a:p>
            <a:endParaRPr lang="en-SG"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a:t>
            </a:r>
            <a:r>
              <a:rPr lang="en-SG" b="1" dirty="0">
                <a:latin typeface="Arial" panose="020B0604020202020204" pitchFamily="34" charset="0"/>
                <a:cs typeface="Arial" panose="020B0604020202020204" pitchFamily="34" charset="0"/>
              </a:rPr>
              <a:t>“Purity Culture” Advocate Joshua Harris Announces Separation from Spouse</a:t>
            </a:r>
          </a:p>
          <a:p>
            <a:r>
              <a:rPr lang="en-SG" dirty="0">
                <a:latin typeface="Arial" panose="020B0604020202020204" pitchFamily="34" charset="0"/>
                <a:cs typeface="Arial" panose="020B0604020202020204" pitchFamily="34" charset="0"/>
                <a:hlinkClick r:id="rId8"/>
              </a:rPr>
              <a:t>By Sarahbeth Caplin</a:t>
            </a:r>
            <a:r>
              <a:rPr lang="en-SG" dirty="0">
                <a:latin typeface="Arial" panose="020B0604020202020204" pitchFamily="34" charset="0"/>
                <a:cs typeface="Arial" panose="020B0604020202020204" pitchFamily="34" charset="0"/>
              </a:rPr>
              <a:t> </a:t>
            </a:r>
          </a:p>
          <a:p>
            <a:r>
              <a:rPr lang="en-SG" dirty="0">
                <a:latin typeface="Arial" panose="020B0604020202020204" pitchFamily="34" charset="0"/>
                <a:cs typeface="Arial" panose="020B0604020202020204" pitchFamily="34" charset="0"/>
              </a:rPr>
              <a:t>July 18, 2019 </a:t>
            </a:r>
          </a:p>
          <a:p>
            <a:r>
              <a:rPr lang="en-SG" dirty="0">
                <a:latin typeface="Arial" panose="020B0604020202020204" pitchFamily="34" charset="0"/>
                <a:cs typeface="Arial" panose="020B0604020202020204" pitchFamily="34" charset="0"/>
              </a:rPr>
              <a:t>https://</a:t>
            </a:r>
            <a:r>
              <a:rPr lang="en-SG" dirty="0" err="1">
                <a:latin typeface="Arial" panose="020B0604020202020204" pitchFamily="34" charset="0"/>
                <a:cs typeface="Arial" panose="020B0604020202020204" pitchFamily="34" charset="0"/>
              </a:rPr>
              <a:t>friendlyatheist.patheos.com</a:t>
            </a:r>
            <a:r>
              <a:rPr lang="en-SG" dirty="0">
                <a:latin typeface="Arial" panose="020B0604020202020204" pitchFamily="34" charset="0"/>
                <a:cs typeface="Arial" panose="020B0604020202020204" pitchFamily="34" charset="0"/>
              </a:rPr>
              <a:t>/2019/07/18/purity-culture-advocate-joshua-harris-announces-separation-from-spouse/</a:t>
            </a:r>
          </a:p>
          <a:p>
            <a:endParaRPr lang="en-SG" dirty="0">
              <a:latin typeface="Arial" panose="020B0604020202020204" pitchFamily="34" charset="0"/>
              <a:cs typeface="Arial" panose="020B0604020202020204" pitchFamily="34" charset="0"/>
            </a:endParaRPr>
          </a:p>
          <a:p>
            <a:r>
              <a:rPr lang="en-US" altLang="zh-CN" b="1" dirty="0"/>
              <a:t>《</a:t>
            </a:r>
            <a:r>
              <a:rPr lang="zh-CN" altLang="en-US" b="1" dirty="0"/>
              <a:t>友善无神论者</a:t>
            </a:r>
            <a:r>
              <a:rPr lang="en-US" altLang="zh-CN" b="1" dirty="0"/>
              <a:t>》</a:t>
            </a:r>
            <a:r>
              <a:rPr lang="zh-CN" altLang="en-US" b="1" dirty="0"/>
              <a:t>网站报道：</a:t>
            </a:r>
            <a:endParaRPr lang="zh-CN" altLang="en-US" dirty="0"/>
          </a:p>
          <a:p>
            <a:br>
              <a:rPr lang="zh-CN" altLang="en-US" dirty="0"/>
            </a:br>
            <a:endParaRPr lang="zh-CN" altLang="en-US" dirty="0"/>
          </a:p>
          <a:p>
            <a:r>
              <a:rPr lang="zh-CN" altLang="en-US" b="1" dirty="0"/>
              <a:t>“那个曾敦促基督徒拥抱‘纯洁’以获得幸福婚姻的人，如今却结束了自己的婚姻。”</a:t>
            </a:r>
            <a:endParaRPr lang="zh-CN" altLang="en-US" dirty="0"/>
          </a:p>
          <a:p>
            <a:r>
              <a:rPr lang="zh-CN" altLang="en-US" b="1" dirty="0"/>
              <a:t>“纯洁文化”倡导者约书亚</a:t>
            </a:r>
            <a:r>
              <a:rPr lang="en-US" altLang="zh-CN" b="1" dirty="0"/>
              <a:t>·</a:t>
            </a:r>
            <a:r>
              <a:rPr lang="zh-CN" altLang="en-US" b="1" dirty="0"/>
              <a:t>哈里斯宣布与妻子分居</a:t>
            </a:r>
            <a:endParaRPr lang="zh-CN" altLang="en-US" dirty="0"/>
          </a:p>
          <a:p>
            <a:br>
              <a:rPr lang="zh-CN" altLang="en-US" dirty="0"/>
            </a:br>
            <a:endParaRPr lang="zh-CN" altLang="en-US" dirty="0"/>
          </a:p>
          <a:p>
            <a:r>
              <a:rPr lang="zh-CN" altLang="en-US" b="1" dirty="0"/>
              <a:t>作者：</a:t>
            </a:r>
            <a:r>
              <a:rPr lang="en-US" altLang="zh-CN" b="1" dirty="0" err="1"/>
              <a:t>Sarahbeth</a:t>
            </a:r>
            <a:r>
              <a:rPr lang="en-US" altLang="zh-CN" b="1" dirty="0"/>
              <a:t> Caplin</a:t>
            </a:r>
            <a:endParaRPr lang="en-US" altLang="zh-CN" dirty="0"/>
          </a:p>
          <a:p>
            <a:r>
              <a:rPr lang="en-US" altLang="zh-CN" b="1" dirty="0"/>
              <a:t>2019</a:t>
            </a:r>
            <a:r>
              <a:rPr lang="zh-CN" altLang="en-US" b="1" dirty="0"/>
              <a:t>年</a:t>
            </a:r>
            <a:r>
              <a:rPr lang="en-US" altLang="zh-CN" b="1" dirty="0"/>
              <a:t>7</a:t>
            </a:r>
            <a:r>
              <a:rPr lang="zh-CN" altLang="en-US" b="1" dirty="0"/>
              <a:t>月</a:t>
            </a:r>
            <a:r>
              <a:rPr lang="en-US" altLang="zh-CN" b="1" dirty="0"/>
              <a:t>18</a:t>
            </a:r>
            <a:r>
              <a:rPr lang="zh-CN" altLang="en-US" b="1" dirty="0"/>
              <a:t>日</a:t>
            </a:r>
            <a:endParaRPr lang="zh-CN" altLang="en-US" dirty="0"/>
          </a:p>
          <a:p>
            <a:r>
              <a:rPr lang="zh-CN" altLang="en-US" dirty="0">
                <a:hlinkClick r:id="rId9"/>
              </a:rPr>
              <a:t>原文链接</a:t>
            </a:r>
            <a:endParaRPr lang="zh-CN" altLang="en-US" dirty="0"/>
          </a:p>
          <a:p>
            <a:br>
              <a:rPr lang="zh-CN" altLang="en-US" dirty="0"/>
            </a:br>
            <a:endParaRPr lang="zh-CN" altLang="en-US" dirty="0"/>
          </a:p>
          <a:p>
            <a:r>
              <a:rPr lang="zh-CN" altLang="en-US" dirty="0"/>
              <a:t>在一则无疑标志着一个时代终结的新闻中，</a:t>
            </a:r>
            <a:r>
              <a:rPr lang="zh-CN" altLang="en-US" b="1" dirty="0"/>
              <a:t>约书亚</a:t>
            </a:r>
            <a:r>
              <a:rPr lang="en-US" altLang="zh-CN" b="1" dirty="0"/>
              <a:t>·</a:t>
            </a:r>
            <a:r>
              <a:rPr lang="zh-CN" altLang="en-US" b="1" dirty="0"/>
              <a:t>哈里斯</a:t>
            </a:r>
            <a:r>
              <a:rPr lang="zh-CN" altLang="en-US" dirty="0"/>
              <a:t>宣布他与妻子香农（</a:t>
            </a:r>
            <a:r>
              <a:rPr lang="en-US" altLang="zh-CN" dirty="0"/>
              <a:t>Shannon</a:t>
            </a:r>
            <a:r>
              <a:rPr lang="zh-CN" altLang="en-US" dirty="0"/>
              <a:t>）正在分居。</a:t>
            </a:r>
          </a:p>
          <a:p>
            <a:br>
              <a:rPr lang="zh-CN" altLang="en-US" dirty="0"/>
            </a:br>
            <a:endParaRPr lang="zh-CN" altLang="en-US" dirty="0"/>
          </a:p>
          <a:p>
            <a:r>
              <a:rPr lang="zh-CN" altLang="en-US" dirty="0"/>
              <a:t>为什么这条新闻值得注意？因为</a:t>
            </a:r>
            <a:r>
              <a:rPr lang="zh-CN" altLang="en-US" b="1" dirty="0"/>
              <a:t>哈里斯是</a:t>
            </a:r>
            <a:r>
              <a:rPr lang="en-US" altLang="zh-CN" b="1" dirty="0"/>
              <a:t>1997</a:t>
            </a:r>
            <a:r>
              <a:rPr lang="zh-CN" altLang="en-US" b="1" dirty="0"/>
              <a:t>年出版的</a:t>
            </a:r>
            <a:r>
              <a:rPr lang="en-US" altLang="zh-CN" b="1" dirty="0"/>
              <a:t>《</a:t>
            </a:r>
            <a:r>
              <a:rPr lang="zh-CN" altLang="en-US" b="1" dirty="0"/>
              <a:t>不再约会</a:t>
            </a:r>
            <a:r>
              <a:rPr lang="en-US" altLang="zh-CN" b="1" dirty="0"/>
              <a:t>》</a:t>
            </a:r>
            <a:r>
              <a:rPr lang="zh-CN" altLang="en-US" b="1" dirty="0"/>
              <a:t>（</a:t>
            </a:r>
            <a:r>
              <a:rPr lang="en-US" altLang="zh-CN" b="1" dirty="0"/>
              <a:t>I Kissed Dating Goodbye</a:t>
            </a:r>
            <a:r>
              <a:rPr lang="zh-CN" altLang="en-US" b="1" dirty="0"/>
              <a:t>）一书的作者</a:t>
            </a:r>
            <a:r>
              <a:rPr lang="zh-CN" altLang="en-US" dirty="0"/>
              <a:t>，这本书在福音派基督徒群体中掀起了“</a:t>
            </a:r>
            <a:r>
              <a:rPr lang="zh-CN" altLang="en-US" b="1" dirty="0"/>
              <a:t>纯洁文化（</a:t>
            </a:r>
            <a:r>
              <a:rPr lang="en-US" altLang="zh-CN" b="1" dirty="0"/>
              <a:t>Purity Culture</a:t>
            </a:r>
            <a:r>
              <a:rPr lang="zh-CN" altLang="en-US" b="1" dirty="0"/>
              <a:t>）</a:t>
            </a:r>
            <a:r>
              <a:rPr lang="en-US" altLang="zh-CN" dirty="0"/>
              <a:t>”</a:t>
            </a:r>
            <a:r>
              <a:rPr lang="zh-CN" altLang="en-US" dirty="0"/>
              <a:t>运动。他在书出版几年后与香农结婚，并在</a:t>
            </a:r>
            <a:r>
              <a:rPr lang="en-US" altLang="zh-CN" dirty="0"/>
              <a:t>2000</a:t>
            </a:r>
            <a:r>
              <a:rPr lang="zh-CN" altLang="en-US" dirty="0"/>
              <a:t>年出版的</a:t>
            </a:r>
            <a:r>
              <a:rPr lang="en-US" altLang="zh-CN" dirty="0"/>
              <a:t>《</a:t>
            </a:r>
            <a:r>
              <a:rPr lang="zh-CN" altLang="en-US" dirty="0"/>
              <a:t>男孩遇见女孩：向求婚说你好</a:t>
            </a:r>
            <a:r>
              <a:rPr lang="en-US" altLang="zh-CN" dirty="0"/>
              <a:t>》</a:t>
            </a:r>
            <a:r>
              <a:rPr lang="zh-CN" altLang="en-US" dirty="0"/>
              <a:t>（</a:t>
            </a:r>
            <a:r>
              <a:rPr lang="en-US" altLang="zh-CN" i="1" dirty="0"/>
              <a:t>Boy Meets Girl: Say Hello to Courtship</a:t>
            </a:r>
            <a:r>
              <a:rPr lang="zh-CN" altLang="en-US" dirty="0"/>
              <a:t>）一书中写到了他们的关系。</a:t>
            </a:r>
          </a:p>
          <a:p>
            <a:br>
              <a:rPr lang="zh-CN" altLang="en-US" dirty="0"/>
            </a:br>
            <a:endParaRPr lang="zh-CN" altLang="en-US" dirty="0"/>
          </a:p>
          <a:p>
            <a:r>
              <a:rPr lang="zh-CN" altLang="en-US" b="1" dirty="0"/>
              <a:t>如今，那位曾敦促基督徒拥抱“纯洁”以获得幸福婚姻的人，正在结束自己的婚姻。</a:t>
            </a:r>
            <a:endParaRPr lang="zh-CN" altLang="en-US" dirty="0"/>
          </a:p>
          <a:p>
            <a:br>
              <a:rPr lang="zh-CN" altLang="en-US" dirty="0"/>
            </a:br>
            <a:endParaRPr lang="zh-CN" altLang="en-US" dirty="0"/>
          </a:p>
          <a:p>
            <a:r>
              <a:rPr lang="zh-CN" altLang="en-US" dirty="0"/>
              <a:t>我们并不是带着幸灾乐祸的心态来看待这件事。哈里斯夫妇育有三个孩子，他们都会受到这次分开的影响，而他们的私事也完全属于他们自己。我们并不知道他们分居的具体原因，事实上，这也不重要。</a:t>
            </a:r>
          </a:p>
          <a:p>
            <a:br>
              <a:rPr lang="zh-CN" altLang="en-US" dirty="0"/>
            </a:br>
            <a:endParaRPr lang="zh-CN" altLang="en-US" dirty="0"/>
          </a:p>
          <a:p>
            <a:r>
              <a:rPr lang="zh-CN" altLang="en-US" dirty="0"/>
              <a:t>但这件事仍然值得一提，因为</a:t>
            </a:r>
            <a:r>
              <a:rPr lang="zh-CN" altLang="en-US" b="1" dirty="0"/>
              <a:t>哈里斯最为人所知的身份，就是教导别人如何建立关系</a:t>
            </a:r>
            <a:r>
              <a:rPr lang="zh-CN" altLang="en-US" dirty="0"/>
              <a:t>。</a:t>
            </a:r>
          </a:p>
          <a:p>
            <a:br>
              <a:rPr lang="zh-CN" altLang="en-US" dirty="0"/>
            </a:br>
            <a:endParaRPr lang="zh-CN" altLang="en-US" dirty="0"/>
          </a:p>
          <a:p>
            <a:r>
              <a:rPr lang="zh-CN" altLang="en-US" dirty="0"/>
              <a:t>哈里斯的书出版时，他才 </a:t>
            </a:r>
            <a:r>
              <a:rPr lang="en-US" altLang="zh-CN" b="1" dirty="0"/>
              <a:t>21 </a:t>
            </a:r>
            <a:r>
              <a:rPr lang="zh-CN" altLang="en-US" b="1" dirty="0"/>
              <a:t>岁</a:t>
            </a:r>
            <a:r>
              <a:rPr lang="zh-CN" altLang="en-US" dirty="0"/>
              <a:t>，书中建议整个基督徒世代应该</a:t>
            </a:r>
            <a:r>
              <a:rPr lang="zh-CN" altLang="en-US" b="1" dirty="0"/>
              <a:t>用“求婚”（</a:t>
            </a:r>
            <a:r>
              <a:rPr lang="en-US" altLang="zh-CN" b="1" dirty="0"/>
              <a:t>courtship</a:t>
            </a:r>
            <a:r>
              <a:rPr lang="zh-CN" altLang="en-US" b="1" dirty="0"/>
              <a:t>）取代“约会”（</a:t>
            </a:r>
            <a:r>
              <a:rPr lang="en-US" altLang="zh-CN" b="1" dirty="0"/>
              <a:t>dating</a:t>
            </a:r>
            <a:r>
              <a:rPr lang="zh-CN" altLang="en-US" b="1" dirty="0"/>
              <a:t>）</a:t>
            </a:r>
            <a:r>
              <a:rPr lang="zh-CN" altLang="en-US" dirty="0"/>
              <a:t>，因为他认为</a:t>
            </a:r>
            <a:r>
              <a:rPr lang="zh-CN" altLang="en-US" b="1" dirty="0"/>
              <a:t>约会是一条“通往离婚的快车道”</a:t>
            </a:r>
            <a:r>
              <a:rPr lang="zh-CN" altLang="en-US" dirty="0"/>
              <a:t>。他还</a:t>
            </a:r>
            <a:r>
              <a:rPr lang="zh-CN" altLang="en-US" b="1" dirty="0"/>
              <a:t>反对“情感上的不忠”</a:t>
            </a:r>
            <a:r>
              <a:rPr lang="zh-CN" altLang="en-US" dirty="0"/>
              <a:t>，即爱上一个最终没有结婚的人。</a:t>
            </a:r>
          </a:p>
          <a:p>
            <a:br>
              <a:rPr lang="zh-CN" altLang="en-US" dirty="0"/>
            </a:br>
            <a:endParaRPr lang="zh-CN" altLang="en-US" dirty="0"/>
          </a:p>
          <a:p>
            <a:r>
              <a:rPr lang="zh-CN" altLang="en-US" dirty="0"/>
              <a:t>他的言论被无数的父母、青少年牧师和教会领袖接受，许多人甚至</a:t>
            </a:r>
            <a:r>
              <a:rPr lang="zh-CN" altLang="en-US" b="1" dirty="0"/>
              <a:t>把他的话当作“福音真理”</a:t>
            </a:r>
            <a:r>
              <a:rPr lang="zh-CN" altLang="en-US" dirty="0"/>
              <a:t>，结果，很多人在</a:t>
            </a:r>
            <a:r>
              <a:rPr lang="zh-CN" altLang="en-US" b="1" dirty="0"/>
              <a:t>极其年轻、没有任何恋爱经验的情况下，就与他们的初恋结婚</a:t>
            </a:r>
            <a:r>
              <a:rPr lang="zh-CN" altLang="en-US" dirty="0"/>
              <a:t>。</a:t>
            </a:r>
          </a:p>
          <a:p>
            <a:br>
              <a:rPr lang="zh-CN" altLang="en-US" dirty="0"/>
            </a:br>
            <a:endParaRPr lang="zh-CN" altLang="en-US" dirty="0"/>
          </a:p>
          <a:p>
            <a:r>
              <a:rPr lang="zh-CN" altLang="en-US" dirty="0"/>
              <a:t>几年前，哈里斯开始了一场“道歉之旅”，表示</a:t>
            </a:r>
            <a:r>
              <a:rPr lang="zh-CN" altLang="en-US" b="1" dirty="0"/>
              <a:t>他后悔毁掉了这么多人的生活</a:t>
            </a:r>
            <a:r>
              <a:rPr lang="zh-CN" altLang="en-US" dirty="0"/>
              <a:t>。然而，许多曾追随他的信徒认为他的道歉</a:t>
            </a:r>
            <a:r>
              <a:rPr lang="zh-CN" altLang="en-US" b="1" dirty="0"/>
              <a:t>空洞且缺乏诚意</a:t>
            </a:r>
            <a:r>
              <a:rPr lang="zh-CN" altLang="en-US" dirty="0"/>
              <a:t>。虽然他宣布</a:t>
            </a:r>
            <a:r>
              <a:rPr lang="en-US" altLang="zh-CN" dirty="0"/>
              <a:t>《</a:t>
            </a:r>
            <a:r>
              <a:rPr lang="zh-CN" altLang="en-US" dirty="0"/>
              <a:t>不再约会</a:t>
            </a:r>
            <a:r>
              <a:rPr lang="en-US" altLang="zh-CN" dirty="0"/>
              <a:t>》</a:t>
            </a:r>
            <a:r>
              <a:rPr lang="zh-CN" altLang="en-US" dirty="0"/>
              <a:t>将不再出版（或再版），但</a:t>
            </a:r>
            <a:r>
              <a:rPr lang="zh-CN" altLang="en-US" b="1" dirty="0"/>
              <a:t>他并未真正承认自己在原则上的错误</a:t>
            </a:r>
            <a:r>
              <a:rPr lang="zh-CN" altLang="en-US" dirty="0"/>
              <a:t>。他仍然</a:t>
            </a:r>
            <a:r>
              <a:rPr lang="zh-CN" altLang="en-US" b="1" dirty="0"/>
              <a:t>拒绝</a:t>
            </a:r>
            <a:r>
              <a:rPr lang="en-US" altLang="zh-CN" b="1" dirty="0"/>
              <a:t>LGBTQ</a:t>
            </a:r>
            <a:r>
              <a:rPr lang="zh-CN" altLang="en-US" b="1" dirty="0"/>
              <a:t>关系</a:t>
            </a:r>
            <a:r>
              <a:rPr lang="zh-CN" altLang="en-US" dirty="0"/>
              <a:t>，尽管他现在承认“约会”可能有其好处，即使它并不一定导致婚姻。但他</a:t>
            </a:r>
            <a:r>
              <a:rPr lang="zh-CN" altLang="en-US" b="1" dirty="0"/>
              <a:t>将错误归咎于人们对他建议的执行方式，而不是他的建议本身</a:t>
            </a:r>
            <a:r>
              <a:rPr lang="zh-CN" altLang="en-US" dirty="0"/>
              <a:t>。</a:t>
            </a:r>
          </a:p>
          <a:p>
            <a:br>
              <a:rPr lang="zh-CN" altLang="en-US" dirty="0"/>
            </a:br>
            <a:endParaRPr lang="zh-CN" altLang="en-US" dirty="0"/>
          </a:p>
          <a:p>
            <a:r>
              <a:rPr lang="zh-CN" altLang="en-US" b="1" dirty="0"/>
              <a:t>而如今，那位曾说服无数基督徒在真正了解自己之前就步入婚姻的人，即将再次成为单身。</a:t>
            </a:r>
            <a:endParaRPr lang="zh-CN" altLang="en-US" dirty="0"/>
          </a:p>
          <a:p>
            <a:br>
              <a:rPr lang="zh-CN" altLang="en-US" dirty="0"/>
            </a:br>
            <a:endParaRPr lang="zh-CN" altLang="en-US" dirty="0"/>
          </a:p>
          <a:p>
            <a:r>
              <a:rPr lang="zh-CN" altLang="en-US" dirty="0"/>
              <a:t>尽管很多人可能想要对这条新闻幸灾乐祸，但我们需要记住，</a:t>
            </a:r>
            <a:r>
              <a:rPr lang="zh-CN" altLang="en-US" b="1" dirty="0"/>
              <a:t>哈里斯自己也是被灌输这些观念的人</a:t>
            </a:r>
            <a:r>
              <a:rPr lang="zh-CN" altLang="en-US" dirty="0"/>
              <a:t>。虽然作为成年人，他要对自己所推广的有害思想负责，但</a:t>
            </a:r>
            <a:r>
              <a:rPr lang="zh-CN" altLang="en-US" b="1" dirty="0"/>
              <a:t>他自己也是在这个“纯洁文化”中长大的</a:t>
            </a:r>
            <a:r>
              <a:rPr lang="zh-CN" altLang="en-US" dirty="0"/>
              <a:t>。当他无意间成为这场运动的领袖时，他可能并不知道有其他选择。</a:t>
            </a:r>
          </a:p>
          <a:p>
            <a:br>
              <a:rPr lang="zh-CN" altLang="en-US" dirty="0"/>
            </a:br>
            <a:endParaRPr lang="zh-CN" altLang="en-US" dirty="0"/>
          </a:p>
          <a:p>
            <a:r>
              <a:rPr lang="zh-CN" altLang="en-US" dirty="0"/>
              <a:t>他的分居消息</a:t>
            </a:r>
            <a:r>
              <a:rPr lang="zh-CN" altLang="en-US" b="1" dirty="0"/>
              <a:t>验证了一个我们早已知道的事实</a:t>
            </a:r>
            <a:r>
              <a:rPr lang="zh-CN" altLang="en-US" dirty="0"/>
              <a:t>：</a:t>
            </a:r>
            <a:r>
              <a:rPr lang="zh-CN" altLang="en-US" b="1" dirty="0"/>
              <a:t>纯洁文化许下了它最终无法兑现的承诺。</a:t>
            </a:r>
            <a:endParaRPr lang="zh-CN" altLang="en-US" dirty="0"/>
          </a:p>
          <a:p>
            <a:br>
              <a:rPr lang="zh-CN" altLang="en-US" dirty="0"/>
            </a:br>
            <a:endParaRPr lang="zh-CN" altLang="en-US" dirty="0"/>
          </a:p>
          <a:p>
            <a:r>
              <a:rPr lang="en-US" altLang="zh-CN" dirty="0"/>
              <a:t>《</a:t>
            </a:r>
            <a:r>
              <a:rPr lang="zh-CN" altLang="en-US" dirty="0"/>
              <a:t>不再约会</a:t>
            </a:r>
            <a:r>
              <a:rPr lang="en-US" altLang="zh-CN" dirty="0"/>
              <a:t>》</a:t>
            </a:r>
            <a:r>
              <a:rPr lang="zh-CN" altLang="en-US" dirty="0"/>
              <a:t>的核心信息是：</a:t>
            </a:r>
            <a:r>
              <a:rPr lang="zh-CN" altLang="en-US" b="1" dirty="0"/>
              <a:t>“只要遵循这些规则，你的婚姻就会稳固，你的关系会比那些婚前有过恋爱经历的人更幸福、更成功。”</a:t>
            </a:r>
            <a:endParaRPr lang="zh-CN" altLang="en-US" dirty="0"/>
          </a:p>
          <a:p>
            <a:br>
              <a:rPr lang="zh-CN" altLang="en-US" dirty="0"/>
            </a:br>
            <a:endParaRPr lang="zh-CN" altLang="en-US" dirty="0"/>
          </a:p>
          <a:p>
            <a:r>
              <a:rPr lang="zh-CN" altLang="en-US" dirty="0"/>
              <a:t>但现实是，</a:t>
            </a:r>
            <a:r>
              <a:rPr lang="zh-CN" altLang="en-US" b="1" dirty="0"/>
              <a:t>人际关系的复杂性取决于其中的个体</a:t>
            </a:r>
            <a:r>
              <a:rPr lang="zh-CN" altLang="en-US" dirty="0"/>
              <a:t>。</a:t>
            </a:r>
          </a:p>
          <a:p>
            <a:r>
              <a:rPr lang="en-US" altLang="zh-CN" dirty="0"/>
              <a:t>• </a:t>
            </a:r>
            <a:r>
              <a:rPr lang="zh-CN" altLang="en-US" b="1" dirty="0"/>
              <a:t>守贞不会改变这一点</a:t>
            </a:r>
            <a:r>
              <a:rPr lang="zh-CN" altLang="en-US" dirty="0"/>
              <a:t>，</a:t>
            </a:r>
          </a:p>
          <a:p>
            <a:r>
              <a:rPr lang="en-US" altLang="zh-CN" dirty="0"/>
              <a:t>• </a:t>
            </a:r>
            <a:r>
              <a:rPr lang="zh-CN" altLang="en-US" b="1" dirty="0"/>
              <a:t>婚前恋爱也不会改变这一点</a:t>
            </a:r>
            <a:r>
              <a:rPr lang="zh-CN" altLang="en-US" dirty="0"/>
              <a:t>，</a:t>
            </a:r>
          </a:p>
          <a:p>
            <a:r>
              <a:rPr lang="en-US" altLang="zh-CN" dirty="0"/>
              <a:t>• </a:t>
            </a:r>
            <a:r>
              <a:rPr lang="zh-CN" altLang="en-US" b="1" dirty="0"/>
              <a:t>事实上，并不存在任何“万无一失”的规则。</a:t>
            </a:r>
            <a:endParaRPr lang="zh-CN" altLang="en-US" dirty="0"/>
          </a:p>
          <a:p>
            <a:br>
              <a:rPr lang="zh-CN" altLang="en-US" dirty="0"/>
            </a:br>
            <a:endParaRPr lang="zh-CN" altLang="en-US" dirty="0"/>
          </a:p>
          <a:p>
            <a:r>
              <a:rPr lang="zh-CN" altLang="en-US" dirty="0"/>
              <a:t>是时候让“纯洁文化”的倡导者们</a:t>
            </a:r>
            <a:r>
              <a:rPr lang="zh-CN" altLang="en-US" b="1" dirty="0"/>
              <a:t>更新他们的手册了</a:t>
            </a:r>
            <a:r>
              <a:rPr lang="zh-CN" altLang="en-US" dirty="0"/>
              <a:t>。</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4654211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Today we will see three things that we need to know to grow in grace rather than fall for false teaching.</a:t>
            </a:r>
            <a:r>
              <a:rPr lang="en-SG" dirty="0">
                <a:effectLst/>
                <a:latin typeface="Arial" panose="020B0604020202020204" pitchFamily="34" charset="0"/>
                <a:cs typeface="Arial" panose="020B0604020202020204" pitchFamily="34" charset="0"/>
              </a:rPr>
              <a: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t>今天，我们将看到三个关键点，帮助我们在恩典中成长，而不是陷入虚假教导。</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6626461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AAE67E5-3738-420D-AABB-B416304D5801}" type="slidenum">
              <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102</a:t>
            </a:fld>
            <a:endPar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12995" name="Rectangle 2"/>
          <p:cNvSpPr>
            <a:spLocks noGrp="1" noRot="1" noChangeAspect="1" noChangeArrowheads="1" noTextEdit="1"/>
          </p:cNvSpPr>
          <p:nvPr>
            <p:ph type="sldImg"/>
          </p:nvPr>
        </p:nvSpPr>
        <p:spPr>
          <a:ln/>
        </p:spPr>
      </p:sp>
      <p:sp>
        <p:nvSpPr>
          <p:cNvPr id="21299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itchFamily="18" charset="0"/>
            </a:endParaRPr>
          </a:p>
        </p:txBody>
      </p:sp>
    </p:spTree>
    <p:extLst>
      <p:ext uri="{BB962C8B-B14F-4D97-AF65-F5344CB8AC3E}">
        <p14:creationId xmlns:p14="http://schemas.microsoft.com/office/powerpoint/2010/main" val="37237812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252376512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339937646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7E574AF-34F8-244D-A1C8-A2836ACBB7C3}" type="slidenum">
              <a:rPr lang="en-US" sz="1200">
                <a:solidFill>
                  <a:prstClr val="black"/>
                </a:solidFill>
              </a:rPr>
              <a:pPr eaLnBrk="1" hangingPunct="1"/>
              <a:t>109</a:t>
            </a:fld>
            <a:endParaRPr lang="en-US" sz="1200">
              <a:solidFill>
                <a:prstClr val="black"/>
              </a:solidFill>
            </a:endParaRPr>
          </a:p>
        </p:txBody>
      </p:sp>
      <p:sp>
        <p:nvSpPr>
          <p:cNvPr id="239618" name="Rectangle 2"/>
          <p:cNvSpPr>
            <a:spLocks noGrp="1" noRot="1" noChangeAspect="1" noChangeArrowheads="1" noTextEdit="1"/>
          </p:cNvSpPr>
          <p:nvPr>
            <p:ph type="sldImg"/>
          </p:nvPr>
        </p:nvSpPr>
        <p:spPr>
          <a:ln/>
        </p:spPr>
      </p:sp>
      <p:sp>
        <p:nvSpPr>
          <p:cNvPr id="23961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67201142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110</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latin typeface="Arial"/>
              <a:cs typeface="Arial"/>
            </a:endParaRPr>
          </a:p>
          <a:p>
            <a:r>
              <a:rPr lang="en-US" sz="1200" kern="1200" dirty="0">
                <a:solidFill>
                  <a:schemeClr val="tx1"/>
                </a:solidFill>
                <a:effectLst/>
                <a:latin typeface="Arial"/>
                <a:ea typeface="ＭＳ Ｐゴシック" charset="-128"/>
                <a:cs typeface="Arial"/>
              </a:rPr>
              <a:t>Who here wants more knowledge? Raise your hand.</a:t>
            </a:r>
            <a:r>
              <a:rPr lang="en-SG" dirty="0">
                <a:effectLst/>
                <a:latin typeface="Arial"/>
                <a:cs typeface="Arial"/>
              </a:rPr>
              <a: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t>这里有谁想要更多的知识？请举手。</a:t>
            </a:r>
          </a:p>
          <a:p>
            <a:endParaRPr lang="en-US" dirty="0">
              <a:latin typeface="Arial"/>
              <a:cs typeface="Arial"/>
            </a:endParaRPr>
          </a:p>
        </p:txBody>
      </p:sp>
    </p:spTree>
    <p:extLst>
      <p:ext uri="{BB962C8B-B14F-4D97-AF65-F5344CB8AC3E}">
        <p14:creationId xmlns:p14="http://schemas.microsoft.com/office/powerpoint/2010/main" val="225486645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111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latin typeface="Arial"/>
              <a:cs typeface="Arial"/>
            </a:endParaRPr>
          </a:p>
          <a:p>
            <a:r>
              <a:rPr lang="en-US" sz="1200" kern="1200" dirty="0">
                <a:solidFill>
                  <a:schemeClr val="tx1"/>
                </a:solidFill>
                <a:effectLst/>
                <a:latin typeface="Arial"/>
                <a:ea typeface="ＭＳ Ｐゴシック" charset="-128"/>
                <a:cs typeface="Arial"/>
              </a:rPr>
              <a:t>Students, what do you think of your education so far? By this time in the semester, some students are just getting going, while for others, May (or graduation) can</a:t>
            </a:r>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t come soon enough</a:t>
            </a:r>
            <a:r>
              <a:rPr lang="en-SG" sz="1200" kern="1200" dirty="0">
                <a:solidFill>
                  <a:schemeClr val="tx1"/>
                </a:solidFill>
                <a:effectLst/>
                <a:latin typeface="Arial"/>
                <a:ea typeface="ＭＳ Ｐゴシック" charset="-128"/>
                <a:cs typeface="Arial"/>
              </a:rPr>
              <a:t>.</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t>同学们，到目前为止，你们对自己的教育有什么看法？到了学期的这个阶段，有些学生才刚刚进入状态，而对另一些人来说，五月（或者毕业）似乎怎么都来得不够快。</a:t>
            </a:r>
          </a:p>
          <a:p>
            <a:endParaRPr lang="en-US" dirty="0">
              <a:latin typeface="Arial"/>
              <a:cs typeface="Arial"/>
            </a:endParaRPr>
          </a:p>
        </p:txBody>
      </p:sp>
    </p:spTree>
    <p:extLst>
      <p:ext uri="{BB962C8B-B14F-4D97-AF65-F5344CB8AC3E}">
        <p14:creationId xmlns:p14="http://schemas.microsoft.com/office/powerpoint/2010/main" val="81239848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112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latin typeface="Arial"/>
              <a:cs typeface="Arial"/>
            </a:endParaRPr>
          </a:p>
          <a:p>
            <a:r>
              <a:rPr lang="en-US" sz="1200" kern="1200" dirty="0">
                <a:solidFill>
                  <a:schemeClr val="tx1"/>
                </a:solidFill>
                <a:effectLst/>
                <a:latin typeface="Arial"/>
                <a:ea typeface="ＭＳ Ｐゴシック" charset="-128"/>
                <a:cs typeface="Arial"/>
              </a:rPr>
              <a:t>Prospective students, you certainly already know that knowledge is infinite.</a:t>
            </a:r>
          </a:p>
          <a:p>
            <a:r>
              <a:rPr lang="en-US" sz="1200" kern="1200" dirty="0">
                <a:solidFill>
                  <a:schemeClr val="tx1"/>
                </a:solidFill>
                <a:effectLst/>
                <a:latin typeface="Arial"/>
                <a:ea typeface="ＭＳ Ｐゴシック" charset="-128"/>
                <a:cs typeface="Arial"/>
              </a:rPr>
              <a:t>This</a:t>
            </a:r>
            <a:r>
              <a:rPr lang="en-US" sz="1200" kern="1200" baseline="0" dirty="0">
                <a:solidFill>
                  <a:schemeClr val="tx1"/>
                </a:solidFill>
                <a:effectLst/>
                <a:latin typeface="Arial"/>
                <a:ea typeface="ＭＳ Ｐゴシック" charset="-128"/>
                <a:cs typeface="Arial"/>
              </a:rPr>
              <a:t> was made clear to me by one of my teachers. He told me, "We are giving you your PhD because we've educated you beyond your intelligence!"</a:t>
            </a:r>
          </a:p>
          <a:p>
            <a:r>
              <a:rPr lang="en-US" sz="1200" kern="1200" baseline="0" dirty="0">
                <a:solidFill>
                  <a:schemeClr val="tx1"/>
                </a:solidFill>
                <a:effectLst/>
                <a:latin typeface="Arial"/>
                <a:ea typeface="ＭＳ Ｐゴシック" charset="-128"/>
                <a:cs typeface="Arial"/>
              </a:rPr>
              <a:t>In any case, </a:t>
            </a:r>
            <a:r>
              <a:rPr lang="en-US" sz="1200" kern="1200" dirty="0">
                <a:solidFill>
                  <a:schemeClr val="tx1"/>
                </a:solidFill>
                <a:effectLst/>
                <a:latin typeface="Arial"/>
                <a:ea typeface="ＭＳ Ｐゴシック" charset="-128"/>
                <a:cs typeface="Arial"/>
              </a:rPr>
              <a:t>people have various opinions about education</a:t>
            </a:r>
            <a:r>
              <a:rPr lang="en-SG" sz="1200" kern="1200" dirty="0">
                <a:solidFill>
                  <a:schemeClr val="tx1"/>
                </a:solidFill>
                <a:effectLst/>
                <a:latin typeface="Arial"/>
                <a:ea typeface="ＭＳ Ｐゴシック" charset="-128"/>
                <a:cs typeface="Arial"/>
              </a:rPr>
              <a:t>.</a:t>
            </a:r>
          </a:p>
          <a:p>
            <a:endParaRPr lang="en-SG" sz="1200" kern="1200" dirty="0">
              <a:solidFill>
                <a:schemeClr val="tx1"/>
              </a:solidFill>
              <a:effectLst/>
              <a:latin typeface="Arial"/>
              <a:ea typeface="ＭＳ Ｐゴシック" charset="-128"/>
              <a:cs typeface="Arial"/>
            </a:endParaRPr>
          </a:p>
          <a:p>
            <a:r>
              <a:rPr lang="zh-CN" altLang="en-US" dirty="0"/>
              <a:t>准学生们，你们当然已经知道，</a:t>
            </a:r>
            <a:r>
              <a:rPr lang="zh-CN" altLang="en-US" b="1" dirty="0"/>
              <a:t>知识是无穷无尽的</a:t>
            </a:r>
            <a:r>
              <a:rPr lang="zh-CN" altLang="en-US" dirty="0"/>
              <a:t>。</a:t>
            </a:r>
            <a:br>
              <a:rPr lang="zh-CN" altLang="en-US" dirty="0"/>
            </a:br>
            <a:endParaRPr lang="zh-CN" altLang="en-US" dirty="0"/>
          </a:p>
          <a:p>
            <a:r>
              <a:rPr lang="zh-CN" altLang="en-US" dirty="0"/>
              <a:t>这一点是我的一位老师让我深刻意识到的。他对我说：</a:t>
            </a:r>
          </a:p>
          <a:p>
            <a:r>
              <a:rPr lang="zh-CN" altLang="en-US" b="1" dirty="0"/>
              <a:t>“我们授予你博士学位，是因为我们已经把你教育得超出了你的智商！”</a:t>
            </a:r>
            <a:br>
              <a:rPr lang="zh-CN" altLang="en-US" dirty="0"/>
            </a:br>
            <a:endParaRPr lang="zh-CN" altLang="en-US" dirty="0"/>
          </a:p>
          <a:p>
            <a:r>
              <a:rPr lang="zh-CN" altLang="en-US" dirty="0"/>
              <a:t>无论如何，人们对教育都有不同的看法。</a:t>
            </a:r>
          </a:p>
          <a:p>
            <a:endParaRPr lang="en-US" dirty="0">
              <a:latin typeface="Arial"/>
              <a:cs typeface="Arial"/>
            </a:endParaRPr>
          </a:p>
        </p:txBody>
      </p:sp>
    </p:spTree>
    <p:extLst>
      <p:ext uri="{BB962C8B-B14F-4D97-AF65-F5344CB8AC3E}">
        <p14:creationId xmlns:p14="http://schemas.microsoft.com/office/powerpoint/2010/main" val="414044467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113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latin typeface="Arial"/>
              <a:cs typeface="Arial"/>
            </a:endParaRPr>
          </a:p>
          <a:p>
            <a:r>
              <a:rPr lang="en-US" sz="1200" kern="1200" dirty="0">
                <a:solidFill>
                  <a:schemeClr val="tx1"/>
                </a:solidFill>
                <a:effectLst/>
                <a:latin typeface="Arial"/>
                <a:ea typeface="ＭＳ Ｐゴシック" charset="-128"/>
                <a:cs typeface="Arial"/>
              </a:rPr>
              <a:t>Some love learning so they can pride their knowledge over others. If you</a:t>
            </a:r>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re thinking about coming to SBC to show off your knowledge, you will be disappointed</a:t>
            </a:r>
            <a:r>
              <a:rPr lang="en-SG" sz="1200" kern="1200" dirty="0">
                <a:solidFill>
                  <a:schemeClr val="tx1"/>
                </a:solidFill>
                <a:effectLst/>
                <a:latin typeface="Arial"/>
                <a:ea typeface="ＭＳ Ｐゴシック" charset="-128"/>
                <a:cs typeface="Arial"/>
              </a:rPr>
              <a:t>.</a:t>
            </a:r>
          </a:p>
          <a:p>
            <a:r>
              <a:rPr lang="zh-CN" altLang="en-US" dirty="0"/>
              <a:t>有些人热爱学习，是为了在别人面前炫耀自己的知识。</a:t>
            </a:r>
          </a:p>
          <a:p>
            <a:r>
              <a:rPr lang="zh-CN" altLang="en-US" dirty="0"/>
              <a:t>如果你打算来 </a:t>
            </a:r>
            <a:r>
              <a:rPr lang="zh-CN" altLang="en-US" b="1" dirty="0"/>
              <a:t>新加坡神学院</a:t>
            </a:r>
            <a:r>
              <a:rPr lang="en-US" altLang="zh-CN" dirty="0"/>
              <a:t> </a:t>
            </a:r>
            <a:r>
              <a:rPr lang="zh-CN" altLang="en-US" dirty="0"/>
              <a:t>只是为了炫耀你的学识，你会感到失望的。</a:t>
            </a:r>
          </a:p>
          <a:p>
            <a:endParaRPr lang="en-US" dirty="0">
              <a:latin typeface="Arial"/>
              <a:cs typeface="Arial"/>
            </a:endParaRPr>
          </a:p>
        </p:txBody>
      </p:sp>
    </p:spTree>
    <p:extLst>
      <p:ext uri="{BB962C8B-B14F-4D97-AF65-F5344CB8AC3E}">
        <p14:creationId xmlns:p14="http://schemas.microsoft.com/office/powerpoint/2010/main" val="26563290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F75A966-DCCB-4887-A8D0-BF1BE298D4FF}" type="slidenum">
              <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197635" name="Rectangle 2"/>
          <p:cNvSpPr>
            <a:spLocks noGrp="1" noRot="1" noChangeAspect="1" noChangeArrowheads="1" noTextEdit="1"/>
          </p:cNvSpPr>
          <p:nvPr>
            <p:ph type="sldImg"/>
          </p:nvPr>
        </p:nvSpPr>
        <p:spPr>
          <a:ln/>
        </p:spPr>
      </p:sp>
      <p:sp>
        <p:nvSpPr>
          <p:cNvPr id="19763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itchFamily="18" charset="0"/>
            </a:endParaRPr>
          </a:p>
        </p:txBody>
      </p:sp>
    </p:spTree>
    <p:extLst>
      <p:ext uri="{BB962C8B-B14F-4D97-AF65-F5344CB8AC3E}">
        <p14:creationId xmlns:p14="http://schemas.microsoft.com/office/powerpoint/2010/main" val="255433709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114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latin typeface="Arial"/>
              <a:cs typeface="Arial"/>
            </a:endParaRPr>
          </a:p>
          <a:p>
            <a:r>
              <a:rPr lang="en-US" sz="1200" kern="1200" dirty="0">
                <a:solidFill>
                  <a:schemeClr val="tx1"/>
                </a:solidFill>
                <a:effectLst/>
                <a:latin typeface="Arial"/>
                <a:ea typeface="ＭＳ Ｐゴシック" charset="-128"/>
                <a:cs typeface="Arial"/>
              </a:rPr>
              <a:t>Others are at the other end of the spectrum and are anti-intellectual, thinking that education is a waste of time. Well, I </a:t>
            </a:r>
            <a:r>
              <a:rPr lang="en-US" sz="1200" kern="1200" dirty="0" err="1">
                <a:solidFill>
                  <a:schemeClr val="tx1"/>
                </a:solidFill>
                <a:effectLst/>
                <a:latin typeface="Arial"/>
                <a:ea typeface="ＭＳ Ｐゴシック" charset="-128"/>
                <a:cs typeface="Arial"/>
              </a:rPr>
              <a:t>wouldn</a:t>
            </a:r>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t encourage such people to come either!</a:t>
            </a:r>
            <a:r>
              <a:rPr lang="en-SG" dirty="0">
                <a:effectLst/>
                <a:latin typeface="Arial"/>
                <a:cs typeface="Arial"/>
              </a:rPr>
              <a:t> </a:t>
            </a:r>
          </a:p>
          <a:p>
            <a:r>
              <a:rPr lang="zh-CN" altLang="en-US" dirty="0"/>
              <a:t>另一些人则走向另一个极端，</a:t>
            </a:r>
            <a:r>
              <a:rPr lang="zh-CN" altLang="en-US" b="1" dirty="0"/>
              <a:t>反对知识</a:t>
            </a:r>
            <a:r>
              <a:rPr lang="zh-CN" altLang="en-US" dirty="0"/>
              <a:t>，认为教育是浪费时间。</a:t>
            </a:r>
          </a:p>
          <a:p>
            <a:r>
              <a:rPr lang="zh-CN" altLang="en-US" dirty="0"/>
              <a:t>嗯，我也不会鼓励这样的人来这里！</a:t>
            </a:r>
          </a:p>
          <a:p>
            <a:endParaRPr lang="en-US" dirty="0">
              <a:latin typeface="Arial"/>
              <a:cs typeface="Arial"/>
            </a:endParaRPr>
          </a:p>
        </p:txBody>
      </p:sp>
    </p:spTree>
    <p:extLst>
      <p:ext uri="{BB962C8B-B14F-4D97-AF65-F5344CB8AC3E}">
        <p14:creationId xmlns:p14="http://schemas.microsoft.com/office/powerpoint/2010/main" val="195225267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048D23FE-547C-45D5-B741-71310339BC08}" type="slidenum">
              <a:rPr lang="en-US" altLang="en-US" sz="1200"/>
              <a:pPr eaLnBrk="1" hangingPunct="1"/>
              <a:t>115</a:t>
            </a:fld>
            <a:endParaRPr lang="en-US" altLang="en-US" sz="1200"/>
          </a:p>
        </p:txBody>
      </p:sp>
      <p:sp>
        <p:nvSpPr>
          <p:cNvPr id="199683" name="Rectangle 2"/>
          <p:cNvSpPr>
            <a:spLocks noGrp="1" noRot="1" noChangeAspect="1" noChangeArrowheads="1" noTextEdit="1"/>
          </p:cNvSpPr>
          <p:nvPr>
            <p:ph type="sldImg"/>
          </p:nvPr>
        </p:nvSpPr>
        <p:spPr>
          <a:ln/>
        </p:spPr>
      </p:sp>
      <p:sp>
        <p:nvSpPr>
          <p:cNvPr id="19968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itchFamily="18" charset="0"/>
            </a:endParaRPr>
          </a:p>
        </p:txBody>
      </p:sp>
    </p:spTree>
    <p:extLst>
      <p:ext uri="{BB962C8B-B14F-4D97-AF65-F5344CB8AC3E}">
        <p14:creationId xmlns:p14="http://schemas.microsoft.com/office/powerpoint/2010/main" val="135318393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a:cs typeface="Arial"/>
            </a:endParaRPr>
          </a:p>
          <a:p>
            <a:r>
              <a:rPr lang="en-US" sz="1200" kern="1200" dirty="0">
                <a:solidFill>
                  <a:schemeClr val="tx1"/>
                </a:solidFill>
                <a:effectLst/>
                <a:latin typeface="Arial"/>
                <a:ea typeface="ＭＳ Ｐゴシック" charset="-128"/>
                <a:cs typeface="Arial"/>
              </a:rPr>
              <a:t>Today we will see words for </a:t>
            </a:r>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knowledge</a:t>
            </a:r>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 five times in the first 11 verses!</a:t>
            </a:r>
            <a:r>
              <a:rPr lang="en-SG" dirty="0">
                <a:effectLst/>
                <a:latin typeface="Arial"/>
                <a:cs typeface="Arial"/>
              </a:rPr>
              <a: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t>今天，我们将在前 </a:t>
            </a:r>
            <a:r>
              <a:rPr lang="en-US" altLang="zh-CN" b="1" dirty="0"/>
              <a:t>11</a:t>
            </a:r>
            <a:r>
              <a:rPr lang="zh-CN" altLang="en-US" dirty="0"/>
              <a:t> 节经文中看到 </a:t>
            </a:r>
            <a:r>
              <a:rPr lang="en-US" altLang="zh-CN" b="1" dirty="0"/>
              <a:t>5 </a:t>
            </a:r>
            <a:r>
              <a:rPr lang="zh-CN" altLang="en-US" b="1" dirty="0"/>
              <a:t>次</a:t>
            </a:r>
            <a:r>
              <a:rPr lang="zh-CN" altLang="en-US" dirty="0"/>
              <a:t> 与“知识”相关的词语！</a:t>
            </a:r>
          </a:p>
          <a:p>
            <a:endParaRPr lang="en-US" dirty="0">
              <a:latin typeface="Arial"/>
              <a:cs typeface="Arial"/>
            </a:endParaRPr>
          </a:p>
        </p:txBody>
      </p:sp>
      <p:sp>
        <p:nvSpPr>
          <p:cNvPr id="4" name="Slide Number Placeholder 3"/>
          <p:cNvSpPr>
            <a:spLocks noGrp="1"/>
          </p:cNvSpPr>
          <p:nvPr>
            <p:ph type="sldNum" sz="quarter" idx="10"/>
          </p:nvPr>
        </p:nvSpPr>
        <p:spPr/>
        <p:txBody>
          <a:bodyPr/>
          <a:lstStyle/>
          <a:p>
            <a:pPr>
              <a:defRPr/>
            </a:pPr>
            <a:fld id="{BD0BE3CB-9895-3745-AF2F-4FDF8C2A997A}" type="slidenum">
              <a:rPr lang="en-US">
                <a:solidFill>
                  <a:prstClr val="black"/>
                </a:solidFill>
              </a:rPr>
              <a:pPr>
                <a:defRPr/>
              </a:pPr>
              <a:t>116</a:t>
            </a:fld>
            <a:endParaRPr lang="en-US">
              <a:solidFill>
                <a:prstClr val="black"/>
              </a:solidFill>
            </a:endParaRPr>
          </a:p>
        </p:txBody>
      </p:sp>
    </p:spTree>
    <p:extLst>
      <p:ext uri="{BB962C8B-B14F-4D97-AF65-F5344CB8AC3E}">
        <p14:creationId xmlns:p14="http://schemas.microsoft.com/office/powerpoint/2010/main" val="72037151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117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latin typeface="Arial"/>
              <a:cs typeface="Arial"/>
            </a:endParaRPr>
          </a:p>
          <a:p>
            <a:r>
              <a:rPr lang="en-US" sz="1200" kern="1200" dirty="0">
                <a:solidFill>
                  <a:schemeClr val="tx1"/>
                </a:solidFill>
                <a:effectLst/>
                <a:latin typeface="Arial"/>
                <a:ea typeface="ＭＳ Ｐゴシック" charset="-128"/>
                <a:cs typeface="Arial"/>
              </a:rPr>
              <a:t>However, while knowledge is important, we can</a:t>
            </a:r>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t learn everything—so what do you really need to know? What</a:t>
            </a:r>
            <a:r>
              <a:rPr lang="mr-IN" sz="1200" kern="1200" dirty="0">
                <a:solidFill>
                  <a:schemeClr val="tx1"/>
                </a:solidFill>
                <a:effectLst/>
                <a:latin typeface="Arial"/>
                <a:ea typeface="ＭＳ Ｐゴシック" charset="-128"/>
                <a:cs typeface="Arial"/>
              </a:rPr>
              <a:t>'</a:t>
            </a:r>
            <a:r>
              <a:rPr lang="en-US" sz="1200" kern="1200" dirty="0" err="1">
                <a:solidFill>
                  <a:schemeClr val="tx1"/>
                </a:solidFill>
                <a:effectLst/>
                <a:latin typeface="Arial"/>
                <a:ea typeface="ＭＳ Ｐゴシック" charset="-128"/>
                <a:cs typeface="Arial"/>
              </a:rPr>
              <a:t>ll</a:t>
            </a:r>
            <a:r>
              <a:rPr lang="en-US" sz="1200" kern="1200" dirty="0">
                <a:solidFill>
                  <a:schemeClr val="tx1"/>
                </a:solidFill>
                <a:effectLst/>
                <a:latin typeface="Arial"/>
                <a:ea typeface="ＭＳ Ｐゴシック" charset="-128"/>
                <a:cs typeface="Arial"/>
              </a:rPr>
              <a:t> be on the test?</a:t>
            </a:r>
            <a:r>
              <a:rPr lang="en-SG" dirty="0">
                <a:effectLst/>
                <a:latin typeface="Arial"/>
                <a:cs typeface="Arial"/>
              </a:rPr>
              <a:t> </a:t>
            </a:r>
          </a:p>
          <a:p>
            <a:r>
              <a:rPr lang="zh-CN" altLang="en-US" dirty="0"/>
              <a:t>然而，尽管知识很重要，我们不可能学会一切</a:t>
            </a:r>
            <a:r>
              <a:rPr lang="en-US" altLang="zh-CN" dirty="0"/>
              <a:t>——</a:t>
            </a:r>
            <a:r>
              <a:rPr lang="zh-CN" altLang="en-US" dirty="0"/>
              <a:t>那么，</a:t>
            </a:r>
            <a:r>
              <a:rPr lang="zh-CN" altLang="en-US" b="1" dirty="0"/>
              <a:t>你真正需要知道的是什么？</a:t>
            </a:r>
            <a:endParaRPr lang="zh-CN" altLang="en-US" dirty="0"/>
          </a:p>
          <a:p>
            <a:r>
              <a:rPr lang="zh-CN" altLang="en-US" dirty="0"/>
              <a:t>考试会考什么呢？</a:t>
            </a:r>
          </a:p>
          <a:p>
            <a:endParaRPr lang="en-US" dirty="0">
              <a:latin typeface="Arial"/>
              <a:cs typeface="Arial"/>
            </a:endParaRPr>
          </a:p>
        </p:txBody>
      </p:sp>
    </p:spTree>
    <p:extLst>
      <p:ext uri="{BB962C8B-B14F-4D97-AF65-F5344CB8AC3E}">
        <p14:creationId xmlns:p14="http://schemas.microsoft.com/office/powerpoint/2010/main" val="258062535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118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latin typeface="Arial"/>
              <a:cs typeface="Arial"/>
            </a:endParaRPr>
          </a:p>
          <a:p>
            <a:r>
              <a:rPr lang="en-US" sz="1200" kern="1200" dirty="0">
                <a:solidFill>
                  <a:schemeClr val="tx1"/>
                </a:solidFill>
                <a:effectLst/>
                <a:latin typeface="Arial"/>
                <a:ea typeface="ＭＳ Ｐゴシック" charset="-128"/>
                <a:cs typeface="Arial"/>
              </a:rPr>
              <a:t>When you consider how many things there are to know, it can be daunting. You seminary students came to SBC to get answers to your questions, but now your list of questions has grown!</a:t>
            </a:r>
            <a:r>
              <a:rPr lang="en-SG" dirty="0">
                <a:effectLst/>
                <a:latin typeface="Arial"/>
                <a:cs typeface="Arial"/>
              </a:rPr>
              <a:t> </a:t>
            </a:r>
            <a:r>
              <a:rPr lang="en-US" sz="1200" kern="1200" dirty="0">
                <a:solidFill>
                  <a:schemeClr val="tx1"/>
                </a:solidFill>
                <a:effectLst/>
                <a:latin typeface="Arial"/>
                <a:ea typeface="ＭＳ Ｐゴシック" charset="-128"/>
                <a:cs typeface="Arial"/>
              </a:rPr>
              <a:t> </a:t>
            </a:r>
            <a:r>
              <a:rPr lang="en-US" sz="1200" i="1" kern="1200" dirty="0">
                <a:solidFill>
                  <a:schemeClr val="tx1"/>
                </a:solidFill>
                <a:effectLst/>
                <a:latin typeface="Arial"/>
                <a:ea typeface="ＭＳ Ｐゴシック" charset="-128"/>
                <a:cs typeface="Arial"/>
              </a:rPr>
              <a:t>So</a:t>
            </a:r>
            <a:r>
              <a:rPr lang="en-US" sz="1200" i="1" kern="1200" baseline="0" dirty="0">
                <a:solidFill>
                  <a:schemeClr val="tx1"/>
                </a:solidFill>
                <a:effectLst/>
                <a:latin typeface="Arial"/>
                <a:ea typeface="ＭＳ Ｐゴシック" charset="-128"/>
                <a:cs typeface="Arial"/>
              </a:rPr>
              <a:t> w</a:t>
            </a:r>
            <a:r>
              <a:rPr lang="en-US" sz="1200" i="1" kern="1200" dirty="0">
                <a:solidFill>
                  <a:schemeClr val="tx1"/>
                </a:solidFill>
                <a:effectLst/>
                <a:latin typeface="Arial"/>
                <a:ea typeface="ＭＳ Ｐゴシック" charset="-128"/>
                <a:cs typeface="Arial"/>
              </a:rPr>
              <a:t>hat are the essentials that we really need to know?</a:t>
            </a:r>
            <a:r>
              <a:rPr lang="en-SG" dirty="0">
                <a:effectLst/>
                <a:latin typeface="Arial"/>
                <a:cs typeface="Arial"/>
              </a:rPr>
              <a:t> </a:t>
            </a:r>
          </a:p>
          <a:p>
            <a:r>
              <a:rPr lang="en-US" sz="1200" kern="1200" dirty="0">
                <a:solidFill>
                  <a:schemeClr val="tx1"/>
                </a:solidFill>
                <a:effectLst/>
                <a:latin typeface="Arial"/>
                <a:ea typeface="ＭＳ Ｐゴシック" charset="-128"/>
                <a:cs typeface="Arial"/>
              </a:rPr>
              <a:t>You</a:t>
            </a:r>
            <a:r>
              <a:rPr lang="mr-IN" sz="1200" kern="1200" dirty="0">
                <a:solidFill>
                  <a:schemeClr val="tx1"/>
                </a:solidFill>
                <a:effectLst/>
                <a:latin typeface="Arial"/>
                <a:ea typeface="ＭＳ Ｐゴシック" charset="-128"/>
                <a:cs typeface="Arial"/>
              </a:rPr>
              <a:t>'</a:t>
            </a:r>
            <a:r>
              <a:rPr lang="en-US" sz="1200" kern="1200" dirty="0" err="1">
                <a:solidFill>
                  <a:schemeClr val="tx1"/>
                </a:solidFill>
                <a:effectLst/>
                <a:latin typeface="Arial"/>
                <a:ea typeface="ＭＳ Ｐゴシック" charset="-128"/>
                <a:cs typeface="Arial"/>
              </a:rPr>
              <a:t>ve</a:t>
            </a:r>
            <a:r>
              <a:rPr lang="en-US" sz="1200" kern="1200" dirty="0">
                <a:solidFill>
                  <a:schemeClr val="tx1"/>
                </a:solidFill>
                <a:effectLst/>
                <a:latin typeface="Arial"/>
                <a:ea typeface="ＭＳ Ｐゴシック" charset="-128"/>
                <a:cs typeface="Arial"/>
              </a:rPr>
              <a:t> come to the right place, because Peter has an answer for you in today</a:t>
            </a:r>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s text</a:t>
            </a:r>
            <a:r>
              <a:rPr lang="en-SG" sz="1200" kern="1200" dirty="0">
                <a:solidFill>
                  <a:schemeClr val="tx1"/>
                </a:solidFill>
                <a:effectLst/>
                <a:latin typeface="Arial"/>
                <a:ea typeface="ＭＳ Ｐゴシック" charset="-128"/>
                <a:cs typeface="Arial"/>
              </a:rPr>
              <a:t>.</a:t>
            </a:r>
          </a:p>
          <a:p>
            <a:endParaRPr lang="en-SG" sz="1200" kern="1200" dirty="0">
              <a:solidFill>
                <a:schemeClr val="tx1"/>
              </a:solidFill>
              <a:effectLst/>
              <a:latin typeface="Arial"/>
              <a:ea typeface="ＭＳ Ｐゴシック" charset="-128"/>
              <a:cs typeface="Arial"/>
            </a:endParaRPr>
          </a:p>
          <a:p>
            <a:r>
              <a:rPr lang="zh-CN" altLang="en-US" dirty="0"/>
              <a:t>当你意识到世界上有这么多知识要学时，可能会感到不知所措。</a:t>
            </a:r>
          </a:p>
          <a:p>
            <a:r>
              <a:rPr lang="zh-CN" altLang="en-US" dirty="0"/>
              <a:t>你们这些神学院的学生来到 </a:t>
            </a:r>
            <a:r>
              <a:rPr lang="en-US" altLang="zh-CN" b="1" dirty="0"/>
              <a:t>SBC</a:t>
            </a:r>
            <a:r>
              <a:rPr lang="zh-CN" altLang="en-US" dirty="0"/>
              <a:t>，是为了找到问题的答案，</a:t>
            </a:r>
          </a:p>
          <a:p>
            <a:r>
              <a:rPr lang="zh-CN" altLang="en-US" dirty="0"/>
              <a:t>但现在，你们的问题清单反而变得更长了！</a:t>
            </a:r>
            <a:br>
              <a:rPr lang="zh-CN" altLang="en-US" dirty="0"/>
            </a:br>
            <a:endParaRPr lang="zh-CN" altLang="en-US" dirty="0"/>
          </a:p>
          <a:p>
            <a:r>
              <a:rPr lang="zh-CN" altLang="en-US" dirty="0"/>
              <a:t>那么，我们真正</a:t>
            </a:r>
            <a:r>
              <a:rPr lang="zh-CN" altLang="en-US" b="1" dirty="0"/>
              <a:t>需要知道的核心要点</a:t>
            </a:r>
            <a:r>
              <a:rPr lang="zh-CN" altLang="en-US" dirty="0"/>
              <a:t>是什么呢？</a:t>
            </a:r>
          </a:p>
          <a:p>
            <a:r>
              <a:rPr lang="zh-CN" altLang="en-US" dirty="0"/>
              <a:t>你们来对地方了，因为彼得在今天的经文中为你们提供了答案。</a:t>
            </a:r>
          </a:p>
          <a:p>
            <a:endParaRPr lang="en-US" dirty="0">
              <a:latin typeface="Arial"/>
              <a:cs typeface="Arial"/>
            </a:endParaRPr>
          </a:p>
        </p:txBody>
      </p:sp>
    </p:spTree>
    <p:extLst>
      <p:ext uri="{BB962C8B-B14F-4D97-AF65-F5344CB8AC3E}">
        <p14:creationId xmlns:p14="http://schemas.microsoft.com/office/powerpoint/2010/main" val="175240867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119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latin typeface="Arial"/>
              <a:cs typeface="Arial"/>
            </a:endParaRPr>
          </a:p>
          <a:p>
            <a:r>
              <a:rPr lang="en-US" sz="1200" kern="1200" dirty="0">
                <a:solidFill>
                  <a:schemeClr val="tx1"/>
                </a:solidFill>
                <a:effectLst/>
                <a:latin typeface="Arial"/>
                <a:ea typeface="ＭＳ Ｐゴシック" charset="-128"/>
                <a:cs typeface="Arial"/>
              </a:rPr>
              <a:t>Greeks sought ideals perhaps more than any society at that time—looking for the perfect society (deemed to be Greek democracy), the perfect mind (thought to be Greek philosophy), and the perfect body (thus the Greek Olympics). </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t>希腊人比当时任何社会都更追求</a:t>
            </a:r>
            <a:r>
              <a:rPr lang="zh-CN" altLang="en-US" b="1" dirty="0"/>
              <a:t>理想</a:t>
            </a:r>
            <a:r>
              <a:rPr lang="en-US" altLang="zh-CN" dirty="0"/>
              <a:t>——</a:t>
            </a:r>
            <a:r>
              <a:rPr lang="zh-CN" altLang="en-US" dirty="0"/>
              <a:t>他们寻求</a:t>
            </a:r>
            <a:r>
              <a:rPr lang="zh-CN" altLang="en-US" b="1" dirty="0"/>
              <a:t>完美的社会</a:t>
            </a:r>
            <a:r>
              <a:rPr lang="zh-CN" altLang="en-US" dirty="0"/>
              <a:t>（被认为是希腊民主）、</a:t>
            </a:r>
            <a:r>
              <a:rPr lang="zh-CN" altLang="en-US" b="1" dirty="0"/>
              <a:t>完美的思想</a:t>
            </a:r>
            <a:r>
              <a:rPr lang="zh-CN" altLang="en-US" dirty="0"/>
              <a:t>（被认为是希腊哲学）、以及</a:t>
            </a:r>
            <a:r>
              <a:rPr lang="zh-CN" altLang="en-US" b="1" dirty="0"/>
              <a:t>完美的身体</a:t>
            </a:r>
            <a:r>
              <a:rPr lang="zh-CN" altLang="en-US" dirty="0"/>
              <a:t>（因此有了希腊奥运会）。</a:t>
            </a:r>
          </a:p>
          <a:p>
            <a:endParaRPr lang="en-US" dirty="0">
              <a:latin typeface="Arial"/>
              <a:cs typeface="Arial"/>
            </a:endParaRPr>
          </a:p>
        </p:txBody>
      </p:sp>
    </p:spTree>
    <p:extLst>
      <p:ext uri="{BB962C8B-B14F-4D97-AF65-F5344CB8AC3E}">
        <p14:creationId xmlns:p14="http://schemas.microsoft.com/office/powerpoint/2010/main" val="4090548533"/>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120</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latin typeface="Arial"/>
              <a:cs typeface="Arial"/>
            </a:endParaRPr>
          </a:p>
          <a:p>
            <a:r>
              <a:rPr lang="en-US" sz="1200" kern="1200" dirty="0">
                <a:solidFill>
                  <a:schemeClr val="tx1"/>
                </a:solidFill>
                <a:effectLst/>
                <a:latin typeface="Arial"/>
                <a:ea typeface="ＭＳ Ｐゴシック" charset="-128"/>
                <a:cs typeface="Arial"/>
              </a:rPr>
              <a:t>In this context, Peter gives the divinely inspired version of perfect knowledge based on Jesus Christ.</a:t>
            </a:r>
            <a:r>
              <a:rPr lang="en-SG" dirty="0">
                <a:effectLst/>
                <a:latin typeface="Arial"/>
                <a:cs typeface="Arial"/>
              </a:rPr>
              <a: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t>在这样的背景下，彼得提供了</a:t>
            </a:r>
            <a:r>
              <a:rPr lang="zh-CN" altLang="en-US" b="1" dirty="0"/>
              <a:t>基于耶稣基督的、由神启示的完美知识版本</a:t>
            </a:r>
            <a:r>
              <a:rPr lang="zh-CN" altLang="en-US" dirty="0"/>
              <a:t>。</a:t>
            </a:r>
          </a:p>
          <a:p>
            <a:endParaRPr lang="en-US" dirty="0">
              <a:latin typeface="Arial"/>
              <a:cs typeface="Arial"/>
            </a:endParaRPr>
          </a:p>
        </p:txBody>
      </p:sp>
    </p:spTree>
    <p:extLst>
      <p:ext uri="{BB962C8B-B14F-4D97-AF65-F5344CB8AC3E}">
        <p14:creationId xmlns:p14="http://schemas.microsoft.com/office/powerpoint/2010/main" val="4091826748"/>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C98CBC8-84D2-6347-B062-A138B1BA4231}" type="slidenum">
              <a:rPr lang="en-US" sz="1200">
                <a:solidFill>
                  <a:prstClr val="black"/>
                </a:solidFill>
              </a:rPr>
              <a:pPr eaLnBrk="1" hangingPunct="1"/>
              <a:t>121</a:t>
            </a:fld>
            <a:endParaRPr lang="en-US" sz="1200">
              <a:solidFill>
                <a:prstClr val="black"/>
              </a:solidFill>
            </a:endParaRPr>
          </a:p>
        </p:txBody>
      </p:sp>
      <p:sp>
        <p:nvSpPr>
          <p:cNvPr id="254978" name="AutoShape 2"/>
          <p:cNvSpPr>
            <a:spLocks noGrp="1" noRot="1" noChangeAspect="1" noChangeArrowheads="1" noTextEdit="1"/>
          </p:cNvSpPr>
          <p:nvPr>
            <p:ph type="sldImg"/>
          </p:nvPr>
        </p:nvSpPr>
        <p:spPr>
          <a:xfrm>
            <a:off x="841375" y="241300"/>
            <a:ext cx="5233988" cy="3925888"/>
          </a:xfrm>
          <a:ln/>
        </p:spPr>
      </p:sp>
      <p:sp>
        <p:nvSpPr>
          <p:cNvPr id="254979" name="Rectangle 3"/>
          <p:cNvSpPr>
            <a:spLocks noGrp="1" noChangeArrowheads="1"/>
          </p:cNvSpPr>
          <p:nvPr>
            <p:ph type="body" idx="1"/>
          </p:nvPr>
        </p:nvSpPr>
        <p:spPr>
          <a:xfrm>
            <a:off x="396875" y="4305300"/>
            <a:ext cx="5988050" cy="418465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112713" indent="-112713" defTabSz="1020763" eaLnBrk="1" hangingPunct="1"/>
            <a:endParaRPr lang="en-US" dirty="0">
              <a:latin typeface="Arial"/>
              <a:ea typeface="ＭＳ Ｐゴシック" charset="0"/>
              <a:cs typeface="Arial"/>
            </a:endParaRPr>
          </a:p>
          <a:p>
            <a:pPr marL="112713" marR="0" indent="-112713" algn="l" defTabSz="1020763" rtl="0" eaLnBrk="1" fontAlgn="base" latinLnBrk="0" hangingPunct="1">
              <a:lnSpc>
                <a:spcPct val="100000"/>
              </a:lnSpc>
              <a:spcBef>
                <a:spcPct val="30000"/>
              </a:spcBef>
              <a:spcAft>
                <a:spcPct val="0"/>
              </a:spcAft>
              <a:buClrTx/>
              <a:buSzTx/>
              <a:buFontTx/>
              <a:buNone/>
              <a:tabLst/>
              <a:defRPr/>
            </a:pPr>
            <a:r>
              <a:rPr lang="en-US" dirty="0">
                <a:latin typeface="Arial"/>
                <a:ea typeface="ＭＳ Ｐゴシック" charset="0"/>
                <a:cs typeface="Arial"/>
              </a:rPr>
              <a:t>Today we</a:t>
            </a:r>
            <a:r>
              <a:rPr lang="mr-IN" dirty="0">
                <a:latin typeface="Arial"/>
                <a:ea typeface="ＭＳ Ｐゴシック" charset="0"/>
                <a:cs typeface="Arial"/>
              </a:rPr>
              <a:t>'</a:t>
            </a:r>
            <a:r>
              <a:rPr lang="en-US" dirty="0" err="1">
                <a:latin typeface="Arial"/>
                <a:ea typeface="ＭＳ Ｐゴシック" charset="0"/>
                <a:cs typeface="Arial"/>
              </a:rPr>
              <a:t>ll</a:t>
            </a:r>
            <a:r>
              <a:rPr lang="en-US" dirty="0">
                <a:latin typeface="Arial"/>
                <a:ea typeface="ＭＳ Ｐゴシック" charset="0"/>
                <a:cs typeface="Arial"/>
              </a:rPr>
              <a:t> see the knowledge that God gives you, and then what we should do with that knowledge. The title of this message is </a:t>
            </a:r>
            <a:r>
              <a:rPr lang="mr-IN" dirty="0">
                <a:latin typeface="Arial"/>
                <a:ea typeface="ＭＳ Ｐゴシック" charset="0"/>
                <a:cs typeface="Arial"/>
              </a:rPr>
              <a:t>"</a:t>
            </a:r>
            <a:r>
              <a:rPr lang="en-US" dirty="0">
                <a:latin typeface="Arial"/>
                <a:ea typeface="ＭＳ Ｐゴシック" charset="0"/>
                <a:cs typeface="Arial"/>
              </a:rPr>
              <a:t>What to Know, What to Do.</a:t>
            </a:r>
            <a:r>
              <a:rPr lang="mr-IN" dirty="0">
                <a:latin typeface="Arial"/>
                <a:ea typeface="ＭＳ Ｐゴシック" charset="0"/>
                <a:cs typeface="Arial"/>
              </a:rPr>
              <a:t>"</a:t>
            </a:r>
            <a:r>
              <a:rPr lang="en-US" dirty="0">
                <a:latin typeface="Arial"/>
                <a:ea typeface="ＭＳ Ｐゴシック" charset="0"/>
                <a:cs typeface="Arial"/>
              </a:rPr>
              <a:t> These are our two main points. </a:t>
            </a:r>
            <a:r>
              <a:rPr lang="en-US" sz="1200" kern="1200" dirty="0">
                <a:solidFill>
                  <a:schemeClr val="tx1"/>
                </a:solidFill>
                <a:effectLst/>
                <a:latin typeface="Arial"/>
                <a:ea typeface="ＭＳ Ｐゴシック" charset="-128"/>
                <a:cs typeface="Arial"/>
              </a:rPr>
              <a:t>What we need to </a:t>
            </a:r>
            <a:r>
              <a:rPr lang="en-US" sz="1200" i="1" kern="1200" dirty="0">
                <a:solidFill>
                  <a:schemeClr val="tx1"/>
                </a:solidFill>
                <a:effectLst/>
                <a:latin typeface="Arial"/>
                <a:ea typeface="ＭＳ Ｐゴシック" charset="-128"/>
                <a:cs typeface="Arial"/>
              </a:rPr>
              <a:t>know</a:t>
            </a:r>
            <a:r>
              <a:rPr lang="en-US" sz="1200" kern="1200" dirty="0">
                <a:solidFill>
                  <a:schemeClr val="tx1"/>
                </a:solidFill>
                <a:effectLst/>
                <a:latin typeface="Arial"/>
                <a:ea typeface="ＭＳ Ｐゴシック" charset="-128"/>
                <a:cs typeface="Arial"/>
              </a:rPr>
              <a:t>—and then </a:t>
            </a:r>
            <a:r>
              <a:rPr lang="en-US" sz="1200" i="1" kern="1200" dirty="0">
                <a:solidFill>
                  <a:schemeClr val="tx1"/>
                </a:solidFill>
                <a:effectLst/>
                <a:latin typeface="Arial"/>
                <a:ea typeface="ＭＳ Ｐゴシック" charset="-128"/>
                <a:cs typeface="Arial"/>
              </a:rPr>
              <a:t>do</a:t>
            </a:r>
            <a:r>
              <a:rPr lang="en-US" sz="1200" kern="1200" dirty="0">
                <a:solidFill>
                  <a:schemeClr val="tx1"/>
                </a:solidFill>
                <a:effectLst/>
                <a:latin typeface="Arial"/>
                <a:ea typeface="ＭＳ Ｐゴシック" charset="-128"/>
                <a:cs typeface="Arial"/>
              </a:rPr>
              <a:t>—are in the first eleven verses of 2 Peter</a:t>
            </a:r>
            <a:r>
              <a:rPr lang="en-SG" sz="1200" kern="1200" dirty="0">
                <a:solidFill>
                  <a:schemeClr val="tx1"/>
                </a:solidFill>
                <a:effectLst/>
                <a:latin typeface="Arial"/>
                <a:ea typeface="ＭＳ Ｐゴシック" charset="-128"/>
                <a:cs typeface="Arial"/>
              </a:rPr>
              <a:t>. </a:t>
            </a:r>
          </a:p>
          <a:p>
            <a:endParaRPr lang="en-US" altLang="zh-CN" dirty="0"/>
          </a:p>
          <a:p>
            <a:r>
              <a:rPr lang="zh-CN" altLang="en-US" dirty="0"/>
              <a:t>今天，我们将看到</a:t>
            </a:r>
            <a:r>
              <a:rPr lang="zh-CN" altLang="en-US" b="1" dirty="0"/>
              <a:t>神赐给我们的知识</a:t>
            </a:r>
            <a:r>
              <a:rPr lang="zh-CN" altLang="en-US" dirty="0"/>
              <a:t>，以及我们应当如何运用这些知识。</a:t>
            </a:r>
          </a:p>
          <a:p>
            <a:endParaRPr lang="zh-CN" altLang="en-US" dirty="0"/>
          </a:p>
          <a:p>
            <a:r>
              <a:rPr lang="zh-CN" altLang="en-US" dirty="0"/>
              <a:t>这篇信息的标题是 </a:t>
            </a:r>
            <a:r>
              <a:rPr lang="zh-CN" altLang="en-US" b="1" dirty="0"/>
              <a:t>“要知道什么，要去做什么”</a:t>
            </a:r>
            <a:r>
              <a:rPr lang="zh-CN" altLang="en-US" dirty="0"/>
              <a:t>，这是我们的两个主要重点。</a:t>
            </a:r>
          </a:p>
          <a:p>
            <a:r>
              <a:rPr lang="zh-CN" altLang="en-US" dirty="0"/>
              <a:t>我们需要知道的内容，以及需要付诸实践的行动，都包含在</a:t>
            </a:r>
            <a:r>
              <a:rPr lang="zh-CN" altLang="en-US" b="1" dirty="0"/>
              <a:t>彼得后书 </a:t>
            </a:r>
            <a:r>
              <a:rPr lang="en-US" altLang="zh-CN" b="1" dirty="0"/>
              <a:t>1:1-11</a:t>
            </a:r>
            <a:r>
              <a:rPr lang="zh-CN" altLang="en-US" dirty="0"/>
              <a:t> 的前十一节经文中。</a:t>
            </a:r>
          </a:p>
          <a:p>
            <a:pPr marL="112713" marR="0" indent="-112713" algn="l" defTabSz="1020763" rtl="0" eaLnBrk="1" fontAlgn="base" latinLnBrk="0" hangingPunct="1">
              <a:lnSpc>
                <a:spcPct val="100000"/>
              </a:lnSpc>
              <a:spcBef>
                <a:spcPct val="30000"/>
              </a:spcBef>
              <a:spcAft>
                <a:spcPct val="0"/>
              </a:spcAft>
              <a:buClrTx/>
              <a:buSzTx/>
              <a:buFontTx/>
              <a:buNone/>
              <a:tabLst/>
              <a:defRPr/>
            </a:pPr>
            <a:endParaRPr lang="en-US" dirty="0">
              <a:latin typeface="Arial"/>
              <a:ea typeface="ＭＳ Ｐゴシック" charset="0"/>
              <a:cs typeface="Arial"/>
            </a:endParaRPr>
          </a:p>
        </p:txBody>
      </p:sp>
    </p:spTree>
    <p:extLst>
      <p:ext uri="{BB962C8B-B14F-4D97-AF65-F5344CB8AC3E}">
        <p14:creationId xmlns:p14="http://schemas.microsoft.com/office/powerpoint/2010/main" val="2401846005"/>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C98CBC8-84D2-6347-B062-A138B1BA4231}" type="slidenum">
              <a:rPr lang="en-US" sz="1200">
                <a:solidFill>
                  <a:prstClr val="black"/>
                </a:solidFill>
              </a:rPr>
              <a:pPr eaLnBrk="1" hangingPunct="1"/>
              <a:t>122</a:t>
            </a:fld>
            <a:endParaRPr lang="en-US" sz="1200">
              <a:solidFill>
                <a:prstClr val="black"/>
              </a:solidFill>
            </a:endParaRPr>
          </a:p>
        </p:txBody>
      </p:sp>
      <p:sp>
        <p:nvSpPr>
          <p:cNvPr id="254978" name="AutoShape 2"/>
          <p:cNvSpPr>
            <a:spLocks noGrp="1" noRot="1" noChangeAspect="1" noChangeArrowheads="1" noTextEdit="1"/>
          </p:cNvSpPr>
          <p:nvPr>
            <p:ph type="sldImg"/>
          </p:nvPr>
        </p:nvSpPr>
        <p:spPr>
          <a:xfrm>
            <a:off x="841375" y="241300"/>
            <a:ext cx="5233988" cy="3925888"/>
          </a:xfrm>
          <a:ln/>
        </p:spPr>
      </p:sp>
      <p:sp>
        <p:nvSpPr>
          <p:cNvPr id="254979" name="Rectangle 3"/>
          <p:cNvSpPr>
            <a:spLocks noGrp="1" noChangeArrowheads="1"/>
          </p:cNvSpPr>
          <p:nvPr>
            <p:ph type="body" idx="1"/>
          </p:nvPr>
        </p:nvSpPr>
        <p:spPr>
          <a:xfrm>
            <a:off x="396875" y="4305300"/>
            <a:ext cx="5988050" cy="418465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112713" indent="-112713" defTabSz="1020763" eaLnBrk="1" hangingPunct="1"/>
            <a:endParaRPr lang="en-US">
              <a:latin typeface="Arial"/>
              <a:ea typeface="ＭＳ Ｐゴシック" charset="0"/>
              <a:cs typeface="Arial"/>
            </a:endParaRPr>
          </a:p>
          <a:p>
            <a:pPr marL="112713" marR="0" indent="-112713" algn="l" defTabSz="1020763" rtl="0" eaLnBrk="1" fontAlgn="base" latinLnBrk="0" hangingPunct="1">
              <a:lnSpc>
                <a:spcPct val="100000"/>
              </a:lnSpc>
              <a:spcBef>
                <a:spcPct val="30000"/>
              </a:spcBef>
              <a:spcAft>
                <a:spcPct val="0"/>
              </a:spcAft>
              <a:buClrTx/>
              <a:buSzTx/>
              <a:buFontTx/>
              <a:buNone/>
              <a:tabLst/>
              <a:defRPr/>
            </a:pPr>
            <a:r>
              <a:rPr lang="en-US" sz="1200" kern="1200">
                <a:solidFill>
                  <a:schemeClr val="tx1"/>
                </a:solidFill>
                <a:effectLst/>
                <a:latin typeface="Arial"/>
                <a:ea typeface="ＭＳ Ｐゴシック" charset="-128"/>
                <a:cs typeface="Arial"/>
              </a:rPr>
              <a:t>So, first, know that…</a:t>
            </a:r>
            <a:r>
              <a:rPr lang="en-SG">
                <a:effectLst/>
                <a:latin typeface="Arial"/>
                <a:cs typeface="Arial"/>
              </a:rPr>
              <a:t> </a:t>
            </a:r>
            <a:endParaRPr lang="en-US">
              <a:latin typeface="Arial"/>
              <a:ea typeface="ＭＳ Ｐゴシック" charset="0"/>
              <a:cs typeface="Arial"/>
            </a:endParaRPr>
          </a:p>
          <a:p>
            <a:pPr marL="112713" indent="-112713" defTabSz="1020763" eaLnBrk="1" hangingPunct="1"/>
            <a:endParaRPr lang="en-US">
              <a:latin typeface="Arial"/>
              <a:ea typeface="ＭＳ Ｐゴシック" charset="0"/>
              <a:cs typeface="Arial"/>
            </a:endParaRPr>
          </a:p>
        </p:txBody>
      </p:sp>
    </p:spTree>
    <p:extLst>
      <p:ext uri="{BB962C8B-B14F-4D97-AF65-F5344CB8AC3E}">
        <p14:creationId xmlns:p14="http://schemas.microsoft.com/office/powerpoint/2010/main" val="2401846005"/>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123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latin typeface="Arial"/>
              <a:cs typeface="Arial"/>
            </a:endParaRPr>
          </a:p>
          <a:p>
            <a:r>
              <a:rPr lang="en-US" sz="1200" kern="1200" dirty="0">
                <a:solidFill>
                  <a:schemeClr val="tx1"/>
                </a:solidFill>
                <a:effectLst/>
                <a:latin typeface="Arial"/>
                <a:ea typeface="ＭＳ Ｐゴシック" charset="-128"/>
                <a:cs typeface="Arial"/>
              </a:rPr>
              <a:t>God gives you all you need in your knowledge and faith in Jesus as deity</a:t>
            </a:r>
            <a:r>
              <a:rPr lang="en-SG" sz="1200" kern="1200" dirty="0">
                <a:solidFill>
                  <a:schemeClr val="tx1"/>
                </a:solidFill>
                <a:effectLst/>
                <a:latin typeface="Arial"/>
                <a:ea typeface="ＭＳ Ｐゴシック" charset="-128"/>
                <a:cs typeface="Arial"/>
              </a:rPr>
              <a:t>.</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t>神在你对耶稣作为神的</a:t>
            </a:r>
            <a:r>
              <a:rPr lang="zh-CN" altLang="en-US" b="1" dirty="0"/>
              <a:t>知识和信心</a:t>
            </a:r>
            <a:r>
              <a:rPr lang="zh-CN" altLang="en-US" dirty="0"/>
              <a:t>中，赐给你一切所需。</a:t>
            </a:r>
          </a:p>
          <a:p>
            <a:endParaRPr lang="en-US" dirty="0">
              <a:latin typeface="Arial"/>
              <a:cs typeface="Arial"/>
            </a:endParaRPr>
          </a:p>
        </p:txBody>
      </p:sp>
    </p:spTree>
    <p:extLst>
      <p:ext uri="{BB962C8B-B14F-4D97-AF65-F5344CB8AC3E}">
        <p14:creationId xmlns:p14="http://schemas.microsoft.com/office/powerpoint/2010/main" val="16259643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2333024931"/>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124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1671060743"/>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125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latin typeface="Arial"/>
              <a:cs typeface="Arial"/>
            </a:endParaRPr>
          </a:p>
          <a:p>
            <a:r>
              <a:rPr lang="en-US" sz="1200" kern="1200" dirty="0">
                <a:solidFill>
                  <a:schemeClr val="tx1"/>
                </a:solidFill>
                <a:effectLst/>
                <a:latin typeface="Arial"/>
                <a:ea typeface="ＭＳ Ｐゴシック" charset="-128"/>
                <a:cs typeface="Arial"/>
              </a:rPr>
              <a:t>Peter notes that his readers had the same faith as </a:t>
            </a:r>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ours</a:t>
            </a:r>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 (1a).</a:t>
            </a:r>
            <a:endParaRPr lang="en-SG" sz="1200" kern="1200" dirty="0">
              <a:solidFill>
                <a:schemeClr val="tx1"/>
              </a:solidFill>
              <a:effectLst/>
              <a:latin typeface="Arial"/>
              <a:ea typeface="ＭＳ Ｐゴシック" charset="-128"/>
              <a:cs typeface="Arial"/>
            </a:endParaRPr>
          </a:p>
          <a:p>
            <a:r>
              <a:rPr lang="en-US" sz="1200" kern="1200" dirty="0">
                <a:solidFill>
                  <a:schemeClr val="tx1"/>
                </a:solidFill>
                <a:effectLst/>
                <a:latin typeface="Arial"/>
                <a:ea typeface="ＭＳ Ｐゴシック" charset="-128"/>
                <a:cs typeface="Arial"/>
              </a:rPr>
              <a:t>There is a great sense of humility here where the great apostle puts himself on the same level as his meek readers.</a:t>
            </a:r>
            <a:endParaRPr lang="en-SG" sz="1200" kern="1200" dirty="0">
              <a:solidFill>
                <a:schemeClr val="tx1"/>
              </a:solidFill>
              <a:effectLst/>
              <a:latin typeface="Arial"/>
              <a:ea typeface="ＭＳ Ｐゴシック" charset="-128"/>
              <a:cs typeface="Arial"/>
            </a:endParaRPr>
          </a:p>
          <a:p>
            <a:r>
              <a:rPr lang="en-US" sz="1200" kern="1200" dirty="0">
                <a:solidFill>
                  <a:schemeClr val="tx1"/>
                </a:solidFill>
                <a:effectLst/>
                <a:latin typeface="Arial"/>
                <a:ea typeface="ＭＳ Ｐゴシック" charset="-128"/>
                <a:cs typeface="Arial"/>
              </a:rPr>
              <a:t>In this pre-Gnostic world, teachers prided themselves with their privileged, so-called </a:t>
            </a:r>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secret knowledge.</a:t>
            </a:r>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 </a:t>
            </a:r>
            <a:endParaRPr lang="en-SG" sz="1200" kern="1200" dirty="0">
              <a:solidFill>
                <a:schemeClr val="tx1"/>
              </a:solidFill>
              <a:effectLst/>
              <a:latin typeface="Arial"/>
              <a:ea typeface="ＭＳ Ｐゴシック" charset="-128"/>
              <a:cs typeface="Arial"/>
            </a:endParaRPr>
          </a:p>
          <a:p>
            <a:r>
              <a:rPr lang="en-US" sz="1200" kern="1200" dirty="0">
                <a:solidFill>
                  <a:schemeClr val="tx1"/>
                </a:solidFill>
                <a:effectLst/>
                <a:latin typeface="Arial"/>
                <a:ea typeface="ＭＳ Ｐゴシック" charset="-128"/>
                <a:cs typeface="Arial"/>
              </a:rPr>
              <a:t>Yet Peter says the righteousness provided by Jesus Christ gives us all the </a:t>
            </a:r>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same faith</a:t>
            </a:r>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 Wow!</a:t>
            </a:r>
            <a:endParaRPr lang="en-SG" sz="1200" kern="1200" dirty="0">
              <a:solidFill>
                <a:schemeClr val="tx1"/>
              </a:solidFill>
              <a:effectLst/>
              <a:latin typeface="Arial"/>
              <a:ea typeface="ＭＳ Ｐゴシック" charset="-128"/>
              <a:cs typeface="Arial"/>
            </a:endParaRPr>
          </a:p>
          <a:p>
            <a:r>
              <a:rPr lang="en-US" sz="1200" kern="1200" dirty="0">
                <a:solidFill>
                  <a:schemeClr val="tx1"/>
                </a:solidFill>
                <a:effectLst/>
                <a:latin typeface="Arial"/>
                <a:ea typeface="ＭＳ Ｐゴシック" charset="-128"/>
                <a:cs typeface="Arial"/>
              </a:rPr>
              <a:t>The phrase </a:t>
            </a:r>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our God and Savior</a:t>
            </a:r>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 also teaches Christ</a:t>
            </a:r>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s deity (1b).</a:t>
            </a:r>
            <a:endParaRPr lang="en-SG" sz="1200" kern="1200" dirty="0">
              <a:solidFill>
                <a:schemeClr val="tx1"/>
              </a:solidFill>
              <a:effectLst/>
              <a:latin typeface="Arial"/>
              <a:ea typeface="ＭＳ Ｐゴシック" charset="-128"/>
              <a:cs typeface="Arial"/>
            </a:endParaRPr>
          </a:p>
          <a:p>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The grammar here clearly indicates that </a:t>
            </a:r>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God and Savior</a:t>
            </a:r>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 are one Person, not two (i.e., there is one Gr. article with two substantives). This passage ranks with the great Christological passages of the New Testament which plainly teach that Jesus Christ is coequal in nature with God the Father</a:t>
            </a:r>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 (</a:t>
            </a:r>
            <a:r>
              <a:rPr lang="en-US" sz="1200" kern="1200" dirty="0" err="1">
                <a:solidFill>
                  <a:schemeClr val="tx1"/>
                </a:solidFill>
                <a:effectLst/>
                <a:latin typeface="Times New Roman" pitchFamily="26" charset="0"/>
                <a:ea typeface="ＭＳ Ｐゴシック" charset="-128"/>
                <a:cs typeface="ＭＳ Ｐゴシック" charset="-128"/>
              </a:rPr>
              <a:t>Gangel</a:t>
            </a:r>
            <a:r>
              <a:rPr lang="en-US" sz="1200" kern="1200" dirty="0">
                <a:solidFill>
                  <a:schemeClr val="tx1"/>
                </a:solidFill>
                <a:effectLst/>
                <a:latin typeface="Times New Roman" pitchFamily="26" charset="0"/>
                <a:ea typeface="ＭＳ Ｐゴシック" charset="-128"/>
                <a:cs typeface="ＭＳ Ｐゴシック" charset="-128"/>
              </a:rPr>
              <a:t>,</a:t>
            </a:r>
            <a:r>
              <a:rPr lang="en-SG" dirty="0">
                <a:effectLst/>
              </a:rPr>
              <a:t> </a:t>
            </a:r>
            <a:r>
              <a:rPr lang="en-US" sz="1200" i="1" kern="1200" dirty="0">
                <a:solidFill>
                  <a:schemeClr val="tx1"/>
                </a:solidFill>
                <a:effectLst/>
                <a:latin typeface="Arial"/>
                <a:ea typeface="ＭＳ Ｐゴシック" charset="-128"/>
                <a:cs typeface="Arial"/>
              </a:rPr>
              <a:t>BKC</a:t>
            </a:r>
            <a:r>
              <a:rPr lang="en-US" sz="1200" kern="1200" dirty="0">
                <a:solidFill>
                  <a:schemeClr val="tx1"/>
                </a:solidFill>
                <a:effectLst/>
                <a:latin typeface="Arial"/>
                <a:ea typeface="ＭＳ Ｐゴシック" charset="-128"/>
                <a:cs typeface="Arial"/>
              </a:rPr>
              <a:t>, 2:863-64).</a:t>
            </a:r>
            <a:endParaRPr lang="en-SG" sz="1200" kern="1200" dirty="0">
              <a:solidFill>
                <a:schemeClr val="tx1"/>
              </a:solidFill>
              <a:effectLst/>
              <a:latin typeface="Arial"/>
              <a:ea typeface="ＭＳ Ｐゴシック" charset="-128"/>
              <a:cs typeface="Arial"/>
            </a:endParaRPr>
          </a:p>
          <a:p>
            <a:r>
              <a:rPr lang="en-US" sz="1200" kern="1200" dirty="0">
                <a:solidFill>
                  <a:schemeClr val="tx1"/>
                </a:solidFill>
                <a:effectLst/>
                <a:latin typeface="Arial"/>
                <a:ea typeface="ＭＳ Ｐゴシック" charset="-128"/>
                <a:cs typeface="Arial"/>
              </a:rPr>
              <a:t>We need to understand that our faith is in Jesus as God, not just some teacher of knowledge. </a:t>
            </a:r>
            <a:endParaRPr lang="en-SG" sz="1200" kern="1200" dirty="0">
              <a:solidFill>
                <a:schemeClr val="tx1"/>
              </a:solidFill>
              <a:effectLst/>
              <a:latin typeface="Arial"/>
              <a:ea typeface="ＭＳ Ｐゴシック" charset="-128"/>
              <a:cs typeface="Arial"/>
            </a:endParaRPr>
          </a:p>
          <a:p>
            <a:endParaRPr lang="en-US" dirty="0">
              <a:latin typeface="Arial"/>
              <a:cs typeface="Arial"/>
            </a:endParaRPr>
          </a:p>
          <a:p>
            <a:r>
              <a:rPr lang="en-US" altLang="zh-CN" b="1" dirty="0"/>
              <a:t>1. </a:t>
            </a:r>
            <a:r>
              <a:rPr lang="zh-CN" altLang="en-US" b="1" dirty="0"/>
              <a:t>因着基督的神性，神赐给你与使徒同样的信心。</a:t>
            </a:r>
            <a:endParaRPr lang="zh-CN" altLang="en-US" dirty="0"/>
          </a:p>
          <a:p>
            <a:endParaRPr lang="zh-CN" altLang="en-US" dirty="0"/>
          </a:p>
          <a:p>
            <a:r>
              <a:rPr lang="zh-CN" altLang="en-US" b="1" dirty="0"/>
              <a:t>彼得指出，他的读者拥有与“我们”相同的信心（</a:t>
            </a:r>
            <a:r>
              <a:rPr lang="en-US" altLang="zh-CN" b="1" dirty="0"/>
              <a:t>1a</a:t>
            </a:r>
            <a:r>
              <a:rPr lang="zh-CN" altLang="en-US" b="1" dirty="0"/>
              <a:t>）。</a:t>
            </a:r>
            <a:endParaRPr lang="en-US" altLang="zh-CN" dirty="0"/>
          </a:p>
          <a:p>
            <a:r>
              <a:rPr lang="zh-CN" altLang="en-US" dirty="0"/>
              <a:t>在这句话中，我们可以感受到极大的谦卑</a:t>
            </a:r>
            <a:r>
              <a:rPr lang="en-US" altLang="zh-CN" dirty="0"/>
              <a:t>——</a:t>
            </a:r>
            <a:r>
              <a:rPr lang="zh-CN" altLang="en-US" b="1" dirty="0"/>
              <a:t>伟大的使徒彼得将自己与那些谦卑的读者置于同等地位</a:t>
            </a:r>
            <a:r>
              <a:rPr lang="zh-CN" altLang="en-US" dirty="0"/>
              <a:t>。</a:t>
            </a:r>
          </a:p>
          <a:p>
            <a:endParaRPr lang="zh-CN" altLang="en-US" dirty="0"/>
          </a:p>
          <a:p>
            <a:r>
              <a:rPr lang="zh-CN" altLang="en-US" dirty="0"/>
              <a:t>在这个**前诺斯底主义（</a:t>
            </a:r>
            <a:r>
              <a:rPr lang="en-US" altLang="zh-CN" dirty="0"/>
              <a:t>pre-Gnostic</a:t>
            </a:r>
            <a:r>
              <a:rPr lang="zh-CN" altLang="en-US" dirty="0"/>
              <a:t>）**的世界里，许多教师以自诩为特权阶层，</a:t>
            </a:r>
            <a:r>
              <a:rPr lang="zh-CN" altLang="en-US" b="1" dirty="0"/>
              <a:t>自豪于他们所谓的“秘密知识”</a:t>
            </a:r>
            <a:r>
              <a:rPr lang="zh-CN" altLang="en-US" dirty="0"/>
              <a:t>。</a:t>
            </a:r>
          </a:p>
          <a:p>
            <a:r>
              <a:rPr lang="zh-CN" altLang="en-US" dirty="0"/>
              <a:t>然而，彼得却说：</a:t>
            </a:r>
            <a:r>
              <a:rPr lang="zh-CN" altLang="en-US" b="1" dirty="0"/>
              <a:t>耶稣基督所赐的公义，使我们都拥有“同样的信心”！</a:t>
            </a:r>
            <a:r>
              <a:rPr lang="zh-CN" altLang="en-US" dirty="0"/>
              <a:t> </a:t>
            </a:r>
            <a:r>
              <a:rPr lang="zh-CN" altLang="en-US" b="1" dirty="0"/>
              <a:t>哇！</a:t>
            </a:r>
            <a:br>
              <a:rPr lang="zh-CN" altLang="en-US" dirty="0"/>
            </a:br>
            <a:endParaRPr lang="zh-CN" altLang="en-US" dirty="0"/>
          </a:p>
          <a:p>
            <a:r>
              <a:rPr lang="zh-CN" altLang="en-US" dirty="0"/>
              <a:t>此外，</a:t>
            </a:r>
            <a:r>
              <a:rPr lang="zh-CN" altLang="en-US" b="1" dirty="0"/>
              <a:t>“我们的神与救主”（</a:t>
            </a:r>
            <a:r>
              <a:rPr lang="en-US" altLang="zh-CN" b="1" dirty="0"/>
              <a:t>1b</a:t>
            </a:r>
            <a:r>
              <a:rPr lang="zh-CN" altLang="en-US" b="1" dirty="0"/>
              <a:t>）</a:t>
            </a:r>
            <a:r>
              <a:rPr lang="en-US" altLang="zh-CN" dirty="0"/>
              <a:t> </a:t>
            </a:r>
            <a:r>
              <a:rPr lang="zh-CN" altLang="en-US" dirty="0"/>
              <a:t>这一短语也</a:t>
            </a:r>
            <a:r>
              <a:rPr lang="zh-CN" altLang="en-US" b="1" dirty="0"/>
              <a:t>直接教导了基督的神性</a:t>
            </a:r>
            <a:r>
              <a:rPr lang="zh-CN" altLang="en-US" dirty="0"/>
              <a:t>。</a:t>
            </a:r>
            <a:br>
              <a:rPr lang="zh-CN" altLang="en-US" dirty="0"/>
            </a:br>
            <a:endParaRPr lang="zh-CN" altLang="en-US" dirty="0"/>
          </a:p>
          <a:p>
            <a:r>
              <a:rPr lang="zh-CN" altLang="en-US" dirty="0"/>
              <a:t>“这里的语法清楚地表明，‘神与救主’（</a:t>
            </a:r>
            <a:r>
              <a:rPr lang="en-US" altLang="zh-CN" dirty="0"/>
              <a:t>God and Savior</a:t>
            </a:r>
            <a:r>
              <a:rPr lang="zh-CN" altLang="en-US" dirty="0"/>
              <a:t>）是指</a:t>
            </a:r>
            <a:r>
              <a:rPr lang="zh-CN" altLang="en-US" b="1" dirty="0"/>
              <a:t>同一位</a:t>
            </a:r>
            <a:r>
              <a:rPr lang="zh-CN" altLang="en-US" dirty="0"/>
              <a:t>（而非两位）</a:t>
            </a:r>
            <a:r>
              <a:rPr lang="en-US" altLang="zh-CN" dirty="0"/>
              <a:t>——</a:t>
            </a:r>
            <a:r>
              <a:rPr lang="zh-CN" altLang="en-US" dirty="0"/>
              <a:t>换句话说，</a:t>
            </a:r>
            <a:r>
              <a:rPr lang="zh-CN" altLang="en-US" b="1" dirty="0"/>
              <a:t>希腊文中‘神’与‘救主’之间共用一个冠词，表明它们是同一位实体</a:t>
            </a:r>
            <a:r>
              <a:rPr lang="zh-CN" altLang="en-US" dirty="0"/>
              <a:t>。这一段经文可以与新约中的伟大基督论经文并列，明确教导</a:t>
            </a:r>
            <a:r>
              <a:rPr lang="zh-CN" altLang="en-US" b="1" dirty="0"/>
              <a:t>耶稣基督在本质上与天父神同等</a:t>
            </a:r>
            <a:r>
              <a:rPr lang="zh-CN" altLang="en-US" dirty="0"/>
              <a:t>。”（</a:t>
            </a:r>
            <a:r>
              <a:rPr lang="en-US" altLang="zh-CN" dirty="0" err="1"/>
              <a:t>Gangel</a:t>
            </a:r>
            <a:r>
              <a:rPr lang="zh-CN" altLang="en-US" dirty="0"/>
              <a:t>，</a:t>
            </a:r>
            <a:r>
              <a:rPr lang="en-US" altLang="zh-CN" dirty="0"/>
              <a:t>《</a:t>
            </a:r>
            <a:r>
              <a:rPr lang="zh-CN" altLang="en-US" dirty="0"/>
              <a:t>圣经知识注释</a:t>
            </a:r>
            <a:r>
              <a:rPr lang="en-US" altLang="zh-CN" dirty="0"/>
              <a:t>》</a:t>
            </a:r>
            <a:r>
              <a:rPr lang="zh-CN" altLang="en-US" dirty="0"/>
              <a:t>（</a:t>
            </a:r>
            <a:r>
              <a:rPr lang="en-US" altLang="zh-CN" dirty="0"/>
              <a:t>BKC</a:t>
            </a:r>
            <a:r>
              <a:rPr lang="zh-CN" altLang="en-US" dirty="0"/>
              <a:t>），第</a:t>
            </a:r>
            <a:r>
              <a:rPr lang="en-US" altLang="zh-CN" dirty="0"/>
              <a:t>2</a:t>
            </a:r>
            <a:r>
              <a:rPr lang="zh-CN" altLang="en-US" dirty="0"/>
              <a:t>卷，第</a:t>
            </a:r>
            <a:r>
              <a:rPr lang="en-US" altLang="zh-CN" dirty="0"/>
              <a:t>863-864</a:t>
            </a:r>
            <a:r>
              <a:rPr lang="zh-CN" altLang="en-US" dirty="0"/>
              <a:t>页）</a:t>
            </a:r>
            <a:br>
              <a:rPr lang="zh-CN" altLang="en-US" dirty="0"/>
            </a:br>
            <a:endParaRPr lang="zh-CN" altLang="en-US" dirty="0"/>
          </a:p>
          <a:p>
            <a:r>
              <a:rPr lang="zh-CN" altLang="en-US" b="1" dirty="0"/>
              <a:t>我们需要明白，我们的信心是建立在耶稣作为神的身份上，而不仅仅是把祂当作一位知识的教师。</a:t>
            </a:r>
            <a:endParaRPr lang="zh-CN" altLang="en-US" dirty="0"/>
          </a:p>
          <a:p>
            <a:endParaRPr lang="en-US" dirty="0">
              <a:latin typeface="Arial"/>
              <a:cs typeface="Arial"/>
            </a:endParaRPr>
          </a:p>
        </p:txBody>
      </p:sp>
    </p:spTree>
    <p:extLst>
      <p:ext uri="{BB962C8B-B14F-4D97-AF65-F5344CB8AC3E}">
        <p14:creationId xmlns:p14="http://schemas.microsoft.com/office/powerpoint/2010/main" val="1399902775"/>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126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1671060743"/>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127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latin typeface="Arial"/>
              <a:cs typeface="Arial"/>
            </a:endParaRPr>
          </a:p>
          <a:p>
            <a:r>
              <a:rPr lang="en-US" sz="1200" kern="1200" dirty="0">
                <a:solidFill>
                  <a:schemeClr val="tx1"/>
                </a:solidFill>
                <a:effectLst/>
                <a:latin typeface="Arial"/>
                <a:ea typeface="ＭＳ Ｐゴシック" charset="-128"/>
                <a:cs typeface="Arial"/>
              </a:rPr>
              <a:t>God shows us Christ</a:t>
            </a:r>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s </a:t>
            </a:r>
            <a:r>
              <a:rPr lang="en-US" sz="1200" b="1" i="1" kern="1200" dirty="0">
                <a:solidFill>
                  <a:schemeClr val="tx1"/>
                </a:solidFill>
                <a:effectLst/>
                <a:latin typeface="Arial"/>
                <a:ea typeface="ＭＳ Ｐゴシック" charset="-128"/>
                <a:cs typeface="Arial"/>
              </a:rPr>
              <a:t>person</a:t>
            </a:r>
            <a:r>
              <a:rPr lang="en-US" sz="1200" kern="1200" dirty="0">
                <a:solidFill>
                  <a:schemeClr val="tx1"/>
                </a:solidFill>
                <a:effectLst/>
                <a:latin typeface="Arial"/>
                <a:ea typeface="ＭＳ Ｐゴシック" charset="-128"/>
                <a:cs typeface="Arial"/>
              </a:rPr>
              <a:t> for grace and peace (2).</a:t>
            </a:r>
            <a:endParaRPr lang="en-SG" sz="1200" kern="1200" dirty="0">
              <a:solidFill>
                <a:schemeClr val="tx1"/>
              </a:solidFill>
              <a:effectLst/>
              <a:latin typeface="Arial"/>
              <a:ea typeface="ＭＳ Ｐゴシック" charset="-128"/>
              <a:cs typeface="Arial"/>
            </a:endParaRPr>
          </a:p>
          <a:p>
            <a:r>
              <a:rPr lang="en-US" sz="1200" kern="1200" dirty="0">
                <a:solidFill>
                  <a:schemeClr val="tx1"/>
                </a:solidFill>
                <a:effectLst/>
                <a:latin typeface="Arial"/>
                <a:ea typeface="ＭＳ Ｐゴシック" charset="-128"/>
                <a:cs typeface="Arial"/>
              </a:rPr>
              <a:t>The word for </a:t>
            </a:r>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knowledge</a:t>
            </a:r>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 here implies an intimate, personal relationship.</a:t>
            </a:r>
            <a:endParaRPr lang="en-SG" sz="1200" kern="1200" dirty="0">
              <a:solidFill>
                <a:schemeClr val="tx1"/>
              </a:solidFill>
              <a:effectLst/>
              <a:latin typeface="Arial"/>
              <a:ea typeface="ＭＳ Ｐゴシック" charset="-128"/>
              <a:cs typeface="Arial"/>
            </a:endParaRPr>
          </a:p>
          <a:p>
            <a:r>
              <a:rPr lang="en-US" sz="1200" kern="1200" dirty="0">
                <a:solidFill>
                  <a:schemeClr val="tx1"/>
                </a:solidFill>
                <a:effectLst/>
                <a:latin typeface="Arial"/>
                <a:ea typeface="ＭＳ Ｐゴシック" charset="-128"/>
                <a:cs typeface="Arial"/>
              </a:rPr>
              <a:t>We need to know that grace is in Christ (2a). </a:t>
            </a:r>
            <a:endParaRPr lang="en-SG" sz="1200" kern="1200" dirty="0">
              <a:solidFill>
                <a:schemeClr val="tx1"/>
              </a:solidFill>
              <a:effectLst/>
              <a:latin typeface="Arial"/>
              <a:ea typeface="ＭＳ Ｐゴシック" charset="-128"/>
              <a:cs typeface="Arial"/>
            </a:endParaRPr>
          </a:p>
          <a:p>
            <a:r>
              <a:rPr lang="en-US" sz="1200" kern="1200" dirty="0">
                <a:solidFill>
                  <a:schemeClr val="tx1"/>
                </a:solidFill>
                <a:effectLst/>
                <a:latin typeface="Arial"/>
                <a:ea typeface="ＭＳ Ｐゴシック" charset="-128"/>
                <a:cs typeface="Arial"/>
              </a:rPr>
              <a:t>We need to know that Christ alone gives us peace (2b).</a:t>
            </a:r>
            <a:endParaRPr lang="en-SG" sz="1200" kern="1200" dirty="0">
              <a:solidFill>
                <a:schemeClr val="tx1"/>
              </a:solidFill>
              <a:effectLst/>
              <a:latin typeface="Arial"/>
              <a:ea typeface="ＭＳ Ｐゴシック" charset="-128"/>
              <a:cs typeface="Arial"/>
            </a:endParaRPr>
          </a:p>
          <a:p>
            <a:endParaRPr lang="en-US" dirty="0">
              <a:latin typeface="Arial"/>
              <a:cs typeface="Arial"/>
            </a:endParaRPr>
          </a:p>
          <a:p>
            <a:r>
              <a:rPr lang="zh-CN" altLang="en-US" b="1" dirty="0"/>
              <a:t>神向我们显明基督的位格，使我们得着恩典和平安（</a:t>
            </a:r>
            <a:r>
              <a:rPr lang="en-US" altLang="zh-CN" b="1" dirty="0"/>
              <a:t>2</a:t>
            </a:r>
            <a:r>
              <a:rPr lang="zh-CN" altLang="en-US" b="1" dirty="0"/>
              <a:t>）。</a:t>
            </a:r>
            <a:endParaRPr lang="zh-CN" altLang="en-US" dirty="0"/>
          </a:p>
          <a:p>
            <a:br>
              <a:rPr lang="zh-CN" altLang="en-US" dirty="0"/>
            </a:br>
            <a:endParaRPr lang="zh-CN" altLang="en-US" dirty="0"/>
          </a:p>
          <a:p>
            <a:r>
              <a:rPr lang="zh-CN" altLang="en-US" dirty="0"/>
              <a:t>这里的“知识”一词意味着</a:t>
            </a:r>
            <a:r>
              <a:rPr lang="zh-CN" altLang="en-US" b="1" dirty="0"/>
              <a:t>一种亲密、个人的关系</a:t>
            </a:r>
            <a:r>
              <a:rPr lang="zh-CN" altLang="en-US" dirty="0"/>
              <a:t>。</a:t>
            </a:r>
          </a:p>
          <a:p>
            <a:r>
              <a:rPr lang="en-US" altLang="zh-CN" dirty="0"/>
              <a:t>• </a:t>
            </a:r>
            <a:r>
              <a:rPr lang="zh-CN" altLang="en-US" b="1" dirty="0"/>
              <a:t>我们需要知道，恩典在基督里（</a:t>
            </a:r>
            <a:r>
              <a:rPr lang="en-US" altLang="zh-CN" b="1" dirty="0"/>
              <a:t>2a</a:t>
            </a:r>
            <a:r>
              <a:rPr lang="zh-CN" altLang="en-US" b="1" dirty="0"/>
              <a:t>）。</a:t>
            </a:r>
            <a:endParaRPr lang="en-US" altLang="zh-CN" dirty="0"/>
          </a:p>
          <a:p>
            <a:r>
              <a:rPr lang="en-US" altLang="zh-CN" dirty="0"/>
              <a:t>• </a:t>
            </a:r>
            <a:r>
              <a:rPr lang="zh-CN" altLang="en-US" b="1" dirty="0"/>
              <a:t>我们需要知道，唯独基督赐给我们平安（</a:t>
            </a:r>
            <a:r>
              <a:rPr lang="en-US" altLang="zh-CN" b="1" dirty="0"/>
              <a:t>2b</a:t>
            </a:r>
            <a:r>
              <a:rPr lang="zh-CN" altLang="en-US" b="1" dirty="0"/>
              <a:t>）。</a:t>
            </a:r>
            <a:endParaRPr lang="en-US" altLang="zh-CN" dirty="0"/>
          </a:p>
          <a:p>
            <a:endParaRPr lang="en-US" dirty="0">
              <a:latin typeface="Arial"/>
              <a:cs typeface="Arial"/>
            </a:endParaRPr>
          </a:p>
        </p:txBody>
      </p:sp>
    </p:spTree>
    <p:extLst>
      <p:ext uri="{BB962C8B-B14F-4D97-AF65-F5344CB8AC3E}">
        <p14:creationId xmlns:p14="http://schemas.microsoft.com/office/powerpoint/2010/main" val="2108215806"/>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128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1671060743"/>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129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latin typeface="Arial"/>
              <a:cs typeface="Arial"/>
            </a:endParaRPr>
          </a:p>
          <a:p>
            <a:r>
              <a:rPr lang="en-US" sz="1200" kern="1200" dirty="0">
                <a:solidFill>
                  <a:schemeClr val="tx1"/>
                </a:solidFill>
                <a:effectLst/>
                <a:latin typeface="Arial"/>
                <a:ea typeface="ＭＳ Ｐゴシック" charset="-128"/>
                <a:cs typeface="Arial"/>
              </a:rPr>
              <a:t>God gives you Christ</a:t>
            </a:r>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s </a:t>
            </a:r>
            <a:r>
              <a:rPr lang="en-US" sz="1200" b="1" i="1" kern="1200" dirty="0">
                <a:solidFill>
                  <a:schemeClr val="tx1"/>
                </a:solidFill>
                <a:effectLst/>
                <a:latin typeface="Arial"/>
                <a:ea typeface="ＭＳ Ｐゴシック" charset="-128"/>
                <a:cs typeface="Arial"/>
              </a:rPr>
              <a:t>power</a:t>
            </a:r>
            <a:r>
              <a:rPr lang="en-US" sz="1200" kern="1200" dirty="0">
                <a:solidFill>
                  <a:schemeClr val="tx1"/>
                </a:solidFill>
                <a:effectLst/>
                <a:latin typeface="Arial"/>
                <a:ea typeface="ＭＳ Ｐゴシック" charset="-128"/>
                <a:cs typeface="Arial"/>
              </a:rPr>
              <a:t> to live a godly life (3).</a:t>
            </a:r>
            <a:endParaRPr lang="en-SG" sz="1200" kern="1200" dirty="0">
              <a:solidFill>
                <a:schemeClr val="tx1"/>
              </a:solidFill>
              <a:effectLst/>
              <a:latin typeface="Arial"/>
              <a:ea typeface="ＭＳ Ｐゴシック" charset="-128"/>
              <a:cs typeface="Arial"/>
            </a:endParaRPr>
          </a:p>
          <a:p>
            <a:r>
              <a:rPr lang="en-US" sz="1200" kern="1200" dirty="0">
                <a:solidFill>
                  <a:schemeClr val="tx1"/>
                </a:solidFill>
                <a:effectLst/>
                <a:latin typeface="Arial"/>
                <a:ea typeface="ＭＳ Ｐゴシック" charset="-128"/>
                <a:cs typeface="Arial"/>
              </a:rPr>
              <a:t>Too often we think that we</a:t>
            </a:r>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re missing some great secret to godliness. </a:t>
            </a:r>
            <a:endParaRPr lang="en-SG" sz="1200" kern="1200" dirty="0">
              <a:solidFill>
                <a:schemeClr val="tx1"/>
              </a:solidFill>
              <a:effectLst/>
              <a:latin typeface="Arial"/>
              <a:ea typeface="ＭＳ Ｐゴシック" charset="-128"/>
              <a:cs typeface="Arial"/>
            </a:endParaRPr>
          </a:p>
          <a:p>
            <a:r>
              <a:rPr lang="en-US" sz="1200" kern="1200" dirty="0">
                <a:solidFill>
                  <a:schemeClr val="tx1"/>
                </a:solidFill>
                <a:effectLst/>
                <a:latin typeface="Arial"/>
                <a:ea typeface="ＭＳ Ｐゴシック" charset="-128"/>
                <a:cs typeface="Arial"/>
              </a:rPr>
              <a:t>Peter says that we already have all we need!</a:t>
            </a:r>
            <a:endParaRPr lang="en-SG" sz="1200" kern="1200" dirty="0">
              <a:solidFill>
                <a:schemeClr val="tx1"/>
              </a:solidFill>
              <a:effectLst/>
              <a:latin typeface="Arial"/>
              <a:ea typeface="ＭＳ Ｐゴシック" charset="-128"/>
              <a:cs typeface="Arial"/>
            </a:endParaRPr>
          </a:p>
          <a:p>
            <a:r>
              <a:rPr lang="en-US" sz="1200" kern="1200" dirty="0">
                <a:solidFill>
                  <a:schemeClr val="tx1"/>
                </a:solidFill>
                <a:effectLst/>
                <a:latin typeface="Arial"/>
                <a:ea typeface="ＭＳ Ｐゴシック" charset="-128"/>
                <a:cs typeface="Arial"/>
              </a:rPr>
              <a:t>If we already have everything we need for a godly life (3), then why does Peter wish his readers more grace and peace (2)?</a:t>
            </a:r>
            <a:endParaRPr lang="en-SG" sz="1200" kern="1200" dirty="0">
              <a:solidFill>
                <a:schemeClr val="tx1"/>
              </a:solidFill>
              <a:effectLst/>
              <a:latin typeface="Arial"/>
              <a:ea typeface="ＭＳ Ｐゴシック" charset="-128"/>
              <a:cs typeface="Arial"/>
            </a:endParaRPr>
          </a:p>
          <a:p>
            <a:r>
              <a:rPr lang="en-US" sz="1200" kern="1200" dirty="0">
                <a:solidFill>
                  <a:schemeClr val="tx1"/>
                </a:solidFill>
                <a:effectLst/>
                <a:latin typeface="Arial"/>
                <a:ea typeface="ＭＳ Ｐゴシック" charset="-128"/>
                <a:cs typeface="Arial"/>
              </a:rPr>
              <a:t>Evidently we don</a:t>
            </a:r>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t apply or access all that God has in store for us!</a:t>
            </a:r>
            <a:endParaRPr lang="en-SG" sz="1200" kern="1200" dirty="0">
              <a:solidFill>
                <a:schemeClr val="tx1"/>
              </a:solidFill>
              <a:effectLst/>
              <a:latin typeface="Arial"/>
              <a:ea typeface="ＭＳ Ｐゴシック" charset="-128"/>
              <a:cs typeface="Arial"/>
            </a:endParaRPr>
          </a:p>
          <a:p>
            <a:endParaRPr lang="en-US" dirty="0">
              <a:latin typeface="Arial"/>
              <a:cs typeface="Arial"/>
            </a:endParaRPr>
          </a:p>
          <a:p>
            <a:r>
              <a:rPr lang="zh-CN" altLang="en-US" b="1" dirty="0"/>
              <a:t>神赐给你基督的能力，使你过敬虔的生活（</a:t>
            </a:r>
            <a:r>
              <a:rPr lang="en-US" altLang="zh-CN" b="1" dirty="0"/>
              <a:t>3</a:t>
            </a:r>
            <a:r>
              <a:rPr lang="zh-CN" altLang="en-US" b="1" dirty="0"/>
              <a:t>）。</a:t>
            </a:r>
            <a:endParaRPr lang="zh-CN" altLang="en-US" dirty="0"/>
          </a:p>
          <a:p>
            <a:br>
              <a:rPr lang="zh-CN" altLang="en-US" dirty="0"/>
            </a:br>
            <a:endParaRPr lang="zh-CN" altLang="en-US" dirty="0"/>
          </a:p>
          <a:p>
            <a:r>
              <a:rPr lang="zh-CN" altLang="en-US" dirty="0"/>
              <a:t>我们常常以为自己缺少某种通往敬虔的伟大秘诀。</a:t>
            </a:r>
          </a:p>
          <a:p>
            <a:r>
              <a:rPr lang="zh-CN" altLang="en-US" dirty="0"/>
              <a:t>然而，</a:t>
            </a:r>
            <a:r>
              <a:rPr lang="zh-CN" altLang="en-US" b="1" dirty="0"/>
              <a:t>彼得告诉我们，我们已经拥有一切所需！</a:t>
            </a:r>
            <a:br>
              <a:rPr lang="zh-CN" altLang="en-US" dirty="0"/>
            </a:br>
            <a:endParaRPr lang="zh-CN" altLang="en-US" dirty="0"/>
          </a:p>
          <a:p>
            <a:r>
              <a:rPr lang="zh-CN" altLang="en-US" dirty="0"/>
              <a:t>如果我们已经</a:t>
            </a:r>
            <a:r>
              <a:rPr lang="zh-CN" altLang="en-US" b="1" dirty="0"/>
              <a:t>具备敬虔生活所需的一切</a:t>
            </a:r>
            <a:r>
              <a:rPr lang="zh-CN" altLang="en-US" dirty="0"/>
              <a:t>（</a:t>
            </a:r>
            <a:r>
              <a:rPr lang="en-US" altLang="zh-CN" dirty="0"/>
              <a:t>3</a:t>
            </a:r>
            <a:r>
              <a:rPr lang="zh-CN" altLang="en-US" dirty="0"/>
              <a:t>），那么为什么彼得仍然</a:t>
            </a:r>
            <a:r>
              <a:rPr lang="zh-CN" altLang="en-US" b="1" dirty="0"/>
              <a:t>希望他的读者得到更多的恩典与平安</a:t>
            </a:r>
            <a:r>
              <a:rPr lang="zh-CN" altLang="en-US" dirty="0"/>
              <a:t>（</a:t>
            </a:r>
            <a:r>
              <a:rPr lang="en-US" altLang="zh-CN" dirty="0"/>
              <a:t>2</a:t>
            </a:r>
            <a:r>
              <a:rPr lang="zh-CN" altLang="en-US" dirty="0"/>
              <a:t>）呢？</a:t>
            </a:r>
          </a:p>
          <a:p>
            <a:endParaRPr lang="zh-CN" altLang="en-US" dirty="0"/>
          </a:p>
          <a:p>
            <a:r>
              <a:rPr lang="zh-CN" altLang="en-US" dirty="0"/>
              <a:t>显然，</a:t>
            </a:r>
            <a:r>
              <a:rPr lang="zh-CN" altLang="en-US" b="1" dirty="0"/>
              <a:t>我们并没有完全运用或领取神为我们预备的一切！</a:t>
            </a:r>
            <a:endParaRPr lang="zh-CN" altLang="en-US" dirty="0"/>
          </a:p>
          <a:p>
            <a:endParaRPr lang="en-US" dirty="0">
              <a:latin typeface="Arial"/>
              <a:cs typeface="Arial"/>
            </a:endParaRPr>
          </a:p>
        </p:txBody>
      </p:sp>
    </p:spTree>
    <p:extLst>
      <p:ext uri="{BB962C8B-B14F-4D97-AF65-F5344CB8AC3E}">
        <p14:creationId xmlns:p14="http://schemas.microsoft.com/office/powerpoint/2010/main" val="2633171516"/>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a:ea typeface="ＭＳ Ｐゴシック" charset="-128"/>
                <a:cs typeface="Arial"/>
              </a:rPr>
              <a:t>We are like a computer that has immense capabilities, but the user </a:t>
            </a:r>
            <a:r>
              <a:rPr lang="en-US" sz="1200" kern="1200" dirty="0" err="1">
                <a:solidFill>
                  <a:schemeClr val="tx1"/>
                </a:solidFill>
                <a:effectLst/>
                <a:latin typeface="Arial"/>
                <a:ea typeface="ＭＳ Ｐゴシック" charset="-128"/>
                <a:cs typeface="Arial"/>
              </a:rPr>
              <a:t>doesn</a:t>
            </a:r>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t know how to use them.</a:t>
            </a:r>
            <a:endParaRPr lang="en-SG" sz="1200" kern="1200" dirty="0">
              <a:solidFill>
                <a:schemeClr val="tx1"/>
              </a:solidFill>
              <a:effectLst/>
              <a:latin typeface="Arial"/>
              <a:ea typeface="ＭＳ Ｐゴシック" charset="-128"/>
              <a:cs typeface="Arial"/>
            </a:endParaRP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t>我们就像一台</a:t>
            </a:r>
            <a:r>
              <a:rPr lang="zh-CN" altLang="en-US" b="1" dirty="0"/>
              <a:t>功能强大的电脑</a:t>
            </a:r>
            <a:r>
              <a:rPr lang="zh-CN" altLang="en-US" dirty="0"/>
              <a:t>，但使用者却</a:t>
            </a:r>
            <a:r>
              <a:rPr lang="zh-CN" altLang="en-US" b="1" dirty="0"/>
              <a:t>不知道如何运用</a:t>
            </a:r>
            <a:r>
              <a:rPr lang="zh-CN" altLang="en-US" dirty="0"/>
              <a:t>它的全部能力。</a:t>
            </a:r>
          </a:p>
          <a:p>
            <a:endParaRPr lang="en-US" dirty="0"/>
          </a:p>
        </p:txBody>
      </p:sp>
      <p:sp>
        <p:nvSpPr>
          <p:cNvPr id="4" name="Slide Number Placeholder 3"/>
          <p:cNvSpPr>
            <a:spLocks noGrp="1"/>
          </p:cNvSpPr>
          <p:nvPr>
            <p:ph type="sldNum" sz="quarter" idx="10"/>
          </p:nvPr>
        </p:nvSpPr>
        <p:spPr/>
        <p:txBody>
          <a:bodyPr/>
          <a:lstStyle/>
          <a:p>
            <a:pPr>
              <a:defRPr/>
            </a:pPr>
            <a:fld id="{BD0BE3CB-9895-3745-AF2F-4FDF8C2A997A}" type="slidenum">
              <a:rPr lang="en-US">
                <a:solidFill>
                  <a:prstClr val="black"/>
                </a:solidFill>
              </a:rPr>
              <a:pPr>
                <a:defRPr/>
              </a:pPr>
              <a:t>130</a:t>
            </a:fld>
            <a:endParaRPr lang="en-US">
              <a:solidFill>
                <a:prstClr val="black"/>
              </a:solidFill>
            </a:endParaRPr>
          </a:p>
        </p:txBody>
      </p:sp>
    </p:spTree>
    <p:extLst>
      <p:ext uri="{BB962C8B-B14F-4D97-AF65-F5344CB8AC3E}">
        <p14:creationId xmlns:p14="http://schemas.microsoft.com/office/powerpoint/2010/main" val="2685298236"/>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131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1671060743"/>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132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latin typeface="Arial"/>
              <a:cs typeface="Arial"/>
            </a:endParaRPr>
          </a:p>
          <a:p>
            <a:r>
              <a:rPr lang="en-US" sz="1200" kern="1200" dirty="0">
                <a:solidFill>
                  <a:schemeClr val="tx1"/>
                </a:solidFill>
                <a:effectLst/>
                <a:latin typeface="Arial"/>
                <a:ea typeface="ＭＳ Ｐゴシック" charset="-128"/>
                <a:cs typeface="Arial"/>
              </a:rPr>
              <a:t>God gives you Christ</a:t>
            </a:r>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s </a:t>
            </a:r>
            <a:r>
              <a:rPr lang="en-US" sz="1200" b="1" i="1" kern="1200" dirty="0">
                <a:solidFill>
                  <a:schemeClr val="tx1"/>
                </a:solidFill>
                <a:effectLst/>
                <a:latin typeface="Arial"/>
                <a:ea typeface="ＭＳ Ｐゴシック" charset="-128"/>
                <a:cs typeface="Arial"/>
              </a:rPr>
              <a:t>promises</a:t>
            </a:r>
            <a:r>
              <a:rPr lang="en-US" sz="1200" kern="1200" dirty="0">
                <a:solidFill>
                  <a:schemeClr val="tx1"/>
                </a:solidFill>
                <a:effectLst/>
                <a:latin typeface="Arial"/>
                <a:ea typeface="ＭＳ Ｐゴシック" charset="-128"/>
                <a:cs typeface="Arial"/>
              </a:rPr>
              <a:t> to live a godly life (4).</a:t>
            </a:r>
            <a:r>
              <a:rPr lang="en-SG" dirty="0">
                <a:effectLst/>
                <a:latin typeface="Arial"/>
                <a:cs typeface="Arial"/>
              </a:rPr>
              <a:t> </a:t>
            </a:r>
            <a:br>
              <a:rPr lang="en-SG" dirty="0">
                <a:effectLst/>
                <a:latin typeface="Arial"/>
                <a:cs typeface="Arial"/>
              </a:rPr>
            </a:br>
            <a:r>
              <a:rPr lang="en-US" sz="1200" kern="1200" dirty="0">
                <a:solidFill>
                  <a:schemeClr val="tx1"/>
                </a:solidFill>
                <a:effectLst/>
                <a:latin typeface="Arial"/>
                <a:ea typeface="ＭＳ Ｐゴシック" charset="-128"/>
                <a:cs typeface="Arial"/>
              </a:rPr>
              <a:t>What specific promises does God give to help us be like Christ (4)?</a:t>
            </a:r>
            <a:r>
              <a:rPr lang="en-SG" dirty="0">
                <a:effectLst/>
                <a:latin typeface="Arial"/>
                <a:cs typeface="Arial"/>
              </a:rPr>
              <a:t> </a:t>
            </a:r>
          </a:p>
          <a:p>
            <a:endParaRPr lang="en-SG" dirty="0">
              <a:effectLst/>
              <a:latin typeface="Arial"/>
              <a:cs typeface="Arial"/>
            </a:endParaRPr>
          </a:p>
          <a:p>
            <a:r>
              <a:rPr lang="zh-CN" altLang="en-US" b="1" dirty="0"/>
              <a:t>神赐给你基督的应许，使你过敬虔的生活（</a:t>
            </a:r>
            <a:r>
              <a:rPr lang="en-US" altLang="zh-CN" b="1" dirty="0"/>
              <a:t>4</a:t>
            </a:r>
            <a:r>
              <a:rPr lang="zh-CN" altLang="en-US" b="1" dirty="0"/>
              <a:t>）。</a:t>
            </a:r>
            <a:endParaRPr lang="zh-CN" altLang="en-US" dirty="0"/>
          </a:p>
          <a:p>
            <a:r>
              <a:rPr lang="zh-CN" altLang="en-US" b="1" dirty="0"/>
              <a:t>神赐下哪些具体的应许，来帮助我们效法基督（</a:t>
            </a:r>
            <a:r>
              <a:rPr lang="en-US" altLang="zh-CN" b="1" dirty="0"/>
              <a:t>4</a:t>
            </a:r>
            <a:r>
              <a:rPr lang="zh-CN" altLang="en-US" b="1" dirty="0"/>
              <a:t>）？</a:t>
            </a:r>
            <a:endParaRPr lang="zh-CN" altLang="en-US" dirty="0"/>
          </a:p>
          <a:p>
            <a:endParaRPr lang="en-US" dirty="0">
              <a:latin typeface="Arial"/>
              <a:cs typeface="Arial"/>
            </a:endParaRPr>
          </a:p>
        </p:txBody>
      </p:sp>
    </p:spTree>
    <p:extLst>
      <p:ext uri="{BB962C8B-B14F-4D97-AF65-F5344CB8AC3E}">
        <p14:creationId xmlns:p14="http://schemas.microsoft.com/office/powerpoint/2010/main" val="2863289671"/>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133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34341488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5.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5.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Master" Target="../slideMasters/slideMaster7.xml"/><Relationship Id="rId4" Type="http://schemas.openxmlformats.org/officeDocument/2006/relationships/image" Target="../media/image8.pn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hidden">
          <a:xfrm>
            <a:off x="228600" y="3200400"/>
            <a:ext cx="8763000" cy="1341438"/>
          </a:xfrm>
          <a:prstGeom prst="rect">
            <a:avLst/>
          </a:prstGeom>
          <a:gradFill rotWithShape="0">
            <a:gsLst>
              <a:gs pos="0">
                <a:schemeClr val="bg2"/>
              </a:gs>
              <a:gs pos="100000">
                <a:schemeClr val="bg1"/>
              </a:gs>
            </a:gsLst>
            <a:path path="shape">
              <a:fillToRect l="50000" t="50000" r="50000" b="50000"/>
            </a:path>
          </a:gradFill>
          <a:ln w="9525">
            <a:noFill/>
            <a:miter lim="800000"/>
            <a:headEnd/>
            <a:tailEn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endParaRPr kumimoji="1" lang="en-US" altLang="en-US"/>
          </a:p>
        </p:txBody>
      </p:sp>
      <p:pic>
        <p:nvPicPr>
          <p:cNvPr id="5" name="Picture 3" descr="ANABNR2"/>
          <p:cNvPicPr>
            <a:picLocks noChangeAspect="1" noChangeArrowheads="1"/>
          </p:cNvPicPr>
          <p:nvPr/>
        </p:nvPicPr>
        <p:blipFill>
          <a:blip r:embed="rId2" cstate="screen">
            <a:extLst>
              <a:ext uri="{28A0092B-C50C-407E-A947-70E740481C1C}">
                <a14:useLocalDpi xmlns:a14="http://schemas.microsoft.com/office/drawing/2010/main" val="0"/>
              </a:ext>
            </a:extLst>
          </a:blip>
          <a:srcRect l="-900" t="-1314" r="-2" b="-36961"/>
          <a:stretch>
            <a:fillRect/>
          </a:stretch>
        </p:blipFill>
        <p:spPr bwMode="auto">
          <a:xfrm>
            <a:off x="533400" y="3200400"/>
            <a:ext cx="8458200" cy="1158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4"/>
          <p:cNvSpPr>
            <a:spLocks noChangeArrowheads="1"/>
          </p:cNvSpPr>
          <p:nvPr/>
        </p:nvSpPr>
        <p:spPr bwMode="hidden">
          <a:xfrm>
            <a:off x="795338" y="2895600"/>
            <a:ext cx="304800" cy="990600"/>
          </a:xfrm>
          <a:prstGeom prst="rect">
            <a:avLst/>
          </a:prstGeom>
          <a:solidFill>
            <a:schemeClr val="accent2">
              <a:alpha val="50000"/>
            </a:schemeClr>
          </a:solidFill>
          <a:ln w="9525">
            <a:noFill/>
            <a:miter lim="800000"/>
            <a:headEnd/>
            <a:tailEn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endParaRPr kumimoji="1" lang="en-US" altLang="en-US"/>
          </a:p>
        </p:txBody>
      </p:sp>
      <p:sp>
        <p:nvSpPr>
          <p:cNvPr id="8197" name="Rectangle 5"/>
          <p:cNvSpPr>
            <a:spLocks noGrp="1" noChangeArrowheads="1"/>
          </p:cNvSpPr>
          <p:nvPr>
            <p:ph type="ctrTitle"/>
          </p:nvPr>
        </p:nvSpPr>
        <p:spPr>
          <a:xfrm>
            <a:off x="1143000" y="1981200"/>
            <a:ext cx="7772400" cy="1143000"/>
          </a:xfrm>
        </p:spPr>
        <p:txBody>
          <a:bodyPr/>
          <a:lstStyle>
            <a:lvl1pPr>
              <a:defRPr/>
            </a:lvl1pPr>
          </a:lstStyle>
          <a:p>
            <a:r>
              <a:rPr lang="en-US"/>
              <a:t>Click to edit Master title style</a:t>
            </a:r>
          </a:p>
        </p:txBody>
      </p:sp>
      <p:sp>
        <p:nvSpPr>
          <p:cNvPr id="8198" name="Rectangle 6"/>
          <p:cNvSpPr>
            <a:spLocks noGrp="1" noChangeArrowheads="1"/>
          </p:cNvSpPr>
          <p:nvPr>
            <p:ph type="subTitle" idx="1"/>
          </p:nvPr>
        </p:nvSpPr>
        <p:spPr>
          <a:xfrm>
            <a:off x="2038350" y="4351338"/>
            <a:ext cx="6400800" cy="1371600"/>
          </a:xfrm>
        </p:spPr>
        <p:txBody>
          <a:bodyPr/>
          <a:lstStyle>
            <a:lvl1pPr marL="0" indent="0">
              <a:buFont typeface="Wingdings" pitchFamily="26" charset="2"/>
              <a:buNone/>
              <a:defRPr/>
            </a:lvl1pPr>
          </a:lstStyle>
          <a:p>
            <a:r>
              <a:rPr lang="en-US"/>
              <a:t>Click to edit Master subtitle style</a:t>
            </a:r>
          </a:p>
        </p:txBody>
      </p:sp>
      <p:sp>
        <p:nvSpPr>
          <p:cNvPr id="7" name="Rectangle 7"/>
          <p:cNvSpPr>
            <a:spLocks noGrp="1" noChangeArrowheads="1"/>
          </p:cNvSpPr>
          <p:nvPr>
            <p:ph type="dt" sz="half" idx="10"/>
          </p:nvPr>
        </p:nvSpPr>
        <p:spPr>
          <a:xfrm>
            <a:off x="685800" y="6324600"/>
            <a:ext cx="1905000" cy="457200"/>
          </a:xfrm>
        </p:spPr>
        <p:txBody>
          <a:bodyPr/>
          <a:lstStyle>
            <a:lvl1pPr>
              <a:defRPr/>
            </a:lvl1pPr>
          </a:lstStyle>
          <a:p>
            <a:endParaRPr lang="en-US" altLang="en-US"/>
          </a:p>
        </p:txBody>
      </p:sp>
      <p:sp>
        <p:nvSpPr>
          <p:cNvPr id="8" name="Rectangle 8"/>
          <p:cNvSpPr>
            <a:spLocks noGrp="1" noChangeArrowheads="1"/>
          </p:cNvSpPr>
          <p:nvPr>
            <p:ph type="ftr" sz="quarter" idx="11"/>
          </p:nvPr>
        </p:nvSpPr>
        <p:spPr>
          <a:xfrm>
            <a:off x="3124200" y="6324600"/>
            <a:ext cx="2895600" cy="457200"/>
          </a:xfrm>
        </p:spPr>
        <p:txBody>
          <a:bodyPr/>
          <a:lstStyle>
            <a:lvl1pPr>
              <a:defRPr/>
            </a:lvl1pPr>
          </a:lstStyle>
          <a:p>
            <a:endParaRPr lang="en-US" altLang="en-US"/>
          </a:p>
        </p:txBody>
      </p:sp>
      <p:sp>
        <p:nvSpPr>
          <p:cNvPr id="9" name="Rectangle 9"/>
          <p:cNvSpPr>
            <a:spLocks noGrp="1" noChangeArrowheads="1"/>
          </p:cNvSpPr>
          <p:nvPr>
            <p:ph type="sldNum" sz="quarter" idx="12"/>
          </p:nvPr>
        </p:nvSpPr>
        <p:spPr>
          <a:xfrm>
            <a:off x="6553200" y="6324600"/>
            <a:ext cx="1905000" cy="457200"/>
          </a:xfrm>
        </p:spPr>
        <p:txBody>
          <a:bodyPr/>
          <a:lstStyle>
            <a:lvl1pPr>
              <a:defRPr sz="1400"/>
            </a:lvl1pPr>
          </a:lstStyle>
          <a:p>
            <a:fld id="{866B458C-72C4-49D8-B93C-03D904112F0F}" type="slidenum">
              <a:rPr lang="en-US" altLang="en-US"/>
              <a:pPr/>
              <a:t>‹#›</a:t>
            </a:fld>
            <a:endParaRPr lang="en-US" altLang="en-US"/>
          </a:p>
        </p:txBody>
      </p:sp>
    </p:spTree>
    <p:extLst>
      <p:ext uri="{BB962C8B-B14F-4D97-AF65-F5344CB8AC3E}">
        <p14:creationId xmlns:p14="http://schemas.microsoft.com/office/powerpoint/2010/main" val="12286186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endParaRPr lang="en-US" altLang="en-US"/>
          </a:p>
        </p:txBody>
      </p:sp>
      <p:sp>
        <p:nvSpPr>
          <p:cNvPr id="5" name="Rectangle 8"/>
          <p:cNvSpPr>
            <a:spLocks noGrp="1" noChangeArrowheads="1"/>
          </p:cNvSpPr>
          <p:nvPr>
            <p:ph type="ftr" sz="quarter" idx="11"/>
          </p:nvPr>
        </p:nvSpPr>
        <p:spPr>
          <a:ln/>
        </p:spPr>
        <p:txBody>
          <a:bodyPr/>
          <a:lstStyle>
            <a:lvl1pPr>
              <a:defRPr/>
            </a:lvl1pPr>
          </a:lstStyle>
          <a:p>
            <a:endParaRPr lang="en-US" altLang="en-US"/>
          </a:p>
        </p:txBody>
      </p:sp>
      <p:sp>
        <p:nvSpPr>
          <p:cNvPr id="6" name="Rectangle 11"/>
          <p:cNvSpPr>
            <a:spLocks noGrp="1" noChangeArrowheads="1"/>
          </p:cNvSpPr>
          <p:nvPr>
            <p:ph type="sldNum" sz="quarter" idx="12"/>
          </p:nvPr>
        </p:nvSpPr>
        <p:spPr>
          <a:ln/>
        </p:spPr>
        <p:txBody>
          <a:bodyPr/>
          <a:lstStyle>
            <a:lvl1pPr>
              <a:defRPr/>
            </a:lvl1pPr>
          </a:lstStyle>
          <a:p>
            <a:fld id="{663AAD7D-403A-40F2-A83A-1616D2E609B8}" type="slidenum">
              <a:rPr lang="en-US" altLang="en-US"/>
              <a:pPr/>
              <a:t>‹#›</a:t>
            </a:fld>
            <a:endParaRPr lang="en-US" altLang="en-US" sz="1400"/>
          </a:p>
        </p:txBody>
      </p:sp>
    </p:spTree>
    <p:extLst>
      <p:ext uri="{BB962C8B-B14F-4D97-AF65-F5344CB8AC3E}">
        <p14:creationId xmlns:p14="http://schemas.microsoft.com/office/powerpoint/2010/main" val="87167944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6"/>
          <p:cNvGrpSpPr>
            <a:grpSpLocks/>
          </p:cNvGrpSpPr>
          <p:nvPr/>
        </p:nvGrpSpPr>
        <p:grpSpPr bwMode="auto">
          <a:xfrm>
            <a:off x="457200" y="2362200"/>
            <a:ext cx="8305800" cy="1295400"/>
            <a:chOff x="288" y="192"/>
            <a:chExt cx="5232" cy="816"/>
          </a:xfrm>
        </p:grpSpPr>
        <p:sp>
          <p:nvSpPr>
            <p:cNvPr id="5" name="AutoShape 7"/>
            <p:cNvSpPr>
              <a:spLocks noChangeArrowheads="1"/>
            </p:cNvSpPr>
            <p:nvPr/>
          </p:nvSpPr>
          <p:spPr bwMode="auto">
            <a:xfrm>
              <a:off x="288" y="192"/>
              <a:ext cx="5232" cy="816"/>
            </a:xfrm>
            <a:prstGeom prst="roundRect">
              <a:avLst>
                <a:gd name="adj" fmla="val 50000"/>
              </a:avLst>
            </a:prstGeom>
            <a:gradFill rotWithShape="1">
              <a:gsLst>
                <a:gs pos="0">
                  <a:schemeClr val="accent1"/>
                </a:gs>
                <a:gs pos="100000">
                  <a:schemeClr val="accent1">
                    <a:gamma/>
                    <a:shade val="40000"/>
                    <a:invGamma/>
                  </a:schemeClr>
                </a:gs>
              </a:gsLst>
              <a:lin ang="5400000" scaled="1"/>
            </a:gradFill>
            <a:ln w="9525">
              <a:noFill/>
              <a:round/>
              <a:headEnd/>
              <a:tailEnd/>
            </a:ln>
            <a:effectLst>
              <a:outerShdw blurRad="63500" dist="117432" dir="4604261" algn="ctr" rotWithShape="0">
                <a:schemeClr val="bg2">
                  <a:alpha val="50000"/>
                </a:schemeClr>
              </a:outerShdw>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6" name="AutoShape 8"/>
            <p:cNvSpPr>
              <a:spLocks noChangeArrowheads="1"/>
            </p:cNvSpPr>
            <p:nvPr/>
          </p:nvSpPr>
          <p:spPr bwMode="auto">
            <a:xfrm>
              <a:off x="316" y="216"/>
              <a:ext cx="5171" cy="752"/>
            </a:xfrm>
            <a:prstGeom prst="roundRect">
              <a:avLst>
                <a:gd name="adj" fmla="val 50000"/>
              </a:avLst>
            </a:prstGeom>
            <a:gradFill rotWithShape="1">
              <a:gsLst>
                <a:gs pos="0">
                  <a:schemeClr val="accent1">
                    <a:gamma/>
                    <a:shade val="46275"/>
                    <a:invGamma/>
                  </a:schemeClr>
                </a:gs>
                <a:gs pos="100000">
                  <a:schemeClr val="accent1"/>
                </a:gs>
              </a:gsLst>
              <a:lin ang="5400000" scaled="1"/>
            </a:gradFill>
            <a:ln w="9525">
              <a:noFill/>
              <a:round/>
              <a:headEnd/>
              <a:tailEn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7" name="Freeform 9"/>
            <p:cNvSpPr>
              <a:spLocks/>
            </p:cNvSpPr>
            <p:nvPr userDrawn="1"/>
          </p:nvSpPr>
          <p:spPr bwMode="auto">
            <a:xfrm>
              <a:off x="456" y="245"/>
              <a:ext cx="4896" cy="124"/>
            </a:xfrm>
            <a:custGeom>
              <a:avLst/>
              <a:gdLst/>
              <a:ahLst/>
              <a:cxnLst>
                <a:cxn ang="0">
                  <a:pos x="0" y="139"/>
                </a:cxn>
                <a:cxn ang="0">
                  <a:pos x="244" y="0"/>
                </a:cxn>
                <a:cxn ang="0">
                  <a:pos x="4712" y="0"/>
                </a:cxn>
                <a:cxn ang="0">
                  <a:pos x="4952" y="144"/>
                </a:cxn>
                <a:cxn ang="0">
                  <a:pos x="0" y="139"/>
                </a:cxn>
              </a:cxnLst>
              <a:rect l="0" t="0" r="r" b="b"/>
              <a:pathLst>
                <a:path w="4952" h="166">
                  <a:moveTo>
                    <a:pt x="0" y="139"/>
                  </a:moveTo>
                  <a:cubicBezTo>
                    <a:pt x="28" y="55"/>
                    <a:pt x="152" y="2"/>
                    <a:pt x="244" y="0"/>
                  </a:cubicBezTo>
                  <a:lnTo>
                    <a:pt x="4712" y="0"/>
                  </a:lnTo>
                  <a:cubicBezTo>
                    <a:pt x="4800" y="8"/>
                    <a:pt x="4944" y="62"/>
                    <a:pt x="4952" y="144"/>
                  </a:cubicBezTo>
                  <a:cubicBezTo>
                    <a:pt x="4167" y="166"/>
                    <a:pt x="0" y="139"/>
                    <a:pt x="0" y="139"/>
                  </a:cubicBezTo>
                  <a:close/>
                </a:path>
              </a:pathLst>
            </a:custGeom>
            <a:gradFill rotWithShape="0">
              <a:gsLst>
                <a:gs pos="0">
                  <a:schemeClr val="accent1">
                    <a:gamma/>
                    <a:tint val="70588"/>
                    <a:invGamma/>
                  </a:schemeClr>
                </a:gs>
                <a:gs pos="100000">
                  <a:schemeClr val="accent1"/>
                </a:gs>
              </a:gsLst>
              <a:lin ang="5400000" scaled="1"/>
            </a:gradFill>
            <a:ln w="9525">
              <a:no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8" name="Freeform 10"/>
            <p:cNvSpPr>
              <a:spLocks/>
            </p:cNvSpPr>
            <p:nvPr userDrawn="1"/>
          </p:nvSpPr>
          <p:spPr bwMode="auto">
            <a:xfrm>
              <a:off x="450" y="342"/>
              <a:ext cx="4902" cy="98"/>
            </a:xfrm>
            <a:custGeom>
              <a:avLst/>
              <a:gdLst/>
              <a:ahLst/>
              <a:cxnLst>
                <a:cxn ang="0">
                  <a:pos x="6" y="0"/>
                </a:cxn>
                <a:cxn ang="0">
                  <a:pos x="136" y="98"/>
                </a:cxn>
                <a:cxn ang="0">
                  <a:pos x="4770" y="84"/>
                </a:cxn>
                <a:cxn ang="0">
                  <a:pos x="4902" y="6"/>
                </a:cxn>
                <a:cxn ang="0">
                  <a:pos x="6" y="0"/>
                </a:cxn>
              </a:cxnLst>
              <a:rect l="0" t="0" r="r" b="b"/>
              <a:pathLst>
                <a:path w="4902" h="98">
                  <a:moveTo>
                    <a:pt x="6" y="0"/>
                  </a:moveTo>
                  <a:cubicBezTo>
                    <a:pt x="0" y="72"/>
                    <a:pt x="45" y="97"/>
                    <a:pt x="136" y="98"/>
                  </a:cubicBezTo>
                  <a:lnTo>
                    <a:pt x="4770" y="84"/>
                  </a:lnTo>
                  <a:cubicBezTo>
                    <a:pt x="4857" y="80"/>
                    <a:pt x="4897" y="65"/>
                    <a:pt x="4902" y="6"/>
                  </a:cubicBezTo>
                  <a:lnTo>
                    <a:pt x="6" y="0"/>
                  </a:lnTo>
                  <a:close/>
                </a:path>
              </a:pathLst>
            </a:custGeom>
            <a:gradFill rotWithShape="0">
              <a:gsLst>
                <a:gs pos="0">
                  <a:schemeClr val="accent1"/>
                </a:gs>
                <a:gs pos="100000">
                  <a:schemeClr val="accent1">
                    <a:gamma/>
                    <a:shade val="58824"/>
                    <a:invGamma/>
                  </a:schemeClr>
                </a:gs>
              </a:gsLst>
              <a:lin ang="5400000" scaled="1"/>
            </a:gradFill>
            <a:ln w="9525">
              <a:no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9" name="Freeform 11"/>
            <p:cNvSpPr>
              <a:spLocks/>
            </p:cNvSpPr>
            <p:nvPr userDrawn="1"/>
          </p:nvSpPr>
          <p:spPr bwMode="auto">
            <a:xfrm flipV="1">
              <a:off x="408" y="672"/>
              <a:ext cx="4989" cy="288"/>
            </a:xfrm>
            <a:custGeom>
              <a:avLst/>
              <a:gdLst/>
              <a:ahLst/>
              <a:cxnLst>
                <a:cxn ang="0">
                  <a:pos x="0" y="139"/>
                </a:cxn>
                <a:cxn ang="0">
                  <a:pos x="244" y="0"/>
                </a:cxn>
                <a:cxn ang="0">
                  <a:pos x="4712" y="0"/>
                </a:cxn>
                <a:cxn ang="0">
                  <a:pos x="4952" y="144"/>
                </a:cxn>
                <a:cxn ang="0">
                  <a:pos x="0" y="139"/>
                </a:cxn>
              </a:cxnLst>
              <a:rect l="0" t="0" r="r" b="b"/>
              <a:pathLst>
                <a:path w="4952" h="166">
                  <a:moveTo>
                    <a:pt x="0" y="139"/>
                  </a:moveTo>
                  <a:cubicBezTo>
                    <a:pt x="28" y="55"/>
                    <a:pt x="152" y="2"/>
                    <a:pt x="244" y="0"/>
                  </a:cubicBezTo>
                  <a:lnTo>
                    <a:pt x="4712" y="0"/>
                  </a:lnTo>
                  <a:cubicBezTo>
                    <a:pt x="4800" y="8"/>
                    <a:pt x="4944" y="62"/>
                    <a:pt x="4952" y="144"/>
                  </a:cubicBezTo>
                  <a:cubicBezTo>
                    <a:pt x="4167" y="166"/>
                    <a:pt x="0" y="139"/>
                    <a:pt x="0" y="139"/>
                  </a:cubicBezTo>
                  <a:close/>
                </a:path>
              </a:pathLst>
            </a:custGeom>
            <a:gradFill rotWithShape="0">
              <a:gsLst>
                <a:gs pos="0">
                  <a:schemeClr val="accent1"/>
                </a:gs>
                <a:gs pos="100000">
                  <a:schemeClr val="accent1">
                    <a:gamma/>
                    <a:tint val="82353"/>
                    <a:invGamma/>
                  </a:schemeClr>
                </a:gs>
              </a:gsLst>
              <a:lin ang="5400000" scaled="1"/>
            </a:gradFill>
            <a:ln w="9525">
              <a:no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sp>
        <p:nvSpPr>
          <p:cNvPr id="160773" name="Rectangle 5"/>
          <p:cNvSpPr>
            <a:spLocks noGrp="1" noChangeArrowheads="1"/>
          </p:cNvSpPr>
          <p:nvPr>
            <p:ph type="subTitle" idx="1"/>
          </p:nvPr>
        </p:nvSpPr>
        <p:spPr>
          <a:xfrm>
            <a:off x="1371600" y="3886200"/>
            <a:ext cx="6400800" cy="1752600"/>
          </a:xfrm>
        </p:spPr>
        <p:txBody>
          <a:bodyPr/>
          <a:lstStyle>
            <a:lvl1pPr marL="0" indent="0" algn="ctr">
              <a:buFont typeface="Arial" pitchFamily="26" charset="0"/>
              <a:buNone/>
              <a:defRPr/>
            </a:lvl1pPr>
          </a:lstStyle>
          <a:p>
            <a:r>
              <a:rPr lang="en-US"/>
              <a:t>Click to edit Master subtitle style</a:t>
            </a:r>
          </a:p>
        </p:txBody>
      </p:sp>
      <p:sp>
        <p:nvSpPr>
          <p:cNvPr id="160780" name="Rectangle 12"/>
          <p:cNvSpPr>
            <a:spLocks noGrp="1" noChangeArrowheads="1"/>
          </p:cNvSpPr>
          <p:nvPr>
            <p:ph type="ctrTitle" sz="quarter"/>
          </p:nvPr>
        </p:nvSpPr>
        <p:spPr>
          <a:xfrm>
            <a:off x="685800" y="2438400"/>
            <a:ext cx="7772400" cy="1143000"/>
          </a:xfrm>
        </p:spPr>
        <p:txBody>
          <a:bodyPr/>
          <a:lstStyle>
            <a:lvl1pPr>
              <a:defRPr/>
            </a:lvl1pPr>
          </a:lstStyle>
          <a:p>
            <a:r>
              <a:rPr lang="en-US"/>
              <a:t>Click to edit Master title style</a:t>
            </a:r>
          </a:p>
        </p:txBody>
      </p:sp>
      <p:sp>
        <p:nvSpPr>
          <p:cNvPr id="10" name="Rectangle 2"/>
          <p:cNvSpPr>
            <a:spLocks noGrp="1" noChangeArrowheads="1"/>
          </p:cNvSpPr>
          <p:nvPr>
            <p:ph type="dt" sz="half" idx="10"/>
          </p:nvPr>
        </p:nvSpPr>
        <p:spPr>
          <a:xfrm>
            <a:off x="152400" y="6248400"/>
            <a:ext cx="1905000" cy="457200"/>
          </a:xfrm>
        </p:spPr>
        <p:txBody>
          <a:bodyPr/>
          <a:lstStyle>
            <a:lvl1pPr eaLnBrk="1" hangingPunct="1">
              <a:defRPr/>
            </a:lvl1pPr>
          </a:lstStyle>
          <a:p>
            <a:endParaRPr lang="en-US" altLang="en-US"/>
          </a:p>
        </p:txBody>
      </p:sp>
      <p:sp>
        <p:nvSpPr>
          <p:cNvPr id="11" name="Rectangle 3"/>
          <p:cNvSpPr>
            <a:spLocks noGrp="1" noChangeArrowheads="1"/>
          </p:cNvSpPr>
          <p:nvPr>
            <p:ph type="ftr" sz="quarter" idx="11"/>
          </p:nvPr>
        </p:nvSpPr>
        <p:spPr>
          <a:xfrm>
            <a:off x="2133600" y="6248400"/>
            <a:ext cx="4876800" cy="457200"/>
          </a:xfrm>
        </p:spPr>
        <p:txBody>
          <a:bodyPr/>
          <a:lstStyle>
            <a:lvl1pPr eaLnBrk="1" hangingPunct="1">
              <a:defRPr/>
            </a:lvl1pPr>
          </a:lstStyle>
          <a:p>
            <a:endParaRPr lang="en-US" altLang="en-US"/>
          </a:p>
        </p:txBody>
      </p:sp>
      <p:sp>
        <p:nvSpPr>
          <p:cNvPr id="12" name="Rectangle 4"/>
          <p:cNvSpPr>
            <a:spLocks noGrp="1" noChangeArrowheads="1"/>
          </p:cNvSpPr>
          <p:nvPr>
            <p:ph type="sldNum" sz="quarter" idx="12"/>
          </p:nvPr>
        </p:nvSpPr>
        <p:spPr>
          <a:xfrm>
            <a:off x="7086600" y="6248400"/>
            <a:ext cx="1905000" cy="457200"/>
          </a:xfrm>
        </p:spPr>
        <p:txBody>
          <a:bodyPr/>
          <a:lstStyle>
            <a:lvl1pPr eaLnBrk="1" hangingPunct="1">
              <a:defRPr/>
            </a:lvl1pPr>
          </a:lstStyle>
          <a:p>
            <a:fld id="{E5E938AA-F0FA-45F8-8F07-26FFB2FE61DD}" type="slidenum">
              <a:rPr lang="en-US" altLang="en-US"/>
              <a:pPr/>
              <a:t>‹#›</a:t>
            </a:fld>
            <a:endParaRPr lang="en-US" altLang="en-US"/>
          </a:p>
        </p:txBody>
      </p:sp>
    </p:spTree>
    <p:extLst>
      <p:ext uri="{BB962C8B-B14F-4D97-AF65-F5344CB8AC3E}">
        <p14:creationId xmlns:p14="http://schemas.microsoft.com/office/powerpoint/2010/main" val="48491325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endParaRPr lang="en-US" altLang="en-US"/>
          </a:p>
        </p:txBody>
      </p:sp>
      <p:sp>
        <p:nvSpPr>
          <p:cNvPr id="5" name="Rectangle 11"/>
          <p:cNvSpPr>
            <a:spLocks noGrp="1" noChangeArrowheads="1"/>
          </p:cNvSpPr>
          <p:nvPr>
            <p:ph type="ftr" sz="quarter" idx="11"/>
          </p:nvPr>
        </p:nvSpPr>
        <p:spPr>
          <a:ln/>
        </p:spPr>
        <p:txBody>
          <a:bodyPr/>
          <a:lstStyle>
            <a:lvl1pPr>
              <a:defRPr/>
            </a:lvl1pPr>
          </a:lstStyle>
          <a:p>
            <a:endParaRPr lang="en-US" altLang="en-US"/>
          </a:p>
        </p:txBody>
      </p:sp>
      <p:sp>
        <p:nvSpPr>
          <p:cNvPr id="6" name="Rectangle 12"/>
          <p:cNvSpPr>
            <a:spLocks noGrp="1" noChangeArrowheads="1"/>
          </p:cNvSpPr>
          <p:nvPr>
            <p:ph type="sldNum" sz="quarter" idx="12"/>
          </p:nvPr>
        </p:nvSpPr>
        <p:spPr>
          <a:ln/>
        </p:spPr>
        <p:txBody>
          <a:bodyPr/>
          <a:lstStyle>
            <a:lvl1pPr>
              <a:defRPr/>
            </a:lvl1pPr>
          </a:lstStyle>
          <a:p>
            <a:fld id="{E3798FC4-BF1D-4056-A49E-A21D2A40203D}" type="slidenum">
              <a:rPr lang="en-US" altLang="en-US"/>
              <a:pPr/>
              <a:t>‹#›</a:t>
            </a:fld>
            <a:endParaRPr lang="en-US" altLang="en-US"/>
          </a:p>
        </p:txBody>
      </p:sp>
    </p:spTree>
    <p:extLst>
      <p:ext uri="{BB962C8B-B14F-4D97-AF65-F5344CB8AC3E}">
        <p14:creationId xmlns:p14="http://schemas.microsoft.com/office/powerpoint/2010/main" val="66718659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
          <p:cNvSpPr>
            <a:spLocks noGrp="1" noChangeArrowheads="1"/>
          </p:cNvSpPr>
          <p:nvPr>
            <p:ph type="dt" sz="half" idx="10"/>
          </p:nvPr>
        </p:nvSpPr>
        <p:spPr>
          <a:ln/>
        </p:spPr>
        <p:txBody>
          <a:bodyPr/>
          <a:lstStyle>
            <a:lvl1pPr>
              <a:defRPr/>
            </a:lvl1pPr>
          </a:lstStyle>
          <a:p>
            <a:endParaRPr lang="en-US" altLang="en-US"/>
          </a:p>
        </p:txBody>
      </p:sp>
      <p:sp>
        <p:nvSpPr>
          <p:cNvPr id="5" name="Rectangle 11"/>
          <p:cNvSpPr>
            <a:spLocks noGrp="1" noChangeArrowheads="1"/>
          </p:cNvSpPr>
          <p:nvPr>
            <p:ph type="ftr" sz="quarter" idx="11"/>
          </p:nvPr>
        </p:nvSpPr>
        <p:spPr>
          <a:ln/>
        </p:spPr>
        <p:txBody>
          <a:bodyPr/>
          <a:lstStyle>
            <a:lvl1pPr>
              <a:defRPr/>
            </a:lvl1pPr>
          </a:lstStyle>
          <a:p>
            <a:endParaRPr lang="en-US" altLang="en-US"/>
          </a:p>
        </p:txBody>
      </p:sp>
      <p:sp>
        <p:nvSpPr>
          <p:cNvPr id="6" name="Rectangle 12"/>
          <p:cNvSpPr>
            <a:spLocks noGrp="1" noChangeArrowheads="1"/>
          </p:cNvSpPr>
          <p:nvPr>
            <p:ph type="sldNum" sz="quarter" idx="12"/>
          </p:nvPr>
        </p:nvSpPr>
        <p:spPr>
          <a:ln/>
        </p:spPr>
        <p:txBody>
          <a:bodyPr/>
          <a:lstStyle>
            <a:lvl1pPr>
              <a:defRPr/>
            </a:lvl1pPr>
          </a:lstStyle>
          <a:p>
            <a:fld id="{92A81479-A2BD-46F6-812D-8024D1F2BDB4}" type="slidenum">
              <a:rPr lang="en-US" altLang="en-US"/>
              <a:pPr/>
              <a:t>‹#›</a:t>
            </a:fld>
            <a:endParaRPr lang="en-US" altLang="en-US"/>
          </a:p>
        </p:txBody>
      </p:sp>
    </p:spTree>
    <p:extLst>
      <p:ext uri="{BB962C8B-B14F-4D97-AF65-F5344CB8AC3E}">
        <p14:creationId xmlns:p14="http://schemas.microsoft.com/office/powerpoint/2010/main" val="308288506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828800"/>
            <a:ext cx="40767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1828800"/>
            <a:ext cx="40767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
          <p:cNvSpPr>
            <a:spLocks noGrp="1" noChangeArrowheads="1"/>
          </p:cNvSpPr>
          <p:nvPr>
            <p:ph type="dt" sz="half" idx="10"/>
          </p:nvPr>
        </p:nvSpPr>
        <p:spPr>
          <a:ln/>
        </p:spPr>
        <p:txBody>
          <a:bodyPr/>
          <a:lstStyle>
            <a:lvl1pPr>
              <a:defRPr/>
            </a:lvl1pPr>
          </a:lstStyle>
          <a:p>
            <a:endParaRPr lang="en-US" altLang="en-US"/>
          </a:p>
        </p:txBody>
      </p:sp>
      <p:sp>
        <p:nvSpPr>
          <p:cNvPr id="6" name="Rectangle 11"/>
          <p:cNvSpPr>
            <a:spLocks noGrp="1" noChangeArrowheads="1"/>
          </p:cNvSpPr>
          <p:nvPr>
            <p:ph type="ftr" sz="quarter" idx="11"/>
          </p:nvPr>
        </p:nvSpPr>
        <p:spPr>
          <a:ln/>
        </p:spPr>
        <p:txBody>
          <a:bodyPr/>
          <a:lstStyle>
            <a:lvl1pPr>
              <a:defRPr/>
            </a:lvl1pPr>
          </a:lstStyle>
          <a:p>
            <a:endParaRPr lang="en-US" altLang="en-US"/>
          </a:p>
        </p:txBody>
      </p:sp>
      <p:sp>
        <p:nvSpPr>
          <p:cNvPr id="7" name="Rectangle 12"/>
          <p:cNvSpPr>
            <a:spLocks noGrp="1" noChangeArrowheads="1"/>
          </p:cNvSpPr>
          <p:nvPr>
            <p:ph type="sldNum" sz="quarter" idx="12"/>
          </p:nvPr>
        </p:nvSpPr>
        <p:spPr>
          <a:ln/>
        </p:spPr>
        <p:txBody>
          <a:bodyPr/>
          <a:lstStyle>
            <a:lvl1pPr>
              <a:defRPr/>
            </a:lvl1pPr>
          </a:lstStyle>
          <a:p>
            <a:fld id="{DE7DD070-C3E7-45CD-B272-BA07BD7979CF}" type="slidenum">
              <a:rPr lang="en-US" altLang="en-US"/>
              <a:pPr/>
              <a:t>‹#›</a:t>
            </a:fld>
            <a:endParaRPr lang="en-US" altLang="en-US"/>
          </a:p>
        </p:txBody>
      </p:sp>
    </p:spTree>
    <p:extLst>
      <p:ext uri="{BB962C8B-B14F-4D97-AF65-F5344CB8AC3E}">
        <p14:creationId xmlns:p14="http://schemas.microsoft.com/office/powerpoint/2010/main" val="217722635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
          <p:cNvSpPr>
            <a:spLocks noGrp="1" noChangeArrowheads="1"/>
          </p:cNvSpPr>
          <p:nvPr>
            <p:ph type="dt" sz="half" idx="10"/>
          </p:nvPr>
        </p:nvSpPr>
        <p:spPr>
          <a:ln/>
        </p:spPr>
        <p:txBody>
          <a:bodyPr/>
          <a:lstStyle>
            <a:lvl1pPr>
              <a:defRPr/>
            </a:lvl1pPr>
          </a:lstStyle>
          <a:p>
            <a:endParaRPr lang="en-US" altLang="en-US"/>
          </a:p>
        </p:txBody>
      </p:sp>
      <p:sp>
        <p:nvSpPr>
          <p:cNvPr id="8" name="Rectangle 11"/>
          <p:cNvSpPr>
            <a:spLocks noGrp="1" noChangeArrowheads="1"/>
          </p:cNvSpPr>
          <p:nvPr>
            <p:ph type="ftr" sz="quarter" idx="11"/>
          </p:nvPr>
        </p:nvSpPr>
        <p:spPr>
          <a:ln/>
        </p:spPr>
        <p:txBody>
          <a:bodyPr/>
          <a:lstStyle>
            <a:lvl1pPr>
              <a:defRPr/>
            </a:lvl1pPr>
          </a:lstStyle>
          <a:p>
            <a:endParaRPr lang="en-US" altLang="en-US"/>
          </a:p>
        </p:txBody>
      </p:sp>
      <p:sp>
        <p:nvSpPr>
          <p:cNvPr id="9" name="Rectangle 12"/>
          <p:cNvSpPr>
            <a:spLocks noGrp="1" noChangeArrowheads="1"/>
          </p:cNvSpPr>
          <p:nvPr>
            <p:ph type="sldNum" sz="quarter" idx="12"/>
          </p:nvPr>
        </p:nvSpPr>
        <p:spPr>
          <a:ln/>
        </p:spPr>
        <p:txBody>
          <a:bodyPr/>
          <a:lstStyle>
            <a:lvl1pPr>
              <a:defRPr/>
            </a:lvl1pPr>
          </a:lstStyle>
          <a:p>
            <a:fld id="{CAC77683-31F5-4F25-97B9-EB572B32AE3C}" type="slidenum">
              <a:rPr lang="en-US" altLang="en-US"/>
              <a:pPr/>
              <a:t>‹#›</a:t>
            </a:fld>
            <a:endParaRPr lang="en-US" altLang="en-US"/>
          </a:p>
        </p:txBody>
      </p:sp>
    </p:spTree>
    <p:extLst>
      <p:ext uri="{BB962C8B-B14F-4D97-AF65-F5344CB8AC3E}">
        <p14:creationId xmlns:p14="http://schemas.microsoft.com/office/powerpoint/2010/main" val="123681921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
          <p:cNvSpPr>
            <a:spLocks noGrp="1" noChangeArrowheads="1"/>
          </p:cNvSpPr>
          <p:nvPr>
            <p:ph type="dt" sz="half" idx="10"/>
          </p:nvPr>
        </p:nvSpPr>
        <p:spPr>
          <a:ln/>
        </p:spPr>
        <p:txBody>
          <a:bodyPr/>
          <a:lstStyle>
            <a:lvl1pPr>
              <a:defRPr/>
            </a:lvl1pPr>
          </a:lstStyle>
          <a:p>
            <a:endParaRPr lang="en-US" altLang="en-US"/>
          </a:p>
        </p:txBody>
      </p:sp>
      <p:sp>
        <p:nvSpPr>
          <p:cNvPr id="4" name="Rectangle 11"/>
          <p:cNvSpPr>
            <a:spLocks noGrp="1" noChangeArrowheads="1"/>
          </p:cNvSpPr>
          <p:nvPr>
            <p:ph type="ftr" sz="quarter" idx="11"/>
          </p:nvPr>
        </p:nvSpPr>
        <p:spPr>
          <a:ln/>
        </p:spPr>
        <p:txBody>
          <a:bodyPr/>
          <a:lstStyle>
            <a:lvl1pPr>
              <a:defRPr/>
            </a:lvl1pPr>
          </a:lstStyle>
          <a:p>
            <a:endParaRPr lang="en-US" altLang="en-US"/>
          </a:p>
        </p:txBody>
      </p:sp>
      <p:sp>
        <p:nvSpPr>
          <p:cNvPr id="5" name="Rectangle 12"/>
          <p:cNvSpPr>
            <a:spLocks noGrp="1" noChangeArrowheads="1"/>
          </p:cNvSpPr>
          <p:nvPr>
            <p:ph type="sldNum" sz="quarter" idx="12"/>
          </p:nvPr>
        </p:nvSpPr>
        <p:spPr>
          <a:ln/>
        </p:spPr>
        <p:txBody>
          <a:bodyPr/>
          <a:lstStyle>
            <a:lvl1pPr>
              <a:defRPr/>
            </a:lvl1pPr>
          </a:lstStyle>
          <a:p>
            <a:fld id="{2BD2E897-DE4D-41AC-8FBD-2F1303AA5AA4}" type="slidenum">
              <a:rPr lang="en-US" altLang="en-US"/>
              <a:pPr/>
              <a:t>‹#›</a:t>
            </a:fld>
            <a:endParaRPr lang="en-US" altLang="en-US"/>
          </a:p>
        </p:txBody>
      </p:sp>
    </p:spTree>
    <p:extLst>
      <p:ext uri="{BB962C8B-B14F-4D97-AF65-F5344CB8AC3E}">
        <p14:creationId xmlns:p14="http://schemas.microsoft.com/office/powerpoint/2010/main" val="345483754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endParaRPr lang="en-US" altLang="en-US"/>
          </a:p>
        </p:txBody>
      </p:sp>
      <p:sp>
        <p:nvSpPr>
          <p:cNvPr id="3" name="Rectangle 11"/>
          <p:cNvSpPr>
            <a:spLocks noGrp="1" noChangeArrowheads="1"/>
          </p:cNvSpPr>
          <p:nvPr>
            <p:ph type="ftr" sz="quarter" idx="11"/>
          </p:nvPr>
        </p:nvSpPr>
        <p:spPr>
          <a:ln/>
        </p:spPr>
        <p:txBody>
          <a:bodyPr/>
          <a:lstStyle>
            <a:lvl1pPr>
              <a:defRPr/>
            </a:lvl1pPr>
          </a:lstStyle>
          <a:p>
            <a:endParaRPr lang="en-US" altLang="en-US"/>
          </a:p>
        </p:txBody>
      </p:sp>
      <p:sp>
        <p:nvSpPr>
          <p:cNvPr id="4" name="Rectangle 12"/>
          <p:cNvSpPr>
            <a:spLocks noGrp="1" noChangeArrowheads="1"/>
          </p:cNvSpPr>
          <p:nvPr>
            <p:ph type="sldNum" sz="quarter" idx="12"/>
          </p:nvPr>
        </p:nvSpPr>
        <p:spPr>
          <a:ln/>
        </p:spPr>
        <p:txBody>
          <a:bodyPr/>
          <a:lstStyle>
            <a:lvl1pPr>
              <a:defRPr/>
            </a:lvl1pPr>
          </a:lstStyle>
          <a:p>
            <a:fld id="{F75EB956-543A-47EA-B813-9446C2C32D54}" type="slidenum">
              <a:rPr lang="en-US" altLang="en-US"/>
              <a:pPr/>
              <a:t>‹#›</a:t>
            </a:fld>
            <a:endParaRPr lang="en-US" altLang="en-US"/>
          </a:p>
        </p:txBody>
      </p:sp>
    </p:spTree>
    <p:extLst>
      <p:ext uri="{BB962C8B-B14F-4D97-AF65-F5344CB8AC3E}">
        <p14:creationId xmlns:p14="http://schemas.microsoft.com/office/powerpoint/2010/main" val="26589621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endParaRPr lang="en-US" altLang="en-US"/>
          </a:p>
        </p:txBody>
      </p:sp>
      <p:sp>
        <p:nvSpPr>
          <p:cNvPr id="6" name="Rectangle 11"/>
          <p:cNvSpPr>
            <a:spLocks noGrp="1" noChangeArrowheads="1"/>
          </p:cNvSpPr>
          <p:nvPr>
            <p:ph type="ftr" sz="quarter" idx="11"/>
          </p:nvPr>
        </p:nvSpPr>
        <p:spPr>
          <a:ln/>
        </p:spPr>
        <p:txBody>
          <a:bodyPr/>
          <a:lstStyle>
            <a:lvl1pPr>
              <a:defRPr/>
            </a:lvl1pPr>
          </a:lstStyle>
          <a:p>
            <a:endParaRPr lang="en-US" altLang="en-US"/>
          </a:p>
        </p:txBody>
      </p:sp>
      <p:sp>
        <p:nvSpPr>
          <p:cNvPr id="7" name="Rectangle 12"/>
          <p:cNvSpPr>
            <a:spLocks noGrp="1" noChangeArrowheads="1"/>
          </p:cNvSpPr>
          <p:nvPr>
            <p:ph type="sldNum" sz="quarter" idx="12"/>
          </p:nvPr>
        </p:nvSpPr>
        <p:spPr>
          <a:ln/>
        </p:spPr>
        <p:txBody>
          <a:bodyPr/>
          <a:lstStyle>
            <a:lvl1pPr>
              <a:defRPr/>
            </a:lvl1pPr>
          </a:lstStyle>
          <a:p>
            <a:fld id="{1E38C3E8-C653-4006-B879-3A99E25A3748}" type="slidenum">
              <a:rPr lang="en-US" altLang="en-US"/>
              <a:pPr/>
              <a:t>‹#›</a:t>
            </a:fld>
            <a:endParaRPr lang="en-US" altLang="en-US"/>
          </a:p>
        </p:txBody>
      </p:sp>
    </p:spTree>
    <p:extLst>
      <p:ext uri="{BB962C8B-B14F-4D97-AF65-F5344CB8AC3E}">
        <p14:creationId xmlns:p14="http://schemas.microsoft.com/office/powerpoint/2010/main" val="304797471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endParaRPr lang="en-US" altLang="en-US"/>
          </a:p>
        </p:txBody>
      </p:sp>
      <p:sp>
        <p:nvSpPr>
          <p:cNvPr id="6" name="Rectangle 11"/>
          <p:cNvSpPr>
            <a:spLocks noGrp="1" noChangeArrowheads="1"/>
          </p:cNvSpPr>
          <p:nvPr>
            <p:ph type="ftr" sz="quarter" idx="11"/>
          </p:nvPr>
        </p:nvSpPr>
        <p:spPr>
          <a:ln/>
        </p:spPr>
        <p:txBody>
          <a:bodyPr/>
          <a:lstStyle>
            <a:lvl1pPr>
              <a:defRPr/>
            </a:lvl1pPr>
          </a:lstStyle>
          <a:p>
            <a:endParaRPr lang="en-US" altLang="en-US"/>
          </a:p>
        </p:txBody>
      </p:sp>
      <p:sp>
        <p:nvSpPr>
          <p:cNvPr id="7" name="Rectangle 12"/>
          <p:cNvSpPr>
            <a:spLocks noGrp="1" noChangeArrowheads="1"/>
          </p:cNvSpPr>
          <p:nvPr>
            <p:ph type="sldNum" sz="quarter" idx="12"/>
          </p:nvPr>
        </p:nvSpPr>
        <p:spPr>
          <a:ln/>
        </p:spPr>
        <p:txBody>
          <a:bodyPr/>
          <a:lstStyle>
            <a:lvl1pPr>
              <a:defRPr/>
            </a:lvl1pPr>
          </a:lstStyle>
          <a:p>
            <a:fld id="{EA37B96C-0A6E-41F3-A50F-154BA3392B6A}" type="slidenum">
              <a:rPr lang="en-US" altLang="en-US"/>
              <a:pPr/>
              <a:t>‹#›</a:t>
            </a:fld>
            <a:endParaRPr lang="en-US" altLang="en-US"/>
          </a:p>
        </p:txBody>
      </p:sp>
    </p:spTree>
    <p:extLst>
      <p:ext uri="{BB962C8B-B14F-4D97-AF65-F5344CB8AC3E}">
        <p14:creationId xmlns:p14="http://schemas.microsoft.com/office/powerpoint/2010/main" val="166791974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endParaRPr lang="en-US" altLang="en-US"/>
          </a:p>
        </p:txBody>
      </p:sp>
      <p:sp>
        <p:nvSpPr>
          <p:cNvPr id="5" name="Rectangle 11"/>
          <p:cNvSpPr>
            <a:spLocks noGrp="1" noChangeArrowheads="1"/>
          </p:cNvSpPr>
          <p:nvPr>
            <p:ph type="ftr" sz="quarter" idx="11"/>
          </p:nvPr>
        </p:nvSpPr>
        <p:spPr>
          <a:ln/>
        </p:spPr>
        <p:txBody>
          <a:bodyPr/>
          <a:lstStyle>
            <a:lvl1pPr>
              <a:defRPr/>
            </a:lvl1pPr>
          </a:lstStyle>
          <a:p>
            <a:endParaRPr lang="en-US" altLang="en-US"/>
          </a:p>
        </p:txBody>
      </p:sp>
      <p:sp>
        <p:nvSpPr>
          <p:cNvPr id="6" name="Rectangle 12"/>
          <p:cNvSpPr>
            <a:spLocks noGrp="1" noChangeArrowheads="1"/>
          </p:cNvSpPr>
          <p:nvPr>
            <p:ph type="sldNum" sz="quarter" idx="12"/>
          </p:nvPr>
        </p:nvSpPr>
        <p:spPr>
          <a:ln/>
        </p:spPr>
        <p:txBody>
          <a:bodyPr/>
          <a:lstStyle>
            <a:lvl1pPr>
              <a:defRPr/>
            </a:lvl1pPr>
          </a:lstStyle>
          <a:p>
            <a:fld id="{87BB7DD4-7B5F-4818-8A51-68C08FD84485}" type="slidenum">
              <a:rPr lang="en-US" altLang="en-US"/>
              <a:pPr/>
              <a:t>‹#›</a:t>
            </a:fld>
            <a:endParaRPr lang="en-US" altLang="en-US"/>
          </a:p>
        </p:txBody>
      </p:sp>
    </p:spTree>
    <p:extLst>
      <p:ext uri="{BB962C8B-B14F-4D97-AF65-F5344CB8AC3E}">
        <p14:creationId xmlns:p14="http://schemas.microsoft.com/office/powerpoint/2010/main" val="10142610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838200"/>
            <a:ext cx="1943100" cy="53784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6800" y="838200"/>
            <a:ext cx="5676900" cy="5378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endParaRPr lang="en-US" altLang="en-US"/>
          </a:p>
        </p:txBody>
      </p:sp>
      <p:sp>
        <p:nvSpPr>
          <p:cNvPr id="5" name="Rectangle 8"/>
          <p:cNvSpPr>
            <a:spLocks noGrp="1" noChangeArrowheads="1"/>
          </p:cNvSpPr>
          <p:nvPr>
            <p:ph type="ftr" sz="quarter" idx="11"/>
          </p:nvPr>
        </p:nvSpPr>
        <p:spPr>
          <a:ln/>
        </p:spPr>
        <p:txBody>
          <a:bodyPr/>
          <a:lstStyle>
            <a:lvl1pPr>
              <a:defRPr/>
            </a:lvl1pPr>
          </a:lstStyle>
          <a:p>
            <a:endParaRPr lang="en-US" altLang="en-US"/>
          </a:p>
        </p:txBody>
      </p:sp>
      <p:sp>
        <p:nvSpPr>
          <p:cNvPr id="6" name="Rectangle 11"/>
          <p:cNvSpPr>
            <a:spLocks noGrp="1" noChangeArrowheads="1"/>
          </p:cNvSpPr>
          <p:nvPr>
            <p:ph type="sldNum" sz="quarter" idx="12"/>
          </p:nvPr>
        </p:nvSpPr>
        <p:spPr>
          <a:ln/>
        </p:spPr>
        <p:txBody>
          <a:bodyPr/>
          <a:lstStyle>
            <a:lvl1pPr>
              <a:defRPr/>
            </a:lvl1pPr>
          </a:lstStyle>
          <a:p>
            <a:fld id="{975D64F7-F429-400C-9DC1-A95813BBE42F}" type="slidenum">
              <a:rPr lang="en-US" altLang="en-US"/>
              <a:pPr/>
              <a:t>‹#›</a:t>
            </a:fld>
            <a:endParaRPr lang="en-US" altLang="en-US" sz="1400"/>
          </a:p>
        </p:txBody>
      </p:sp>
    </p:spTree>
    <p:extLst>
      <p:ext uri="{BB962C8B-B14F-4D97-AF65-F5344CB8AC3E}">
        <p14:creationId xmlns:p14="http://schemas.microsoft.com/office/powerpoint/2010/main" val="372705353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368300"/>
            <a:ext cx="2076450" cy="5727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368300"/>
            <a:ext cx="6076950" cy="5727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endParaRPr lang="en-US" altLang="en-US"/>
          </a:p>
        </p:txBody>
      </p:sp>
      <p:sp>
        <p:nvSpPr>
          <p:cNvPr id="5" name="Rectangle 11"/>
          <p:cNvSpPr>
            <a:spLocks noGrp="1" noChangeArrowheads="1"/>
          </p:cNvSpPr>
          <p:nvPr>
            <p:ph type="ftr" sz="quarter" idx="11"/>
          </p:nvPr>
        </p:nvSpPr>
        <p:spPr>
          <a:ln/>
        </p:spPr>
        <p:txBody>
          <a:bodyPr/>
          <a:lstStyle>
            <a:lvl1pPr>
              <a:defRPr/>
            </a:lvl1pPr>
          </a:lstStyle>
          <a:p>
            <a:endParaRPr lang="en-US" altLang="en-US"/>
          </a:p>
        </p:txBody>
      </p:sp>
      <p:sp>
        <p:nvSpPr>
          <p:cNvPr id="6" name="Rectangle 12"/>
          <p:cNvSpPr>
            <a:spLocks noGrp="1" noChangeArrowheads="1"/>
          </p:cNvSpPr>
          <p:nvPr>
            <p:ph type="sldNum" sz="quarter" idx="12"/>
          </p:nvPr>
        </p:nvSpPr>
        <p:spPr>
          <a:ln/>
        </p:spPr>
        <p:txBody>
          <a:bodyPr/>
          <a:lstStyle>
            <a:lvl1pPr>
              <a:defRPr/>
            </a:lvl1pPr>
          </a:lstStyle>
          <a:p>
            <a:fld id="{67359452-E21E-4641-83BA-6D407F9821C1}" type="slidenum">
              <a:rPr lang="en-US" altLang="en-US"/>
              <a:pPr/>
              <a:t>‹#›</a:t>
            </a:fld>
            <a:endParaRPr lang="en-US" altLang="en-US"/>
          </a:p>
        </p:txBody>
      </p:sp>
    </p:spTree>
    <p:extLst>
      <p:ext uri="{BB962C8B-B14F-4D97-AF65-F5344CB8AC3E}">
        <p14:creationId xmlns:p14="http://schemas.microsoft.com/office/powerpoint/2010/main" val="367475088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645D0023-3F25-47C0-A6EB-01F75A2634E1}" type="slidenum">
              <a:rPr lang="en-US" altLang="en-US"/>
              <a:pPr/>
              <a:t>‹#›</a:t>
            </a:fld>
            <a:endParaRPr lang="en-US" altLang="en-US"/>
          </a:p>
        </p:txBody>
      </p:sp>
    </p:spTree>
    <p:extLst>
      <p:ext uri="{BB962C8B-B14F-4D97-AF65-F5344CB8AC3E}">
        <p14:creationId xmlns:p14="http://schemas.microsoft.com/office/powerpoint/2010/main" val="307995181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EBFC3A00-A7CF-4F29-BF30-C61BDC7B8A41}" type="slidenum">
              <a:rPr lang="en-US" altLang="en-US"/>
              <a:pPr/>
              <a:t>‹#›</a:t>
            </a:fld>
            <a:endParaRPr lang="en-US" altLang="en-US"/>
          </a:p>
        </p:txBody>
      </p:sp>
    </p:spTree>
    <p:extLst>
      <p:ext uri="{BB962C8B-B14F-4D97-AF65-F5344CB8AC3E}">
        <p14:creationId xmlns:p14="http://schemas.microsoft.com/office/powerpoint/2010/main" val="100430258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87343ABA-9A8E-4DF3-914D-05090DF636E0}" type="slidenum">
              <a:rPr lang="en-US" altLang="en-US"/>
              <a:pPr/>
              <a:t>‹#›</a:t>
            </a:fld>
            <a:endParaRPr lang="en-US" altLang="en-US"/>
          </a:p>
        </p:txBody>
      </p:sp>
    </p:spTree>
    <p:extLst>
      <p:ext uri="{BB962C8B-B14F-4D97-AF65-F5344CB8AC3E}">
        <p14:creationId xmlns:p14="http://schemas.microsoft.com/office/powerpoint/2010/main" val="319238743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95400" y="1676400"/>
            <a:ext cx="3657600" cy="4449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05400" y="1676400"/>
            <a:ext cx="3657600" cy="4449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34D87ED3-8CB7-4445-BB6C-DC34B97A5CAB}" type="slidenum">
              <a:rPr lang="en-US" altLang="en-US"/>
              <a:pPr/>
              <a:t>‹#›</a:t>
            </a:fld>
            <a:endParaRPr lang="en-US" altLang="en-US"/>
          </a:p>
        </p:txBody>
      </p:sp>
    </p:spTree>
    <p:extLst>
      <p:ext uri="{BB962C8B-B14F-4D97-AF65-F5344CB8AC3E}">
        <p14:creationId xmlns:p14="http://schemas.microsoft.com/office/powerpoint/2010/main" val="321809513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ltLang="en-US"/>
          </a:p>
        </p:txBody>
      </p:sp>
      <p:sp>
        <p:nvSpPr>
          <p:cNvPr id="8" name="Rectangle 5"/>
          <p:cNvSpPr>
            <a:spLocks noGrp="1" noChangeArrowheads="1"/>
          </p:cNvSpPr>
          <p:nvPr>
            <p:ph type="ftr" sz="quarter" idx="11"/>
          </p:nvPr>
        </p:nvSpPr>
        <p:spPr>
          <a:ln/>
        </p:spPr>
        <p:txBody>
          <a:bodyPr/>
          <a:lstStyle>
            <a:lvl1pPr>
              <a:defRPr/>
            </a:lvl1pPr>
          </a:lstStyle>
          <a:p>
            <a:endParaRPr lang="en-US" altLang="en-US"/>
          </a:p>
        </p:txBody>
      </p:sp>
      <p:sp>
        <p:nvSpPr>
          <p:cNvPr id="9" name="Rectangle 6"/>
          <p:cNvSpPr>
            <a:spLocks noGrp="1" noChangeArrowheads="1"/>
          </p:cNvSpPr>
          <p:nvPr>
            <p:ph type="sldNum" sz="quarter" idx="12"/>
          </p:nvPr>
        </p:nvSpPr>
        <p:spPr>
          <a:ln/>
        </p:spPr>
        <p:txBody>
          <a:bodyPr/>
          <a:lstStyle>
            <a:lvl1pPr>
              <a:defRPr/>
            </a:lvl1pPr>
          </a:lstStyle>
          <a:p>
            <a:fld id="{E7C16995-83B4-4961-8C4B-CBD256AD1E0A}" type="slidenum">
              <a:rPr lang="en-US" altLang="en-US"/>
              <a:pPr/>
              <a:t>‹#›</a:t>
            </a:fld>
            <a:endParaRPr lang="en-US" altLang="en-US"/>
          </a:p>
        </p:txBody>
      </p:sp>
    </p:spTree>
    <p:extLst>
      <p:ext uri="{BB962C8B-B14F-4D97-AF65-F5344CB8AC3E}">
        <p14:creationId xmlns:p14="http://schemas.microsoft.com/office/powerpoint/2010/main" val="416891062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ltLang="en-US"/>
          </a:p>
        </p:txBody>
      </p:sp>
      <p:sp>
        <p:nvSpPr>
          <p:cNvPr id="4" name="Rectangle 5"/>
          <p:cNvSpPr>
            <a:spLocks noGrp="1" noChangeArrowheads="1"/>
          </p:cNvSpPr>
          <p:nvPr>
            <p:ph type="ftr" sz="quarter" idx="11"/>
          </p:nvPr>
        </p:nvSpPr>
        <p:spPr>
          <a:ln/>
        </p:spPr>
        <p:txBody>
          <a:bodyPr/>
          <a:lstStyle>
            <a:lvl1pPr>
              <a:defRPr/>
            </a:lvl1pPr>
          </a:lstStyle>
          <a:p>
            <a:endParaRPr lang="en-US" altLang="en-US"/>
          </a:p>
        </p:txBody>
      </p:sp>
      <p:sp>
        <p:nvSpPr>
          <p:cNvPr id="5" name="Rectangle 6"/>
          <p:cNvSpPr>
            <a:spLocks noGrp="1" noChangeArrowheads="1"/>
          </p:cNvSpPr>
          <p:nvPr>
            <p:ph type="sldNum" sz="quarter" idx="12"/>
          </p:nvPr>
        </p:nvSpPr>
        <p:spPr>
          <a:ln/>
        </p:spPr>
        <p:txBody>
          <a:bodyPr/>
          <a:lstStyle>
            <a:lvl1pPr>
              <a:defRPr/>
            </a:lvl1pPr>
          </a:lstStyle>
          <a:p>
            <a:fld id="{329EC983-7215-44A3-8D84-EC921D5AADD7}" type="slidenum">
              <a:rPr lang="en-US" altLang="en-US"/>
              <a:pPr/>
              <a:t>‹#›</a:t>
            </a:fld>
            <a:endParaRPr lang="en-US" altLang="en-US"/>
          </a:p>
        </p:txBody>
      </p:sp>
    </p:spTree>
    <p:extLst>
      <p:ext uri="{BB962C8B-B14F-4D97-AF65-F5344CB8AC3E}">
        <p14:creationId xmlns:p14="http://schemas.microsoft.com/office/powerpoint/2010/main" val="60833636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en-US"/>
          </a:p>
        </p:txBody>
      </p:sp>
      <p:sp>
        <p:nvSpPr>
          <p:cNvPr id="3" name="Rectangle 5"/>
          <p:cNvSpPr>
            <a:spLocks noGrp="1" noChangeArrowheads="1"/>
          </p:cNvSpPr>
          <p:nvPr>
            <p:ph type="ftr" sz="quarter" idx="11"/>
          </p:nvPr>
        </p:nvSpPr>
        <p:spPr>
          <a:ln/>
        </p:spPr>
        <p:txBody>
          <a:bodyPr/>
          <a:lstStyle>
            <a:lvl1pPr>
              <a:defRPr/>
            </a:lvl1pPr>
          </a:lstStyle>
          <a:p>
            <a:endParaRPr lang="en-US" altLang="en-US"/>
          </a:p>
        </p:txBody>
      </p:sp>
      <p:sp>
        <p:nvSpPr>
          <p:cNvPr id="4" name="Rectangle 6"/>
          <p:cNvSpPr>
            <a:spLocks noGrp="1" noChangeArrowheads="1"/>
          </p:cNvSpPr>
          <p:nvPr>
            <p:ph type="sldNum" sz="quarter" idx="12"/>
          </p:nvPr>
        </p:nvSpPr>
        <p:spPr>
          <a:ln/>
        </p:spPr>
        <p:txBody>
          <a:bodyPr/>
          <a:lstStyle>
            <a:lvl1pPr>
              <a:defRPr/>
            </a:lvl1pPr>
          </a:lstStyle>
          <a:p>
            <a:fld id="{DABECD6C-D796-476E-8EE9-8B220A0CBFF6}" type="slidenum">
              <a:rPr lang="en-US" altLang="en-US"/>
              <a:pPr/>
              <a:t>‹#›</a:t>
            </a:fld>
            <a:endParaRPr lang="en-US" altLang="en-US"/>
          </a:p>
        </p:txBody>
      </p:sp>
    </p:spTree>
    <p:extLst>
      <p:ext uri="{BB962C8B-B14F-4D97-AF65-F5344CB8AC3E}">
        <p14:creationId xmlns:p14="http://schemas.microsoft.com/office/powerpoint/2010/main" val="343209894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C7754CA5-E417-417C-8FFB-F02561A7743F}" type="slidenum">
              <a:rPr lang="en-US" altLang="en-US"/>
              <a:pPr/>
              <a:t>‹#›</a:t>
            </a:fld>
            <a:endParaRPr lang="en-US" altLang="en-US"/>
          </a:p>
        </p:txBody>
      </p:sp>
    </p:spTree>
    <p:extLst>
      <p:ext uri="{BB962C8B-B14F-4D97-AF65-F5344CB8AC3E}">
        <p14:creationId xmlns:p14="http://schemas.microsoft.com/office/powerpoint/2010/main" val="366072001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9A8FAE69-276D-48F5-A4A2-487A0D8714D2}" type="slidenum">
              <a:rPr lang="en-US" altLang="en-US"/>
              <a:pPr/>
              <a:t>‹#›</a:t>
            </a:fld>
            <a:endParaRPr lang="en-US" altLang="en-US"/>
          </a:p>
        </p:txBody>
      </p:sp>
    </p:spTree>
    <p:extLst>
      <p:ext uri="{BB962C8B-B14F-4D97-AF65-F5344CB8AC3E}">
        <p14:creationId xmlns:p14="http://schemas.microsoft.com/office/powerpoint/2010/main" val="1079004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902075"/>
            <a:ext cx="3400425" cy="2949575"/>
            <a:chOff x="0" y="2458"/>
            <a:chExt cx="2142" cy="1858"/>
          </a:xfrm>
        </p:grpSpPr>
        <p:sp>
          <p:nvSpPr>
            <p:cNvPr id="5"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6"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7"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8"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w="9525">
              <a:noFill/>
              <a:round/>
              <a:headEnd/>
              <a:tailEnd/>
            </a:ln>
            <a:effec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w="9525">
              <a:noFill/>
              <a:round/>
              <a:headEnd/>
              <a:tailEnd/>
            </a:ln>
            <a:effec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w="9525">
              <a:noFill/>
              <a:round/>
              <a:headEnd/>
              <a:tailEnd/>
            </a:ln>
            <a:effec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sp>
        <p:nvSpPr>
          <p:cNvPr id="537610" name="Rectangle 10"/>
          <p:cNvSpPr>
            <a:spLocks noGrp="1" noChangeArrowheads="1"/>
          </p:cNvSpPr>
          <p:nvPr>
            <p:ph type="ctrTitle" sz="quarter"/>
          </p:nvPr>
        </p:nvSpPr>
        <p:spPr>
          <a:xfrm>
            <a:off x="685800" y="1873250"/>
            <a:ext cx="7772400" cy="1555750"/>
          </a:xfrm>
        </p:spPr>
        <p:txBody>
          <a:bodyPr/>
          <a:lstStyle>
            <a:lvl1pPr>
              <a:defRPr sz="4800"/>
            </a:lvl1pPr>
          </a:lstStyle>
          <a:p>
            <a:r>
              <a:rPr lang="en-US"/>
              <a:t>Click to edit Master title style</a:t>
            </a:r>
          </a:p>
        </p:txBody>
      </p:sp>
      <p:sp>
        <p:nvSpPr>
          <p:cNvPr id="537611" name="Rectangle 11"/>
          <p:cNvSpPr>
            <a:spLocks noGrp="1" noChangeArrowheads="1"/>
          </p:cNvSpPr>
          <p:nvPr>
            <p:ph type="subTitle" sz="quarter" idx="1"/>
          </p:nvPr>
        </p:nvSpPr>
        <p:spPr>
          <a:xfrm>
            <a:off x="1371600" y="3886200"/>
            <a:ext cx="6400800" cy="1752600"/>
          </a:xfrm>
        </p:spPr>
        <p:txBody>
          <a:bodyPr/>
          <a:lstStyle>
            <a:lvl1pPr marL="0" indent="0" algn="ctr">
              <a:buFont typeface="Wingdings" pitchFamily="26" charset="2"/>
              <a:buNone/>
              <a:defRPr/>
            </a:lvl1pPr>
          </a:lstStyle>
          <a:p>
            <a:r>
              <a:rPr lang="en-US"/>
              <a:t>Click to edit Master subtitle style</a:t>
            </a:r>
          </a:p>
        </p:txBody>
      </p:sp>
      <p:sp>
        <p:nvSpPr>
          <p:cNvPr id="12" name="Rectangle 12"/>
          <p:cNvSpPr>
            <a:spLocks noGrp="1" noChangeArrowheads="1"/>
          </p:cNvSpPr>
          <p:nvPr>
            <p:ph type="dt" sz="quarter" idx="10"/>
          </p:nvPr>
        </p:nvSpPr>
        <p:spPr/>
        <p:txBody>
          <a:bodyPr/>
          <a:lstStyle>
            <a:lvl1pPr>
              <a:defRPr/>
            </a:lvl1pPr>
          </a:lstStyle>
          <a:p>
            <a:endParaRPr lang="en-US" altLang="en-US"/>
          </a:p>
        </p:txBody>
      </p:sp>
      <p:sp>
        <p:nvSpPr>
          <p:cNvPr id="13" name="Rectangle 13"/>
          <p:cNvSpPr>
            <a:spLocks noGrp="1" noChangeArrowheads="1"/>
          </p:cNvSpPr>
          <p:nvPr>
            <p:ph type="ftr" sz="quarter" idx="11"/>
          </p:nvPr>
        </p:nvSpPr>
        <p:spPr/>
        <p:txBody>
          <a:bodyPr/>
          <a:lstStyle>
            <a:lvl1pPr>
              <a:defRPr/>
            </a:lvl1pPr>
          </a:lstStyle>
          <a:p>
            <a:endParaRPr lang="en-US" altLang="en-US"/>
          </a:p>
        </p:txBody>
      </p:sp>
      <p:sp>
        <p:nvSpPr>
          <p:cNvPr id="14" name="Rectangle 14"/>
          <p:cNvSpPr>
            <a:spLocks noGrp="1" noChangeArrowheads="1"/>
          </p:cNvSpPr>
          <p:nvPr>
            <p:ph type="sldNum" sz="quarter" idx="12"/>
          </p:nvPr>
        </p:nvSpPr>
        <p:spPr/>
        <p:txBody>
          <a:bodyPr/>
          <a:lstStyle>
            <a:lvl1pPr>
              <a:defRPr/>
            </a:lvl1pPr>
          </a:lstStyle>
          <a:p>
            <a:fld id="{05783923-99BD-401D-AB02-00E6B62C58A9}" type="slidenum">
              <a:rPr lang="en-US" altLang="en-US"/>
              <a:pPr/>
              <a:t>‹#›</a:t>
            </a:fld>
            <a:endParaRPr lang="en-US" altLang="en-US"/>
          </a:p>
        </p:txBody>
      </p:sp>
    </p:spTree>
    <p:extLst>
      <p:ext uri="{BB962C8B-B14F-4D97-AF65-F5344CB8AC3E}">
        <p14:creationId xmlns:p14="http://schemas.microsoft.com/office/powerpoint/2010/main" val="3085878273"/>
      </p:ext>
    </p:extLst>
  </p:cSld>
  <p:clrMapOvr>
    <a:masterClrMapping/>
  </p:clrMapOvr>
  <p:transition advClick="0" advTm="5000">
    <p:dissolve/>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69896121-6A8C-40E4-990F-4B608C063D33}" type="slidenum">
              <a:rPr lang="en-US" altLang="en-US"/>
              <a:pPr/>
              <a:t>‹#›</a:t>
            </a:fld>
            <a:endParaRPr lang="en-US" altLang="en-US"/>
          </a:p>
        </p:txBody>
      </p:sp>
    </p:spTree>
    <p:extLst>
      <p:ext uri="{BB962C8B-B14F-4D97-AF65-F5344CB8AC3E}">
        <p14:creationId xmlns:p14="http://schemas.microsoft.com/office/powerpoint/2010/main" val="14821996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8450" y="274638"/>
            <a:ext cx="211455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274638"/>
            <a:ext cx="619125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A7267865-AE3D-48C9-8427-DCA56EAA22D8}" type="slidenum">
              <a:rPr lang="en-US" altLang="en-US"/>
              <a:pPr/>
              <a:t>‹#›</a:t>
            </a:fld>
            <a:endParaRPr lang="en-US" altLang="en-US"/>
          </a:p>
        </p:txBody>
      </p:sp>
    </p:spTree>
    <p:extLst>
      <p:ext uri="{BB962C8B-B14F-4D97-AF65-F5344CB8AC3E}">
        <p14:creationId xmlns:p14="http://schemas.microsoft.com/office/powerpoint/2010/main" val="333285554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304800" y="274638"/>
            <a:ext cx="84582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endParaRPr lang="en-US" altLang="en-US"/>
          </a:p>
        </p:txBody>
      </p:sp>
      <p:sp>
        <p:nvSpPr>
          <p:cNvPr id="4" name="Rectangle 5"/>
          <p:cNvSpPr>
            <a:spLocks noGrp="1" noChangeArrowheads="1"/>
          </p:cNvSpPr>
          <p:nvPr>
            <p:ph type="ftr" sz="quarter" idx="11"/>
          </p:nvPr>
        </p:nvSpPr>
        <p:spPr>
          <a:ln/>
        </p:spPr>
        <p:txBody>
          <a:bodyPr/>
          <a:lstStyle>
            <a:lvl1pPr>
              <a:defRPr/>
            </a:lvl1pPr>
          </a:lstStyle>
          <a:p>
            <a:endParaRPr lang="en-US" altLang="en-US"/>
          </a:p>
        </p:txBody>
      </p:sp>
      <p:sp>
        <p:nvSpPr>
          <p:cNvPr id="5" name="Rectangle 6"/>
          <p:cNvSpPr>
            <a:spLocks noGrp="1" noChangeArrowheads="1"/>
          </p:cNvSpPr>
          <p:nvPr>
            <p:ph type="sldNum" sz="quarter" idx="12"/>
          </p:nvPr>
        </p:nvSpPr>
        <p:spPr>
          <a:ln/>
        </p:spPr>
        <p:txBody>
          <a:bodyPr/>
          <a:lstStyle>
            <a:lvl1pPr>
              <a:defRPr/>
            </a:lvl1pPr>
          </a:lstStyle>
          <a:p>
            <a:fld id="{316FB1DC-95BA-406A-B08A-09672332EC74}" type="slidenum">
              <a:rPr lang="en-US" altLang="en-US"/>
              <a:pPr/>
              <a:t>‹#›</a:t>
            </a:fld>
            <a:endParaRPr lang="en-US" altLang="en-US"/>
          </a:p>
        </p:txBody>
      </p:sp>
    </p:spTree>
    <p:extLst>
      <p:ext uri="{BB962C8B-B14F-4D97-AF65-F5344CB8AC3E}">
        <p14:creationId xmlns:p14="http://schemas.microsoft.com/office/powerpoint/2010/main" val="43340112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7620000" cy="1143000"/>
          </a:xfrm>
        </p:spPr>
        <p:txBody>
          <a:bodyPr/>
          <a:lstStyle/>
          <a:p>
            <a:r>
              <a:rPr lang="en-US"/>
              <a:t>Click to edit Master title style</a:t>
            </a:r>
          </a:p>
        </p:txBody>
      </p:sp>
      <p:sp>
        <p:nvSpPr>
          <p:cNvPr id="3" name="Text Placeholder 2"/>
          <p:cNvSpPr>
            <a:spLocks noGrp="1"/>
          </p:cNvSpPr>
          <p:nvPr>
            <p:ph type="body" sz="half" idx="1"/>
          </p:nvPr>
        </p:nvSpPr>
        <p:spPr>
          <a:xfrm>
            <a:off x="1295400" y="1676400"/>
            <a:ext cx="3657600" cy="4449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05400" y="1676400"/>
            <a:ext cx="3657600" cy="4449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C355F52C-8FF9-41A3-AE33-7F5CC396E829}" type="slidenum">
              <a:rPr lang="en-US" altLang="en-US"/>
              <a:pPr/>
              <a:t>‹#›</a:t>
            </a:fld>
            <a:endParaRPr lang="en-US" altLang="en-US"/>
          </a:p>
        </p:txBody>
      </p:sp>
    </p:spTree>
    <p:extLst>
      <p:ext uri="{BB962C8B-B14F-4D97-AF65-F5344CB8AC3E}">
        <p14:creationId xmlns:p14="http://schemas.microsoft.com/office/powerpoint/2010/main" val="64210737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7620000" cy="1143000"/>
          </a:xfrm>
        </p:spPr>
        <p:txBody>
          <a:bodyPr/>
          <a:lstStyle/>
          <a:p>
            <a:r>
              <a:rPr lang="en-US"/>
              <a:t>Click to edit Master title style</a:t>
            </a:r>
          </a:p>
        </p:txBody>
      </p:sp>
      <p:sp>
        <p:nvSpPr>
          <p:cNvPr id="3" name="Text Placeholder 2"/>
          <p:cNvSpPr>
            <a:spLocks noGrp="1"/>
          </p:cNvSpPr>
          <p:nvPr>
            <p:ph type="body" sz="half" idx="1"/>
          </p:nvPr>
        </p:nvSpPr>
        <p:spPr>
          <a:xfrm>
            <a:off x="1295400" y="1676400"/>
            <a:ext cx="3657600" cy="4449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hart Placeholder 3"/>
          <p:cNvSpPr>
            <a:spLocks noGrp="1"/>
          </p:cNvSpPr>
          <p:nvPr>
            <p:ph type="chart" sz="half" idx="2"/>
          </p:nvPr>
        </p:nvSpPr>
        <p:spPr>
          <a:xfrm>
            <a:off x="5105400" y="1676400"/>
            <a:ext cx="3657600" cy="44497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7D40A728-C181-49DF-9345-8C767049418E}" type="slidenum">
              <a:rPr lang="en-US" altLang="en-US"/>
              <a:pPr/>
              <a:t>‹#›</a:t>
            </a:fld>
            <a:endParaRPr lang="en-US" altLang="en-US"/>
          </a:p>
        </p:txBody>
      </p:sp>
    </p:spTree>
    <p:extLst>
      <p:ext uri="{BB962C8B-B14F-4D97-AF65-F5344CB8AC3E}">
        <p14:creationId xmlns:p14="http://schemas.microsoft.com/office/powerpoint/2010/main" val="278531805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7620000" cy="1143000"/>
          </a:xfrm>
        </p:spPr>
        <p:txBody>
          <a:bodyPr/>
          <a:lstStyle/>
          <a:p>
            <a:r>
              <a:rPr lang="en-US"/>
              <a:t>Click to edit Master title style</a:t>
            </a:r>
          </a:p>
        </p:txBody>
      </p:sp>
      <p:sp>
        <p:nvSpPr>
          <p:cNvPr id="3" name="Text Placeholder 2"/>
          <p:cNvSpPr>
            <a:spLocks noGrp="1"/>
          </p:cNvSpPr>
          <p:nvPr>
            <p:ph type="body" sz="half" idx="1"/>
          </p:nvPr>
        </p:nvSpPr>
        <p:spPr>
          <a:xfrm>
            <a:off x="1295400" y="1676400"/>
            <a:ext cx="3657600" cy="4449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5105400" y="1676400"/>
            <a:ext cx="3657600" cy="21478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5105400" y="3976688"/>
            <a:ext cx="3657600" cy="21494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endParaRPr lang="en-US" altLang="en-US"/>
          </a:p>
        </p:txBody>
      </p:sp>
      <p:sp>
        <p:nvSpPr>
          <p:cNvPr id="7" name="Rectangle 5"/>
          <p:cNvSpPr>
            <a:spLocks noGrp="1" noChangeArrowheads="1"/>
          </p:cNvSpPr>
          <p:nvPr>
            <p:ph type="ftr" sz="quarter" idx="11"/>
          </p:nvPr>
        </p:nvSpPr>
        <p:spPr>
          <a:ln/>
        </p:spPr>
        <p:txBody>
          <a:bodyPr/>
          <a:lstStyle>
            <a:lvl1pPr>
              <a:defRPr/>
            </a:lvl1pPr>
          </a:lstStyle>
          <a:p>
            <a:endParaRPr lang="en-US" altLang="en-US"/>
          </a:p>
        </p:txBody>
      </p:sp>
      <p:sp>
        <p:nvSpPr>
          <p:cNvPr id="8" name="Rectangle 6"/>
          <p:cNvSpPr>
            <a:spLocks noGrp="1" noChangeArrowheads="1"/>
          </p:cNvSpPr>
          <p:nvPr>
            <p:ph type="sldNum" sz="quarter" idx="12"/>
          </p:nvPr>
        </p:nvSpPr>
        <p:spPr>
          <a:ln/>
        </p:spPr>
        <p:txBody>
          <a:bodyPr/>
          <a:lstStyle>
            <a:lvl1pPr>
              <a:defRPr/>
            </a:lvl1pPr>
          </a:lstStyle>
          <a:p>
            <a:fld id="{22F06C42-5312-442C-87C1-825A14B59EA2}" type="slidenum">
              <a:rPr lang="en-US" altLang="en-US"/>
              <a:pPr/>
              <a:t>‹#›</a:t>
            </a:fld>
            <a:endParaRPr lang="en-US" altLang="en-US"/>
          </a:p>
        </p:txBody>
      </p:sp>
    </p:spTree>
    <p:extLst>
      <p:ext uri="{BB962C8B-B14F-4D97-AF65-F5344CB8AC3E}">
        <p14:creationId xmlns:p14="http://schemas.microsoft.com/office/powerpoint/2010/main" val="42381483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19810"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19811" name="Rectangle 3"/>
          <p:cNvSpPr>
            <a:spLocks noGrp="1" noChangeArrowheads="1"/>
          </p:cNvSpPr>
          <p:nvPr>
            <p:ph type="subTitle" idx="1"/>
          </p:nvPr>
        </p:nvSpPr>
        <p:spPr>
          <a:xfrm>
            <a:off x="1371600" y="3886200"/>
            <a:ext cx="6400800" cy="1752600"/>
          </a:xfrm>
        </p:spPr>
        <p:txBody>
          <a:bodyPr/>
          <a:lstStyle>
            <a:lvl1pPr marL="0" indent="0" algn="ctr">
              <a:buFont typeface="Times" pitchFamily="26" charset="0"/>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48E54393-A843-4B39-806A-BFEDCAD473E2}" type="slidenum">
              <a:rPr lang="en-US" altLang="en-US"/>
              <a:pPr/>
              <a:t>‹#›</a:t>
            </a:fld>
            <a:endParaRPr lang="en-US" altLang="en-US"/>
          </a:p>
        </p:txBody>
      </p:sp>
    </p:spTree>
    <p:extLst>
      <p:ext uri="{BB962C8B-B14F-4D97-AF65-F5344CB8AC3E}">
        <p14:creationId xmlns:p14="http://schemas.microsoft.com/office/powerpoint/2010/main" val="94289248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2797B519-D3EA-4CC3-98E6-31C3B6371474}" type="slidenum">
              <a:rPr lang="en-US" altLang="en-US"/>
              <a:pPr/>
              <a:t>‹#›</a:t>
            </a:fld>
            <a:endParaRPr lang="en-US" altLang="en-US"/>
          </a:p>
        </p:txBody>
      </p:sp>
    </p:spTree>
    <p:extLst>
      <p:ext uri="{BB962C8B-B14F-4D97-AF65-F5344CB8AC3E}">
        <p14:creationId xmlns:p14="http://schemas.microsoft.com/office/powerpoint/2010/main" val="268737988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20B8289F-7387-46EC-9FE1-5D3FC50CD68A}" type="slidenum">
              <a:rPr lang="en-US" altLang="en-US"/>
              <a:pPr/>
              <a:t>‹#›</a:t>
            </a:fld>
            <a:endParaRPr lang="en-US" altLang="en-US"/>
          </a:p>
        </p:txBody>
      </p:sp>
    </p:spTree>
    <p:extLst>
      <p:ext uri="{BB962C8B-B14F-4D97-AF65-F5344CB8AC3E}">
        <p14:creationId xmlns:p14="http://schemas.microsoft.com/office/powerpoint/2010/main" val="320805344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9EC011B9-70BA-42B6-BEF8-4DC1186F3412}" type="slidenum">
              <a:rPr lang="en-US" altLang="en-US"/>
              <a:pPr/>
              <a:t>‹#›</a:t>
            </a:fld>
            <a:endParaRPr lang="en-US" altLang="en-US"/>
          </a:p>
        </p:txBody>
      </p:sp>
    </p:spTree>
    <p:extLst>
      <p:ext uri="{BB962C8B-B14F-4D97-AF65-F5344CB8AC3E}">
        <p14:creationId xmlns:p14="http://schemas.microsoft.com/office/powerpoint/2010/main" val="39868080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endParaRPr lang="en-US" altLang="en-US"/>
          </a:p>
        </p:txBody>
      </p:sp>
      <p:sp>
        <p:nvSpPr>
          <p:cNvPr id="5" name="Rectangle 13"/>
          <p:cNvSpPr>
            <a:spLocks noGrp="1" noChangeArrowheads="1"/>
          </p:cNvSpPr>
          <p:nvPr>
            <p:ph type="ftr" sz="quarter" idx="11"/>
          </p:nvPr>
        </p:nvSpPr>
        <p:spPr>
          <a:ln/>
        </p:spPr>
        <p:txBody>
          <a:bodyPr/>
          <a:lstStyle>
            <a:lvl1pPr>
              <a:defRPr/>
            </a:lvl1pPr>
          </a:lstStyle>
          <a:p>
            <a:endParaRPr lang="en-US" altLang="en-US"/>
          </a:p>
        </p:txBody>
      </p:sp>
      <p:sp>
        <p:nvSpPr>
          <p:cNvPr id="6" name="Rectangle 14"/>
          <p:cNvSpPr>
            <a:spLocks noGrp="1" noChangeArrowheads="1"/>
          </p:cNvSpPr>
          <p:nvPr>
            <p:ph type="sldNum" sz="quarter" idx="12"/>
          </p:nvPr>
        </p:nvSpPr>
        <p:spPr>
          <a:ln/>
        </p:spPr>
        <p:txBody>
          <a:bodyPr/>
          <a:lstStyle>
            <a:lvl1pPr>
              <a:defRPr/>
            </a:lvl1pPr>
          </a:lstStyle>
          <a:p>
            <a:fld id="{9B7870A4-DDA1-488C-A592-009BABF1F191}" type="slidenum">
              <a:rPr lang="en-US" altLang="en-US"/>
              <a:pPr/>
              <a:t>‹#›</a:t>
            </a:fld>
            <a:endParaRPr lang="en-US" altLang="en-US"/>
          </a:p>
        </p:txBody>
      </p:sp>
    </p:spTree>
    <p:extLst>
      <p:ext uri="{BB962C8B-B14F-4D97-AF65-F5344CB8AC3E}">
        <p14:creationId xmlns:p14="http://schemas.microsoft.com/office/powerpoint/2010/main" val="2377520356"/>
      </p:ext>
    </p:extLst>
  </p:cSld>
  <p:clrMapOvr>
    <a:masterClrMapping/>
  </p:clrMapOvr>
  <p:transition advClick="0" advTm="5000">
    <p:dissolve/>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ltLang="en-US"/>
          </a:p>
        </p:txBody>
      </p:sp>
      <p:sp>
        <p:nvSpPr>
          <p:cNvPr id="8" name="Rectangle 5"/>
          <p:cNvSpPr>
            <a:spLocks noGrp="1" noChangeArrowheads="1"/>
          </p:cNvSpPr>
          <p:nvPr>
            <p:ph type="ftr" sz="quarter" idx="11"/>
          </p:nvPr>
        </p:nvSpPr>
        <p:spPr>
          <a:ln/>
        </p:spPr>
        <p:txBody>
          <a:bodyPr/>
          <a:lstStyle>
            <a:lvl1pPr>
              <a:defRPr/>
            </a:lvl1pPr>
          </a:lstStyle>
          <a:p>
            <a:endParaRPr lang="en-US" altLang="en-US"/>
          </a:p>
        </p:txBody>
      </p:sp>
      <p:sp>
        <p:nvSpPr>
          <p:cNvPr id="9" name="Rectangle 6"/>
          <p:cNvSpPr>
            <a:spLocks noGrp="1" noChangeArrowheads="1"/>
          </p:cNvSpPr>
          <p:nvPr>
            <p:ph type="sldNum" sz="quarter" idx="12"/>
          </p:nvPr>
        </p:nvSpPr>
        <p:spPr>
          <a:ln/>
        </p:spPr>
        <p:txBody>
          <a:bodyPr/>
          <a:lstStyle>
            <a:lvl1pPr>
              <a:defRPr/>
            </a:lvl1pPr>
          </a:lstStyle>
          <a:p>
            <a:fld id="{9EE5DDDB-F1A2-46B8-8B80-DA08F0C2A07D}" type="slidenum">
              <a:rPr lang="en-US" altLang="en-US"/>
              <a:pPr/>
              <a:t>‹#›</a:t>
            </a:fld>
            <a:endParaRPr lang="en-US" altLang="en-US"/>
          </a:p>
        </p:txBody>
      </p:sp>
    </p:spTree>
    <p:extLst>
      <p:ext uri="{BB962C8B-B14F-4D97-AF65-F5344CB8AC3E}">
        <p14:creationId xmlns:p14="http://schemas.microsoft.com/office/powerpoint/2010/main" val="271917904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ltLang="en-US"/>
          </a:p>
        </p:txBody>
      </p:sp>
      <p:sp>
        <p:nvSpPr>
          <p:cNvPr id="4" name="Rectangle 5"/>
          <p:cNvSpPr>
            <a:spLocks noGrp="1" noChangeArrowheads="1"/>
          </p:cNvSpPr>
          <p:nvPr>
            <p:ph type="ftr" sz="quarter" idx="11"/>
          </p:nvPr>
        </p:nvSpPr>
        <p:spPr>
          <a:ln/>
        </p:spPr>
        <p:txBody>
          <a:bodyPr/>
          <a:lstStyle>
            <a:lvl1pPr>
              <a:defRPr/>
            </a:lvl1pPr>
          </a:lstStyle>
          <a:p>
            <a:endParaRPr lang="en-US" altLang="en-US"/>
          </a:p>
        </p:txBody>
      </p:sp>
      <p:sp>
        <p:nvSpPr>
          <p:cNvPr id="5" name="Rectangle 6"/>
          <p:cNvSpPr>
            <a:spLocks noGrp="1" noChangeArrowheads="1"/>
          </p:cNvSpPr>
          <p:nvPr>
            <p:ph type="sldNum" sz="quarter" idx="12"/>
          </p:nvPr>
        </p:nvSpPr>
        <p:spPr>
          <a:ln/>
        </p:spPr>
        <p:txBody>
          <a:bodyPr/>
          <a:lstStyle>
            <a:lvl1pPr>
              <a:defRPr/>
            </a:lvl1pPr>
          </a:lstStyle>
          <a:p>
            <a:fld id="{2B17FD58-63A8-498B-9B3B-44BF0AAF46EC}" type="slidenum">
              <a:rPr lang="en-US" altLang="en-US"/>
              <a:pPr/>
              <a:t>‹#›</a:t>
            </a:fld>
            <a:endParaRPr lang="en-US" altLang="en-US"/>
          </a:p>
        </p:txBody>
      </p:sp>
    </p:spTree>
    <p:extLst>
      <p:ext uri="{BB962C8B-B14F-4D97-AF65-F5344CB8AC3E}">
        <p14:creationId xmlns:p14="http://schemas.microsoft.com/office/powerpoint/2010/main" val="324122728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en-US"/>
          </a:p>
        </p:txBody>
      </p:sp>
      <p:sp>
        <p:nvSpPr>
          <p:cNvPr id="3" name="Rectangle 5"/>
          <p:cNvSpPr>
            <a:spLocks noGrp="1" noChangeArrowheads="1"/>
          </p:cNvSpPr>
          <p:nvPr>
            <p:ph type="ftr" sz="quarter" idx="11"/>
          </p:nvPr>
        </p:nvSpPr>
        <p:spPr>
          <a:ln/>
        </p:spPr>
        <p:txBody>
          <a:bodyPr/>
          <a:lstStyle>
            <a:lvl1pPr>
              <a:defRPr/>
            </a:lvl1pPr>
          </a:lstStyle>
          <a:p>
            <a:endParaRPr lang="en-US" altLang="en-US"/>
          </a:p>
        </p:txBody>
      </p:sp>
      <p:sp>
        <p:nvSpPr>
          <p:cNvPr id="4" name="Rectangle 6"/>
          <p:cNvSpPr>
            <a:spLocks noGrp="1" noChangeArrowheads="1"/>
          </p:cNvSpPr>
          <p:nvPr>
            <p:ph type="sldNum" sz="quarter" idx="12"/>
          </p:nvPr>
        </p:nvSpPr>
        <p:spPr>
          <a:ln/>
        </p:spPr>
        <p:txBody>
          <a:bodyPr/>
          <a:lstStyle>
            <a:lvl1pPr>
              <a:defRPr/>
            </a:lvl1pPr>
          </a:lstStyle>
          <a:p>
            <a:fld id="{F299F68E-1CE0-4372-A07B-CE4FE8BDB269}" type="slidenum">
              <a:rPr lang="en-US" altLang="en-US"/>
              <a:pPr/>
              <a:t>‹#›</a:t>
            </a:fld>
            <a:endParaRPr lang="en-US" altLang="en-US"/>
          </a:p>
        </p:txBody>
      </p:sp>
    </p:spTree>
    <p:extLst>
      <p:ext uri="{BB962C8B-B14F-4D97-AF65-F5344CB8AC3E}">
        <p14:creationId xmlns:p14="http://schemas.microsoft.com/office/powerpoint/2010/main" val="189423461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52BED634-12FC-435B-80B1-D9E1E6157A05}" type="slidenum">
              <a:rPr lang="en-US" altLang="en-US"/>
              <a:pPr/>
              <a:t>‹#›</a:t>
            </a:fld>
            <a:endParaRPr lang="en-US" altLang="en-US"/>
          </a:p>
        </p:txBody>
      </p:sp>
    </p:spTree>
    <p:extLst>
      <p:ext uri="{BB962C8B-B14F-4D97-AF65-F5344CB8AC3E}">
        <p14:creationId xmlns:p14="http://schemas.microsoft.com/office/powerpoint/2010/main" val="3530496220"/>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ADE2090B-6EB7-4D24-813B-EAFEBE6C66A4}" type="slidenum">
              <a:rPr lang="en-US" altLang="en-US"/>
              <a:pPr/>
              <a:t>‹#›</a:t>
            </a:fld>
            <a:endParaRPr lang="en-US" altLang="en-US"/>
          </a:p>
        </p:txBody>
      </p:sp>
    </p:spTree>
    <p:extLst>
      <p:ext uri="{BB962C8B-B14F-4D97-AF65-F5344CB8AC3E}">
        <p14:creationId xmlns:p14="http://schemas.microsoft.com/office/powerpoint/2010/main" val="394379645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B05E811A-33D0-49C6-AE21-E514E32E0EEA}" type="slidenum">
              <a:rPr lang="en-US" altLang="en-US"/>
              <a:pPr/>
              <a:t>‹#›</a:t>
            </a:fld>
            <a:endParaRPr lang="en-US" altLang="en-US"/>
          </a:p>
        </p:txBody>
      </p:sp>
    </p:spTree>
    <p:extLst>
      <p:ext uri="{BB962C8B-B14F-4D97-AF65-F5344CB8AC3E}">
        <p14:creationId xmlns:p14="http://schemas.microsoft.com/office/powerpoint/2010/main" val="304321764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E92521D3-7BB9-401B-AA18-4535DE418531}" type="slidenum">
              <a:rPr lang="en-US" altLang="en-US"/>
              <a:pPr/>
              <a:t>‹#›</a:t>
            </a:fld>
            <a:endParaRPr lang="en-US" altLang="en-US"/>
          </a:p>
        </p:txBody>
      </p:sp>
    </p:spTree>
    <p:extLst>
      <p:ext uri="{BB962C8B-B14F-4D97-AF65-F5344CB8AC3E}">
        <p14:creationId xmlns:p14="http://schemas.microsoft.com/office/powerpoint/2010/main" val="97257196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16418" name="Rectangle 2"/>
          <p:cNvSpPr>
            <a:spLocks noGrp="1" noChangeArrowheads="1"/>
          </p:cNvSpPr>
          <p:nvPr>
            <p:ph type="ctrTitle"/>
          </p:nvPr>
        </p:nvSpPr>
        <p:spPr>
          <a:xfrm>
            <a:off x="1089025" y="1371600"/>
            <a:ext cx="6705600" cy="2057400"/>
          </a:xfrm>
        </p:spPr>
        <p:txBody>
          <a:bodyPr/>
          <a:lstStyle>
            <a:lvl1pPr>
              <a:defRPr sz="4400"/>
            </a:lvl1pPr>
          </a:lstStyle>
          <a:p>
            <a:r>
              <a:rPr lang="en-US"/>
              <a:t>Click to edit Master title style</a:t>
            </a:r>
          </a:p>
        </p:txBody>
      </p:sp>
      <p:sp>
        <p:nvSpPr>
          <p:cNvPr id="316419" name="Rectangle 3"/>
          <p:cNvSpPr>
            <a:spLocks noGrp="1" noChangeArrowheads="1"/>
          </p:cNvSpPr>
          <p:nvPr>
            <p:ph type="subTitle" idx="1"/>
          </p:nvPr>
        </p:nvSpPr>
        <p:spPr>
          <a:xfrm>
            <a:off x="1143000" y="3886200"/>
            <a:ext cx="66294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CF070B60-91F3-40FA-8536-FCC3377DAEB8}" type="slidenum">
              <a:rPr lang="en-US" altLang="en-US"/>
              <a:pPr/>
              <a:t>‹#›</a:t>
            </a:fld>
            <a:endParaRPr lang="en-US" altLang="en-US"/>
          </a:p>
        </p:txBody>
      </p:sp>
    </p:spTree>
    <p:extLst>
      <p:ext uri="{BB962C8B-B14F-4D97-AF65-F5344CB8AC3E}">
        <p14:creationId xmlns:p14="http://schemas.microsoft.com/office/powerpoint/2010/main" val="119244758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CB54867D-CD6E-4BE8-880B-17BDDA7BF81D}" type="slidenum">
              <a:rPr lang="en-US" altLang="en-US"/>
              <a:pPr/>
              <a:t>‹#›</a:t>
            </a:fld>
            <a:endParaRPr lang="en-US" altLang="en-US"/>
          </a:p>
        </p:txBody>
      </p:sp>
    </p:spTree>
    <p:extLst>
      <p:ext uri="{BB962C8B-B14F-4D97-AF65-F5344CB8AC3E}">
        <p14:creationId xmlns:p14="http://schemas.microsoft.com/office/powerpoint/2010/main" val="162121656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B5294CA8-C442-4D42-993D-F7335B411572}" type="slidenum">
              <a:rPr lang="en-US" altLang="en-US"/>
              <a:pPr/>
              <a:t>‹#›</a:t>
            </a:fld>
            <a:endParaRPr lang="en-US" altLang="en-US"/>
          </a:p>
        </p:txBody>
      </p:sp>
    </p:spTree>
    <p:extLst>
      <p:ext uri="{BB962C8B-B14F-4D97-AF65-F5344CB8AC3E}">
        <p14:creationId xmlns:p14="http://schemas.microsoft.com/office/powerpoint/2010/main" val="15876249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a:ln/>
        </p:spPr>
        <p:txBody>
          <a:bodyPr/>
          <a:lstStyle>
            <a:lvl1pPr>
              <a:defRPr/>
            </a:lvl1pPr>
          </a:lstStyle>
          <a:p>
            <a:endParaRPr lang="en-US" altLang="en-US"/>
          </a:p>
        </p:txBody>
      </p:sp>
      <p:sp>
        <p:nvSpPr>
          <p:cNvPr id="5" name="Rectangle 13"/>
          <p:cNvSpPr>
            <a:spLocks noGrp="1" noChangeArrowheads="1"/>
          </p:cNvSpPr>
          <p:nvPr>
            <p:ph type="ftr" sz="quarter" idx="11"/>
          </p:nvPr>
        </p:nvSpPr>
        <p:spPr>
          <a:ln/>
        </p:spPr>
        <p:txBody>
          <a:bodyPr/>
          <a:lstStyle>
            <a:lvl1pPr>
              <a:defRPr/>
            </a:lvl1pPr>
          </a:lstStyle>
          <a:p>
            <a:endParaRPr lang="en-US" altLang="en-US"/>
          </a:p>
        </p:txBody>
      </p:sp>
      <p:sp>
        <p:nvSpPr>
          <p:cNvPr id="6" name="Rectangle 14"/>
          <p:cNvSpPr>
            <a:spLocks noGrp="1" noChangeArrowheads="1"/>
          </p:cNvSpPr>
          <p:nvPr>
            <p:ph type="sldNum" sz="quarter" idx="12"/>
          </p:nvPr>
        </p:nvSpPr>
        <p:spPr>
          <a:ln/>
        </p:spPr>
        <p:txBody>
          <a:bodyPr/>
          <a:lstStyle>
            <a:lvl1pPr>
              <a:defRPr/>
            </a:lvl1pPr>
          </a:lstStyle>
          <a:p>
            <a:fld id="{32E81A8F-AE2E-4ABB-914F-BED361852DA2}" type="slidenum">
              <a:rPr lang="en-US" altLang="en-US"/>
              <a:pPr/>
              <a:t>‹#›</a:t>
            </a:fld>
            <a:endParaRPr lang="en-US" altLang="en-US"/>
          </a:p>
        </p:txBody>
      </p:sp>
    </p:spTree>
    <p:extLst>
      <p:ext uri="{BB962C8B-B14F-4D97-AF65-F5344CB8AC3E}">
        <p14:creationId xmlns:p14="http://schemas.microsoft.com/office/powerpoint/2010/main" val="3149023135"/>
      </p:ext>
    </p:extLst>
  </p:cSld>
  <p:clrMapOvr>
    <a:masterClrMapping/>
  </p:clrMapOvr>
  <p:transition advClick="0" advTm="5000">
    <p:dissolve/>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90600" y="2209800"/>
            <a:ext cx="3390900" cy="3505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33900" y="2209800"/>
            <a:ext cx="3390900" cy="3505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76501655-91F3-4091-AF91-A9CE49F5738F}" type="slidenum">
              <a:rPr lang="en-US" altLang="en-US"/>
              <a:pPr/>
              <a:t>‹#›</a:t>
            </a:fld>
            <a:endParaRPr lang="en-US" altLang="en-US"/>
          </a:p>
        </p:txBody>
      </p:sp>
    </p:spTree>
    <p:extLst>
      <p:ext uri="{BB962C8B-B14F-4D97-AF65-F5344CB8AC3E}">
        <p14:creationId xmlns:p14="http://schemas.microsoft.com/office/powerpoint/2010/main" val="134587862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ltLang="en-US"/>
          </a:p>
        </p:txBody>
      </p:sp>
      <p:sp>
        <p:nvSpPr>
          <p:cNvPr id="8" name="Rectangle 5"/>
          <p:cNvSpPr>
            <a:spLocks noGrp="1" noChangeArrowheads="1"/>
          </p:cNvSpPr>
          <p:nvPr>
            <p:ph type="ftr" sz="quarter" idx="11"/>
          </p:nvPr>
        </p:nvSpPr>
        <p:spPr>
          <a:ln/>
        </p:spPr>
        <p:txBody>
          <a:bodyPr/>
          <a:lstStyle>
            <a:lvl1pPr>
              <a:defRPr/>
            </a:lvl1pPr>
          </a:lstStyle>
          <a:p>
            <a:endParaRPr lang="en-US" altLang="en-US"/>
          </a:p>
        </p:txBody>
      </p:sp>
      <p:sp>
        <p:nvSpPr>
          <p:cNvPr id="9" name="Rectangle 6"/>
          <p:cNvSpPr>
            <a:spLocks noGrp="1" noChangeArrowheads="1"/>
          </p:cNvSpPr>
          <p:nvPr>
            <p:ph type="sldNum" sz="quarter" idx="12"/>
          </p:nvPr>
        </p:nvSpPr>
        <p:spPr>
          <a:ln/>
        </p:spPr>
        <p:txBody>
          <a:bodyPr/>
          <a:lstStyle>
            <a:lvl1pPr>
              <a:defRPr/>
            </a:lvl1pPr>
          </a:lstStyle>
          <a:p>
            <a:fld id="{EC4A790B-F99D-49E2-9A7E-4009FF9E0C31}" type="slidenum">
              <a:rPr lang="en-US" altLang="en-US"/>
              <a:pPr/>
              <a:t>‹#›</a:t>
            </a:fld>
            <a:endParaRPr lang="en-US" altLang="en-US"/>
          </a:p>
        </p:txBody>
      </p:sp>
    </p:spTree>
    <p:extLst>
      <p:ext uri="{BB962C8B-B14F-4D97-AF65-F5344CB8AC3E}">
        <p14:creationId xmlns:p14="http://schemas.microsoft.com/office/powerpoint/2010/main" val="723373642"/>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ltLang="en-US"/>
          </a:p>
        </p:txBody>
      </p:sp>
      <p:sp>
        <p:nvSpPr>
          <p:cNvPr id="4" name="Rectangle 5"/>
          <p:cNvSpPr>
            <a:spLocks noGrp="1" noChangeArrowheads="1"/>
          </p:cNvSpPr>
          <p:nvPr>
            <p:ph type="ftr" sz="quarter" idx="11"/>
          </p:nvPr>
        </p:nvSpPr>
        <p:spPr>
          <a:ln/>
        </p:spPr>
        <p:txBody>
          <a:bodyPr/>
          <a:lstStyle>
            <a:lvl1pPr>
              <a:defRPr/>
            </a:lvl1pPr>
          </a:lstStyle>
          <a:p>
            <a:endParaRPr lang="en-US" altLang="en-US"/>
          </a:p>
        </p:txBody>
      </p:sp>
      <p:sp>
        <p:nvSpPr>
          <p:cNvPr id="5" name="Rectangle 6"/>
          <p:cNvSpPr>
            <a:spLocks noGrp="1" noChangeArrowheads="1"/>
          </p:cNvSpPr>
          <p:nvPr>
            <p:ph type="sldNum" sz="quarter" idx="12"/>
          </p:nvPr>
        </p:nvSpPr>
        <p:spPr>
          <a:ln/>
        </p:spPr>
        <p:txBody>
          <a:bodyPr/>
          <a:lstStyle>
            <a:lvl1pPr>
              <a:defRPr/>
            </a:lvl1pPr>
          </a:lstStyle>
          <a:p>
            <a:fld id="{ABBB65C3-F38B-4A5A-A46A-AAE99646416D}" type="slidenum">
              <a:rPr lang="en-US" altLang="en-US"/>
              <a:pPr/>
              <a:t>‹#›</a:t>
            </a:fld>
            <a:endParaRPr lang="en-US" altLang="en-US"/>
          </a:p>
        </p:txBody>
      </p:sp>
    </p:spTree>
    <p:extLst>
      <p:ext uri="{BB962C8B-B14F-4D97-AF65-F5344CB8AC3E}">
        <p14:creationId xmlns:p14="http://schemas.microsoft.com/office/powerpoint/2010/main" val="182094358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en-US"/>
          </a:p>
        </p:txBody>
      </p:sp>
      <p:sp>
        <p:nvSpPr>
          <p:cNvPr id="3" name="Rectangle 5"/>
          <p:cNvSpPr>
            <a:spLocks noGrp="1" noChangeArrowheads="1"/>
          </p:cNvSpPr>
          <p:nvPr>
            <p:ph type="ftr" sz="quarter" idx="11"/>
          </p:nvPr>
        </p:nvSpPr>
        <p:spPr>
          <a:ln/>
        </p:spPr>
        <p:txBody>
          <a:bodyPr/>
          <a:lstStyle>
            <a:lvl1pPr>
              <a:defRPr/>
            </a:lvl1pPr>
          </a:lstStyle>
          <a:p>
            <a:endParaRPr lang="en-US" altLang="en-US"/>
          </a:p>
        </p:txBody>
      </p:sp>
      <p:sp>
        <p:nvSpPr>
          <p:cNvPr id="4" name="Rectangle 6"/>
          <p:cNvSpPr>
            <a:spLocks noGrp="1" noChangeArrowheads="1"/>
          </p:cNvSpPr>
          <p:nvPr>
            <p:ph type="sldNum" sz="quarter" idx="12"/>
          </p:nvPr>
        </p:nvSpPr>
        <p:spPr>
          <a:ln/>
        </p:spPr>
        <p:txBody>
          <a:bodyPr/>
          <a:lstStyle>
            <a:lvl1pPr>
              <a:defRPr/>
            </a:lvl1pPr>
          </a:lstStyle>
          <a:p>
            <a:fld id="{54FDC1AE-5218-41C0-8005-ECF671EEF10C}" type="slidenum">
              <a:rPr lang="en-US" altLang="en-US"/>
              <a:pPr/>
              <a:t>‹#›</a:t>
            </a:fld>
            <a:endParaRPr lang="en-US" altLang="en-US"/>
          </a:p>
        </p:txBody>
      </p:sp>
    </p:spTree>
    <p:extLst>
      <p:ext uri="{BB962C8B-B14F-4D97-AF65-F5344CB8AC3E}">
        <p14:creationId xmlns:p14="http://schemas.microsoft.com/office/powerpoint/2010/main" val="187650159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9801F821-5D5D-41D2-924F-5F572887638D}" type="slidenum">
              <a:rPr lang="en-US" altLang="en-US"/>
              <a:pPr/>
              <a:t>‹#›</a:t>
            </a:fld>
            <a:endParaRPr lang="en-US" altLang="en-US"/>
          </a:p>
        </p:txBody>
      </p:sp>
    </p:spTree>
    <p:extLst>
      <p:ext uri="{BB962C8B-B14F-4D97-AF65-F5344CB8AC3E}">
        <p14:creationId xmlns:p14="http://schemas.microsoft.com/office/powerpoint/2010/main" val="3032292735"/>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5464D2A5-5802-4067-8122-69B4E2826E39}" type="slidenum">
              <a:rPr lang="en-US" altLang="en-US"/>
              <a:pPr/>
              <a:t>‹#›</a:t>
            </a:fld>
            <a:endParaRPr lang="en-US" altLang="en-US"/>
          </a:p>
        </p:txBody>
      </p:sp>
    </p:spTree>
    <p:extLst>
      <p:ext uri="{BB962C8B-B14F-4D97-AF65-F5344CB8AC3E}">
        <p14:creationId xmlns:p14="http://schemas.microsoft.com/office/powerpoint/2010/main" val="2784175154"/>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C4A3C739-A844-4A9E-A7A3-E83DAD36E23C}" type="slidenum">
              <a:rPr lang="en-US" altLang="en-US"/>
              <a:pPr/>
              <a:t>‹#›</a:t>
            </a:fld>
            <a:endParaRPr lang="en-US" altLang="en-US"/>
          </a:p>
        </p:txBody>
      </p:sp>
    </p:spTree>
    <p:extLst>
      <p:ext uri="{BB962C8B-B14F-4D97-AF65-F5344CB8AC3E}">
        <p14:creationId xmlns:p14="http://schemas.microsoft.com/office/powerpoint/2010/main" val="3601057592"/>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191250" y="990600"/>
            <a:ext cx="1733550" cy="4724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90600" y="990600"/>
            <a:ext cx="5048250" cy="4724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A6732C6A-CEFA-42B6-A293-94736D620AD2}" type="slidenum">
              <a:rPr lang="en-US" altLang="en-US"/>
              <a:pPr/>
              <a:t>‹#›</a:t>
            </a:fld>
            <a:endParaRPr lang="en-US" altLang="en-US"/>
          </a:p>
        </p:txBody>
      </p:sp>
    </p:spTree>
    <p:extLst>
      <p:ext uri="{BB962C8B-B14F-4D97-AF65-F5344CB8AC3E}">
        <p14:creationId xmlns:p14="http://schemas.microsoft.com/office/powerpoint/2010/main" val="1693378877"/>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559F693-0F98-7A40-91B5-E095C6A2E0F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09046865"/>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A1F7306-B318-264B-9AAA-3AD77871A7D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652665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a:ln/>
        </p:spPr>
        <p:txBody>
          <a:bodyPr/>
          <a:lstStyle>
            <a:lvl1pPr>
              <a:defRPr/>
            </a:lvl1pPr>
          </a:lstStyle>
          <a:p>
            <a:endParaRPr lang="en-US" altLang="en-US"/>
          </a:p>
        </p:txBody>
      </p:sp>
      <p:sp>
        <p:nvSpPr>
          <p:cNvPr id="6" name="Rectangle 13"/>
          <p:cNvSpPr>
            <a:spLocks noGrp="1" noChangeArrowheads="1"/>
          </p:cNvSpPr>
          <p:nvPr>
            <p:ph type="ftr" sz="quarter" idx="11"/>
          </p:nvPr>
        </p:nvSpPr>
        <p:spPr>
          <a:ln/>
        </p:spPr>
        <p:txBody>
          <a:bodyPr/>
          <a:lstStyle>
            <a:lvl1pPr>
              <a:defRPr/>
            </a:lvl1pPr>
          </a:lstStyle>
          <a:p>
            <a:endParaRPr lang="en-US" altLang="en-US"/>
          </a:p>
        </p:txBody>
      </p:sp>
      <p:sp>
        <p:nvSpPr>
          <p:cNvPr id="7" name="Rectangle 14"/>
          <p:cNvSpPr>
            <a:spLocks noGrp="1" noChangeArrowheads="1"/>
          </p:cNvSpPr>
          <p:nvPr>
            <p:ph type="sldNum" sz="quarter" idx="12"/>
          </p:nvPr>
        </p:nvSpPr>
        <p:spPr>
          <a:ln/>
        </p:spPr>
        <p:txBody>
          <a:bodyPr/>
          <a:lstStyle>
            <a:lvl1pPr>
              <a:defRPr/>
            </a:lvl1pPr>
          </a:lstStyle>
          <a:p>
            <a:fld id="{1059870E-B83E-437A-96FC-34E53605519C}" type="slidenum">
              <a:rPr lang="en-US" altLang="en-US"/>
              <a:pPr/>
              <a:t>‹#›</a:t>
            </a:fld>
            <a:endParaRPr lang="en-US" altLang="en-US"/>
          </a:p>
        </p:txBody>
      </p:sp>
    </p:spTree>
    <p:extLst>
      <p:ext uri="{BB962C8B-B14F-4D97-AF65-F5344CB8AC3E}">
        <p14:creationId xmlns:p14="http://schemas.microsoft.com/office/powerpoint/2010/main" val="434887152"/>
      </p:ext>
    </p:extLst>
  </p:cSld>
  <p:clrMapOvr>
    <a:masterClrMapping/>
  </p:clrMapOvr>
  <p:transition advClick="0" advTm="5000">
    <p:dissolve/>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E3B8806-6BD9-B34D-A7A7-0968BF384A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45959658"/>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95400" y="1676400"/>
            <a:ext cx="3657600" cy="4449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05400" y="1676400"/>
            <a:ext cx="3657600" cy="4449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96510FE-1E2B-9D42-AD5B-84103468027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04261122"/>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5E9135E-16EE-7741-AC11-3AF2CB4999D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25947448"/>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704B3B6-6EC8-9443-B7D5-C19AEF1A25A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26573541"/>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DA07C0D-D2CE-8046-BCF8-B217B9773E6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30296264"/>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15A4043-8797-AB44-B70B-E58E6BAFA4D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01398946"/>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B1A31B4-F229-6340-ADA4-BF0BCF5E820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57865568"/>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1A28DE1-E9D2-6341-8F07-20CA96EE6C4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50658197"/>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8450" y="274638"/>
            <a:ext cx="211455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274638"/>
            <a:ext cx="619125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6C06A86-40AE-CC49-A27A-57F85657D8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07292013"/>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304800" y="274638"/>
            <a:ext cx="84582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48E458E-9524-EA46-8052-2E7FC8A5B83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567108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endParaRPr lang="en-US" altLang="en-US"/>
          </a:p>
        </p:txBody>
      </p:sp>
      <p:sp>
        <p:nvSpPr>
          <p:cNvPr id="8" name="Rectangle 13"/>
          <p:cNvSpPr>
            <a:spLocks noGrp="1" noChangeArrowheads="1"/>
          </p:cNvSpPr>
          <p:nvPr>
            <p:ph type="ftr" sz="quarter" idx="11"/>
          </p:nvPr>
        </p:nvSpPr>
        <p:spPr>
          <a:ln/>
        </p:spPr>
        <p:txBody>
          <a:bodyPr/>
          <a:lstStyle>
            <a:lvl1pPr>
              <a:defRPr/>
            </a:lvl1pPr>
          </a:lstStyle>
          <a:p>
            <a:endParaRPr lang="en-US" altLang="en-US"/>
          </a:p>
        </p:txBody>
      </p:sp>
      <p:sp>
        <p:nvSpPr>
          <p:cNvPr id="9" name="Rectangle 14"/>
          <p:cNvSpPr>
            <a:spLocks noGrp="1" noChangeArrowheads="1"/>
          </p:cNvSpPr>
          <p:nvPr>
            <p:ph type="sldNum" sz="quarter" idx="12"/>
          </p:nvPr>
        </p:nvSpPr>
        <p:spPr>
          <a:ln/>
        </p:spPr>
        <p:txBody>
          <a:bodyPr/>
          <a:lstStyle>
            <a:lvl1pPr>
              <a:defRPr/>
            </a:lvl1pPr>
          </a:lstStyle>
          <a:p>
            <a:fld id="{26F91E94-3475-4DBD-ADB8-EF0EF633673E}" type="slidenum">
              <a:rPr lang="en-US" altLang="en-US"/>
              <a:pPr/>
              <a:t>‹#›</a:t>
            </a:fld>
            <a:endParaRPr lang="en-US" altLang="en-US"/>
          </a:p>
        </p:txBody>
      </p:sp>
    </p:spTree>
    <p:extLst>
      <p:ext uri="{BB962C8B-B14F-4D97-AF65-F5344CB8AC3E}">
        <p14:creationId xmlns:p14="http://schemas.microsoft.com/office/powerpoint/2010/main" val="2133278647"/>
      </p:ext>
    </p:extLst>
  </p:cSld>
  <p:clrMapOvr>
    <a:masterClrMapping/>
  </p:clrMapOvr>
  <p:transition advClick="0" advTm="5000">
    <p:dissolve/>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7620000" cy="1143000"/>
          </a:xfrm>
        </p:spPr>
        <p:txBody>
          <a:bodyPr/>
          <a:lstStyle/>
          <a:p>
            <a:r>
              <a:rPr lang="en-US"/>
              <a:t>Click to edit Master title style</a:t>
            </a:r>
          </a:p>
        </p:txBody>
      </p:sp>
      <p:sp>
        <p:nvSpPr>
          <p:cNvPr id="3" name="Text Placeholder 2"/>
          <p:cNvSpPr>
            <a:spLocks noGrp="1"/>
          </p:cNvSpPr>
          <p:nvPr>
            <p:ph type="body" sz="half" idx="1"/>
          </p:nvPr>
        </p:nvSpPr>
        <p:spPr>
          <a:xfrm>
            <a:off x="1295400" y="1676400"/>
            <a:ext cx="3657600" cy="4449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05400" y="1676400"/>
            <a:ext cx="3657600" cy="4449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EC69A91-45F3-9C40-90B3-3A2A6E3A0E3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96750511"/>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7620000" cy="1143000"/>
          </a:xfrm>
        </p:spPr>
        <p:txBody>
          <a:bodyPr/>
          <a:lstStyle/>
          <a:p>
            <a:r>
              <a:rPr lang="en-US"/>
              <a:t>Click to edit Master title style</a:t>
            </a:r>
          </a:p>
        </p:txBody>
      </p:sp>
      <p:sp>
        <p:nvSpPr>
          <p:cNvPr id="3" name="Text Placeholder 2"/>
          <p:cNvSpPr>
            <a:spLocks noGrp="1"/>
          </p:cNvSpPr>
          <p:nvPr>
            <p:ph type="body" sz="half" idx="1"/>
          </p:nvPr>
        </p:nvSpPr>
        <p:spPr>
          <a:xfrm>
            <a:off x="1295400" y="1676400"/>
            <a:ext cx="3657600" cy="4449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hart Placeholder 3"/>
          <p:cNvSpPr>
            <a:spLocks noGrp="1"/>
          </p:cNvSpPr>
          <p:nvPr>
            <p:ph type="chart" sz="half" idx="2"/>
          </p:nvPr>
        </p:nvSpPr>
        <p:spPr>
          <a:xfrm>
            <a:off x="5105400" y="1676400"/>
            <a:ext cx="3657600" cy="44497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0E9064D-F37F-C147-BB71-BB6B07188CF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3343416"/>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7620000" cy="1143000"/>
          </a:xfrm>
        </p:spPr>
        <p:txBody>
          <a:bodyPr/>
          <a:lstStyle/>
          <a:p>
            <a:r>
              <a:rPr lang="en-US"/>
              <a:t>Click to edit Master title style</a:t>
            </a:r>
          </a:p>
        </p:txBody>
      </p:sp>
      <p:sp>
        <p:nvSpPr>
          <p:cNvPr id="3" name="Text Placeholder 2"/>
          <p:cNvSpPr>
            <a:spLocks noGrp="1"/>
          </p:cNvSpPr>
          <p:nvPr>
            <p:ph type="body" sz="half" idx="1"/>
          </p:nvPr>
        </p:nvSpPr>
        <p:spPr>
          <a:xfrm>
            <a:off x="1295400" y="1676400"/>
            <a:ext cx="3657600" cy="4449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5105400" y="1676400"/>
            <a:ext cx="3657600" cy="21478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5105400" y="3976688"/>
            <a:ext cx="3657600" cy="21494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02492CC1-986A-E149-B8B4-85F79D66F6A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48121867"/>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65351227"/>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0609771"/>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0969818"/>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48836924"/>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63225896"/>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73237892"/>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136546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a:ln/>
        </p:spPr>
        <p:txBody>
          <a:bodyPr/>
          <a:lstStyle>
            <a:lvl1pPr>
              <a:defRPr/>
            </a:lvl1pPr>
          </a:lstStyle>
          <a:p>
            <a:endParaRPr lang="en-US" altLang="en-US"/>
          </a:p>
        </p:txBody>
      </p:sp>
      <p:sp>
        <p:nvSpPr>
          <p:cNvPr id="4" name="Rectangle 13"/>
          <p:cNvSpPr>
            <a:spLocks noGrp="1" noChangeArrowheads="1"/>
          </p:cNvSpPr>
          <p:nvPr>
            <p:ph type="ftr" sz="quarter" idx="11"/>
          </p:nvPr>
        </p:nvSpPr>
        <p:spPr>
          <a:ln/>
        </p:spPr>
        <p:txBody>
          <a:bodyPr/>
          <a:lstStyle>
            <a:lvl1pPr>
              <a:defRPr/>
            </a:lvl1pPr>
          </a:lstStyle>
          <a:p>
            <a:endParaRPr lang="en-US" altLang="en-US"/>
          </a:p>
        </p:txBody>
      </p:sp>
      <p:sp>
        <p:nvSpPr>
          <p:cNvPr id="5" name="Rectangle 14"/>
          <p:cNvSpPr>
            <a:spLocks noGrp="1" noChangeArrowheads="1"/>
          </p:cNvSpPr>
          <p:nvPr>
            <p:ph type="sldNum" sz="quarter" idx="12"/>
          </p:nvPr>
        </p:nvSpPr>
        <p:spPr>
          <a:ln/>
        </p:spPr>
        <p:txBody>
          <a:bodyPr/>
          <a:lstStyle>
            <a:lvl1pPr>
              <a:defRPr/>
            </a:lvl1pPr>
          </a:lstStyle>
          <a:p>
            <a:fld id="{0761E40B-0C02-4720-B2D4-778FE9413897}" type="slidenum">
              <a:rPr lang="en-US" altLang="en-US"/>
              <a:pPr/>
              <a:t>‹#›</a:t>
            </a:fld>
            <a:endParaRPr lang="en-US" altLang="en-US"/>
          </a:p>
        </p:txBody>
      </p:sp>
    </p:spTree>
    <p:extLst>
      <p:ext uri="{BB962C8B-B14F-4D97-AF65-F5344CB8AC3E}">
        <p14:creationId xmlns:p14="http://schemas.microsoft.com/office/powerpoint/2010/main" val="3646484914"/>
      </p:ext>
    </p:extLst>
  </p:cSld>
  <p:clrMapOvr>
    <a:masterClrMapping/>
  </p:clrMapOvr>
  <p:transition advClick="0" advTm="5000">
    <p:dissolve/>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09479153"/>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16830314"/>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53892782"/>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62368364"/>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09004365"/>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67834937"/>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26302364"/>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34064617"/>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23552364"/>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821879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endParaRPr lang="en-US" altLang="en-US"/>
          </a:p>
        </p:txBody>
      </p:sp>
      <p:sp>
        <p:nvSpPr>
          <p:cNvPr id="3" name="Rectangle 13"/>
          <p:cNvSpPr>
            <a:spLocks noGrp="1" noChangeArrowheads="1"/>
          </p:cNvSpPr>
          <p:nvPr>
            <p:ph type="ftr" sz="quarter" idx="11"/>
          </p:nvPr>
        </p:nvSpPr>
        <p:spPr>
          <a:ln/>
        </p:spPr>
        <p:txBody>
          <a:bodyPr/>
          <a:lstStyle>
            <a:lvl1pPr>
              <a:defRPr/>
            </a:lvl1pPr>
          </a:lstStyle>
          <a:p>
            <a:endParaRPr lang="en-US" altLang="en-US"/>
          </a:p>
        </p:txBody>
      </p:sp>
      <p:sp>
        <p:nvSpPr>
          <p:cNvPr id="4" name="Rectangle 14"/>
          <p:cNvSpPr>
            <a:spLocks noGrp="1" noChangeArrowheads="1"/>
          </p:cNvSpPr>
          <p:nvPr>
            <p:ph type="sldNum" sz="quarter" idx="12"/>
          </p:nvPr>
        </p:nvSpPr>
        <p:spPr>
          <a:ln/>
        </p:spPr>
        <p:txBody>
          <a:bodyPr/>
          <a:lstStyle>
            <a:lvl1pPr>
              <a:defRPr/>
            </a:lvl1pPr>
          </a:lstStyle>
          <a:p>
            <a:fld id="{2AD6107B-3E63-48D9-B56B-30D677F15854}" type="slidenum">
              <a:rPr lang="en-US" altLang="en-US"/>
              <a:pPr/>
              <a:t>‹#›</a:t>
            </a:fld>
            <a:endParaRPr lang="en-US" altLang="en-US"/>
          </a:p>
        </p:txBody>
      </p:sp>
    </p:spTree>
    <p:extLst>
      <p:ext uri="{BB962C8B-B14F-4D97-AF65-F5344CB8AC3E}">
        <p14:creationId xmlns:p14="http://schemas.microsoft.com/office/powerpoint/2010/main" val="1560158670"/>
      </p:ext>
    </p:extLst>
  </p:cSld>
  <p:clrMapOvr>
    <a:masterClrMapping/>
  </p:clrMapOvr>
  <p:transition advClick="0" advTm="5000">
    <p:dissolve/>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80813769"/>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91645448"/>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30493719"/>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81385851"/>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04793020"/>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vl1pPr>
          </a:lstStyle>
          <a:p>
            <a:pPr>
              <a:defRPr/>
            </a:pPr>
            <a:fld id="{47BCAD53-2B14-AF48-9D61-2CDDA105AD76}" type="slidenum">
              <a:rPr lang="en-US"/>
              <a:pPr>
                <a:defRPr/>
              </a:pPr>
              <a:t>‹#›</a:t>
            </a:fld>
            <a:endParaRPr lang="en-US"/>
          </a:p>
        </p:txBody>
      </p:sp>
    </p:spTree>
    <p:extLst>
      <p:ext uri="{BB962C8B-B14F-4D97-AF65-F5344CB8AC3E}">
        <p14:creationId xmlns:p14="http://schemas.microsoft.com/office/powerpoint/2010/main" val="2583157978"/>
      </p:ext>
    </p:extLst>
  </p:cSld>
  <p:clrMapOvr>
    <a:masterClrMapping/>
  </p:clrMapOvr>
  <p:transition spd="med">
    <p:randomBar dir="vert"/>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vl1pPr>
          </a:lstStyle>
          <a:p>
            <a:pPr>
              <a:defRPr/>
            </a:pPr>
            <a:fld id="{859E8745-2E8B-A548-9D61-628A056AC3A7}" type="slidenum">
              <a:rPr lang="en-US"/>
              <a:pPr>
                <a:defRPr/>
              </a:pPr>
              <a:t>‹#›</a:t>
            </a:fld>
            <a:endParaRPr lang="en-US"/>
          </a:p>
        </p:txBody>
      </p:sp>
    </p:spTree>
    <p:extLst>
      <p:ext uri="{BB962C8B-B14F-4D97-AF65-F5344CB8AC3E}">
        <p14:creationId xmlns:p14="http://schemas.microsoft.com/office/powerpoint/2010/main" val="201386177"/>
      </p:ext>
    </p:extLst>
  </p:cSld>
  <p:clrMapOvr>
    <a:masterClrMapping/>
  </p:clrMapOvr>
  <p:transition spd="med">
    <p:randomBar dir="vert"/>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vl1pPr>
          </a:lstStyle>
          <a:p>
            <a:pPr>
              <a:defRPr/>
            </a:pPr>
            <a:fld id="{4C838993-A27A-8C4F-88CB-EA840F789EC4}" type="slidenum">
              <a:rPr lang="en-US"/>
              <a:pPr>
                <a:defRPr/>
              </a:pPr>
              <a:t>‹#›</a:t>
            </a:fld>
            <a:endParaRPr lang="en-US"/>
          </a:p>
        </p:txBody>
      </p:sp>
    </p:spTree>
    <p:extLst>
      <p:ext uri="{BB962C8B-B14F-4D97-AF65-F5344CB8AC3E}">
        <p14:creationId xmlns:p14="http://schemas.microsoft.com/office/powerpoint/2010/main" val="3385998404"/>
      </p:ext>
    </p:extLst>
  </p:cSld>
  <p:clrMapOvr>
    <a:masterClrMapping/>
  </p:clrMapOvr>
  <p:transition spd="med">
    <p:randomBar dir="vert"/>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a:defRPr/>
            </a:lvl1pPr>
          </a:lstStyle>
          <a:p>
            <a:pPr>
              <a:defRPr/>
            </a:pPr>
            <a:fld id="{1B54F1FC-AD64-7442-869C-1CCD80626BA9}" type="slidenum">
              <a:rPr lang="en-US"/>
              <a:pPr>
                <a:defRPr/>
              </a:pPr>
              <a:t>‹#›</a:t>
            </a:fld>
            <a:endParaRPr lang="en-US"/>
          </a:p>
        </p:txBody>
      </p:sp>
    </p:spTree>
    <p:extLst>
      <p:ext uri="{BB962C8B-B14F-4D97-AF65-F5344CB8AC3E}">
        <p14:creationId xmlns:p14="http://schemas.microsoft.com/office/powerpoint/2010/main" val="2424869727"/>
      </p:ext>
    </p:extLst>
  </p:cSld>
  <p:clrMapOvr>
    <a:masterClrMapping/>
  </p:clrMapOvr>
  <p:transition spd="med">
    <p:randomBar dir="vert"/>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8"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9" name="Rectangle 6"/>
          <p:cNvSpPr>
            <a:spLocks noGrp="1" noChangeArrowheads="1"/>
          </p:cNvSpPr>
          <p:nvPr>
            <p:ph type="sldNum" sz="quarter" idx="12"/>
          </p:nvPr>
        </p:nvSpPr>
        <p:spPr/>
        <p:txBody>
          <a:bodyPr/>
          <a:lstStyle>
            <a:lvl1pPr defTabSz="457200">
              <a:defRPr/>
            </a:lvl1pPr>
          </a:lstStyle>
          <a:p>
            <a:pPr>
              <a:defRPr/>
            </a:pPr>
            <a:fld id="{DD7B7E5D-CC2A-6D4A-817F-0D5E912CCA8D}" type="slidenum">
              <a:rPr lang="en-US"/>
              <a:pPr>
                <a:defRPr/>
              </a:pPr>
              <a:t>‹#›</a:t>
            </a:fld>
            <a:endParaRPr lang="en-US"/>
          </a:p>
        </p:txBody>
      </p:sp>
    </p:spTree>
    <p:extLst>
      <p:ext uri="{BB962C8B-B14F-4D97-AF65-F5344CB8AC3E}">
        <p14:creationId xmlns:p14="http://schemas.microsoft.com/office/powerpoint/2010/main" val="2163497881"/>
      </p:ext>
    </p:extLst>
  </p:cSld>
  <p:clrMapOvr>
    <a:masterClrMapping/>
  </p:clrMapOvr>
  <p:transition spd="med">
    <p:randomBar dir="vert"/>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endParaRPr lang="en-US" altLang="en-US"/>
          </a:p>
        </p:txBody>
      </p:sp>
      <p:sp>
        <p:nvSpPr>
          <p:cNvPr id="6" name="Rectangle 13"/>
          <p:cNvSpPr>
            <a:spLocks noGrp="1" noChangeArrowheads="1"/>
          </p:cNvSpPr>
          <p:nvPr>
            <p:ph type="ftr" sz="quarter" idx="11"/>
          </p:nvPr>
        </p:nvSpPr>
        <p:spPr>
          <a:ln/>
        </p:spPr>
        <p:txBody>
          <a:bodyPr/>
          <a:lstStyle>
            <a:lvl1pPr>
              <a:defRPr/>
            </a:lvl1pPr>
          </a:lstStyle>
          <a:p>
            <a:endParaRPr lang="en-US" altLang="en-US"/>
          </a:p>
        </p:txBody>
      </p:sp>
      <p:sp>
        <p:nvSpPr>
          <p:cNvPr id="7" name="Rectangle 14"/>
          <p:cNvSpPr>
            <a:spLocks noGrp="1" noChangeArrowheads="1"/>
          </p:cNvSpPr>
          <p:nvPr>
            <p:ph type="sldNum" sz="quarter" idx="12"/>
          </p:nvPr>
        </p:nvSpPr>
        <p:spPr>
          <a:ln/>
        </p:spPr>
        <p:txBody>
          <a:bodyPr/>
          <a:lstStyle>
            <a:lvl1pPr>
              <a:defRPr/>
            </a:lvl1pPr>
          </a:lstStyle>
          <a:p>
            <a:fld id="{DCCC2D6C-B0EF-4284-B21D-C4052E72B97D}" type="slidenum">
              <a:rPr lang="en-US" altLang="en-US"/>
              <a:pPr/>
              <a:t>‹#›</a:t>
            </a:fld>
            <a:endParaRPr lang="en-US" altLang="en-US"/>
          </a:p>
        </p:txBody>
      </p:sp>
    </p:spTree>
    <p:extLst>
      <p:ext uri="{BB962C8B-B14F-4D97-AF65-F5344CB8AC3E}">
        <p14:creationId xmlns:p14="http://schemas.microsoft.com/office/powerpoint/2010/main" val="3876381237"/>
      </p:ext>
    </p:extLst>
  </p:cSld>
  <p:clrMapOvr>
    <a:masterClrMapping/>
  </p:clrMapOvr>
  <p:transition advClick="0" advTm="5000">
    <p:dissolve/>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4"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5" name="Rectangle 6"/>
          <p:cNvSpPr>
            <a:spLocks noGrp="1" noChangeArrowheads="1"/>
          </p:cNvSpPr>
          <p:nvPr>
            <p:ph type="sldNum" sz="quarter" idx="12"/>
          </p:nvPr>
        </p:nvSpPr>
        <p:spPr/>
        <p:txBody>
          <a:bodyPr/>
          <a:lstStyle>
            <a:lvl1pPr defTabSz="457200">
              <a:defRPr/>
            </a:lvl1pPr>
          </a:lstStyle>
          <a:p>
            <a:pPr>
              <a:defRPr/>
            </a:pPr>
            <a:fld id="{1FFD4768-7D6B-8B40-A28E-717C1F3A5FAB}" type="slidenum">
              <a:rPr lang="en-US"/>
              <a:pPr>
                <a:defRPr/>
              </a:pPr>
              <a:t>‹#›</a:t>
            </a:fld>
            <a:endParaRPr lang="en-US"/>
          </a:p>
        </p:txBody>
      </p:sp>
    </p:spTree>
    <p:extLst>
      <p:ext uri="{BB962C8B-B14F-4D97-AF65-F5344CB8AC3E}">
        <p14:creationId xmlns:p14="http://schemas.microsoft.com/office/powerpoint/2010/main" val="874766670"/>
      </p:ext>
    </p:extLst>
  </p:cSld>
  <p:clrMapOvr>
    <a:masterClrMapping/>
  </p:clrMapOvr>
  <p:transition spd="med">
    <p:randomBar dir="vert"/>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3"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4" name="Rectangle 6"/>
          <p:cNvSpPr>
            <a:spLocks noGrp="1" noChangeArrowheads="1"/>
          </p:cNvSpPr>
          <p:nvPr>
            <p:ph type="sldNum" sz="quarter" idx="12"/>
          </p:nvPr>
        </p:nvSpPr>
        <p:spPr/>
        <p:txBody>
          <a:bodyPr/>
          <a:lstStyle>
            <a:lvl1pPr defTabSz="457200">
              <a:defRPr/>
            </a:lvl1pPr>
          </a:lstStyle>
          <a:p>
            <a:pPr>
              <a:defRPr/>
            </a:pPr>
            <a:fld id="{794F9322-A1F0-EE43-8DDD-DF2F36F9998A}" type="slidenum">
              <a:rPr lang="en-US"/>
              <a:pPr>
                <a:defRPr/>
              </a:pPr>
              <a:t>‹#›</a:t>
            </a:fld>
            <a:endParaRPr lang="en-US"/>
          </a:p>
        </p:txBody>
      </p:sp>
    </p:spTree>
    <p:extLst>
      <p:ext uri="{BB962C8B-B14F-4D97-AF65-F5344CB8AC3E}">
        <p14:creationId xmlns:p14="http://schemas.microsoft.com/office/powerpoint/2010/main" val="1676488204"/>
      </p:ext>
    </p:extLst>
  </p:cSld>
  <p:clrMapOvr>
    <a:masterClrMapping/>
  </p:clrMapOvr>
  <p:transition spd="med">
    <p:randomBar dir="vert"/>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a:defRPr/>
            </a:lvl1pPr>
          </a:lstStyle>
          <a:p>
            <a:pPr>
              <a:defRPr/>
            </a:pPr>
            <a:fld id="{52E0378F-07D4-EF42-BCF3-88B52A789C34}" type="slidenum">
              <a:rPr lang="en-US"/>
              <a:pPr>
                <a:defRPr/>
              </a:pPr>
              <a:t>‹#›</a:t>
            </a:fld>
            <a:endParaRPr lang="en-US"/>
          </a:p>
        </p:txBody>
      </p:sp>
    </p:spTree>
    <p:extLst>
      <p:ext uri="{BB962C8B-B14F-4D97-AF65-F5344CB8AC3E}">
        <p14:creationId xmlns:p14="http://schemas.microsoft.com/office/powerpoint/2010/main" val="373365192"/>
      </p:ext>
    </p:extLst>
  </p:cSld>
  <p:clrMapOvr>
    <a:masterClrMapping/>
  </p:clrMapOvr>
  <p:transition spd="med">
    <p:randomBar dir="vert"/>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a:defRPr/>
            </a:lvl1pPr>
          </a:lstStyle>
          <a:p>
            <a:pPr>
              <a:defRPr/>
            </a:pPr>
            <a:fld id="{1B444AC3-9ACC-CD48-B0DE-6A9418D96735}" type="slidenum">
              <a:rPr lang="en-US"/>
              <a:pPr>
                <a:defRPr/>
              </a:pPr>
              <a:t>‹#›</a:t>
            </a:fld>
            <a:endParaRPr lang="en-US"/>
          </a:p>
        </p:txBody>
      </p:sp>
    </p:spTree>
    <p:extLst>
      <p:ext uri="{BB962C8B-B14F-4D97-AF65-F5344CB8AC3E}">
        <p14:creationId xmlns:p14="http://schemas.microsoft.com/office/powerpoint/2010/main" val="3674945955"/>
      </p:ext>
    </p:extLst>
  </p:cSld>
  <p:clrMapOvr>
    <a:masterClrMapping/>
  </p:clrMapOvr>
  <p:transition spd="med">
    <p:randomBar dir="vert"/>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vl1pPr>
          </a:lstStyle>
          <a:p>
            <a:pPr>
              <a:defRPr/>
            </a:pPr>
            <a:fld id="{710905E1-BBBB-FD4A-953A-5CA969ABDB9A}" type="slidenum">
              <a:rPr lang="en-US"/>
              <a:pPr>
                <a:defRPr/>
              </a:pPr>
              <a:t>‹#›</a:t>
            </a:fld>
            <a:endParaRPr lang="en-US"/>
          </a:p>
        </p:txBody>
      </p:sp>
    </p:spTree>
    <p:extLst>
      <p:ext uri="{BB962C8B-B14F-4D97-AF65-F5344CB8AC3E}">
        <p14:creationId xmlns:p14="http://schemas.microsoft.com/office/powerpoint/2010/main" val="2163515727"/>
      </p:ext>
    </p:extLst>
  </p:cSld>
  <p:clrMapOvr>
    <a:masterClrMapping/>
  </p:clrMapOvr>
  <p:transition spd="med">
    <p:randomBar dir="vert"/>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vl1pPr>
          </a:lstStyle>
          <a:p>
            <a:pPr>
              <a:defRPr/>
            </a:pPr>
            <a:fld id="{85DE026D-E1E6-EE43-BA02-72C65D358301}" type="slidenum">
              <a:rPr lang="en-US"/>
              <a:pPr>
                <a:defRPr/>
              </a:pPr>
              <a:t>‹#›</a:t>
            </a:fld>
            <a:endParaRPr lang="en-US"/>
          </a:p>
        </p:txBody>
      </p:sp>
    </p:spTree>
    <p:extLst>
      <p:ext uri="{BB962C8B-B14F-4D97-AF65-F5344CB8AC3E}">
        <p14:creationId xmlns:p14="http://schemas.microsoft.com/office/powerpoint/2010/main" val="2935289988"/>
      </p:ext>
    </p:extLst>
  </p:cSld>
  <p:clrMapOvr>
    <a:masterClrMapping/>
  </p:clrMapOvr>
  <p:transition spd="med">
    <p:randomBar dir="vert"/>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46008351"/>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07242656"/>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90092466"/>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100479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endParaRPr lang="en-US" altLang="en-US"/>
          </a:p>
        </p:txBody>
      </p:sp>
      <p:sp>
        <p:nvSpPr>
          <p:cNvPr id="5" name="Rectangle 8"/>
          <p:cNvSpPr>
            <a:spLocks noGrp="1" noChangeArrowheads="1"/>
          </p:cNvSpPr>
          <p:nvPr>
            <p:ph type="ftr" sz="quarter" idx="11"/>
          </p:nvPr>
        </p:nvSpPr>
        <p:spPr>
          <a:ln/>
        </p:spPr>
        <p:txBody>
          <a:bodyPr/>
          <a:lstStyle>
            <a:lvl1pPr>
              <a:defRPr/>
            </a:lvl1pPr>
          </a:lstStyle>
          <a:p>
            <a:endParaRPr lang="en-US" altLang="en-US"/>
          </a:p>
        </p:txBody>
      </p:sp>
      <p:sp>
        <p:nvSpPr>
          <p:cNvPr id="6" name="Rectangle 11"/>
          <p:cNvSpPr>
            <a:spLocks noGrp="1" noChangeArrowheads="1"/>
          </p:cNvSpPr>
          <p:nvPr>
            <p:ph type="sldNum" sz="quarter" idx="12"/>
          </p:nvPr>
        </p:nvSpPr>
        <p:spPr>
          <a:ln/>
        </p:spPr>
        <p:txBody>
          <a:bodyPr/>
          <a:lstStyle>
            <a:lvl1pPr>
              <a:defRPr/>
            </a:lvl1pPr>
          </a:lstStyle>
          <a:p>
            <a:fld id="{E8C9719D-C0E3-4517-A2C3-A8B6E41F05B0}" type="slidenum">
              <a:rPr lang="en-US" altLang="en-US"/>
              <a:pPr/>
              <a:t>‹#›</a:t>
            </a:fld>
            <a:endParaRPr lang="en-US" altLang="en-US" sz="1400"/>
          </a:p>
        </p:txBody>
      </p:sp>
    </p:spTree>
    <p:extLst>
      <p:ext uri="{BB962C8B-B14F-4D97-AF65-F5344CB8AC3E}">
        <p14:creationId xmlns:p14="http://schemas.microsoft.com/office/powerpoint/2010/main" val="40868154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endParaRPr lang="en-US" altLang="en-US"/>
          </a:p>
        </p:txBody>
      </p:sp>
      <p:sp>
        <p:nvSpPr>
          <p:cNvPr id="6" name="Rectangle 13"/>
          <p:cNvSpPr>
            <a:spLocks noGrp="1" noChangeArrowheads="1"/>
          </p:cNvSpPr>
          <p:nvPr>
            <p:ph type="ftr" sz="quarter" idx="11"/>
          </p:nvPr>
        </p:nvSpPr>
        <p:spPr>
          <a:ln/>
        </p:spPr>
        <p:txBody>
          <a:bodyPr/>
          <a:lstStyle>
            <a:lvl1pPr>
              <a:defRPr/>
            </a:lvl1pPr>
          </a:lstStyle>
          <a:p>
            <a:endParaRPr lang="en-US" altLang="en-US"/>
          </a:p>
        </p:txBody>
      </p:sp>
      <p:sp>
        <p:nvSpPr>
          <p:cNvPr id="7" name="Rectangle 14"/>
          <p:cNvSpPr>
            <a:spLocks noGrp="1" noChangeArrowheads="1"/>
          </p:cNvSpPr>
          <p:nvPr>
            <p:ph type="sldNum" sz="quarter" idx="12"/>
          </p:nvPr>
        </p:nvSpPr>
        <p:spPr>
          <a:ln/>
        </p:spPr>
        <p:txBody>
          <a:bodyPr/>
          <a:lstStyle>
            <a:lvl1pPr>
              <a:defRPr/>
            </a:lvl1pPr>
          </a:lstStyle>
          <a:p>
            <a:fld id="{CACF0EC3-7C69-4274-B908-BD01BE440394}" type="slidenum">
              <a:rPr lang="en-US" altLang="en-US"/>
              <a:pPr/>
              <a:t>‹#›</a:t>
            </a:fld>
            <a:endParaRPr lang="en-US" altLang="en-US"/>
          </a:p>
        </p:txBody>
      </p:sp>
    </p:spTree>
    <p:extLst>
      <p:ext uri="{BB962C8B-B14F-4D97-AF65-F5344CB8AC3E}">
        <p14:creationId xmlns:p14="http://schemas.microsoft.com/office/powerpoint/2010/main" val="1158217650"/>
      </p:ext>
    </p:extLst>
  </p:cSld>
  <p:clrMapOvr>
    <a:masterClrMapping/>
  </p:clrMapOvr>
  <p:transition advClick="0" advTm="5000">
    <p:dissolve/>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95884920"/>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63856078"/>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09613936"/>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13876094"/>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70127185"/>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22425828"/>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42957995"/>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AC15BC4-D013-A545-800E-98C5CB3B8D7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89745840"/>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51E33C1-DAE5-734B-8C61-BD952A448D9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55954794"/>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3181262-3BAF-8248-A826-423EAB53F86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873523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endParaRPr lang="en-US" altLang="en-US"/>
          </a:p>
        </p:txBody>
      </p:sp>
      <p:sp>
        <p:nvSpPr>
          <p:cNvPr id="5" name="Rectangle 13"/>
          <p:cNvSpPr>
            <a:spLocks noGrp="1" noChangeArrowheads="1"/>
          </p:cNvSpPr>
          <p:nvPr>
            <p:ph type="ftr" sz="quarter" idx="11"/>
          </p:nvPr>
        </p:nvSpPr>
        <p:spPr>
          <a:ln/>
        </p:spPr>
        <p:txBody>
          <a:bodyPr/>
          <a:lstStyle>
            <a:lvl1pPr>
              <a:defRPr/>
            </a:lvl1pPr>
          </a:lstStyle>
          <a:p>
            <a:endParaRPr lang="en-US" altLang="en-US"/>
          </a:p>
        </p:txBody>
      </p:sp>
      <p:sp>
        <p:nvSpPr>
          <p:cNvPr id="6" name="Rectangle 14"/>
          <p:cNvSpPr>
            <a:spLocks noGrp="1" noChangeArrowheads="1"/>
          </p:cNvSpPr>
          <p:nvPr>
            <p:ph type="sldNum" sz="quarter" idx="12"/>
          </p:nvPr>
        </p:nvSpPr>
        <p:spPr>
          <a:ln/>
        </p:spPr>
        <p:txBody>
          <a:bodyPr/>
          <a:lstStyle>
            <a:lvl1pPr>
              <a:defRPr/>
            </a:lvl1pPr>
          </a:lstStyle>
          <a:p>
            <a:fld id="{C92A5576-7908-4535-AC8F-E90907FAFF88}" type="slidenum">
              <a:rPr lang="en-US" altLang="en-US"/>
              <a:pPr/>
              <a:t>‹#›</a:t>
            </a:fld>
            <a:endParaRPr lang="en-US" altLang="en-US"/>
          </a:p>
        </p:txBody>
      </p:sp>
    </p:spTree>
    <p:extLst>
      <p:ext uri="{BB962C8B-B14F-4D97-AF65-F5344CB8AC3E}">
        <p14:creationId xmlns:p14="http://schemas.microsoft.com/office/powerpoint/2010/main" val="1347165057"/>
      </p:ext>
    </p:extLst>
  </p:cSld>
  <p:clrMapOvr>
    <a:masterClrMapping/>
  </p:clrMapOvr>
  <p:transition advClick="0" advTm="5000">
    <p:dissolve/>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2DDF3FC-01ED-6F47-8CDD-BF271696200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44321919"/>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6D3FADB-CC7D-1A48-8D94-4BA7F24EC9F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61320024"/>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38C1340-F5A4-3C4A-A4EA-FEFD2264927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40708682"/>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7B45AF4-B369-6A44-BF5C-E9C3ADA3C7E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60985343"/>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F6861F7-9588-C549-8C04-BDE5427F44B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44751479"/>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3124457-E6D6-EB4C-AD49-DB998C4C193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25766490"/>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B399B6C-0705-5C40-9222-BD10D6B124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0119521"/>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8D28CE5-35BA-F94E-8278-D2291259AB8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69678221"/>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5BC53BF-E25E-DC40-8723-AAA436F6633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46206287"/>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2B9B46B-229E-F445-8EC9-F5BF6FB3721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778277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endParaRPr lang="en-US" altLang="en-US"/>
          </a:p>
        </p:txBody>
      </p:sp>
      <p:sp>
        <p:nvSpPr>
          <p:cNvPr id="5" name="Rectangle 13"/>
          <p:cNvSpPr>
            <a:spLocks noGrp="1" noChangeArrowheads="1"/>
          </p:cNvSpPr>
          <p:nvPr>
            <p:ph type="ftr" sz="quarter" idx="11"/>
          </p:nvPr>
        </p:nvSpPr>
        <p:spPr>
          <a:ln/>
        </p:spPr>
        <p:txBody>
          <a:bodyPr/>
          <a:lstStyle>
            <a:lvl1pPr>
              <a:defRPr/>
            </a:lvl1pPr>
          </a:lstStyle>
          <a:p>
            <a:endParaRPr lang="en-US" altLang="en-US"/>
          </a:p>
        </p:txBody>
      </p:sp>
      <p:sp>
        <p:nvSpPr>
          <p:cNvPr id="6" name="Rectangle 14"/>
          <p:cNvSpPr>
            <a:spLocks noGrp="1" noChangeArrowheads="1"/>
          </p:cNvSpPr>
          <p:nvPr>
            <p:ph type="sldNum" sz="quarter" idx="12"/>
          </p:nvPr>
        </p:nvSpPr>
        <p:spPr>
          <a:ln/>
        </p:spPr>
        <p:txBody>
          <a:bodyPr/>
          <a:lstStyle>
            <a:lvl1pPr>
              <a:defRPr/>
            </a:lvl1pPr>
          </a:lstStyle>
          <a:p>
            <a:fld id="{766E31D3-B3A7-4352-9F76-03373A55A53A}" type="slidenum">
              <a:rPr lang="en-US" altLang="en-US"/>
              <a:pPr/>
              <a:t>‹#›</a:t>
            </a:fld>
            <a:endParaRPr lang="en-US" altLang="en-US"/>
          </a:p>
        </p:txBody>
      </p:sp>
    </p:spTree>
    <p:extLst>
      <p:ext uri="{BB962C8B-B14F-4D97-AF65-F5344CB8AC3E}">
        <p14:creationId xmlns:p14="http://schemas.microsoft.com/office/powerpoint/2010/main" val="3547901027"/>
      </p:ext>
    </p:extLst>
  </p:cSld>
  <p:clrMapOvr>
    <a:masterClrMapping/>
  </p:clrMapOvr>
  <p:transition advClick="0" advTm="5000">
    <p:dissolve/>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26D80BF-6D77-C34B-9C9D-B6215D6A50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06313081"/>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B992560-F8D6-8D46-9D3E-67A3906E611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3663923"/>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83B755D-37F7-F749-B7A1-0BA5DF1BE1D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89836637"/>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7B5E156A-0A84-A745-9F75-5730ADA394F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35073194"/>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A2076984-A7D7-2144-89DB-7F157250B28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34140568"/>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CC3A2C8-2209-6749-8A70-ECCB7D3687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8531796"/>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F6F69D3-3175-9F4F-9469-49C23AFAE4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0366102"/>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CA5D419-3063-C744-84FD-5B3DF8ED713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85106370"/>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AAD218C-0FA7-1947-95A1-E090F16A963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32351843"/>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2839624454"/>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ahLst/>
              <a:cxnLst>
                <a:cxn ang="0">
                  <a:pos x="5154" y="1769"/>
                </a:cxn>
                <a:cxn ang="0">
                  <a:pos x="0" y="2304"/>
                </a:cxn>
                <a:cxn ang="0">
                  <a:pos x="0" y="1252"/>
                </a:cxn>
                <a:cxn ang="0">
                  <a:pos x="5155" y="0"/>
                </a:cxn>
                <a:cxn ang="0">
                  <a:pos x="5155" y="1416"/>
                </a:cxn>
                <a:cxn ang="0">
                  <a:pos x="5154" y="1769"/>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w="9525">
              <a:noFill/>
              <a:round/>
              <a:headEnd/>
              <a:tailEnd/>
            </a:ln>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6" name="Freeform 4"/>
            <p:cNvSpPr>
              <a:spLocks/>
            </p:cNvSpPr>
            <p:nvPr/>
          </p:nvSpPr>
          <p:spPr bwMode="hidden">
            <a:xfrm>
              <a:off x="0" y="0"/>
              <a:ext cx="5328" cy="3689"/>
            </a:xfrm>
            <a:custGeom>
              <a:avLst/>
              <a:gdLst/>
              <a:ahLst/>
              <a:cxnLst>
                <a:cxn ang="0">
                  <a:pos x="5311" y="3209"/>
                </a:cxn>
                <a:cxn ang="0">
                  <a:pos x="0" y="3689"/>
                </a:cxn>
                <a:cxn ang="0">
                  <a:pos x="0" y="9"/>
                </a:cxn>
                <a:cxn ang="0">
                  <a:pos x="5328" y="0"/>
                </a:cxn>
                <a:cxn ang="0">
                  <a:pos x="5311" y="320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w="9525">
              <a:noFill/>
              <a:round/>
              <a:headEnd/>
              <a:tailEnd/>
            </a:ln>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sp>
        <p:nvSpPr>
          <p:cNvPr id="287749" name="Rectangle 5"/>
          <p:cNvSpPr>
            <a:spLocks noGrp="1" noChangeArrowheads="1"/>
          </p:cNvSpPr>
          <p:nvPr>
            <p:ph type="subTitle" sz="quarter" idx="1"/>
          </p:nvPr>
        </p:nvSpPr>
        <p:spPr>
          <a:xfrm>
            <a:off x="1371600" y="3886200"/>
            <a:ext cx="6400800" cy="1752600"/>
          </a:xfrm>
        </p:spPr>
        <p:txBody>
          <a:bodyPr/>
          <a:lstStyle>
            <a:lvl1pPr marL="0" indent="0" algn="ctr">
              <a:buFont typeface="Wingdings" pitchFamily="26" charset="2"/>
              <a:buNone/>
              <a:defRPr/>
            </a:lvl1pPr>
          </a:lstStyle>
          <a:p>
            <a:r>
              <a:rPr lang="en-US"/>
              <a:t>Click to edit Master subtitle style</a:t>
            </a:r>
          </a:p>
        </p:txBody>
      </p:sp>
      <p:sp>
        <p:nvSpPr>
          <p:cNvPr id="287753"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a:t>Click to edit Master title style</a:t>
            </a:r>
          </a:p>
        </p:txBody>
      </p:sp>
      <p:sp>
        <p:nvSpPr>
          <p:cNvPr id="7" name="Rectangle 6"/>
          <p:cNvSpPr>
            <a:spLocks noGrp="1" noChangeArrowheads="1"/>
          </p:cNvSpPr>
          <p:nvPr>
            <p:ph type="dt" sz="quarter" idx="10"/>
          </p:nvPr>
        </p:nvSpPr>
        <p:spPr/>
        <p:txBody>
          <a:bodyPr/>
          <a:lstStyle>
            <a:lvl1pPr>
              <a:defRPr/>
            </a:lvl1pPr>
          </a:lstStyle>
          <a:p>
            <a:endParaRPr lang="en-US" altLang="en-US"/>
          </a:p>
        </p:txBody>
      </p:sp>
      <p:sp>
        <p:nvSpPr>
          <p:cNvPr id="8" name="Rectangle 7"/>
          <p:cNvSpPr>
            <a:spLocks noGrp="1" noChangeArrowheads="1"/>
          </p:cNvSpPr>
          <p:nvPr>
            <p:ph type="ftr" sz="quarter" idx="11"/>
          </p:nvPr>
        </p:nvSpPr>
        <p:spPr/>
        <p:txBody>
          <a:bodyPr/>
          <a:lstStyle>
            <a:lvl1pPr>
              <a:defRPr/>
            </a:lvl1pPr>
          </a:lstStyle>
          <a:p>
            <a:endParaRPr lang="en-US" altLang="en-US"/>
          </a:p>
        </p:txBody>
      </p:sp>
      <p:sp>
        <p:nvSpPr>
          <p:cNvPr id="9" name="Rectangle 8"/>
          <p:cNvSpPr>
            <a:spLocks noGrp="1" noChangeArrowheads="1"/>
          </p:cNvSpPr>
          <p:nvPr>
            <p:ph type="sldNum" sz="quarter" idx="12"/>
          </p:nvPr>
        </p:nvSpPr>
        <p:spPr/>
        <p:txBody>
          <a:bodyPr/>
          <a:lstStyle>
            <a:lvl1pPr>
              <a:defRPr/>
            </a:lvl1pPr>
          </a:lstStyle>
          <a:p>
            <a:fld id="{561FFA35-60ED-4E98-B1AE-B5AA8F36783A}" type="slidenum">
              <a:rPr lang="en-US" altLang="en-US"/>
              <a:pPr/>
              <a:t>‹#›</a:t>
            </a:fld>
            <a:endParaRPr lang="en-US" altLang="en-US"/>
          </a:p>
        </p:txBody>
      </p:sp>
    </p:spTree>
    <p:extLst>
      <p:ext uri="{BB962C8B-B14F-4D97-AF65-F5344CB8AC3E}">
        <p14:creationId xmlns:p14="http://schemas.microsoft.com/office/powerpoint/2010/main" val="1120326444"/>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2319478718"/>
      </p:ext>
    </p:extLst>
  </p:cSld>
  <p:clrMapOvr>
    <a:masterClrMapping/>
  </p:clrMapOvr>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778503547"/>
      </p:ext>
    </p:extLst>
  </p:cSld>
  <p:clrMapOvr>
    <a:masterClrMapping/>
  </p:clrMapOvr>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1846577826"/>
      </p:ext>
    </p:extLst>
  </p:cSld>
  <p:clrMapOvr>
    <a:masterClrMapping/>
  </p:clrMapOvr>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366277662"/>
      </p:ext>
    </p:extLst>
  </p:cSld>
  <p:clrMapOvr>
    <a:masterClrMapping/>
  </p:clrMapOvr>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1883206309"/>
      </p:ext>
    </p:extLst>
  </p:cSld>
  <p:clrMapOvr>
    <a:masterClrMapping/>
  </p:clrMapOvr>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238459737"/>
      </p:ext>
    </p:extLst>
  </p:cSld>
  <p:clrMapOvr>
    <a:masterClrMapping/>
  </p:clrMapOvr>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4105448120"/>
      </p:ext>
    </p:extLst>
  </p:cSld>
  <p:clrMapOvr>
    <a:masterClrMapping/>
  </p:clrMapOvr>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2289056613"/>
      </p:ext>
    </p:extLst>
  </p:cSld>
  <p:clrMapOvr>
    <a:masterClrMapping/>
  </p:clrMapOvr>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2551728840"/>
      </p:ext>
    </p:extLst>
  </p:cSld>
  <p:clrMapOvr>
    <a:masterClrMapping/>
  </p:clrMapOvr>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411726788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endParaRPr lang="en-US" altLang="en-US"/>
          </a:p>
        </p:txBody>
      </p:sp>
      <p:sp>
        <p:nvSpPr>
          <p:cNvPr id="5" name="Rectangle 8"/>
          <p:cNvSpPr>
            <a:spLocks noGrp="1" noChangeArrowheads="1"/>
          </p:cNvSpPr>
          <p:nvPr>
            <p:ph type="ftr" sz="quarter" idx="11"/>
          </p:nvPr>
        </p:nvSpPr>
        <p:spPr>
          <a:ln/>
        </p:spPr>
        <p:txBody>
          <a:bodyPr/>
          <a:lstStyle>
            <a:lvl1pPr>
              <a:defRPr/>
            </a:lvl1pPr>
          </a:lstStyle>
          <a:p>
            <a:endParaRPr lang="en-US" altLang="en-US"/>
          </a:p>
        </p:txBody>
      </p:sp>
      <p:sp>
        <p:nvSpPr>
          <p:cNvPr id="6" name="Rectangle 9"/>
          <p:cNvSpPr>
            <a:spLocks noGrp="1" noChangeArrowheads="1"/>
          </p:cNvSpPr>
          <p:nvPr>
            <p:ph type="sldNum" sz="quarter" idx="12"/>
          </p:nvPr>
        </p:nvSpPr>
        <p:spPr>
          <a:ln/>
        </p:spPr>
        <p:txBody>
          <a:bodyPr/>
          <a:lstStyle>
            <a:lvl1pPr>
              <a:defRPr/>
            </a:lvl1pPr>
          </a:lstStyle>
          <a:p>
            <a:fld id="{3A085F6C-65AC-4107-BA22-A0BEA0B6C755}" type="slidenum">
              <a:rPr lang="en-US" altLang="en-US"/>
              <a:pPr/>
              <a:t>‹#›</a:t>
            </a:fld>
            <a:endParaRPr lang="en-US" altLang="en-US"/>
          </a:p>
        </p:txBody>
      </p:sp>
    </p:spTree>
    <p:extLst>
      <p:ext uri="{BB962C8B-B14F-4D97-AF65-F5344CB8AC3E}">
        <p14:creationId xmlns:p14="http://schemas.microsoft.com/office/powerpoint/2010/main" val="373333683"/>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2982183480"/>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678762128"/>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253752979"/>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632164491"/>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964841599"/>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008358425"/>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746487388"/>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730408624"/>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3138168694"/>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70085783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endParaRPr lang="en-US" altLang="en-US"/>
          </a:p>
        </p:txBody>
      </p:sp>
      <p:sp>
        <p:nvSpPr>
          <p:cNvPr id="5" name="Rectangle 8"/>
          <p:cNvSpPr>
            <a:spLocks noGrp="1" noChangeArrowheads="1"/>
          </p:cNvSpPr>
          <p:nvPr>
            <p:ph type="ftr" sz="quarter" idx="11"/>
          </p:nvPr>
        </p:nvSpPr>
        <p:spPr>
          <a:ln/>
        </p:spPr>
        <p:txBody>
          <a:bodyPr/>
          <a:lstStyle>
            <a:lvl1pPr>
              <a:defRPr/>
            </a:lvl1pPr>
          </a:lstStyle>
          <a:p>
            <a:endParaRPr lang="en-US" altLang="en-US"/>
          </a:p>
        </p:txBody>
      </p:sp>
      <p:sp>
        <p:nvSpPr>
          <p:cNvPr id="6" name="Rectangle 9"/>
          <p:cNvSpPr>
            <a:spLocks noGrp="1" noChangeArrowheads="1"/>
          </p:cNvSpPr>
          <p:nvPr>
            <p:ph type="sldNum" sz="quarter" idx="12"/>
          </p:nvPr>
        </p:nvSpPr>
        <p:spPr>
          <a:ln/>
        </p:spPr>
        <p:txBody>
          <a:bodyPr/>
          <a:lstStyle>
            <a:lvl1pPr>
              <a:defRPr/>
            </a:lvl1pPr>
          </a:lstStyle>
          <a:p>
            <a:fld id="{1410939A-09A3-4137-8314-3CF63F2EA997}" type="slidenum">
              <a:rPr lang="en-US" altLang="en-US"/>
              <a:pPr/>
              <a:t>‹#›</a:t>
            </a:fld>
            <a:endParaRPr lang="en-US" altLang="en-US"/>
          </a:p>
        </p:txBody>
      </p:sp>
    </p:spTree>
    <p:extLst>
      <p:ext uri="{BB962C8B-B14F-4D97-AF65-F5344CB8AC3E}">
        <p14:creationId xmlns:p14="http://schemas.microsoft.com/office/powerpoint/2010/main" val="830764820"/>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247702263"/>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2801865356"/>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559F693-0F98-7A40-91B5-E095C6A2E0F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76657609"/>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A1F7306-B318-264B-9AAA-3AD77871A7D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90855972"/>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E3B8806-6BD9-B34D-A7A7-0968BF384A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97479150"/>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95400" y="1676400"/>
            <a:ext cx="3657600" cy="4449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05400" y="1676400"/>
            <a:ext cx="3657600" cy="4449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96510FE-1E2B-9D42-AD5B-84103468027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20015703"/>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5E9135E-16EE-7741-AC11-3AF2CB4999D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68854161"/>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704B3B6-6EC8-9443-B7D5-C19AEF1A25A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8794449"/>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DA07C0D-D2CE-8046-BCF8-B217B9773E6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0082609"/>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15A4043-8797-AB44-B70B-E58E6BAFA4D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021539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endParaRPr lang="en-US" altLang="en-US"/>
          </a:p>
        </p:txBody>
      </p:sp>
      <p:sp>
        <p:nvSpPr>
          <p:cNvPr id="6" name="Rectangle 8"/>
          <p:cNvSpPr>
            <a:spLocks noGrp="1" noChangeArrowheads="1"/>
          </p:cNvSpPr>
          <p:nvPr>
            <p:ph type="ftr" sz="quarter" idx="11"/>
          </p:nvPr>
        </p:nvSpPr>
        <p:spPr>
          <a:ln/>
        </p:spPr>
        <p:txBody>
          <a:bodyPr/>
          <a:lstStyle>
            <a:lvl1pPr>
              <a:defRPr/>
            </a:lvl1pPr>
          </a:lstStyle>
          <a:p>
            <a:endParaRPr lang="en-US" altLang="en-US"/>
          </a:p>
        </p:txBody>
      </p:sp>
      <p:sp>
        <p:nvSpPr>
          <p:cNvPr id="7" name="Rectangle 9"/>
          <p:cNvSpPr>
            <a:spLocks noGrp="1" noChangeArrowheads="1"/>
          </p:cNvSpPr>
          <p:nvPr>
            <p:ph type="sldNum" sz="quarter" idx="12"/>
          </p:nvPr>
        </p:nvSpPr>
        <p:spPr>
          <a:ln/>
        </p:spPr>
        <p:txBody>
          <a:bodyPr/>
          <a:lstStyle>
            <a:lvl1pPr>
              <a:defRPr/>
            </a:lvl1pPr>
          </a:lstStyle>
          <a:p>
            <a:fld id="{0C55F9FD-77E9-4C9A-BAB2-6E883836B1A8}" type="slidenum">
              <a:rPr lang="en-US" altLang="en-US"/>
              <a:pPr/>
              <a:t>‹#›</a:t>
            </a:fld>
            <a:endParaRPr lang="en-US" altLang="en-US"/>
          </a:p>
        </p:txBody>
      </p:sp>
    </p:spTree>
    <p:extLst>
      <p:ext uri="{BB962C8B-B14F-4D97-AF65-F5344CB8AC3E}">
        <p14:creationId xmlns:p14="http://schemas.microsoft.com/office/powerpoint/2010/main" val="3940861976"/>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B1A31B4-F229-6340-ADA4-BF0BCF5E820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3463350"/>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1A28DE1-E9D2-6341-8F07-20CA96EE6C4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9136449"/>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8450" y="274638"/>
            <a:ext cx="211455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274638"/>
            <a:ext cx="619125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6C06A86-40AE-CC49-A27A-57F85657D8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07070368"/>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304800" y="274638"/>
            <a:ext cx="84582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48E458E-9524-EA46-8052-2E7FC8A5B83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63398544"/>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7620000" cy="1143000"/>
          </a:xfrm>
        </p:spPr>
        <p:txBody>
          <a:bodyPr/>
          <a:lstStyle/>
          <a:p>
            <a:r>
              <a:rPr lang="en-US"/>
              <a:t>Click to edit Master title style</a:t>
            </a:r>
          </a:p>
        </p:txBody>
      </p:sp>
      <p:sp>
        <p:nvSpPr>
          <p:cNvPr id="3" name="Text Placeholder 2"/>
          <p:cNvSpPr>
            <a:spLocks noGrp="1"/>
          </p:cNvSpPr>
          <p:nvPr>
            <p:ph type="body" sz="half" idx="1"/>
          </p:nvPr>
        </p:nvSpPr>
        <p:spPr>
          <a:xfrm>
            <a:off x="1295400" y="1676400"/>
            <a:ext cx="3657600" cy="4449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05400" y="1676400"/>
            <a:ext cx="3657600" cy="4449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EC69A91-45F3-9C40-90B3-3A2A6E3A0E3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85196472"/>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7620000" cy="1143000"/>
          </a:xfrm>
        </p:spPr>
        <p:txBody>
          <a:bodyPr/>
          <a:lstStyle/>
          <a:p>
            <a:r>
              <a:rPr lang="en-US"/>
              <a:t>Click to edit Master title style</a:t>
            </a:r>
          </a:p>
        </p:txBody>
      </p:sp>
      <p:sp>
        <p:nvSpPr>
          <p:cNvPr id="3" name="Text Placeholder 2"/>
          <p:cNvSpPr>
            <a:spLocks noGrp="1"/>
          </p:cNvSpPr>
          <p:nvPr>
            <p:ph type="body" sz="half" idx="1"/>
          </p:nvPr>
        </p:nvSpPr>
        <p:spPr>
          <a:xfrm>
            <a:off x="1295400" y="1676400"/>
            <a:ext cx="3657600" cy="4449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hart Placeholder 3"/>
          <p:cNvSpPr>
            <a:spLocks noGrp="1"/>
          </p:cNvSpPr>
          <p:nvPr>
            <p:ph type="chart" sz="half" idx="2"/>
          </p:nvPr>
        </p:nvSpPr>
        <p:spPr>
          <a:xfrm>
            <a:off x="5105400" y="1676400"/>
            <a:ext cx="3657600" cy="44497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0E9064D-F37F-C147-BB71-BB6B07188CF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50436277"/>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7620000" cy="1143000"/>
          </a:xfrm>
        </p:spPr>
        <p:txBody>
          <a:bodyPr/>
          <a:lstStyle/>
          <a:p>
            <a:r>
              <a:rPr lang="en-US"/>
              <a:t>Click to edit Master title style</a:t>
            </a:r>
          </a:p>
        </p:txBody>
      </p:sp>
      <p:sp>
        <p:nvSpPr>
          <p:cNvPr id="3" name="Text Placeholder 2"/>
          <p:cNvSpPr>
            <a:spLocks noGrp="1"/>
          </p:cNvSpPr>
          <p:nvPr>
            <p:ph type="body" sz="half" idx="1"/>
          </p:nvPr>
        </p:nvSpPr>
        <p:spPr>
          <a:xfrm>
            <a:off x="1295400" y="1676400"/>
            <a:ext cx="3657600" cy="4449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5105400" y="1676400"/>
            <a:ext cx="3657600" cy="21478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5105400" y="3976688"/>
            <a:ext cx="3657600" cy="21494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02492CC1-986A-E149-B8B4-85F79D66F6A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30560203"/>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816707019"/>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479401221"/>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81917441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endParaRPr lang="en-US" altLang="en-US"/>
          </a:p>
        </p:txBody>
      </p:sp>
      <p:sp>
        <p:nvSpPr>
          <p:cNvPr id="8" name="Rectangle 8"/>
          <p:cNvSpPr>
            <a:spLocks noGrp="1" noChangeArrowheads="1"/>
          </p:cNvSpPr>
          <p:nvPr>
            <p:ph type="ftr" sz="quarter" idx="11"/>
          </p:nvPr>
        </p:nvSpPr>
        <p:spPr>
          <a:ln/>
        </p:spPr>
        <p:txBody>
          <a:bodyPr/>
          <a:lstStyle>
            <a:lvl1pPr>
              <a:defRPr/>
            </a:lvl1pPr>
          </a:lstStyle>
          <a:p>
            <a:endParaRPr lang="en-US" altLang="en-US"/>
          </a:p>
        </p:txBody>
      </p:sp>
      <p:sp>
        <p:nvSpPr>
          <p:cNvPr id="9" name="Rectangle 9"/>
          <p:cNvSpPr>
            <a:spLocks noGrp="1" noChangeArrowheads="1"/>
          </p:cNvSpPr>
          <p:nvPr>
            <p:ph type="sldNum" sz="quarter" idx="12"/>
          </p:nvPr>
        </p:nvSpPr>
        <p:spPr>
          <a:ln/>
        </p:spPr>
        <p:txBody>
          <a:bodyPr/>
          <a:lstStyle>
            <a:lvl1pPr>
              <a:defRPr/>
            </a:lvl1pPr>
          </a:lstStyle>
          <a:p>
            <a:fld id="{4F0F6BD8-46A2-4802-8A35-E3EDA10E0328}" type="slidenum">
              <a:rPr lang="en-US" altLang="en-US"/>
              <a:pPr/>
              <a:t>‹#›</a:t>
            </a:fld>
            <a:endParaRPr lang="en-US" altLang="en-US"/>
          </a:p>
        </p:txBody>
      </p:sp>
    </p:spTree>
    <p:extLst>
      <p:ext uri="{BB962C8B-B14F-4D97-AF65-F5344CB8AC3E}">
        <p14:creationId xmlns:p14="http://schemas.microsoft.com/office/powerpoint/2010/main" val="2868371548"/>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527481326"/>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24227100"/>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3845719873"/>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642249452"/>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834148513"/>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958219743"/>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3837808376"/>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4095280096"/>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75989695"/>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08853827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endParaRPr lang="en-US" altLang="en-US"/>
          </a:p>
        </p:txBody>
      </p:sp>
      <p:sp>
        <p:nvSpPr>
          <p:cNvPr id="4" name="Rectangle 8"/>
          <p:cNvSpPr>
            <a:spLocks noGrp="1" noChangeArrowheads="1"/>
          </p:cNvSpPr>
          <p:nvPr>
            <p:ph type="ftr" sz="quarter" idx="11"/>
          </p:nvPr>
        </p:nvSpPr>
        <p:spPr>
          <a:ln/>
        </p:spPr>
        <p:txBody>
          <a:bodyPr/>
          <a:lstStyle>
            <a:lvl1pPr>
              <a:defRPr/>
            </a:lvl1pPr>
          </a:lstStyle>
          <a:p>
            <a:endParaRPr lang="en-US" altLang="en-US"/>
          </a:p>
        </p:txBody>
      </p:sp>
      <p:sp>
        <p:nvSpPr>
          <p:cNvPr id="5" name="Rectangle 9"/>
          <p:cNvSpPr>
            <a:spLocks noGrp="1" noChangeArrowheads="1"/>
          </p:cNvSpPr>
          <p:nvPr>
            <p:ph type="sldNum" sz="quarter" idx="12"/>
          </p:nvPr>
        </p:nvSpPr>
        <p:spPr>
          <a:ln/>
        </p:spPr>
        <p:txBody>
          <a:bodyPr/>
          <a:lstStyle>
            <a:lvl1pPr>
              <a:defRPr/>
            </a:lvl1pPr>
          </a:lstStyle>
          <a:p>
            <a:fld id="{56B2A371-A7BC-4BA2-B9A5-F7544BE53F15}" type="slidenum">
              <a:rPr lang="en-US" altLang="en-US"/>
              <a:pPr/>
              <a:t>‹#›</a:t>
            </a:fld>
            <a:endParaRPr lang="en-US" altLang="en-US"/>
          </a:p>
        </p:txBody>
      </p:sp>
    </p:spTree>
    <p:extLst>
      <p:ext uri="{BB962C8B-B14F-4D97-AF65-F5344CB8AC3E}">
        <p14:creationId xmlns:p14="http://schemas.microsoft.com/office/powerpoint/2010/main" val="2865529070"/>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hidden">
          <a:xfrm>
            <a:off x="228600" y="3200400"/>
            <a:ext cx="8763000" cy="1341438"/>
          </a:xfrm>
          <a:prstGeom prst="rect">
            <a:avLst/>
          </a:prstGeom>
          <a:gradFill rotWithShape="0">
            <a:gsLst>
              <a:gs pos="0">
                <a:schemeClr val="bg2"/>
              </a:gs>
              <a:gs pos="100000">
                <a:schemeClr val="bg1"/>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a:solidFill>
                <a:srgbClr val="5B5249"/>
              </a:solidFill>
              <a:latin typeface="Times New Roman" charset="0"/>
              <a:ea typeface="ＭＳ Ｐゴシック" charset="0"/>
            </a:endParaRPr>
          </a:p>
        </p:txBody>
      </p:sp>
      <p:pic>
        <p:nvPicPr>
          <p:cNvPr id="5" name="Picture 3" descr="ANABNR2"/>
          <p:cNvPicPr>
            <a:picLocks noChangeAspect="1" noChangeArrowheads="1"/>
          </p:cNvPicPr>
          <p:nvPr/>
        </p:nvPicPr>
        <p:blipFill>
          <a:blip r:embed="rId2" cstate="screen">
            <a:extLst>
              <a:ext uri="{28A0092B-C50C-407E-A947-70E740481C1C}">
                <a14:useLocalDpi xmlns:a14="http://schemas.microsoft.com/office/drawing/2010/main"/>
              </a:ext>
            </a:extLst>
          </a:blip>
          <a:srcRect l="-900" t="-1314" r="-2" b="-36961"/>
          <a:stretch>
            <a:fillRect/>
          </a:stretch>
        </p:blipFill>
        <p:spPr bwMode="auto">
          <a:xfrm>
            <a:off x="533400" y="3200400"/>
            <a:ext cx="8458200" cy="1158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4"/>
          <p:cNvSpPr>
            <a:spLocks noChangeArrowheads="1"/>
          </p:cNvSpPr>
          <p:nvPr/>
        </p:nvSpPr>
        <p:spPr bwMode="hidden">
          <a:xfrm>
            <a:off x="795338" y="2895600"/>
            <a:ext cx="304800" cy="990600"/>
          </a:xfrm>
          <a:prstGeom prst="rect">
            <a:avLst/>
          </a:prstGeom>
          <a:solidFill>
            <a:schemeClr val="accent2">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a:solidFill>
                <a:srgbClr val="5B5249"/>
              </a:solidFill>
              <a:latin typeface="Times New Roman" charset="0"/>
              <a:ea typeface="ＭＳ Ｐゴシック" charset="0"/>
            </a:endParaRPr>
          </a:p>
        </p:txBody>
      </p:sp>
      <p:sp>
        <p:nvSpPr>
          <p:cNvPr id="8197" name="Rectangle 5"/>
          <p:cNvSpPr>
            <a:spLocks noGrp="1" noChangeArrowheads="1"/>
          </p:cNvSpPr>
          <p:nvPr>
            <p:ph type="ctrTitle"/>
          </p:nvPr>
        </p:nvSpPr>
        <p:spPr>
          <a:xfrm>
            <a:off x="1143000" y="1981200"/>
            <a:ext cx="7772400" cy="1143000"/>
          </a:xfrm>
        </p:spPr>
        <p:txBody>
          <a:bodyPr/>
          <a:lstStyle>
            <a:lvl1pPr>
              <a:defRPr/>
            </a:lvl1pPr>
          </a:lstStyle>
          <a:p>
            <a:r>
              <a:rPr lang="en-US"/>
              <a:t>Click to edit Master title style</a:t>
            </a:r>
          </a:p>
        </p:txBody>
      </p:sp>
      <p:sp>
        <p:nvSpPr>
          <p:cNvPr id="8198" name="Rectangle 6"/>
          <p:cNvSpPr>
            <a:spLocks noGrp="1" noChangeArrowheads="1"/>
          </p:cNvSpPr>
          <p:nvPr>
            <p:ph type="subTitle" idx="1"/>
          </p:nvPr>
        </p:nvSpPr>
        <p:spPr>
          <a:xfrm>
            <a:off x="2038350" y="4351338"/>
            <a:ext cx="6400800" cy="1371600"/>
          </a:xfrm>
        </p:spPr>
        <p:txBody>
          <a:bodyPr/>
          <a:lstStyle>
            <a:lvl1pPr marL="0" indent="0">
              <a:buFont typeface="Wingdings" pitchFamily="26" charset="2"/>
              <a:buNone/>
              <a:defRPr/>
            </a:lvl1pPr>
          </a:lstStyle>
          <a:p>
            <a:r>
              <a:rPr lang="en-US"/>
              <a:t>Click to edit Master subtitle style</a:t>
            </a:r>
          </a:p>
        </p:txBody>
      </p:sp>
      <p:sp>
        <p:nvSpPr>
          <p:cNvPr id="7" name="Rectangle 7"/>
          <p:cNvSpPr>
            <a:spLocks noGrp="1" noChangeArrowheads="1"/>
          </p:cNvSpPr>
          <p:nvPr>
            <p:ph type="dt" sz="half" idx="10"/>
          </p:nvPr>
        </p:nvSpPr>
        <p:spPr>
          <a:xfrm>
            <a:off x="685800" y="6324600"/>
            <a:ext cx="1905000" cy="457200"/>
          </a:xfrm>
        </p:spPr>
        <p:txBody>
          <a:bodyPr/>
          <a:lstStyle>
            <a:lvl1pPr>
              <a:defRPr/>
            </a:lvl1pPr>
          </a:lstStyle>
          <a:p>
            <a:pPr>
              <a:defRPr/>
            </a:pPr>
            <a:endParaRPr lang="en-US">
              <a:solidFill>
                <a:srgbClr val="2A3D7A"/>
              </a:solidFill>
            </a:endParaRPr>
          </a:p>
        </p:txBody>
      </p:sp>
      <p:sp>
        <p:nvSpPr>
          <p:cNvPr id="8" name="Rectangle 8"/>
          <p:cNvSpPr>
            <a:spLocks noGrp="1" noChangeArrowheads="1"/>
          </p:cNvSpPr>
          <p:nvPr>
            <p:ph type="ftr" sz="quarter" idx="11"/>
          </p:nvPr>
        </p:nvSpPr>
        <p:spPr>
          <a:xfrm>
            <a:off x="3124200" y="6324600"/>
            <a:ext cx="2895600" cy="457200"/>
          </a:xfrm>
        </p:spPr>
        <p:txBody>
          <a:bodyPr/>
          <a:lstStyle>
            <a:lvl1pPr>
              <a:defRPr/>
            </a:lvl1pPr>
          </a:lstStyle>
          <a:p>
            <a:pPr>
              <a:defRPr/>
            </a:pPr>
            <a:endParaRPr lang="en-US">
              <a:solidFill>
                <a:srgbClr val="2A3D7A"/>
              </a:solidFill>
            </a:endParaRPr>
          </a:p>
        </p:txBody>
      </p:sp>
      <p:sp>
        <p:nvSpPr>
          <p:cNvPr id="9" name="Rectangle 9"/>
          <p:cNvSpPr>
            <a:spLocks noGrp="1" noChangeArrowheads="1"/>
          </p:cNvSpPr>
          <p:nvPr>
            <p:ph type="sldNum" sz="quarter" idx="12"/>
          </p:nvPr>
        </p:nvSpPr>
        <p:spPr>
          <a:xfrm>
            <a:off x="6553200" y="6324600"/>
            <a:ext cx="1905000" cy="457200"/>
          </a:xfrm>
        </p:spPr>
        <p:txBody>
          <a:bodyPr/>
          <a:lstStyle>
            <a:lvl1pPr>
              <a:defRPr sz="1400"/>
            </a:lvl1pPr>
          </a:lstStyle>
          <a:p>
            <a:pPr>
              <a:defRPr/>
            </a:pPr>
            <a:fld id="{0795622C-6B4C-AA44-A96F-D03C2D7B51E8}" type="slidenum">
              <a:rPr lang="en-US">
                <a:solidFill>
                  <a:srgbClr val="2A3D7A"/>
                </a:solidFill>
              </a:rPr>
              <a:pPr>
                <a:defRPr/>
              </a:pPr>
              <a:t>‹#›</a:t>
            </a:fld>
            <a:endParaRPr lang="en-US">
              <a:solidFill>
                <a:srgbClr val="2A3D7A"/>
              </a:solidFill>
            </a:endParaRPr>
          </a:p>
        </p:txBody>
      </p:sp>
    </p:spTree>
    <p:extLst>
      <p:ext uri="{BB962C8B-B14F-4D97-AF65-F5344CB8AC3E}">
        <p14:creationId xmlns:p14="http://schemas.microsoft.com/office/powerpoint/2010/main" val="2773233616"/>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B63AABD9-E53B-9241-877F-DFCCA8B54ED4}" type="slidenum">
              <a:rPr lang="en-US">
                <a:solidFill>
                  <a:srgbClr val="2A3D7A"/>
                </a:solidFill>
              </a:rPr>
              <a:pPr>
                <a:defRPr/>
              </a:pPr>
              <a:t>‹#›</a:t>
            </a:fld>
            <a:endParaRPr lang="en-US" sz="1400">
              <a:solidFill>
                <a:srgbClr val="2A3D7A"/>
              </a:solidFill>
            </a:endParaRPr>
          </a:p>
        </p:txBody>
      </p:sp>
    </p:spTree>
    <p:extLst>
      <p:ext uri="{BB962C8B-B14F-4D97-AF65-F5344CB8AC3E}">
        <p14:creationId xmlns:p14="http://schemas.microsoft.com/office/powerpoint/2010/main" val="3658575547"/>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F7348FA0-BF27-7B47-94F7-39C78385B93B}" type="slidenum">
              <a:rPr lang="en-US">
                <a:solidFill>
                  <a:srgbClr val="2A3D7A"/>
                </a:solidFill>
              </a:rPr>
              <a:pPr>
                <a:defRPr/>
              </a:pPr>
              <a:t>‹#›</a:t>
            </a:fld>
            <a:endParaRPr lang="en-US" sz="1400">
              <a:solidFill>
                <a:srgbClr val="2A3D7A"/>
              </a:solidFill>
            </a:endParaRPr>
          </a:p>
        </p:txBody>
      </p:sp>
    </p:spTree>
    <p:extLst>
      <p:ext uri="{BB962C8B-B14F-4D97-AF65-F5344CB8AC3E}">
        <p14:creationId xmlns:p14="http://schemas.microsoft.com/office/powerpoint/2010/main" val="2314038743"/>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210185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9200" y="210185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C6F10ED4-0689-6B43-B2DA-10298A3FB6C3}" type="slidenum">
              <a:rPr lang="en-US">
                <a:solidFill>
                  <a:srgbClr val="2A3D7A"/>
                </a:solidFill>
              </a:rPr>
              <a:pPr>
                <a:defRPr/>
              </a:pPr>
              <a:t>‹#›</a:t>
            </a:fld>
            <a:endParaRPr lang="en-US" sz="1400">
              <a:solidFill>
                <a:srgbClr val="2A3D7A"/>
              </a:solidFill>
            </a:endParaRPr>
          </a:p>
        </p:txBody>
      </p:sp>
    </p:spTree>
    <p:extLst>
      <p:ext uri="{BB962C8B-B14F-4D97-AF65-F5344CB8AC3E}">
        <p14:creationId xmlns:p14="http://schemas.microsoft.com/office/powerpoint/2010/main" val="1249116090"/>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8" name="Rectangle 8"/>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9" name="Rectangle 11"/>
          <p:cNvSpPr>
            <a:spLocks noGrp="1" noChangeArrowheads="1"/>
          </p:cNvSpPr>
          <p:nvPr>
            <p:ph type="sldNum" sz="quarter" idx="12"/>
          </p:nvPr>
        </p:nvSpPr>
        <p:spPr>
          <a:ln/>
        </p:spPr>
        <p:txBody>
          <a:bodyPr/>
          <a:lstStyle>
            <a:lvl1pPr>
              <a:defRPr/>
            </a:lvl1pPr>
          </a:lstStyle>
          <a:p>
            <a:pPr>
              <a:defRPr/>
            </a:pPr>
            <a:fld id="{D3CD2A76-DCDD-7741-8C77-DE934297E6D5}" type="slidenum">
              <a:rPr lang="en-US">
                <a:solidFill>
                  <a:srgbClr val="2A3D7A"/>
                </a:solidFill>
              </a:rPr>
              <a:pPr>
                <a:defRPr/>
              </a:pPr>
              <a:t>‹#›</a:t>
            </a:fld>
            <a:endParaRPr lang="en-US" sz="1400">
              <a:solidFill>
                <a:srgbClr val="2A3D7A"/>
              </a:solidFill>
            </a:endParaRPr>
          </a:p>
        </p:txBody>
      </p:sp>
    </p:spTree>
    <p:extLst>
      <p:ext uri="{BB962C8B-B14F-4D97-AF65-F5344CB8AC3E}">
        <p14:creationId xmlns:p14="http://schemas.microsoft.com/office/powerpoint/2010/main" val="2194695280"/>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4" name="Rectangle 8"/>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5" name="Rectangle 11"/>
          <p:cNvSpPr>
            <a:spLocks noGrp="1" noChangeArrowheads="1"/>
          </p:cNvSpPr>
          <p:nvPr>
            <p:ph type="sldNum" sz="quarter" idx="12"/>
          </p:nvPr>
        </p:nvSpPr>
        <p:spPr>
          <a:ln/>
        </p:spPr>
        <p:txBody>
          <a:bodyPr/>
          <a:lstStyle>
            <a:lvl1pPr>
              <a:defRPr/>
            </a:lvl1pPr>
          </a:lstStyle>
          <a:p>
            <a:pPr>
              <a:defRPr/>
            </a:pPr>
            <a:fld id="{AC757E35-AD68-A74F-B533-51E2E656BFBF}" type="slidenum">
              <a:rPr lang="en-US">
                <a:solidFill>
                  <a:srgbClr val="2A3D7A"/>
                </a:solidFill>
              </a:rPr>
              <a:pPr>
                <a:defRPr/>
              </a:pPr>
              <a:t>‹#›</a:t>
            </a:fld>
            <a:endParaRPr lang="en-US" sz="1400">
              <a:solidFill>
                <a:srgbClr val="2A3D7A"/>
              </a:solidFill>
            </a:endParaRPr>
          </a:p>
        </p:txBody>
      </p:sp>
    </p:spTree>
    <p:extLst>
      <p:ext uri="{BB962C8B-B14F-4D97-AF65-F5344CB8AC3E}">
        <p14:creationId xmlns:p14="http://schemas.microsoft.com/office/powerpoint/2010/main" val="2569060753"/>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3" name="Rectangle 8"/>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4" name="Rectangle 11"/>
          <p:cNvSpPr>
            <a:spLocks noGrp="1" noChangeArrowheads="1"/>
          </p:cNvSpPr>
          <p:nvPr>
            <p:ph type="sldNum" sz="quarter" idx="12"/>
          </p:nvPr>
        </p:nvSpPr>
        <p:spPr>
          <a:ln/>
        </p:spPr>
        <p:txBody>
          <a:bodyPr/>
          <a:lstStyle>
            <a:lvl1pPr>
              <a:defRPr/>
            </a:lvl1pPr>
          </a:lstStyle>
          <a:p>
            <a:pPr>
              <a:defRPr/>
            </a:pPr>
            <a:fld id="{D0B07FEB-969D-2B41-B703-9707BAB3CA47}" type="slidenum">
              <a:rPr lang="en-US">
                <a:solidFill>
                  <a:srgbClr val="2A3D7A"/>
                </a:solidFill>
              </a:rPr>
              <a:pPr>
                <a:defRPr/>
              </a:pPr>
              <a:t>‹#›</a:t>
            </a:fld>
            <a:endParaRPr lang="en-US" sz="1400">
              <a:solidFill>
                <a:srgbClr val="2A3D7A"/>
              </a:solidFill>
            </a:endParaRPr>
          </a:p>
        </p:txBody>
      </p:sp>
    </p:spTree>
    <p:extLst>
      <p:ext uri="{BB962C8B-B14F-4D97-AF65-F5344CB8AC3E}">
        <p14:creationId xmlns:p14="http://schemas.microsoft.com/office/powerpoint/2010/main" val="3764972879"/>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DAD6DF18-E628-0741-A49D-6C8F9AB73976}" type="slidenum">
              <a:rPr lang="en-US">
                <a:solidFill>
                  <a:srgbClr val="2A3D7A"/>
                </a:solidFill>
              </a:rPr>
              <a:pPr>
                <a:defRPr/>
              </a:pPr>
              <a:t>‹#›</a:t>
            </a:fld>
            <a:endParaRPr lang="en-US" sz="1400">
              <a:solidFill>
                <a:srgbClr val="2A3D7A"/>
              </a:solidFill>
            </a:endParaRPr>
          </a:p>
        </p:txBody>
      </p:sp>
    </p:spTree>
    <p:extLst>
      <p:ext uri="{BB962C8B-B14F-4D97-AF65-F5344CB8AC3E}">
        <p14:creationId xmlns:p14="http://schemas.microsoft.com/office/powerpoint/2010/main" val="1398942623"/>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BEF42DC8-30B4-2A48-BB11-49F0779E84E8}" type="slidenum">
              <a:rPr lang="en-US">
                <a:solidFill>
                  <a:srgbClr val="2A3D7A"/>
                </a:solidFill>
              </a:rPr>
              <a:pPr>
                <a:defRPr/>
              </a:pPr>
              <a:t>‹#›</a:t>
            </a:fld>
            <a:endParaRPr lang="en-US" sz="1400">
              <a:solidFill>
                <a:srgbClr val="2A3D7A"/>
              </a:solidFill>
            </a:endParaRPr>
          </a:p>
        </p:txBody>
      </p:sp>
    </p:spTree>
    <p:extLst>
      <p:ext uri="{BB962C8B-B14F-4D97-AF65-F5344CB8AC3E}">
        <p14:creationId xmlns:p14="http://schemas.microsoft.com/office/powerpoint/2010/main" val="1826789738"/>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CFB94EA7-0554-D740-8964-AC80D1EAEF89}" type="slidenum">
              <a:rPr lang="en-US">
                <a:solidFill>
                  <a:srgbClr val="2A3D7A"/>
                </a:solidFill>
              </a:rPr>
              <a:pPr>
                <a:defRPr/>
              </a:pPr>
              <a:t>‹#›</a:t>
            </a:fld>
            <a:endParaRPr lang="en-US" sz="1400">
              <a:solidFill>
                <a:srgbClr val="2A3D7A"/>
              </a:solidFill>
            </a:endParaRPr>
          </a:p>
        </p:txBody>
      </p:sp>
    </p:spTree>
    <p:extLst>
      <p:ext uri="{BB962C8B-B14F-4D97-AF65-F5344CB8AC3E}">
        <p14:creationId xmlns:p14="http://schemas.microsoft.com/office/powerpoint/2010/main" val="28600526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endParaRPr lang="en-US" altLang="en-US"/>
          </a:p>
        </p:txBody>
      </p:sp>
      <p:sp>
        <p:nvSpPr>
          <p:cNvPr id="3" name="Rectangle 8"/>
          <p:cNvSpPr>
            <a:spLocks noGrp="1" noChangeArrowheads="1"/>
          </p:cNvSpPr>
          <p:nvPr>
            <p:ph type="ftr" sz="quarter" idx="11"/>
          </p:nvPr>
        </p:nvSpPr>
        <p:spPr>
          <a:ln/>
        </p:spPr>
        <p:txBody>
          <a:bodyPr/>
          <a:lstStyle>
            <a:lvl1pPr>
              <a:defRPr/>
            </a:lvl1pPr>
          </a:lstStyle>
          <a:p>
            <a:endParaRPr lang="en-US" altLang="en-US"/>
          </a:p>
        </p:txBody>
      </p:sp>
      <p:sp>
        <p:nvSpPr>
          <p:cNvPr id="4" name="Rectangle 9"/>
          <p:cNvSpPr>
            <a:spLocks noGrp="1" noChangeArrowheads="1"/>
          </p:cNvSpPr>
          <p:nvPr>
            <p:ph type="sldNum" sz="quarter" idx="12"/>
          </p:nvPr>
        </p:nvSpPr>
        <p:spPr>
          <a:ln/>
        </p:spPr>
        <p:txBody>
          <a:bodyPr/>
          <a:lstStyle>
            <a:lvl1pPr>
              <a:defRPr/>
            </a:lvl1pPr>
          </a:lstStyle>
          <a:p>
            <a:fld id="{5C37C57F-1741-46F4-BEA9-D26922E82DEA}" type="slidenum">
              <a:rPr lang="en-US" altLang="en-US"/>
              <a:pPr/>
              <a:t>‹#›</a:t>
            </a:fld>
            <a:endParaRPr lang="en-US" altLang="en-US"/>
          </a:p>
        </p:txBody>
      </p:sp>
    </p:spTree>
    <p:extLst>
      <p:ext uri="{BB962C8B-B14F-4D97-AF65-F5344CB8AC3E}">
        <p14:creationId xmlns:p14="http://schemas.microsoft.com/office/powerpoint/2010/main" val="3433349232"/>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838200"/>
            <a:ext cx="1943100" cy="53784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6800" y="838200"/>
            <a:ext cx="5676900" cy="5378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ADBF685E-3C9C-FF48-9103-BCD7F1CA31CA}" type="slidenum">
              <a:rPr lang="en-US">
                <a:solidFill>
                  <a:srgbClr val="2A3D7A"/>
                </a:solidFill>
              </a:rPr>
              <a:pPr>
                <a:defRPr/>
              </a:pPr>
              <a:t>‹#›</a:t>
            </a:fld>
            <a:endParaRPr lang="en-US" sz="1400">
              <a:solidFill>
                <a:srgbClr val="2A3D7A"/>
              </a:solidFill>
            </a:endParaRPr>
          </a:p>
        </p:txBody>
      </p:sp>
    </p:spTree>
    <p:extLst>
      <p:ext uri="{BB962C8B-B14F-4D97-AF65-F5344CB8AC3E}">
        <p14:creationId xmlns:p14="http://schemas.microsoft.com/office/powerpoint/2010/main" val="925739616"/>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612862898"/>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40845779"/>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897114538"/>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537535154"/>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61889301"/>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423339238"/>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053974957"/>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653781817"/>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4428691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endParaRPr lang="en-US" altLang="en-US"/>
          </a:p>
        </p:txBody>
      </p:sp>
      <p:sp>
        <p:nvSpPr>
          <p:cNvPr id="5" name="Rectangle 8"/>
          <p:cNvSpPr>
            <a:spLocks noGrp="1" noChangeArrowheads="1"/>
          </p:cNvSpPr>
          <p:nvPr>
            <p:ph type="ftr" sz="quarter" idx="11"/>
          </p:nvPr>
        </p:nvSpPr>
        <p:spPr>
          <a:ln/>
        </p:spPr>
        <p:txBody>
          <a:bodyPr/>
          <a:lstStyle>
            <a:lvl1pPr>
              <a:defRPr/>
            </a:lvl1pPr>
          </a:lstStyle>
          <a:p>
            <a:endParaRPr lang="en-US" altLang="en-US"/>
          </a:p>
        </p:txBody>
      </p:sp>
      <p:sp>
        <p:nvSpPr>
          <p:cNvPr id="6" name="Rectangle 11"/>
          <p:cNvSpPr>
            <a:spLocks noGrp="1" noChangeArrowheads="1"/>
          </p:cNvSpPr>
          <p:nvPr>
            <p:ph type="sldNum" sz="quarter" idx="12"/>
          </p:nvPr>
        </p:nvSpPr>
        <p:spPr>
          <a:ln/>
        </p:spPr>
        <p:txBody>
          <a:bodyPr/>
          <a:lstStyle>
            <a:lvl1pPr>
              <a:defRPr/>
            </a:lvl1pPr>
          </a:lstStyle>
          <a:p>
            <a:fld id="{44C7B7B9-2E13-4DE5-94F0-BD3FFCC7E54A}" type="slidenum">
              <a:rPr lang="en-US" altLang="en-US"/>
              <a:pPr/>
              <a:t>‹#›</a:t>
            </a:fld>
            <a:endParaRPr lang="en-US" altLang="en-US" sz="1400"/>
          </a:p>
        </p:txBody>
      </p:sp>
    </p:spTree>
    <p:extLst>
      <p:ext uri="{BB962C8B-B14F-4D97-AF65-F5344CB8AC3E}">
        <p14:creationId xmlns:p14="http://schemas.microsoft.com/office/powerpoint/2010/main" val="152075654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endParaRPr lang="en-US" altLang="en-US"/>
          </a:p>
        </p:txBody>
      </p:sp>
      <p:sp>
        <p:nvSpPr>
          <p:cNvPr id="6" name="Rectangle 8"/>
          <p:cNvSpPr>
            <a:spLocks noGrp="1" noChangeArrowheads="1"/>
          </p:cNvSpPr>
          <p:nvPr>
            <p:ph type="ftr" sz="quarter" idx="11"/>
          </p:nvPr>
        </p:nvSpPr>
        <p:spPr>
          <a:ln/>
        </p:spPr>
        <p:txBody>
          <a:bodyPr/>
          <a:lstStyle>
            <a:lvl1pPr>
              <a:defRPr/>
            </a:lvl1pPr>
          </a:lstStyle>
          <a:p>
            <a:endParaRPr lang="en-US" altLang="en-US"/>
          </a:p>
        </p:txBody>
      </p:sp>
      <p:sp>
        <p:nvSpPr>
          <p:cNvPr id="7" name="Rectangle 9"/>
          <p:cNvSpPr>
            <a:spLocks noGrp="1" noChangeArrowheads="1"/>
          </p:cNvSpPr>
          <p:nvPr>
            <p:ph type="sldNum" sz="quarter" idx="12"/>
          </p:nvPr>
        </p:nvSpPr>
        <p:spPr>
          <a:ln/>
        </p:spPr>
        <p:txBody>
          <a:bodyPr/>
          <a:lstStyle>
            <a:lvl1pPr>
              <a:defRPr/>
            </a:lvl1pPr>
          </a:lstStyle>
          <a:p>
            <a:fld id="{781215CA-F3F5-4351-9E82-8CF1D5091864}" type="slidenum">
              <a:rPr lang="en-US" altLang="en-US"/>
              <a:pPr/>
              <a:t>‹#›</a:t>
            </a:fld>
            <a:endParaRPr lang="en-US" altLang="en-US"/>
          </a:p>
        </p:txBody>
      </p:sp>
    </p:spTree>
    <p:extLst>
      <p:ext uri="{BB962C8B-B14F-4D97-AF65-F5344CB8AC3E}">
        <p14:creationId xmlns:p14="http://schemas.microsoft.com/office/powerpoint/2010/main" val="4245951781"/>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416270686"/>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3206875883"/>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687702145"/>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4004305958"/>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559F693-0F98-7A40-91B5-E095C6A2E0F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68023773"/>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A1F7306-B318-264B-9AAA-3AD77871A7D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17924276"/>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E3B8806-6BD9-B34D-A7A7-0968BF384A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01696068"/>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95400" y="1676400"/>
            <a:ext cx="3657600" cy="4449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05400" y="1676400"/>
            <a:ext cx="3657600" cy="4449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96510FE-1E2B-9D42-AD5B-84103468027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28578471"/>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5E9135E-16EE-7741-AC11-3AF2CB4999D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64524294"/>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704B3B6-6EC8-9443-B7D5-C19AEF1A25A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4223090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endParaRPr lang="en-US" altLang="en-US"/>
          </a:p>
        </p:txBody>
      </p:sp>
      <p:sp>
        <p:nvSpPr>
          <p:cNvPr id="6" name="Rectangle 8"/>
          <p:cNvSpPr>
            <a:spLocks noGrp="1" noChangeArrowheads="1"/>
          </p:cNvSpPr>
          <p:nvPr>
            <p:ph type="ftr" sz="quarter" idx="11"/>
          </p:nvPr>
        </p:nvSpPr>
        <p:spPr>
          <a:ln/>
        </p:spPr>
        <p:txBody>
          <a:bodyPr/>
          <a:lstStyle>
            <a:lvl1pPr>
              <a:defRPr/>
            </a:lvl1pPr>
          </a:lstStyle>
          <a:p>
            <a:endParaRPr lang="en-US" altLang="en-US"/>
          </a:p>
        </p:txBody>
      </p:sp>
      <p:sp>
        <p:nvSpPr>
          <p:cNvPr id="7" name="Rectangle 9"/>
          <p:cNvSpPr>
            <a:spLocks noGrp="1" noChangeArrowheads="1"/>
          </p:cNvSpPr>
          <p:nvPr>
            <p:ph type="sldNum" sz="quarter" idx="12"/>
          </p:nvPr>
        </p:nvSpPr>
        <p:spPr>
          <a:ln/>
        </p:spPr>
        <p:txBody>
          <a:bodyPr/>
          <a:lstStyle>
            <a:lvl1pPr>
              <a:defRPr/>
            </a:lvl1pPr>
          </a:lstStyle>
          <a:p>
            <a:fld id="{96F397B3-866E-46CC-9B1A-8DBF9C7CD150}" type="slidenum">
              <a:rPr lang="en-US" altLang="en-US"/>
              <a:pPr/>
              <a:t>‹#›</a:t>
            </a:fld>
            <a:endParaRPr lang="en-US" altLang="en-US"/>
          </a:p>
        </p:txBody>
      </p:sp>
    </p:spTree>
    <p:extLst>
      <p:ext uri="{BB962C8B-B14F-4D97-AF65-F5344CB8AC3E}">
        <p14:creationId xmlns:p14="http://schemas.microsoft.com/office/powerpoint/2010/main" val="85434027"/>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DA07C0D-D2CE-8046-BCF8-B217B9773E6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04733185"/>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15A4043-8797-AB44-B70B-E58E6BAFA4D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56650196"/>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B1A31B4-F229-6340-ADA4-BF0BCF5E820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64326550"/>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1A28DE1-E9D2-6341-8F07-20CA96EE6C4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06366015"/>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8450" y="274638"/>
            <a:ext cx="211455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274638"/>
            <a:ext cx="619125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6C06A86-40AE-CC49-A27A-57F85657D8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90535848"/>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304800" y="274638"/>
            <a:ext cx="84582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48E458E-9524-EA46-8052-2E7FC8A5B83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00270582"/>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7620000" cy="1143000"/>
          </a:xfrm>
        </p:spPr>
        <p:txBody>
          <a:bodyPr/>
          <a:lstStyle/>
          <a:p>
            <a:r>
              <a:rPr lang="en-US"/>
              <a:t>Click to edit Master title style</a:t>
            </a:r>
          </a:p>
        </p:txBody>
      </p:sp>
      <p:sp>
        <p:nvSpPr>
          <p:cNvPr id="3" name="Text Placeholder 2"/>
          <p:cNvSpPr>
            <a:spLocks noGrp="1"/>
          </p:cNvSpPr>
          <p:nvPr>
            <p:ph type="body" sz="half" idx="1"/>
          </p:nvPr>
        </p:nvSpPr>
        <p:spPr>
          <a:xfrm>
            <a:off x="1295400" y="1676400"/>
            <a:ext cx="3657600" cy="4449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05400" y="1676400"/>
            <a:ext cx="3657600" cy="4449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EC69A91-45F3-9C40-90B3-3A2A6E3A0E3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13465407"/>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7620000" cy="1143000"/>
          </a:xfrm>
        </p:spPr>
        <p:txBody>
          <a:bodyPr/>
          <a:lstStyle/>
          <a:p>
            <a:r>
              <a:rPr lang="en-US"/>
              <a:t>Click to edit Master title style</a:t>
            </a:r>
          </a:p>
        </p:txBody>
      </p:sp>
      <p:sp>
        <p:nvSpPr>
          <p:cNvPr id="3" name="Text Placeholder 2"/>
          <p:cNvSpPr>
            <a:spLocks noGrp="1"/>
          </p:cNvSpPr>
          <p:nvPr>
            <p:ph type="body" sz="half" idx="1"/>
          </p:nvPr>
        </p:nvSpPr>
        <p:spPr>
          <a:xfrm>
            <a:off x="1295400" y="1676400"/>
            <a:ext cx="3657600" cy="4449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hart Placeholder 3"/>
          <p:cNvSpPr>
            <a:spLocks noGrp="1"/>
          </p:cNvSpPr>
          <p:nvPr>
            <p:ph type="chart" sz="half" idx="2"/>
          </p:nvPr>
        </p:nvSpPr>
        <p:spPr>
          <a:xfrm>
            <a:off x="5105400" y="1676400"/>
            <a:ext cx="3657600" cy="44497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0E9064D-F37F-C147-BB71-BB6B07188CF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65353080"/>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7620000" cy="1143000"/>
          </a:xfrm>
        </p:spPr>
        <p:txBody>
          <a:bodyPr/>
          <a:lstStyle/>
          <a:p>
            <a:r>
              <a:rPr lang="en-US"/>
              <a:t>Click to edit Master title style</a:t>
            </a:r>
          </a:p>
        </p:txBody>
      </p:sp>
      <p:sp>
        <p:nvSpPr>
          <p:cNvPr id="3" name="Text Placeholder 2"/>
          <p:cNvSpPr>
            <a:spLocks noGrp="1"/>
          </p:cNvSpPr>
          <p:nvPr>
            <p:ph type="body" sz="half" idx="1"/>
          </p:nvPr>
        </p:nvSpPr>
        <p:spPr>
          <a:xfrm>
            <a:off x="1295400" y="1676400"/>
            <a:ext cx="3657600" cy="4449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5105400" y="1676400"/>
            <a:ext cx="3657600" cy="21478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5105400" y="3976688"/>
            <a:ext cx="3657600" cy="21494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02492CC1-986A-E149-B8B4-85F79D66F6A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9618792"/>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113063793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endParaRPr lang="en-US" altLang="en-US"/>
          </a:p>
        </p:txBody>
      </p:sp>
      <p:sp>
        <p:nvSpPr>
          <p:cNvPr id="5" name="Rectangle 8"/>
          <p:cNvSpPr>
            <a:spLocks noGrp="1" noChangeArrowheads="1"/>
          </p:cNvSpPr>
          <p:nvPr>
            <p:ph type="ftr" sz="quarter" idx="11"/>
          </p:nvPr>
        </p:nvSpPr>
        <p:spPr>
          <a:ln/>
        </p:spPr>
        <p:txBody>
          <a:bodyPr/>
          <a:lstStyle>
            <a:lvl1pPr>
              <a:defRPr/>
            </a:lvl1pPr>
          </a:lstStyle>
          <a:p>
            <a:endParaRPr lang="en-US" altLang="en-US"/>
          </a:p>
        </p:txBody>
      </p:sp>
      <p:sp>
        <p:nvSpPr>
          <p:cNvPr id="6" name="Rectangle 9"/>
          <p:cNvSpPr>
            <a:spLocks noGrp="1" noChangeArrowheads="1"/>
          </p:cNvSpPr>
          <p:nvPr>
            <p:ph type="sldNum" sz="quarter" idx="12"/>
          </p:nvPr>
        </p:nvSpPr>
        <p:spPr>
          <a:ln/>
        </p:spPr>
        <p:txBody>
          <a:bodyPr/>
          <a:lstStyle>
            <a:lvl1pPr>
              <a:defRPr/>
            </a:lvl1pPr>
          </a:lstStyle>
          <a:p>
            <a:fld id="{9FADE28C-445A-4B79-9AA2-D01514CC3876}" type="slidenum">
              <a:rPr lang="en-US" altLang="en-US"/>
              <a:pPr/>
              <a:t>‹#›</a:t>
            </a:fld>
            <a:endParaRPr lang="en-US" altLang="en-US"/>
          </a:p>
        </p:txBody>
      </p:sp>
    </p:spTree>
    <p:extLst>
      <p:ext uri="{BB962C8B-B14F-4D97-AF65-F5344CB8AC3E}">
        <p14:creationId xmlns:p14="http://schemas.microsoft.com/office/powerpoint/2010/main" val="2959259690"/>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549179502"/>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121696609"/>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385477833"/>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161265616"/>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827668087"/>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4029000351"/>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179695493"/>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897534431"/>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374384245"/>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335488775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endParaRPr lang="en-US" altLang="en-US"/>
          </a:p>
        </p:txBody>
      </p:sp>
      <p:sp>
        <p:nvSpPr>
          <p:cNvPr id="5" name="Rectangle 8"/>
          <p:cNvSpPr>
            <a:spLocks noGrp="1" noChangeArrowheads="1"/>
          </p:cNvSpPr>
          <p:nvPr>
            <p:ph type="ftr" sz="quarter" idx="11"/>
          </p:nvPr>
        </p:nvSpPr>
        <p:spPr>
          <a:ln/>
        </p:spPr>
        <p:txBody>
          <a:bodyPr/>
          <a:lstStyle>
            <a:lvl1pPr>
              <a:defRPr/>
            </a:lvl1pPr>
          </a:lstStyle>
          <a:p>
            <a:endParaRPr lang="en-US" altLang="en-US"/>
          </a:p>
        </p:txBody>
      </p:sp>
      <p:sp>
        <p:nvSpPr>
          <p:cNvPr id="6" name="Rectangle 9"/>
          <p:cNvSpPr>
            <a:spLocks noGrp="1" noChangeArrowheads="1"/>
          </p:cNvSpPr>
          <p:nvPr>
            <p:ph type="sldNum" sz="quarter" idx="12"/>
          </p:nvPr>
        </p:nvSpPr>
        <p:spPr>
          <a:ln/>
        </p:spPr>
        <p:txBody>
          <a:bodyPr/>
          <a:lstStyle>
            <a:lvl1pPr>
              <a:defRPr/>
            </a:lvl1pPr>
          </a:lstStyle>
          <a:p>
            <a:fld id="{FC4C609D-27B5-420F-A9C5-15A7A5BEA107}" type="slidenum">
              <a:rPr lang="en-US" altLang="en-US"/>
              <a:pPr/>
              <a:t>‹#›</a:t>
            </a:fld>
            <a:endParaRPr lang="en-US" altLang="en-US"/>
          </a:p>
        </p:txBody>
      </p:sp>
    </p:spTree>
    <p:extLst>
      <p:ext uri="{BB962C8B-B14F-4D97-AF65-F5344CB8AC3E}">
        <p14:creationId xmlns:p14="http://schemas.microsoft.com/office/powerpoint/2010/main" val="2736111141"/>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60236907"/>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569923388"/>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559F693-0F98-7A40-91B5-E095C6A2E0F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50898311"/>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A1F7306-B318-264B-9AAA-3AD77871A7D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72477167"/>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E3B8806-6BD9-B34D-A7A7-0968BF384A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30060341"/>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95400" y="1676400"/>
            <a:ext cx="3657600" cy="4449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05400" y="1676400"/>
            <a:ext cx="3657600" cy="4449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96510FE-1E2B-9D42-AD5B-84103468027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36346970"/>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5E9135E-16EE-7741-AC11-3AF2CB4999D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24009881"/>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704B3B6-6EC8-9443-B7D5-C19AEF1A25A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5281579"/>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DA07C0D-D2CE-8046-BCF8-B217B9773E6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16104991"/>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15A4043-8797-AB44-B70B-E58E6BAFA4D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1806129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63170"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263171" name="Rectangle 3"/>
          <p:cNvSpPr>
            <a:spLocks noGrp="1" noChangeArrowheads="1"/>
          </p:cNvSpPr>
          <p:nvPr>
            <p:ph type="subTitle" idx="1"/>
          </p:nvPr>
        </p:nvSpPr>
        <p:spPr>
          <a:xfrm>
            <a:off x="1371600" y="3886200"/>
            <a:ext cx="6400800" cy="1752600"/>
          </a:xfrm>
        </p:spPr>
        <p:txBody>
          <a:bodyPr/>
          <a:lstStyle>
            <a:lvl1pPr marL="0" indent="0" algn="ctr">
              <a:buFont typeface="Wingdings" pitchFamily="26" charset="2"/>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487B6D1E-2466-4FEC-AE69-5BA7EA16B0DB}" type="slidenum">
              <a:rPr lang="en-US" altLang="en-US"/>
              <a:pPr/>
              <a:t>‹#›</a:t>
            </a:fld>
            <a:endParaRPr lang="en-US" altLang="en-US"/>
          </a:p>
        </p:txBody>
      </p:sp>
    </p:spTree>
    <p:extLst>
      <p:ext uri="{BB962C8B-B14F-4D97-AF65-F5344CB8AC3E}">
        <p14:creationId xmlns:p14="http://schemas.microsoft.com/office/powerpoint/2010/main" val="541789008"/>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B1A31B4-F229-6340-ADA4-BF0BCF5E820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86976546"/>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1A28DE1-E9D2-6341-8F07-20CA96EE6C4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98747184"/>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8450" y="274638"/>
            <a:ext cx="211455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274638"/>
            <a:ext cx="619125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6C06A86-40AE-CC49-A27A-57F85657D8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25122445"/>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304800" y="274638"/>
            <a:ext cx="84582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48E458E-9524-EA46-8052-2E7FC8A5B83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53661137"/>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7620000" cy="1143000"/>
          </a:xfrm>
        </p:spPr>
        <p:txBody>
          <a:bodyPr/>
          <a:lstStyle/>
          <a:p>
            <a:r>
              <a:rPr lang="en-US"/>
              <a:t>Click to edit Master title style</a:t>
            </a:r>
          </a:p>
        </p:txBody>
      </p:sp>
      <p:sp>
        <p:nvSpPr>
          <p:cNvPr id="3" name="Text Placeholder 2"/>
          <p:cNvSpPr>
            <a:spLocks noGrp="1"/>
          </p:cNvSpPr>
          <p:nvPr>
            <p:ph type="body" sz="half" idx="1"/>
          </p:nvPr>
        </p:nvSpPr>
        <p:spPr>
          <a:xfrm>
            <a:off x="1295400" y="1676400"/>
            <a:ext cx="3657600" cy="4449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05400" y="1676400"/>
            <a:ext cx="3657600" cy="4449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EC69A91-45F3-9C40-90B3-3A2A6E3A0E3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05386187"/>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7620000" cy="1143000"/>
          </a:xfrm>
        </p:spPr>
        <p:txBody>
          <a:bodyPr/>
          <a:lstStyle/>
          <a:p>
            <a:r>
              <a:rPr lang="en-US"/>
              <a:t>Click to edit Master title style</a:t>
            </a:r>
          </a:p>
        </p:txBody>
      </p:sp>
      <p:sp>
        <p:nvSpPr>
          <p:cNvPr id="3" name="Text Placeholder 2"/>
          <p:cNvSpPr>
            <a:spLocks noGrp="1"/>
          </p:cNvSpPr>
          <p:nvPr>
            <p:ph type="body" sz="half" idx="1"/>
          </p:nvPr>
        </p:nvSpPr>
        <p:spPr>
          <a:xfrm>
            <a:off x="1295400" y="1676400"/>
            <a:ext cx="3657600" cy="4449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hart Placeholder 3"/>
          <p:cNvSpPr>
            <a:spLocks noGrp="1"/>
          </p:cNvSpPr>
          <p:nvPr>
            <p:ph type="chart" sz="half" idx="2"/>
          </p:nvPr>
        </p:nvSpPr>
        <p:spPr>
          <a:xfrm>
            <a:off x="5105400" y="1676400"/>
            <a:ext cx="3657600" cy="44497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0E9064D-F37F-C147-BB71-BB6B07188CF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09557965"/>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7620000" cy="1143000"/>
          </a:xfrm>
        </p:spPr>
        <p:txBody>
          <a:bodyPr/>
          <a:lstStyle/>
          <a:p>
            <a:r>
              <a:rPr lang="en-US"/>
              <a:t>Click to edit Master title style</a:t>
            </a:r>
          </a:p>
        </p:txBody>
      </p:sp>
      <p:sp>
        <p:nvSpPr>
          <p:cNvPr id="3" name="Text Placeholder 2"/>
          <p:cNvSpPr>
            <a:spLocks noGrp="1"/>
          </p:cNvSpPr>
          <p:nvPr>
            <p:ph type="body" sz="half" idx="1"/>
          </p:nvPr>
        </p:nvSpPr>
        <p:spPr>
          <a:xfrm>
            <a:off x="1295400" y="1676400"/>
            <a:ext cx="3657600" cy="4449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5105400" y="1676400"/>
            <a:ext cx="3657600" cy="21478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5105400" y="3976688"/>
            <a:ext cx="3657600" cy="21494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02492CC1-986A-E149-B8B4-85F79D66F6A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0011057"/>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solidFill>
                <a:srgbClr val="578963"/>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578963"/>
              </a:solidFill>
            </a:endParaRPr>
          </a:p>
        </p:txBody>
      </p:sp>
      <p:sp>
        <p:nvSpPr>
          <p:cNvPr id="6" name="Slide Number Placeholder 5"/>
          <p:cNvSpPr>
            <a:spLocks noGrp="1"/>
          </p:cNvSpPr>
          <p:nvPr>
            <p:ph type="sldNum" sz="quarter" idx="12"/>
          </p:nvPr>
        </p:nvSpPr>
        <p:spPr/>
        <p:txBody>
          <a:bodyPr/>
          <a:lstStyle>
            <a:lvl1pPr>
              <a:defRPr/>
            </a:lvl1pPr>
          </a:lstStyle>
          <a:p>
            <a:fld id="{AEB72CEE-37E9-0A43-94B9-4553C764048C}" type="slidenum">
              <a:rPr lang="zh-CN" altLang="en-US">
                <a:solidFill>
                  <a:srgbClr val="578963"/>
                </a:solidFill>
              </a:rPr>
              <a:pPr/>
              <a:t>‹#›</a:t>
            </a:fld>
            <a:endParaRPr lang="en-US" altLang="zh-CN">
              <a:solidFill>
                <a:srgbClr val="578963"/>
              </a:solidFill>
            </a:endParaRPr>
          </a:p>
        </p:txBody>
      </p:sp>
    </p:spTree>
    <p:extLst>
      <p:ext uri="{BB962C8B-B14F-4D97-AF65-F5344CB8AC3E}">
        <p14:creationId xmlns:p14="http://schemas.microsoft.com/office/powerpoint/2010/main" val="438171731"/>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solidFill>
                <a:srgbClr val="578963"/>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578963"/>
              </a:solidFill>
            </a:endParaRPr>
          </a:p>
        </p:txBody>
      </p:sp>
      <p:sp>
        <p:nvSpPr>
          <p:cNvPr id="6" name="Slide Number Placeholder 5"/>
          <p:cNvSpPr>
            <a:spLocks noGrp="1"/>
          </p:cNvSpPr>
          <p:nvPr>
            <p:ph type="sldNum" sz="quarter" idx="12"/>
          </p:nvPr>
        </p:nvSpPr>
        <p:spPr/>
        <p:txBody>
          <a:bodyPr/>
          <a:lstStyle>
            <a:lvl1pPr>
              <a:defRPr/>
            </a:lvl1pPr>
          </a:lstStyle>
          <a:p>
            <a:fld id="{9F30F9B5-71EF-4248-BB52-5D2B57F88DA0}" type="slidenum">
              <a:rPr lang="zh-CN" altLang="en-US">
                <a:solidFill>
                  <a:srgbClr val="578963"/>
                </a:solidFill>
              </a:rPr>
              <a:pPr/>
              <a:t>‹#›</a:t>
            </a:fld>
            <a:endParaRPr lang="en-US" altLang="zh-CN">
              <a:solidFill>
                <a:srgbClr val="578963"/>
              </a:solidFill>
            </a:endParaRPr>
          </a:p>
        </p:txBody>
      </p:sp>
    </p:spTree>
    <p:extLst>
      <p:ext uri="{BB962C8B-B14F-4D97-AF65-F5344CB8AC3E}">
        <p14:creationId xmlns:p14="http://schemas.microsoft.com/office/powerpoint/2010/main" val="1828613487"/>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solidFill>
                <a:srgbClr val="578963"/>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578963"/>
              </a:solidFill>
            </a:endParaRPr>
          </a:p>
        </p:txBody>
      </p:sp>
      <p:sp>
        <p:nvSpPr>
          <p:cNvPr id="6" name="Slide Number Placeholder 5"/>
          <p:cNvSpPr>
            <a:spLocks noGrp="1"/>
          </p:cNvSpPr>
          <p:nvPr>
            <p:ph type="sldNum" sz="quarter" idx="12"/>
          </p:nvPr>
        </p:nvSpPr>
        <p:spPr/>
        <p:txBody>
          <a:bodyPr/>
          <a:lstStyle>
            <a:lvl1pPr>
              <a:defRPr/>
            </a:lvl1pPr>
          </a:lstStyle>
          <a:p>
            <a:fld id="{B120F848-4BD8-E140-B772-1D7575835ABA}" type="slidenum">
              <a:rPr lang="zh-CN" altLang="en-US">
                <a:solidFill>
                  <a:srgbClr val="578963"/>
                </a:solidFill>
              </a:rPr>
              <a:pPr/>
              <a:t>‹#›</a:t>
            </a:fld>
            <a:endParaRPr lang="en-US" altLang="zh-CN">
              <a:solidFill>
                <a:srgbClr val="578963"/>
              </a:solidFill>
            </a:endParaRPr>
          </a:p>
        </p:txBody>
      </p:sp>
    </p:spTree>
    <p:extLst>
      <p:ext uri="{BB962C8B-B14F-4D97-AF65-F5344CB8AC3E}">
        <p14:creationId xmlns:p14="http://schemas.microsoft.com/office/powerpoint/2010/main" val="314060773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99CCE0A5-D58B-4D62-8494-7F65AD09AC99}" type="slidenum">
              <a:rPr lang="en-US" altLang="en-US"/>
              <a:pPr/>
              <a:t>‹#›</a:t>
            </a:fld>
            <a:endParaRPr lang="en-US" altLang="en-US"/>
          </a:p>
        </p:txBody>
      </p:sp>
    </p:spTree>
    <p:extLst>
      <p:ext uri="{BB962C8B-B14F-4D97-AF65-F5344CB8AC3E}">
        <p14:creationId xmlns:p14="http://schemas.microsoft.com/office/powerpoint/2010/main" val="256387595"/>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defRPr/>
            </a:pPr>
            <a:endParaRPr lang="en-US">
              <a:solidFill>
                <a:srgbClr val="578963"/>
              </a:solidFill>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srgbClr val="578963"/>
              </a:solidFill>
            </a:endParaRPr>
          </a:p>
        </p:txBody>
      </p:sp>
      <p:sp>
        <p:nvSpPr>
          <p:cNvPr id="7" name="Slide Number Placeholder 6"/>
          <p:cNvSpPr>
            <a:spLocks noGrp="1"/>
          </p:cNvSpPr>
          <p:nvPr>
            <p:ph type="sldNum" sz="quarter" idx="12"/>
          </p:nvPr>
        </p:nvSpPr>
        <p:spPr/>
        <p:txBody>
          <a:bodyPr/>
          <a:lstStyle>
            <a:lvl1pPr>
              <a:defRPr/>
            </a:lvl1pPr>
          </a:lstStyle>
          <a:p>
            <a:fld id="{1E2877B2-1138-2040-A0CA-F104EA6CED5A}" type="slidenum">
              <a:rPr lang="zh-CN" altLang="en-US">
                <a:solidFill>
                  <a:srgbClr val="578963"/>
                </a:solidFill>
              </a:rPr>
              <a:pPr/>
              <a:t>‹#›</a:t>
            </a:fld>
            <a:endParaRPr lang="en-US" altLang="zh-CN">
              <a:solidFill>
                <a:srgbClr val="578963"/>
              </a:solidFill>
            </a:endParaRPr>
          </a:p>
        </p:txBody>
      </p:sp>
    </p:spTree>
    <p:extLst>
      <p:ext uri="{BB962C8B-B14F-4D97-AF65-F5344CB8AC3E}">
        <p14:creationId xmlns:p14="http://schemas.microsoft.com/office/powerpoint/2010/main" val="2086638502"/>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a:defRPr/>
            </a:pPr>
            <a:endParaRPr lang="en-US">
              <a:solidFill>
                <a:srgbClr val="578963"/>
              </a:solidFill>
            </a:endParaRPr>
          </a:p>
        </p:txBody>
      </p:sp>
      <p:sp>
        <p:nvSpPr>
          <p:cNvPr id="8" name="Footer Placeholder 7"/>
          <p:cNvSpPr>
            <a:spLocks noGrp="1"/>
          </p:cNvSpPr>
          <p:nvPr>
            <p:ph type="ftr" sz="quarter" idx="11"/>
          </p:nvPr>
        </p:nvSpPr>
        <p:spPr/>
        <p:txBody>
          <a:bodyPr/>
          <a:lstStyle>
            <a:lvl1pPr>
              <a:defRPr/>
            </a:lvl1pPr>
          </a:lstStyle>
          <a:p>
            <a:pPr>
              <a:defRPr/>
            </a:pPr>
            <a:endParaRPr lang="en-US">
              <a:solidFill>
                <a:srgbClr val="578963"/>
              </a:solidFill>
            </a:endParaRPr>
          </a:p>
        </p:txBody>
      </p:sp>
      <p:sp>
        <p:nvSpPr>
          <p:cNvPr id="9" name="Slide Number Placeholder 8"/>
          <p:cNvSpPr>
            <a:spLocks noGrp="1"/>
          </p:cNvSpPr>
          <p:nvPr>
            <p:ph type="sldNum" sz="quarter" idx="12"/>
          </p:nvPr>
        </p:nvSpPr>
        <p:spPr/>
        <p:txBody>
          <a:bodyPr/>
          <a:lstStyle>
            <a:lvl1pPr>
              <a:defRPr/>
            </a:lvl1pPr>
          </a:lstStyle>
          <a:p>
            <a:fld id="{27A2EA92-C3DA-5847-B4A8-51898CDDB339}" type="slidenum">
              <a:rPr lang="zh-CN" altLang="en-US">
                <a:solidFill>
                  <a:srgbClr val="578963"/>
                </a:solidFill>
              </a:rPr>
              <a:pPr/>
              <a:t>‹#›</a:t>
            </a:fld>
            <a:endParaRPr lang="en-US" altLang="zh-CN">
              <a:solidFill>
                <a:srgbClr val="578963"/>
              </a:solidFill>
            </a:endParaRPr>
          </a:p>
        </p:txBody>
      </p:sp>
    </p:spTree>
    <p:extLst>
      <p:ext uri="{BB962C8B-B14F-4D97-AF65-F5344CB8AC3E}">
        <p14:creationId xmlns:p14="http://schemas.microsoft.com/office/powerpoint/2010/main" val="4009577265"/>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endParaRPr lang="en-US">
              <a:solidFill>
                <a:srgbClr val="578963"/>
              </a:solidFill>
            </a:endParaRPr>
          </a:p>
        </p:txBody>
      </p:sp>
      <p:sp>
        <p:nvSpPr>
          <p:cNvPr id="4" name="Footer Placeholder 3"/>
          <p:cNvSpPr>
            <a:spLocks noGrp="1"/>
          </p:cNvSpPr>
          <p:nvPr>
            <p:ph type="ftr" sz="quarter" idx="11"/>
          </p:nvPr>
        </p:nvSpPr>
        <p:spPr/>
        <p:txBody>
          <a:bodyPr/>
          <a:lstStyle>
            <a:lvl1pPr>
              <a:defRPr/>
            </a:lvl1pPr>
          </a:lstStyle>
          <a:p>
            <a:pPr>
              <a:defRPr/>
            </a:pPr>
            <a:endParaRPr lang="en-US">
              <a:solidFill>
                <a:srgbClr val="578963"/>
              </a:solidFill>
            </a:endParaRPr>
          </a:p>
        </p:txBody>
      </p:sp>
      <p:sp>
        <p:nvSpPr>
          <p:cNvPr id="5" name="Slide Number Placeholder 4"/>
          <p:cNvSpPr>
            <a:spLocks noGrp="1"/>
          </p:cNvSpPr>
          <p:nvPr>
            <p:ph type="sldNum" sz="quarter" idx="12"/>
          </p:nvPr>
        </p:nvSpPr>
        <p:spPr/>
        <p:txBody>
          <a:bodyPr/>
          <a:lstStyle>
            <a:lvl1pPr>
              <a:defRPr/>
            </a:lvl1pPr>
          </a:lstStyle>
          <a:p>
            <a:fld id="{54E1B976-D691-8C47-956B-55BB06CBDEBF}" type="slidenum">
              <a:rPr lang="zh-CN" altLang="en-US">
                <a:solidFill>
                  <a:srgbClr val="578963"/>
                </a:solidFill>
              </a:rPr>
              <a:pPr/>
              <a:t>‹#›</a:t>
            </a:fld>
            <a:endParaRPr lang="en-US" altLang="zh-CN">
              <a:solidFill>
                <a:srgbClr val="578963"/>
              </a:solidFill>
            </a:endParaRPr>
          </a:p>
        </p:txBody>
      </p:sp>
    </p:spTree>
    <p:extLst>
      <p:ext uri="{BB962C8B-B14F-4D97-AF65-F5344CB8AC3E}">
        <p14:creationId xmlns:p14="http://schemas.microsoft.com/office/powerpoint/2010/main" val="2422038405"/>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en-US">
              <a:solidFill>
                <a:srgbClr val="578963"/>
              </a:solidFill>
            </a:endParaRPr>
          </a:p>
        </p:txBody>
      </p:sp>
      <p:sp>
        <p:nvSpPr>
          <p:cNvPr id="3" name="Footer Placeholder 2"/>
          <p:cNvSpPr>
            <a:spLocks noGrp="1"/>
          </p:cNvSpPr>
          <p:nvPr>
            <p:ph type="ftr" sz="quarter" idx="11"/>
          </p:nvPr>
        </p:nvSpPr>
        <p:spPr/>
        <p:txBody>
          <a:bodyPr/>
          <a:lstStyle>
            <a:lvl1pPr>
              <a:defRPr/>
            </a:lvl1pPr>
          </a:lstStyle>
          <a:p>
            <a:pPr>
              <a:defRPr/>
            </a:pPr>
            <a:endParaRPr lang="en-US">
              <a:solidFill>
                <a:srgbClr val="578963"/>
              </a:solidFill>
            </a:endParaRPr>
          </a:p>
        </p:txBody>
      </p:sp>
      <p:sp>
        <p:nvSpPr>
          <p:cNvPr id="4" name="Slide Number Placeholder 3"/>
          <p:cNvSpPr>
            <a:spLocks noGrp="1"/>
          </p:cNvSpPr>
          <p:nvPr>
            <p:ph type="sldNum" sz="quarter" idx="12"/>
          </p:nvPr>
        </p:nvSpPr>
        <p:spPr/>
        <p:txBody>
          <a:bodyPr/>
          <a:lstStyle>
            <a:lvl1pPr>
              <a:defRPr/>
            </a:lvl1pPr>
          </a:lstStyle>
          <a:p>
            <a:fld id="{AE434958-113B-5D48-9B34-BC6F01572A6A}" type="slidenum">
              <a:rPr lang="zh-CN" altLang="en-US">
                <a:solidFill>
                  <a:srgbClr val="578963"/>
                </a:solidFill>
              </a:rPr>
              <a:pPr/>
              <a:t>‹#›</a:t>
            </a:fld>
            <a:endParaRPr lang="en-US" altLang="zh-CN">
              <a:solidFill>
                <a:srgbClr val="578963"/>
              </a:solidFill>
            </a:endParaRPr>
          </a:p>
        </p:txBody>
      </p:sp>
    </p:spTree>
    <p:extLst>
      <p:ext uri="{BB962C8B-B14F-4D97-AF65-F5344CB8AC3E}">
        <p14:creationId xmlns:p14="http://schemas.microsoft.com/office/powerpoint/2010/main" val="1443203835"/>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solidFill>
                <a:srgbClr val="578963"/>
              </a:solidFill>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srgbClr val="578963"/>
              </a:solidFill>
            </a:endParaRPr>
          </a:p>
        </p:txBody>
      </p:sp>
      <p:sp>
        <p:nvSpPr>
          <p:cNvPr id="7" name="Slide Number Placeholder 6"/>
          <p:cNvSpPr>
            <a:spLocks noGrp="1"/>
          </p:cNvSpPr>
          <p:nvPr>
            <p:ph type="sldNum" sz="quarter" idx="12"/>
          </p:nvPr>
        </p:nvSpPr>
        <p:spPr/>
        <p:txBody>
          <a:bodyPr/>
          <a:lstStyle>
            <a:lvl1pPr>
              <a:defRPr/>
            </a:lvl1pPr>
          </a:lstStyle>
          <a:p>
            <a:fld id="{986B4EC8-0A31-C143-9FBE-0CB453F9B401}" type="slidenum">
              <a:rPr lang="zh-CN" altLang="en-US">
                <a:solidFill>
                  <a:srgbClr val="578963"/>
                </a:solidFill>
              </a:rPr>
              <a:pPr/>
              <a:t>‹#›</a:t>
            </a:fld>
            <a:endParaRPr lang="en-US" altLang="zh-CN">
              <a:solidFill>
                <a:srgbClr val="578963"/>
              </a:solidFill>
            </a:endParaRPr>
          </a:p>
        </p:txBody>
      </p:sp>
    </p:spTree>
    <p:extLst>
      <p:ext uri="{BB962C8B-B14F-4D97-AF65-F5344CB8AC3E}">
        <p14:creationId xmlns:p14="http://schemas.microsoft.com/office/powerpoint/2010/main" val="2318989514"/>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solidFill>
                <a:srgbClr val="578963"/>
              </a:solidFill>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srgbClr val="578963"/>
              </a:solidFill>
            </a:endParaRPr>
          </a:p>
        </p:txBody>
      </p:sp>
      <p:sp>
        <p:nvSpPr>
          <p:cNvPr id="7" name="Slide Number Placeholder 6"/>
          <p:cNvSpPr>
            <a:spLocks noGrp="1"/>
          </p:cNvSpPr>
          <p:nvPr>
            <p:ph type="sldNum" sz="quarter" idx="12"/>
          </p:nvPr>
        </p:nvSpPr>
        <p:spPr/>
        <p:txBody>
          <a:bodyPr/>
          <a:lstStyle>
            <a:lvl1pPr>
              <a:defRPr/>
            </a:lvl1pPr>
          </a:lstStyle>
          <a:p>
            <a:fld id="{3F492083-6C98-2F47-B41B-8CB00C445FBA}" type="slidenum">
              <a:rPr lang="zh-CN" altLang="en-US">
                <a:solidFill>
                  <a:srgbClr val="578963"/>
                </a:solidFill>
              </a:rPr>
              <a:pPr/>
              <a:t>‹#›</a:t>
            </a:fld>
            <a:endParaRPr lang="en-US" altLang="zh-CN">
              <a:solidFill>
                <a:srgbClr val="578963"/>
              </a:solidFill>
            </a:endParaRPr>
          </a:p>
        </p:txBody>
      </p:sp>
    </p:spTree>
    <p:extLst>
      <p:ext uri="{BB962C8B-B14F-4D97-AF65-F5344CB8AC3E}">
        <p14:creationId xmlns:p14="http://schemas.microsoft.com/office/powerpoint/2010/main" val="3237058183"/>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solidFill>
                <a:srgbClr val="578963"/>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578963"/>
              </a:solidFill>
            </a:endParaRPr>
          </a:p>
        </p:txBody>
      </p:sp>
      <p:sp>
        <p:nvSpPr>
          <p:cNvPr id="6" name="Slide Number Placeholder 5"/>
          <p:cNvSpPr>
            <a:spLocks noGrp="1"/>
          </p:cNvSpPr>
          <p:nvPr>
            <p:ph type="sldNum" sz="quarter" idx="12"/>
          </p:nvPr>
        </p:nvSpPr>
        <p:spPr/>
        <p:txBody>
          <a:bodyPr/>
          <a:lstStyle>
            <a:lvl1pPr>
              <a:defRPr/>
            </a:lvl1pPr>
          </a:lstStyle>
          <a:p>
            <a:fld id="{4A8E64D6-53AB-7546-BFD2-68B17EFC759B}" type="slidenum">
              <a:rPr lang="zh-CN" altLang="en-US">
                <a:solidFill>
                  <a:srgbClr val="578963"/>
                </a:solidFill>
              </a:rPr>
              <a:pPr/>
              <a:t>‹#›</a:t>
            </a:fld>
            <a:endParaRPr lang="en-US" altLang="zh-CN">
              <a:solidFill>
                <a:srgbClr val="578963"/>
              </a:solidFill>
            </a:endParaRPr>
          </a:p>
        </p:txBody>
      </p:sp>
    </p:spTree>
    <p:extLst>
      <p:ext uri="{BB962C8B-B14F-4D97-AF65-F5344CB8AC3E}">
        <p14:creationId xmlns:p14="http://schemas.microsoft.com/office/powerpoint/2010/main" val="380910181"/>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457200"/>
            <a:ext cx="19431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457200"/>
            <a:ext cx="56769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solidFill>
                <a:srgbClr val="578963"/>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578963"/>
              </a:solidFill>
            </a:endParaRPr>
          </a:p>
        </p:txBody>
      </p:sp>
      <p:sp>
        <p:nvSpPr>
          <p:cNvPr id="6" name="Slide Number Placeholder 5"/>
          <p:cNvSpPr>
            <a:spLocks noGrp="1"/>
          </p:cNvSpPr>
          <p:nvPr>
            <p:ph type="sldNum" sz="quarter" idx="12"/>
          </p:nvPr>
        </p:nvSpPr>
        <p:spPr/>
        <p:txBody>
          <a:bodyPr/>
          <a:lstStyle>
            <a:lvl1pPr>
              <a:defRPr/>
            </a:lvl1pPr>
          </a:lstStyle>
          <a:p>
            <a:fld id="{314925F6-7BCC-3747-804F-50CB82D106DA}" type="slidenum">
              <a:rPr lang="zh-CN" altLang="en-US">
                <a:solidFill>
                  <a:srgbClr val="578963"/>
                </a:solidFill>
              </a:rPr>
              <a:pPr/>
              <a:t>‹#›</a:t>
            </a:fld>
            <a:endParaRPr lang="en-US" altLang="zh-CN">
              <a:solidFill>
                <a:srgbClr val="578963"/>
              </a:solidFill>
            </a:endParaRPr>
          </a:p>
        </p:txBody>
      </p:sp>
    </p:spTree>
    <p:extLst>
      <p:ext uri="{BB962C8B-B14F-4D97-AF65-F5344CB8AC3E}">
        <p14:creationId xmlns:p14="http://schemas.microsoft.com/office/powerpoint/2010/main" val="1953758627"/>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559F693-0F98-7A40-91B5-E095C6A2E0F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73571280"/>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A1F7306-B318-264B-9AAA-3AD77871A7D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1164680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40AFB433-4D53-4977-B3D7-7CEBA37FEAD2}" type="slidenum">
              <a:rPr lang="en-US" altLang="en-US"/>
              <a:pPr/>
              <a:t>‹#›</a:t>
            </a:fld>
            <a:endParaRPr lang="en-US" altLang="en-US"/>
          </a:p>
        </p:txBody>
      </p:sp>
    </p:spTree>
    <p:extLst>
      <p:ext uri="{BB962C8B-B14F-4D97-AF65-F5344CB8AC3E}">
        <p14:creationId xmlns:p14="http://schemas.microsoft.com/office/powerpoint/2010/main" val="3550807025"/>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E3B8806-6BD9-B34D-A7A7-0968BF384A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13261835"/>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95400" y="1676400"/>
            <a:ext cx="3657600" cy="4449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05400" y="1676400"/>
            <a:ext cx="3657600" cy="4449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96510FE-1E2B-9D42-AD5B-84103468027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5264654"/>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5E9135E-16EE-7741-AC11-3AF2CB4999D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73370158"/>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704B3B6-6EC8-9443-B7D5-C19AEF1A25A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95851821"/>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DA07C0D-D2CE-8046-BCF8-B217B9773E6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43518127"/>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15A4043-8797-AB44-B70B-E58E6BAFA4D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02307262"/>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B1A31B4-F229-6340-ADA4-BF0BCF5E820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70209419"/>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1A28DE1-E9D2-6341-8F07-20CA96EE6C4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08195412"/>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8450" y="274638"/>
            <a:ext cx="211455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274638"/>
            <a:ext cx="619125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6C06A86-40AE-CC49-A27A-57F85657D8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13189106"/>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304800" y="274638"/>
            <a:ext cx="84582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48E458E-9524-EA46-8052-2E7FC8A5B83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8382238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93D770B1-3C2C-4EC8-888E-C49267137D63}" type="slidenum">
              <a:rPr lang="en-US" altLang="en-US"/>
              <a:pPr/>
              <a:t>‹#›</a:t>
            </a:fld>
            <a:endParaRPr lang="en-US" altLang="en-US"/>
          </a:p>
        </p:txBody>
      </p:sp>
    </p:spTree>
    <p:extLst>
      <p:ext uri="{BB962C8B-B14F-4D97-AF65-F5344CB8AC3E}">
        <p14:creationId xmlns:p14="http://schemas.microsoft.com/office/powerpoint/2010/main" val="1463973564"/>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7620000" cy="1143000"/>
          </a:xfrm>
        </p:spPr>
        <p:txBody>
          <a:bodyPr/>
          <a:lstStyle/>
          <a:p>
            <a:r>
              <a:rPr lang="en-US"/>
              <a:t>Click to edit Master title style</a:t>
            </a:r>
          </a:p>
        </p:txBody>
      </p:sp>
      <p:sp>
        <p:nvSpPr>
          <p:cNvPr id="3" name="Text Placeholder 2"/>
          <p:cNvSpPr>
            <a:spLocks noGrp="1"/>
          </p:cNvSpPr>
          <p:nvPr>
            <p:ph type="body" sz="half" idx="1"/>
          </p:nvPr>
        </p:nvSpPr>
        <p:spPr>
          <a:xfrm>
            <a:off x="1295400" y="1676400"/>
            <a:ext cx="3657600" cy="4449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05400" y="1676400"/>
            <a:ext cx="3657600" cy="4449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EC69A91-45F3-9C40-90B3-3A2A6E3A0E3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13351742"/>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7620000" cy="1143000"/>
          </a:xfrm>
        </p:spPr>
        <p:txBody>
          <a:bodyPr/>
          <a:lstStyle/>
          <a:p>
            <a:r>
              <a:rPr lang="en-US"/>
              <a:t>Click to edit Master title style</a:t>
            </a:r>
          </a:p>
        </p:txBody>
      </p:sp>
      <p:sp>
        <p:nvSpPr>
          <p:cNvPr id="3" name="Text Placeholder 2"/>
          <p:cNvSpPr>
            <a:spLocks noGrp="1"/>
          </p:cNvSpPr>
          <p:nvPr>
            <p:ph type="body" sz="half" idx="1"/>
          </p:nvPr>
        </p:nvSpPr>
        <p:spPr>
          <a:xfrm>
            <a:off x="1295400" y="1676400"/>
            <a:ext cx="3657600" cy="4449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hart Placeholder 3"/>
          <p:cNvSpPr>
            <a:spLocks noGrp="1"/>
          </p:cNvSpPr>
          <p:nvPr>
            <p:ph type="chart" sz="half" idx="2"/>
          </p:nvPr>
        </p:nvSpPr>
        <p:spPr>
          <a:xfrm>
            <a:off x="5105400" y="1676400"/>
            <a:ext cx="3657600" cy="44497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0E9064D-F37F-C147-BB71-BB6B07188CF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9442399"/>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7620000" cy="1143000"/>
          </a:xfrm>
        </p:spPr>
        <p:txBody>
          <a:bodyPr/>
          <a:lstStyle/>
          <a:p>
            <a:r>
              <a:rPr lang="en-US"/>
              <a:t>Click to edit Master title style</a:t>
            </a:r>
          </a:p>
        </p:txBody>
      </p:sp>
      <p:sp>
        <p:nvSpPr>
          <p:cNvPr id="3" name="Text Placeholder 2"/>
          <p:cNvSpPr>
            <a:spLocks noGrp="1"/>
          </p:cNvSpPr>
          <p:nvPr>
            <p:ph type="body" sz="half" idx="1"/>
          </p:nvPr>
        </p:nvSpPr>
        <p:spPr>
          <a:xfrm>
            <a:off x="1295400" y="1676400"/>
            <a:ext cx="3657600" cy="4449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5105400" y="1676400"/>
            <a:ext cx="3657600" cy="21478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5105400" y="3976688"/>
            <a:ext cx="3657600" cy="21494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8" name="Rectangle 6"/>
          <p:cNvSpPr>
            <a:spLocks noGrp="1" noChangeArrowheads="1"/>
          </p:cNvSpPr>
          <p:nvPr>
            <p:ph type="sldNum" sz="quarter" idx="12"/>
          </p:nvPr>
        </p:nvSpPr>
        <p:spPr>
          <a:ln/>
        </p:spPr>
        <p:txBody>
          <a:bodyPr/>
          <a:lstStyle>
            <a:lvl1pPr>
              <a:defRPr/>
            </a:lvl1pPr>
          </a:lstStyle>
          <a:p>
            <a:pPr>
              <a:defRPr/>
            </a:pPr>
            <a:fld id="{02492CC1-986A-E149-B8B4-85F79D66F6A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38053991"/>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559F693-0F98-7A40-91B5-E095C6A2E0FF}" type="slidenum">
              <a:rPr lang="en-US"/>
              <a:pPr>
                <a:defRPr/>
              </a:pPr>
              <a:t>‹#›</a:t>
            </a:fld>
            <a:endParaRPr lang="en-US"/>
          </a:p>
        </p:txBody>
      </p:sp>
    </p:spTree>
    <p:extLst>
      <p:ext uri="{BB962C8B-B14F-4D97-AF65-F5344CB8AC3E}">
        <p14:creationId xmlns:p14="http://schemas.microsoft.com/office/powerpoint/2010/main" val="3382938569"/>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A1F7306-B318-264B-9AAA-3AD77871A7D8}" type="slidenum">
              <a:rPr lang="en-US"/>
              <a:pPr>
                <a:defRPr/>
              </a:pPr>
              <a:t>‹#›</a:t>
            </a:fld>
            <a:endParaRPr lang="en-US"/>
          </a:p>
        </p:txBody>
      </p:sp>
    </p:spTree>
    <p:extLst>
      <p:ext uri="{BB962C8B-B14F-4D97-AF65-F5344CB8AC3E}">
        <p14:creationId xmlns:p14="http://schemas.microsoft.com/office/powerpoint/2010/main" val="3550665681"/>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E3B8806-6BD9-B34D-A7A7-0968BF384AE0}" type="slidenum">
              <a:rPr lang="en-US"/>
              <a:pPr>
                <a:defRPr/>
              </a:pPr>
              <a:t>‹#›</a:t>
            </a:fld>
            <a:endParaRPr lang="en-US"/>
          </a:p>
        </p:txBody>
      </p:sp>
    </p:spTree>
    <p:extLst>
      <p:ext uri="{BB962C8B-B14F-4D97-AF65-F5344CB8AC3E}">
        <p14:creationId xmlns:p14="http://schemas.microsoft.com/office/powerpoint/2010/main" val="759942239"/>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95400" y="1676400"/>
            <a:ext cx="3657600" cy="4449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05400" y="1676400"/>
            <a:ext cx="3657600" cy="4449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96510FE-1E2B-9D42-AD5B-84103468027C}" type="slidenum">
              <a:rPr lang="en-US"/>
              <a:pPr>
                <a:defRPr/>
              </a:pPr>
              <a:t>‹#›</a:t>
            </a:fld>
            <a:endParaRPr lang="en-US"/>
          </a:p>
        </p:txBody>
      </p:sp>
    </p:spTree>
    <p:extLst>
      <p:ext uri="{BB962C8B-B14F-4D97-AF65-F5344CB8AC3E}">
        <p14:creationId xmlns:p14="http://schemas.microsoft.com/office/powerpoint/2010/main" val="1557502691"/>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5E9135E-16EE-7741-AC11-3AF2CB4999D7}" type="slidenum">
              <a:rPr lang="en-US"/>
              <a:pPr>
                <a:defRPr/>
              </a:pPr>
              <a:t>‹#›</a:t>
            </a:fld>
            <a:endParaRPr lang="en-US"/>
          </a:p>
        </p:txBody>
      </p:sp>
    </p:spTree>
    <p:extLst>
      <p:ext uri="{BB962C8B-B14F-4D97-AF65-F5344CB8AC3E}">
        <p14:creationId xmlns:p14="http://schemas.microsoft.com/office/powerpoint/2010/main" val="210606161"/>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704B3B6-6EC8-9443-B7D5-C19AEF1A25A2}" type="slidenum">
              <a:rPr lang="en-US"/>
              <a:pPr>
                <a:defRPr/>
              </a:pPr>
              <a:t>‹#›</a:t>
            </a:fld>
            <a:endParaRPr lang="en-US"/>
          </a:p>
        </p:txBody>
      </p:sp>
    </p:spTree>
    <p:extLst>
      <p:ext uri="{BB962C8B-B14F-4D97-AF65-F5344CB8AC3E}">
        <p14:creationId xmlns:p14="http://schemas.microsoft.com/office/powerpoint/2010/main" val="4195574172"/>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DA07C0D-D2CE-8046-BCF8-B217B9773E6D}" type="slidenum">
              <a:rPr lang="en-US"/>
              <a:pPr>
                <a:defRPr/>
              </a:pPr>
              <a:t>‹#›</a:t>
            </a:fld>
            <a:endParaRPr lang="en-US"/>
          </a:p>
        </p:txBody>
      </p:sp>
    </p:spTree>
    <p:extLst>
      <p:ext uri="{BB962C8B-B14F-4D97-AF65-F5344CB8AC3E}">
        <p14:creationId xmlns:p14="http://schemas.microsoft.com/office/powerpoint/2010/main" val="165389490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ltLang="en-US"/>
          </a:p>
        </p:txBody>
      </p:sp>
      <p:sp>
        <p:nvSpPr>
          <p:cNvPr id="8" name="Rectangle 5"/>
          <p:cNvSpPr>
            <a:spLocks noGrp="1" noChangeArrowheads="1"/>
          </p:cNvSpPr>
          <p:nvPr>
            <p:ph type="ftr" sz="quarter" idx="11"/>
          </p:nvPr>
        </p:nvSpPr>
        <p:spPr>
          <a:ln/>
        </p:spPr>
        <p:txBody>
          <a:bodyPr/>
          <a:lstStyle>
            <a:lvl1pPr>
              <a:defRPr/>
            </a:lvl1pPr>
          </a:lstStyle>
          <a:p>
            <a:endParaRPr lang="en-US" altLang="en-US"/>
          </a:p>
        </p:txBody>
      </p:sp>
      <p:sp>
        <p:nvSpPr>
          <p:cNvPr id="9" name="Rectangle 6"/>
          <p:cNvSpPr>
            <a:spLocks noGrp="1" noChangeArrowheads="1"/>
          </p:cNvSpPr>
          <p:nvPr>
            <p:ph type="sldNum" sz="quarter" idx="12"/>
          </p:nvPr>
        </p:nvSpPr>
        <p:spPr>
          <a:ln/>
        </p:spPr>
        <p:txBody>
          <a:bodyPr/>
          <a:lstStyle>
            <a:lvl1pPr>
              <a:defRPr/>
            </a:lvl1pPr>
          </a:lstStyle>
          <a:p>
            <a:fld id="{BCF819AE-8982-4831-8382-FE791526894A}" type="slidenum">
              <a:rPr lang="en-US" altLang="en-US"/>
              <a:pPr/>
              <a:t>‹#›</a:t>
            </a:fld>
            <a:endParaRPr lang="en-US" altLang="en-US"/>
          </a:p>
        </p:txBody>
      </p:sp>
    </p:spTree>
    <p:extLst>
      <p:ext uri="{BB962C8B-B14F-4D97-AF65-F5344CB8AC3E}">
        <p14:creationId xmlns:p14="http://schemas.microsoft.com/office/powerpoint/2010/main" val="1390736147"/>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15A4043-8797-AB44-B70B-E58E6BAFA4DE}" type="slidenum">
              <a:rPr lang="en-US"/>
              <a:pPr>
                <a:defRPr/>
              </a:pPr>
              <a:t>‹#›</a:t>
            </a:fld>
            <a:endParaRPr lang="en-US"/>
          </a:p>
        </p:txBody>
      </p:sp>
    </p:spTree>
    <p:extLst>
      <p:ext uri="{BB962C8B-B14F-4D97-AF65-F5344CB8AC3E}">
        <p14:creationId xmlns:p14="http://schemas.microsoft.com/office/powerpoint/2010/main" val="2760879774"/>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B1A31B4-F229-6340-ADA4-BF0BCF5E8204}" type="slidenum">
              <a:rPr lang="en-US"/>
              <a:pPr>
                <a:defRPr/>
              </a:pPr>
              <a:t>‹#›</a:t>
            </a:fld>
            <a:endParaRPr lang="en-US"/>
          </a:p>
        </p:txBody>
      </p:sp>
    </p:spTree>
    <p:extLst>
      <p:ext uri="{BB962C8B-B14F-4D97-AF65-F5344CB8AC3E}">
        <p14:creationId xmlns:p14="http://schemas.microsoft.com/office/powerpoint/2010/main" val="2491004294"/>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1A28DE1-E9D2-6341-8F07-20CA96EE6C4C}" type="slidenum">
              <a:rPr lang="en-US"/>
              <a:pPr>
                <a:defRPr/>
              </a:pPr>
              <a:t>‹#›</a:t>
            </a:fld>
            <a:endParaRPr lang="en-US"/>
          </a:p>
        </p:txBody>
      </p:sp>
    </p:spTree>
    <p:extLst>
      <p:ext uri="{BB962C8B-B14F-4D97-AF65-F5344CB8AC3E}">
        <p14:creationId xmlns:p14="http://schemas.microsoft.com/office/powerpoint/2010/main" val="3085140005"/>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8450" y="274638"/>
            <a:ext cx="211455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274638"/>
            <a:ext cx="619125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6C06A86-40AE-CC49-A27A-57F85657D80A}" type="slidenum">
              <a:rPr lang="en-US"/>
              <a:pPr>
                <a:defRPr/>
              </a:pPr>
              <a:t>‹#›</a:t>
            </a:fld>
            <a:endParaRPr lang="en-US"/>
          </a:p>
        </p:txBody>
      </p:sp>
    </p:spTree>
    <p:extLst>
      <p:ext uri="{BB962C8B-B14F-4D97-AF65-F5344CB8AC3E}">
        <p14:creationId xmlns:p14="http://schemas.microsoft.com/office/powerpoint/2010/main" val="2763436418"/>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304800" y="274638"/>
            <a:ext cx="84582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48E458E-9524-EA46-8052-2E7FC8A5B83C}" type="slidenum">
              <a:rPr lang="en-US"/>
              <a:pPr>
                <a:defRPr/>
              </a:pPr>
              <a:t>‹#›</a:t>
            </a:fld>
            <a:endParaRPr lang="en-US"/>
          </a:p>
        </p:txBody>
      </p:sp>
    </p:spTree>
    <p:extLst>
      <p:ext uri="{BB962C8B-B14F-4D97-AF65-F5344CB8AC3E}">
        <p14:creationId xmlns:p14="http://schemas.microsoft.com/office/powerpoint/2010/main" val="1085620715"/>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7620000" cy="1143000"/>
          </a:xfrm>
        </p:spPr>
        <p:txBody>
          <a:bodyPr/>
          <a:lstStyle/>
          <a:p>
            <a:r>
              <a:rPr lang="en-US"/>
              <a:t>Click to edit Master title style</a:t>
            </a:r>
          </a:p>
        </p:txBody>
      </p:sp>
      <p:sp>
        <p:nvSpPr>
          <p:cNvPr id="3" name="Text Placeholder 2"/>
          <p:cNvSpPr>
            <a:spLocks noGrp="1"/>
          </p:cNvSpPr>
          <p:nvPr>
            <p:ph type="body" sz="half" idx="1"/>
          </p:nvPr>
        </p:nvSpPr>
        <p:spPr>
          <a:xfrm>
            <a:off x="1295400" y="1676400"/>
            <a:ext cx="3657600" cy="4449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05400" y="1676400"/>
            <a:ext cx="3657600" cy="4449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EC69A91-45F3-9C40-90B3-3A2A6E3A0E38}" type="slidenum">
              <a:rPr lang="en-US"/>
              <a:pPr>
                <a:defRPr/>
              </a:pPr>
              <a:t>‹#›</a:t>
            </a:fld>
            <a:endParaRPr lang="en-US"/>
          </a:p>
        </p:txBody>
      </p:sp>
    </p:spTree>
    <p:extLst>
      <p:ext uri="{BB962C8B-B14F-4D97-AF65-F5344CB8AC3E}">
        <p14:creationId xmlns:p14="http://schemas.microsoft.com/office/powerpoint/2010/main" val="687674087"/>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7620000" cy="1143000"/>
          </a:xfrm>
        </p:spPr>
        <p:txBody>
          <a:bodyPr/>
          <a:lstStyle/>
          <a:p>
            <a:r>
              <a:rPr lang="en-US"/>
              <a:t>Click to edit Master title style</a:t>
            </a:r>
          </a:p>
        </p:txBody>
      </p:sp>
      <p:sp>
        <p:nvSpPr>
          <p:cNvPr id="3" name="Text Placeholder 2"/>
          <p:cNvSpPr>
            <a:spLocks noGrp="1"/>
          </p:cNvSpPr>
          <p:nvPr>
            <p:ph type="body" sz="half" idx="1"/>
          </p:nvPr>
        </p:nvSpPr>
        <p:spPr>
          <a:xfrm>
            <a:off x="1295400" y="1676400"/>
            <a:ext cx="3657600" cy="4449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hart Placeholder 3"/>
          <p:cNvSpPr>
            <a:spLocks noGrp="1"/>
          </p:cNvSpPr>
          <p:nvPr>
            <p:ph type="chart" sz="half" idx="2"/>
          </p:nvPr>
        </p:nvSpPr>
        <p:spPr>
          <a:xfrm>
            <a:off x="5105400" y="1676400"/>
            <a:ext cx="3657600" cy="44497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0E9064D-F37F-C147-BB71-BB6B07188CFC}" type="slidenum">
              <a:rPr lang="en-US"/>
              <a:pPr>
                <a:defRPr/>
              </a:pPr>
              <a:t>‹#›</a:t>
            </a:fld>
            <a:endParaRPr lang="en-US"/>
          </a:p>
        </p:txBody>
      </p:sp>
    </p:spTree>
    <p:extLst>
      <p:ext uri="{BB962C8B-B14F-4D97-AF65-F5344CB8AC3E}">
        <p14:creationId xmlns:p14="http://schemas.microsoft.com/office/powerpoint/2010/main" val="2446602562"/>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7620000" cy="1143000"/>
          </a:xfrm>
        </p:spPr>
        <p:txBody>
          <a:bodyPr/>
          <a:lstStyle/>
          <a:p>
            <a:r>
              <a:rPr lang="en-US"/>
              <a:t>Click to edit Master title style</a:t>
            </a:r>
          </a:p>
        </p:txBody>
      </p:sp>
      <p:sp>
        <p:nvSpPr>
          <p:cNvPr id="3" name="Text Placeholder 2"/>
          <p:cNvSpPr>
            <a:spLocks noGrp="1"/>
          </p:cNvSpPr>
          <p:nvPr>
            <p:ph type="body" sz="half" idx="1"/>
          </p:nvPr>
        </p:nvSpPr>
        <p:spPr>
          <a:xfrm>
            <a:off x="1295400" y="1676400"/>
            <a:ext cx="3657600" cy="4449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5105400" y="1676400"/>
            <a:ext cx="3657600" cy="21478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5105400" y="3976688"/>
            <a:ext cx="3657600" cy="21494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02492CC1-986A-E149-B8B4-85F79D66F6A2}" type="slidenum">
              <a:rPr lang="en-US"/>
              <a:pPr>
                <a:defRPr/>
              </a:pPr>
              <a:t>‹#›</a:t>
            </a:fld>
            <a:endParaRPr lang="en-US"/>
          </a:p>
        </p:txBody>
      </p:sp>
    </p:spTree>
    <p:extLst>
      <p:ext uri="{BB962C8B-B14F-4D97-AF65-F5344CB8AC3E}">
        <p14:creationId xmlns:p14="http://schemas.microsoft.com/office/powerpoint/2010/main" val="1413111070"/>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130730925"/>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89412641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ltLang="en-US"/>
          </a:p>
        </p:txBody>
      </p:sp>
      <p:sp>
        <p:nvSpPr>
          <p:cNvPr id="4" name="Rectangle 5"/>
          <p:cNvSpPr>
            <a:spLocks noGrp="1" noChangeArrowheads="1"/>
          </p:cNvSpPr>
          <p:nvPr>
            <p:ph type="ftr" sz="quarter" idx="11"/>
          </p:nvPr>
        </p:nvSpPr>
        <p:spPr>
          <a:ln/>
        </p:spPr>
        <p:txBody>
          <a:bodyPr/>
          <a:lstStyle>
            <a:lvl1pPr>
              <a:defRPr/>
            </a:lvl1pPr>
          </a:lstStyle>
          <a:p>
            <a:endParaRPr lang="en-US" altLang="en-US"/>
          </a:p>
        </p:txBody>
      </p:sp>
      <p:sp>
        <p:nvSpPr>
          <p:cNvPr id="5" name="Rectangle 6"/>
          <p:cNvSpPr>
            <a:spLocks noGrp="1" noChangeArrowheads="1"/>
          </p:cNvSpPr>
          <p:nvPr>
            <p:ph type="sldNum" sz="quarter" idx="12"/>
          </p:nvPr>
        </p:nvSpPr>
        <p:spPr>
          <a:ln/>
        </p:spPr>
        <p:txBody>
          <a:bodyPr/>
          <a:lstStyle>
            <a:lvl1pPr>
              <a:defRPr/>
            </a:lvl1pPr>
          </a:lstStyle>
          <a:p>
            <a:fld id="{49A9020F-D8D6-4E87-BC5D-D61CE390DA34}" type="slidenum">
              <a:rPr lang="en-US" altLang="en-US"/>
              <a:pPr/>
              <a:t>‹#›</a:t>
            </a:fld>
            <a:endParaRPr lang="en-US" altLang="en-US"/>
          </a:p>
        </p:txBody>
      </p:sp>
    </p:spTree>
    <p:extLst>
      <p:ext uri="{BB962C8B-B14F-4D97-AF65-F5344CB8AC3E}">
        <p14:creationId xmlns:p14="http://schemas.microsoft.com/office/powerpoint/2010/main" val="3543349023"/>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860200282"/>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1025592847"/>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711788226"/>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3218036149"/>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402234127"/>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663538774"/>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687010749"/>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4088992272"/>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137648979"/>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9082079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210185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9200" y="210185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endParaRPr lang="en-US" altLang="en-US"/>
          </a:p>
        </p:txBody>
      </p:sp>
      <p:sp>
        <p:nvSpPr>
          <p:cNvPr id="6" name="Rectangle 8"/>
          <p:cNvSpPr>
            <a:spLocks noGrp="1" noChangeArrowheads="1"/>
          </p:cNvSpPr>
          <p:nvPr>
            <p:ph type="ftr" sz="quarter" idx="11"/>
          </p:nvPr>
        </p:nvSpPr>
        <p:spPr>
          <a:ln/>
        </p:spPr>
        <p:txBody>
          <a:bodyPr/>
          <a:lstStyle>
            <a:lvl1pPr>
              <a:defRPr/>
            </a:lvl1pPr>
          </a:lstStyle>
          <a:p>
            <a:endParaRPr lang="en-US" altLang="en-US"/>
          </a:p>
        </p:txBody>
      </p:sp>
      <p:sp>
        <p:nvSpPr>
          <p:cNvPr id="7" name="Rectangle 11"/>
          <p:cNvSpPr>
            <a:spLocks noGrp="1" noChangeArrowheads="1"/>
          </p:cNvSpPr>
          <p:nvPr>
            <p:ph type="sldNum" sz="quarter" idx="12"/>
          </p:nvPr>
        </p:nvSpPr>
        <p:spPr>
          <a:ln/>
        </p:spPr>
        <p:txBody>
          <a:bodyPr/>
          <a:lstStyle>
            <a:lvl1pPr>
              <a:defRPr/>
            </a:lvl1pPr>
          </a:lstStyle>
          <a:p>
            <a:fld id="{7B447042-EA31-4C3A-84A2-51A3767284F3}" type="slidenum">
              <a:rPr lang="en-US" altLang="en-US"/>
              <a:pPr/>
              <a:t>‹#›</a:t>
            </a:fld>
            <a:endParaRPr lang="en-US" altLang="en-US" sz="1400"/>
          </a:p>
        </p:txBody>
      </p:sp>
    </p:spTree>
    <p:extLst>
      <p:ext uri="{BB962C8B-B14F-4D97-AF65-F5344CB8AC3E}">
        <p14:creationId xmlns:p14="http://schemas.microsoft.com/office/powerpoint/2010/main" val="343809414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en-US"/>
          </a:p>
        </p:txBody>
      </p:sp>
      <p:sp>
        <p:nvSpPr>
          <p:cNvPr id="3" name="Rectangle 5"/>
          <p:cNvSpPr>
            <a:spLocks noGrp="1" noChangeArrowheads="1"/>
          </p:cNvSpPr>
          <p:nvPr>
            <p:ph type="ftr" sz="quarter" idx="11"/>
          </p:nvPr>
        </p:nvSpPr>
        <p:spPr>
          <a:ln/>
        </p:spPr>
        <p:txBody>
          <a:bodyPr/>
          <a:lstStyle>
            <a:lvl1pPr>
              <a:defRPr/>
            </a:lvl1pPr>
          </a:lstStyle>
          <a:p>
            <a:endParaRPr lang="en-US" altLang="en-US"/>
          </a:p>
        </p:txBody>
      </p:sp>
      <p:sp>
        <p:nvSpPr>
          <p:cNvPr id="4" name="Rectangle 6"/>
          <p:cNvSpPr>
            <a:spLocks noGrp="1" noChangeArrowheads="1"/>
          </p:cNvSpPr>
          <p:nvPr>
            <p:ph type="sldNum" sz="quarter" idx="12"/>
          </p:nvPr>
        </p:nvSpPr>
        <p:spPr>
          <a:ln/>
        </p:spPr>
        <p:txBody>
          <a:bodyPr/>
          <a:lstStyle>
            <a:lvl1pPr>
              <a:defRPr/>
            </a:lvl1pPr>
          </a:lstStyle>
          <a:p>
            <a:fld id="{133F265A-F287-401E-8C43-0473F221ADD8}" type="slidenum">
              <a:rPr lang="en-US" altLang="en-US"/>
              <a:pPr/>
              <a:t>‹#›</a:t>
            </a:fld>
            <a:endParaRPr lang="en-US" altLang="en-US"/>
          </a:p>
        </p:txBody>
      </p:sp>
    </p:spTree>
    <p:extLst>
      <p:ext uri="{BB962C8B-B14F-4D97-AF65-F5344CB8AC3E}">
        <p14:creationId xmlns:p14="http://schemas.microsoft.com/office/powerpoint/2010/main" val="4136182131"/>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2538793505"/>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880457802"/>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4039649255"/>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2112024462"/>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505702446"/>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686208802"/>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529378166"/>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666632132"/>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854626844"/>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92845271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4E969E21-2976-461E-BF39-450E47222AF5}" type="slidenum">
              <a:rPr lang="en-US" altLang="en-US"/>
              <a:pPr/>
              <a:t>‹#›</a:t>
            </a:fld>
            <a:endParaRPr lang="en-US" altLang="en-US"/>
          </a:p>
        </p:txBody>
      </p:sp>
    </p:spTree>
    <p:extLst>
      <p:ext uri="{BB962C8B-B14F-4D97-AF65-F5344CB8AC3E}">
        <p14:creationId xmlns:p14="http://schemas.microsoft.com/office/powerpoint/2010/main" val="576807600"/>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840587198"/>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981780404"/>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504222581"/>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2294426594"/>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hidden">
          <a:xfrm>
            <a:off x="228600" y="3200400"/>
            <a:ext cx="8763000" cy="1341438"/>
          </a:xfrm>
          <a:prstGeom prst="rect">
            <a:avLst/>
          </a:prstGeom>
          <a:gradFill rotWithShape="0">
            <a:gsLst>
              <a:gs pos="0">
                <a:schemeClr val="bg2"/>
              </a:gs>
              <a:gs pos="100000">
                <a:schemeClr val="bg1"/>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a:solidFill>
                <a:srgbClr val="5B5249"/>
              </a:solidFill>
            </a:endParaRPr>
          </a:p>
        </p:txBody>
      </p:sp>
      <p:pic>
        <p:nvPicPr>
          <p:cNvPr id="5" name="Picture 3" descr="ANABNR2"/>
          <p:cNvPicPr>
            <a:picLocks noChangeAspect="1" noChangeArrowheads="1"/>
          </p:cNvPicPr>
          <p:nvPr/>
        </p:nvPicPr>
        <p:blipFill>
          <a:blip r:embed="rId2">
            <a:extLst>
              <a:ext uri="{28A0092B-C50C-407E-A947-70E740481C1C}">
                <a14:useLocalDpi xmlns:a14="http://schemas.microsoft.com/office/drawing/2010/main" val="0"/>
              </a:ext>
            </a:extLst>
          </a:blip>
          <a:srcRect l="-900" t="-1314" r="-2" b="-36961"/>
          <a:stretch>
            <a:fillRect/>
          </a:stretch>
        </p:blipFill>
        <p:spPr bwMode="auto">
          <a:xfrm>
            <a:off x="533400" y="3200400"/>
            <a:ext cx="8458200" cy="1158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4"/>
          <p:cNvSpPr>
            <a:spLocks noChangeArrowheads="1"/>
          </p:cNvSpPr>
          <p:nvPr/>
        </p:nvSpPr>
        <p:spPr bwMode="hidden">
          <a:xfrm>
            <a:off x="795338" y="2895600"/>
            <a:ext cx="304800" cy="990600"/>
          </a:xfrm>
          <a:prstGeom prst="rect">
            <a:avLst/>
          </a:prstGeom>
          <a:solidFill>
            <a:schemeClr val="accent2">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a:solidFill>
                <a:srgbClr val="5B5249"/>
              </a:solidFill>
            </a:endParaRPr>
          </a:p>
        </p:txBody>
      </p:sp>
      <p:sp>
        <p:nvSpPr>
          <p:cNvPr id="8197" name="Rectangle 5"/>
          <p:cNvSpPr>
            <a:spLocks noGrp="1" noChangeArrowheads="1"/>
          </p:cNvSpPr>
          <p:nvPr>
            <p:ph type="ctrTitle"/>
          </p:nvPr>
        </p:nvSpPr>
        <p:spPr>
          <a:xfrm>
            <a:off x="1143000" y="1981200"/>
            <a:ext cx="7772400" cy="1143000"/>
          </a:xfrm>
        </p:spPr>
        <p:txBody>
          <a:bodyPr/>
          <a:lstStyle>
            <a:lvl1pPr>
              <a:defRPr/>
            </a:lvl1pPr>
          </a:lstStyle>
          <a:p>
            <a:r>
              <a:rPr lang="en-US"/>
              <a:t>Click to edit Master title style</a:t>
            </a:r>
          </a:p>
        </p:txBody>
      </p:sp>
      <p:sp>
        <p:nvSpPr>
          <p:cNvPr id="8198" name="Rectangle 6"/>
          <p:cNvSpPr>
            <a:spLocks noGrp="1" noChangeArrowheads="1"/>
          </p:cNvSpPr>
          <p:nvPr>
            <p:ph type="subTitle" idx="1"/>
          </p:nvPr>
        </p:nvSpPr>
        <p:spPr>
          <a:xfrm>
            <a:off x="2038350" y="4351338"/>
            <a:ext cx="6400800" cy="1371600"/>
          </a:xfrm>
        </p:spPr>
        <p:txBody>
          <a:bodyPr/>
          <a:lstStyle>
            <a:lvl1pPr marL="0" indent="0">
              <a:buFont typeface="Wingdings" pitchFamily="26" charset="2"/>
              <a:buNone/>
              <a:defRPr/>
            </a:lvl1pPr>
          </a:lstStyle>
          <a:p>
            <a:r>
              <a:rPr lang="en-US"/>
              <a:t>Click to edit Master subtitle style</a:t>
            </a:r>
          </a:p>
        </p:txBody>
      </p:sp>
      <p:sp>
        <p:nvSpPr>
          <p:cNvPr id="7" name="Rectangle 7"/>
          <p:cNvSpPr>
            <a:spLocks noGrp="1" noChangeArrowheads="1"/>
          </p:cNvSpPr>
          <p:nvPr>
            <p:ph type="dt" sz="half" idx="10"/>
          </p:nvPr>
        </p:nvSpPr>
        <p:spPr>
          <a:xfrm>
            <a:off x="685800" y="6324600"/>
            <a:ext cx="1905000" cy="457200"/>
          </a:xfrm>
        </p:spPr>
        <p:txBody>
          <a:bodyPr/>
          <a:lstStyle>
            <a:lvl1pPr>
              <a:defRPr/>
            </a:lvl1pPr>
          </a:lstStyle>
          <a:p>
            <a:pPr>
              <a:defRPr/>
            </a:pPr>
            <a:endParaRPr lang="en-US">
              <a:solidFill>
                <a:srgbClr val="2A3D7A"/>
              </a:solidFill>
            </a:endParaRPr>
          </a:p>
        </p:txBody>
      </p:sp>
      <p:sp>
        <p:nvSpPr>
          <p:cNvPr id="8" name="Rectangle 8"/>
          <p:cNvSpPr>
            <a:spLocks noGrp="1" noChangeArrowheads="1"/>
          </p:cNvSpPr>
          <p:nvPr>
            <p:ph type="ftr" sz="quarter" idx="11"/>
          </p:nvPr>
        </p:nvSpPr>
        <p:spPr>
          <a:xfrm>
            <a:off x="3124200" y="6324600"/>
            <a:ext cx="2895600" cy="457200"/>
          </a:xfrm>
        </p:spPr>
        <p:txBody>
          <a:bodyPr/>
          <a:lstStyle>
            <a:lvl1pPr>
              <a:defRPr/>
            </a:lvl1pPr>
          </a:lstStyle>
          <a:p>
            <a:pPr>
              <a:defRPr/>
            </a:pPr>
            <a:endParaRPr lang="en-US">
              <a:solidFill>
                <a:srgbClr val="2A3D7A"/>
              </a:solidFill>
            </a:endParaRPr>
          </a:p>
        </p:txBody>
      </p:sp>
      <p:sp>
        <p:nvSpPr>
          <p:cNvPr id="9" name="Rectangle 9"/>
          <p:cNvSpPr>
            <a:spLocks noGrp="1" noChangeArrowheads="1"/>
          </p:cNvSpPr>
          <p:nvPr>
            <p:ph type="sldNum" sz="quarter" idx="12"/>
          </p:nvPr>
        </p:nvSpPr>
        <p:spPr>
          <a:xfrm>
            <a:off x="6553200" y="6324600"/>
            <a:ext cx="1905000" cy="457200"/>
          </a:xfrm>
        </p:spPr>
        <p:txBody>
          <a:bodyPr/>
          <a:lstStyle>
            <a:lvl1pPr>
              <a:defRPr sz="1400"/>
            </a:lvl1pPr>
          </a:lstStyle>
          <a:p>
            <a:pPr>
              <a:defRPr/>
            </a:pPr>
            <a:fld id="{0795622C-6B4C-AA44-A96F-D03C2D7B51E8}" type="slidenum">
              <a:rPr lang="en-US">
                <a:solidFill>
                  <a:srgbClr val="2A3D7A"/>
                </a:solidFill>
                <a:latin typeface="Times New Roman"/>
              </a:rPr>
              <a:pPr>
                <a:defRPr/>
              </a:pPr>
              <a:t>‹#›</a:t>
            </a:fld>
            <a:endParaRPr lang="en-US">
              <a:solidFill>
                <a:srgbClr val="2A3D7A"/>
              </a:solidFill>
              <a:latin typeface="Times New Roman"/>
            </a:endParaRPr>
          </a:p>
        </p:txBody>
      </p:sp>
    </p:spTree>
    <p:extLst>
      <p:ext uri="{BB962C8B-B14F-4D97-AF65-F5344CB8AC3E}">
        <p14:creationId xmlns:p14="http://schemas.microsoft.com/office/powerpoint/2010/main" val="2648661772"/>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B63AABD9-E53B-9241-877F-DFCCA8B54ED4}" type="slidenum">
              <a:rPr lang="en-US">
                <a:solidFill>
                  <a:srgbClr val="2A3D7A"/>
                </a:solidFill>
                <a:latin typeface="Times New Roman"/>
              </a:rPr>
              <a:pPr>
                <a:defRPr/>
              </a:pPr>
              <a:t>‹#›</a:t>
            </a:fld>
            <a:endParaRPr lang="en-US" sz="1400">
              <a:solidFill>
                <a:srgbClr val="2A3D7A"/>
              </a:solidFill>
              <a:latin typeface="Times New Roman"/>
            </a:endParaRPr>
          </a:p>
        </p:txBody>
      </p:sp>
    </p:spTree>
    <p:extLst>
      <p:ext uri="{BB962C8B-B14F-4D97-AF65-F5344CB8AC3E}">
        <p14:creationId xmlns:p14="http://schemas.microsoft.com/office/powerpoint/2010/main" val="3583662870"/>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F7348FA0-BF27-7B47-94F7-39C78385B93B}" type="slidenum">
              <a:rPr lang="en-US">
                <a:solidFill>
                  <a:srgbClr val="2A3D7A"/>
                </a:solidFill>
                <a:latin typeface="Times New Roman"/>
              </a:rPr>
              <a:pPr>
                <a:defRPr/>
              </a:pPr>
              <a:t>‹#›</a:t>
            </a:fld>
            <a:endParaRPr lang="en-US" sz="1400">
              <a:solidFill>
                <a:srgbClr val="2A3D7A"/>
              </a:solidFill>
              <a:latin typeface="Times New Roman"/>
            </a:endParaRPr>
          </a:p>
        </p:txBody>
      </p:sp>
    </p:spTree>
    <p:extLst>
      <p:ext uri="{BB962C8B-B14F-4D97-AF65-F5344CB8AC3E}">
        <p14:creationId xmlns:p14="http://schemas.microsoft.com/office/powerpoint/2010/main" val="2560296826"/>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210185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9200" y="210185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C6F10ED4-0689-6B43-B2DA-10298A3FB6C3}" type="slidenum">
              <a:rPr lang="en-US">
                <a:solidFill>
                  <a:srgbClr val="2A3D7A"/>
                </a:solidFill>
                <a:latin typeface="Times New Roman"/>
              </a:rPr>
              <a:pPr>
                <a:defRPr/>
              </a:pPr>
              <a:t>‹#›</a:t>
            </a:fld>
            <a:endParaRPr lang="en-US" sz="1400">
              <a:solidFill>
                <a:srgbClr val="2A3D7A"/>
              </a:solidFill>
              <a:latin typeface="Times New Roman"/>
            </a:endParaRPr>
          </a:p>
        </p:txBody>
      </p:sp>
    </p:spTree>
    <p:extLst>
      <p:ext uri="{BB962C8B-B14F-4D97-AF65-F5344CB8AC3E}">
        <p14:creationId xmlns:p14="http://schemas.microsoft.com/office/powerpoint/2010/main" val="1885559266"/>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8" name="Rectangle 8"/>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9" name="Rectangle 11"/>
          <p:cNvSpPr>
            <a:spLocks noGrp="1" noChangeArrowheads="1"/>
          </p:cNvSpPr>
          <p:nvPr>
            <p:ph type="sldNum" sz="quarter" idx="12"/>
          </p:nvPr>
        </p:nvSpPr>
        <p:spPr>
          <a:ln/>
        </p:spPr>
        <p:txBody>
          <a:bodyPr/>
          <a:lstStyle>
            <a:lvl1pPr>
              <a:defRPr/>
            </a:lvl1pPr>
          </a:lstStyle>
          <a:p>
            <a:pPr>
              <a:defRPr/>
            </a:pPr>
            <a:fld id="{D3CD2A76-DCDD-7741-8C77-DE934297E6D5}" type="slidenum">
              <a:rPr lang="en-US">
                <a:solidFill>
                  <a:srgbClr val="2A3D7A"/>
                </a:solidFill>
                <a:latin typeface="Times New Roman"/>
              </a:rPr>
              <a:pPr>
                <a:defRPr/>
              </a:pPr>
              <a:t>‹#›</a:t>
            </a:fld>
            <a:endParaRPr lang="en-US" sz="1400">
              <a:solidFill>
                <a:srgbClr val="2A3D7A"/>
              </a:solidFill>
              <a:latin typeface="Times New Roman"/>
            </a:endParaRPr>
          </a:p>
        </p:txBody>
      </p:sp>
    </p:spTree>
    <p:extLst>
      <p:ext uri="{BB962C8B-B14F-4D97-AF65-F5344CB8AC3E}">
        <p14:creationId xmlns:p14="http://schemas.microsoft.com/office/powerpoint/2010/main" val="341549320"/>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4" name="Rectangle 8"/>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5" name="Rectangle 11"/>
          <p:cNvSpPr>
            <a:spLocks noGrp="1" noChangeArrowheads="1"/>
          </p:cNvSpPr>
          <p:nvPr>
            <p:ph type="sldNum" sz="quarter" idx="12"/>
          </p:nvPr>
        </p:nvSpPr>
        <p:spPr>
          <a:ln/>
        </p:spPr>
        <p:txBody>
          <a:bodyPr/>
          <a:lstStyle>
            <a:lvl1pPr>
              <a:defRPr/>
            </a:lvl1pPr>
          </a:lstStyle>
          <a:p>
            <a:pPr>
              <a:defRPr/>
            </a:pPr>
            <a:fld id="{AC757E35-AD68-A74F-B533-51E2E656BFBF}" type="slidenum">
              <a:rPr lang="en-US">
                <a:solidFill>
                  <a:srgbClr val="2A3D7A"/>
                </a:solidFill>
                <a:latin typeface="Times New Roman"/>
              </a:rPr>
              <a:pPr>
                <a:defRPr/>
              </a:pPr>
              <a:t>‹#›</a:t>
            </a:fld>
            <a:endParaRPr lang="en-US" sz="1400">
              <a:solidFill>
                <a:srgbClr val="2A3D7A"/>
              </a:solidFill>
              <a:latin typeface="Times New Roman"/>
            </a:endParaRPr>
          </a:p>
        </p:txBody>
      </p:sp>
    </p:spTree>
    <p:extLst>
      <p:ext uri="{BB962C8B-B14F-4D97-AF65-F5344CB8AC3E}">
        <p14:creationId xmlns:p14="http://schemas.microsoft.com/office/powerpoint/2010/main" val="96733289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A8012637-E756-41C3-827B-1FDDEA2281BD}" type="slidenum">
              <a:rPr lang="en-US" altLang="en-US"/>
              <a:pPr/>
              <a:t>‹#›</a:t>
            </a:fld>
            <a:endParaRPr lang="en-US" altLang="en-US"/>
          </a:p>
        </p:txBody>
      </p:sp>
    </p:spTree>
    <p:extLst>
      <p:ext uri="{BB962C8B-B14F-4D97-AF65-F5344CB8AC3E}">
        <p14:creationId xmlns:p14="http://schemas.microsoft.com/office/powerpoint/2010/main" val="316024175"/>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3" name="Rectangle 8"/>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4" name="Rectangle 11"/>
          <p:cNvSpPr>
            <a:spLocks noGrp="1" noChangeArrowheads="1"/>
          </p:cNvSpPr>
          <p:nvPr>
            <p:ph type="sldNum" sz="quarter" idx="12"/>
          </p:nvPr>
        </p:nvSpPr>
        <p:spPr>
          <a:ln/>
        </p:spPr>
        <p:txBody>
          <a:bodyPr/>
          <a:lstStyle>
            <a:lvl1pPr>
              <a:defRPr/>
            </a:lvl1pPr>
          </a:lstStyle>
          <a:p>
            <a:pPr>
              <a:defRPr/>
            </a:pPr>
            <a:fld id="{D0B07FEB-969D-2B41-B703-9707BAB3CA47}" type="slidenum">
              <a:rPr lang="en-US">
                <a:solidFill>
                  <a:srgbClr val="2A3D7A"/>
                </a:solidFill>
                <a:latin typeface="Times New Roman"/>
              </a:rPr>
              <a:pPr>
                <a:defRPr/>
              </a:pPr>
              <a:t>‹#›</a:t>
            </a:fld>
            <a:endParaRPr lang="en-US" sz="1400">
              <a:solidFill>
                <a:srgbClr val="2A3D7A"/>
              </a:solidFill>
              <a:latin typeface="Times New Roman"/>
            </a:endParaRPr>
          </a:p>
        </p:txBody>
      </p:sp>
    </p:spTree>
    <p:extLst>
      <p:ext uri="{BB962C8B-B14F-4D97-AF65-F5344CB8AC3E}">
        <p14:creationId xmlns:p14="http://schemas.microsoft.com/office/powerpoint/2010/main" val="3193676443"/>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DAD6DF18-E628-0741-A49D-6C8F9AB73976}" type="slidenum">
              <a:rPr lang="en-US">
                <a:solidFill>
                  <a:srgbClr val="2A3D7A"/>
                </a:solidFill>
                <a:latin typeface="Times New Roman"/>
              </a:rPr>
              <a:pPr>
                <a:defRPr/>
              </a:pPr>
              <a:t>‹#›</a:t>
            </a:fld>
            <a:endParaRPr lang="en-US" sz="1400">
              <a:solidFill>
                <a:srgbClr val="2A3D7A"/>
              </a:solidFill>
              <a:latin typeface="Times New Roman"/>
            </a:endParaRPr>
          </a:p>
        </p:txBody>
      </p:sp>
    </p:spTree>
    <p:extLst>
      <p:ext uri="{BB962C8B-B14F-4D97-AF65-F5344CB8AC3E}">
        <p14:creationId xmlns:p14="http://schemas.microsoft.com/office/powerpoint/2010/main" val="3815266491"/>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BEF42DC8-30B4-2A48-BB11-49F0779E84E8}" type="slidenum">
              <a:rPr lang="en-US">
                <a:solidFill>
                  <a:srgbClr val="2A3D7A"/>
                </a:solidFill>
                <a:latin typeface="Times New Roman"/>
              </a:rPr>
              <a:pPr>
                <a:defRPr/>
              </a:pPr>
              <a:t>‹#›</a:t>
            </a:fld>
            <a:endParaRPr lang="en-US" sz="1400">
              <a:solidFill>
                <a:srgbClr val="2A3D7A"/>
              </a:solidFill>
              <a:latin typeface="Times New Roman"/>
            </a:endParaRPr>
          </a:p>
        </p:txBody>
      </p:sp>
    </p:spTree>
    <p:extLst>
      <p:ext uri="{BB962C8B-B14F-4D97-AF65-F5344CB8AC3E}">
        <p14:creationId xmlns:p14="http://schemas.microsoft.com/office/powerpoint/2010/main" val="1319304774"/>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CFB94EA7-0554-D740-8964-AC80D1EAEF89}" type="slidenum">
              <a:rPr lang="en-US">
                <a:solidFill>
                  <a:srgbClr val="2A3D7A"/>
                </a:solidFill>
                <a:latin typeface="Times New Roman"/>
              </a:rPr>
              <a:pPr>
                <a:defRPr/>
              </a:pPr>
              <a:t>‹#›</a:t>
            </a:fld>
            <a:endParaRPr lang="en-US" sz="1400">
              <a:solidFill>
                <a:srgbClr val="2A3D7A"/>
              </a:solidFill>
              <a:latin typeface="Times New Roman"/>
            </a:endParaRPr>
          </a:p>
        </p:txBody>
      </p:sp>
    </p:spTree>
    <p:extLst>
      <p:ext uri="{BB962C8B-B14F-4D97-AF65-F5344CB8AC3E}">
        <p14:creationId xmlns:p14="http://schemas.microsoft.com/office/powerpoint/2010/main" val="2182136851"/>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838200"/>
            <a:ext cx="1943100" cy="53784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6800" y="838200"/>
            <a:ext cx="5676900" cy="5378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ADBF685E-3C9C-FF48-9103-BCD7F1CA31CA}" type="slidenum">
              <a:rPr lang="en-US">
                <a:solidFill>
                  <a:srgbClr val="2A3D7A"/>
                </a:solidFill>
                <a:latin typeface="Times New Roman"/>
              </a:rPr>
              <a:pPr>
                <a:defRPr/>
              </a:pPr>
              <a:t>‹#›</a:t>
            </a:fld>
            <a:endParaRPr lang="en-US" sz="1400">
              <a:solidFill>
                <a:srgbClr val="2A3D7A"/>
              </a:solidFill>
              <a:latin typeface="Times New Roman"/>
            </a:endParaRPr>
          </a:p>
        </p:txBody>
      </p:sp>
    </p:spTree>
    <p:extLst>
      <p:ext uri="{BB962C8B-B14F-4D97-AF65-F5344CB8AC3E}">
        <p14:creationId xmlns:p14="http://schemas.microsoft.com/office/powerpoint/2010/main" val="4035150713"/>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15E67026-492B-EC44-8B88-C42F494F6924}" type="datetimeFigureOut">
              <a:rPr lang="en-US">
                <a:latin typeface="Calibri"/>
              </a:rPr>
              <a:pPr>
                <a:defRPr/>
              </a:pPr>
              <a:t>3/7/25</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C52D8F7B-2FCF-5447-8DB4-6219DC8E1CE4}"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939097953"/>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A7652E6-73AF-6D42-AA48-2463A5560065}" type="datetimeFigureOut">
              <a:rPr lang="en-US">
                <a:latin typeface="Calibri"/>
              </a:rPr>
              <a:pPr>
                <a:defRPr/>
              </a:pPr>
              <a:t>3/7/25</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48A8590-9B50-3E49-BA0D-F43CF3DB51E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662645004"/>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18332BAE-E9F1-734A-976D-58DD5C59622C}" type="datetimeFigureOut">
              <a:rPr lang="en-US">
                <a:latin typeface="Calibri"/>
              </a:rPr>
              <a:pPr>
                <a:defRPr/>
              </a:pPr>
              <a:t>3/7/25</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766E898E-E7D5-FD49-B7DC-0971726D0481}"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555686064"/>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A42DF34E-C08B-BC4B-B4A8-3FF3D34F6A61}" type="datetimeFigureOut">
              <a:rPr lang="en-US">
                <a:latin typeface="Calibri"/>
              </a:rPr>
              <a:pPr>
                <a:defRPr/>
              </a:pPr>
              <a:t>3/7/25</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06114336-C556-AD4F-80E3-4891DB937912}"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4101109200"/>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10330024-35D8-D94A-8999-7B7B6B51CA1B}" type="datetimeFigureOut">
              <a:rPr lang="en-US">
                <a:latin typeface="Calibri"/>
              </a:rPr>
              <a:pPr>
                <a:defRPr/>
              </a:pPr>
              <a:t>3/7/25</a:t>
            </a:fld>
            <a:endParaRPr lang="en-US">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pPr>
              <a:defRPr/>
            </a:pPr>
            <a:fld id="{A9A045FC-3700-984A-B207-4D872868D8EA}"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28723654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DEA0EACE-4810-46F7-B793-FE53411D2A08}" type="slidenum">
              <a:rPr lang="en-US" altLang="en-US"/>
              <a:pPr/>
              <a:t>‹#›</a:t>
            </a:fld>
            <a:endParaRPr lang="en-US" altLang="en-US"/>
          </a:p>
        </p:txBody>
      </p:sp>
    </p:spTree>
    <p:extLst>
      <p:ext uri="{BB962C8B-B14F-4D97-AF65-F5344CB8AC3E}">
        <p14:creationId xmlns:p14="http://schemas.microsoft.com/office/powerpoint/2010/main" val="2252186018"/>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905C3A14-E094-2A4E-8099-0EDC7438E730}" type="datetimeFigureOut">
              <a:rPr lang="en-US">
                <a:latin typeface="Calibri"/>
              </a:rPr>
              <a:pPr>
                <a:defRPr/>
              </a:pPr>
              <a:t>3/7/25</a:t>
            </a:fld>
            <a:endParaRPr lang="en-US">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9BAE152D-FDAA-9E47-9A0E-2ED8E9B3CB2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4002230392"/>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3F908AB-5B50-4F49-94AA-220D160AA4F4}" type="datetimeFigureOut">
              <a:rPr lang="en-US">
                <a:latin typeface="Calibri"/>
              </a:rPr>
              <a:pPr>
                <a:defRPr/>
              </a:pPr>
              <a:t>3/7/25</a:t>
            </a:fld>
            <a:endParaRPr lang="en-US">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pPr>
              <a:defRPr/>
            </a:pPr>
            <a:fld id="{18BB8D47-628B-824C-8574-3A1169235049}"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010932707"/>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8366DE2-63B7-4041-8918-7F499461D365}" type="datetimeFigureOut">
              <a:rPr lang="en-US">
                <a:latin typeface="Calibri"/>
              </a:rPr>
              <a:pPr>
                <a:defRPr/>
              </a:pPr>
              <a:t>3/7/25</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525CA73-0552-214B-B539-DF47D6D79F0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279475200"/>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E8933BA-218B-C447-AF2D-4B676F47CDE7}" type="datetimeFigureOut">
              <a:rPr lang="en-US">
                <a:latin typeface="Calibri"/>
              </a:rPr>
              <a:pPr>
                <a:defRPr/>
              </a:pPr>
              <a:t>3/7/25</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F44B108-CFD7-CE48-A9BB-702F622A532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507198182"/>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DB22C59-F915-1047-9473-5D5FE98DF12C}" type="datetimeFigureOut">
              <a:rPr lang="en-US">
                <a:latin typeface="Calibri"/>
              </a:rPr>
              <a:pPr>
                <a:defRPr/>
              </a:pPr>
              <a:t>3/7/25</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59E6DFA-5FBA-3043-9187-CA3798BD5BD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197722902"/>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8CF1EB7-CA46-CA4B-BD9C-063522A155A6}" type="datetimeFigureOut">
              <a:rPr lang="en-US">
                <a:latin typeface="Calibri"/>
              </a:rPr>
              <a:pPr>
                <a:defRPr/>
              </a:pPr>
              <a:t>3/7/25</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3A81F1A0-283A-9E48-B9B5-B61800A6FBB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925089731"/>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16418" name="Rectangle 1026"/>
          <p:cNvSpPr>
            <a:spLocks noGrp="1" noChangeArrowheads="1"/>
          </p:cNvSpPr>
          <p:nvPr>
            <p:ph type="ctrTitle"/>
          </p:nvPr>
        </p:nvSpPr>
        <p:spPr>
          <a:xfrm>
            <a:off x="1089025" y="1371600"/>
            <a:ext cx="6705600" cy="2057400"/>
          </a:xfrm>
        </p:spPr>
        <p:txBody>
          <a:bodyPr/>
          <a:lstStyle>
            <a:lvl1pPr>
              <a:defRPr sz="4400"/>
            </a:lvl1pPr>
          </a:lstStyle>
          <a:p>
            <a:r>
              <a:rPr lang="en-US"/>
              <a:t>Click to edit Master title style</a:t>
            </a:r>
          </a:p>
        </p:txBody>
      </p:sp>
      <p:sp>
        <p:nvSpPr>
          <p:cNvPr id="316419" name="Rectangle 1027"/>
          <p:cNvSpPr>
            <a:spLocks noGrp="1" noChangeArrowheads="1"/>
          </p:cNvSpPr>
          <p:nvPr>
            <p:ph type="subTitle" idx="1"/>
          </p:nvPr>
        </p:nvSpPr>
        <p:spPr>
          <a:xfrm>
            <a:off x="1143000" y="3886200"/>
            <a:ext cx="6629400" cy="1752600"/>
          </a:xfrm>
        </p:spPr>
        <p:txBody>
          <a:bodyPr/>
          <a:lstStyle>
            <a:lvl1pPr marL="0" indent="0" algn="ctr">
              <a:buFontTx/>
              <a:buNone/>
              <a:defRPr/>
            </a:lvl1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6BE3AA76-8E31-C348-8FA5-A2D00292E0E9}" type="slidenum">
              <a:rPr lang="en-US"/>
              <a:pPr>
                <a:defRPr/>
              </a:pPr>
              <a:t>‹#›</a:t>
            </a:fld>
            <a:endParaRPr lang="en-US"/>
          </a:p>
        </p:txBody>
      </p:sp>
    </p:spTree>
    <p:extLst>
      <p:ext uri="{BB962C8B-B14F-4D97-AF65-F5344CB8AC3E}">
        <p14:creationId xmlns:p14="http://schemas.microsoft.com/office/powerpoint/2010/main" val="2217980438"/>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4DAAAD97-CF84-9D43-9810-CD8305A3A721}" type="slidenum">
              <a:rPr lang="en-US"/>
              <a:pPr>
                <a:defRPr/>
              </a:pPr>
              <a:t>‹#›</a:t>
            </a:fld>
            <a:endParaRPr lang="en-US"/>
          </a:p>
        </p:txBody>
      </p:sp>
    </p:spTree>
    <p:extLst>
      <p:ext uri="{BB962C8B-B14F-4D97-AF65-F5344CB8AC3E}">
        <p14:creationId xmlns:p14="http://schemas.microsoft.com/office/powerpoint/2010/main" val="3153561539"/>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20A867B5-3A02-4948-98A7-9DA9507DA0D6}" type="slidenum">
              <a:rPr lang="en-US"/>
              <a:pPr>
                <a:defRPr/>
              </a:pPr>
              <a:t>‹#›</a:t>
            </a:fld>
            <a:endParaRPr lang="en-US"/>
          </a:p>
        </p:txBody>
      </p:sp>
    </p:spTree>
    <p:extLst>
      <p:ext uri="{BB962C8B-B14F-4D97-AF65-F5344CB8AC3E}">
        <p14:creationId xmlns:p14="http://schemas.microsoft.com/office/powerpoint/2010/main" val="3674509973"/>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90600" y="2209800"/>
            <a:ext cx="3390900" cy="3505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33900" y="2209800"/>
            <a:ext cx="3390900" cy="3505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3B67B751-DCBF-D442-AF58-27D7CE97CDAB}" type="slidenum">
              <a:rPr lang="en-US"/>
              <a:pPr>
                <a:defRPr/>
              </a:pPr>
              <a:t>‹#›</a:t>
            </a:fld>
            <a:endParaRPr lang="en-US"/>
          </a:p>
        </p:txBody>
      </p:sp>
    </p:spTree>
    <p:extLst>
      <p:ext uri="{BB962C8B-B14F-4D97-AF65-F5344CB8AC3E}">
        <p14:creationId xmlns:p14="http://schemas.microsoft.com/office/powerpoint/2010/main" val="215202938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9379D018-1512-4689-B742-D39B41758632}" type="slidenum">
              <a:rPr lang="en-US" altLang="en-US"/>
              <a:pPr/>
              <a:t>‹#›</a:t>
            </a:fld>
            <a:endParaRPr lang="en-US" altLang="en-US"/>
          </a:p>
        </p:txBody>
      </p:sp>
    </p:spTree>
    <p:extLst>
      <p:ext uri="{BB962C8B-B14F-4D97-AF65-F5344CB8AC3E}">
        <p14:creationId xmlns:p14="http://schemas.microsoft.com/office/powerpoint/2010/main" val="896230513"/>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p>
        </p:txBody>
      </p:sp>
      <p:sp>
        <p:nvSpPr>
          <p:cNvPr id="9" name="Rectangle 1030"/>
          <p:cNvSpPr>
            <a:spLocks noGrp="1" noChangeArrowheads="1"/>
          </p:cNvSpPr>
          <p:nvPr>
            <p:ph type="sldNum" sz="quarter" idx="12"/>
          </p:nvPr>
        </p:nvSpPr>
        <p:spPr>
          <a:ln/>
        </p:spPr>
        <p:txBody>
          <a:bodyPr/>
          <a:lstStyle>
            <a:lvl1pPr>
              <a:defRPr/>
            </a:lvl1pPr>
          </a:lstStyle>
          <a:p>
            <a:pPr>
              <a:defRPr/>
            </a:pPr>
            <a:fld id="{52B7927D-0466-9248-A0B9-02EC082B4A6F}" type="slidenum">
              <a:rPr lang="en-US"/>
              <a:pPr>
                <a:defRPr/>
              </a:pPr>
              <a:t>‹#›</a:t>
            </a:fld>
            <a:endParaRPr lang="en-US"/>
          </a:p>
        </p:txBody>
      </p:sp>
    </p:spTree>
    <p:extLst>
      <p:ext uri="{BB962C8B-B14F-4D97-AF65-F5344CB8AC3E}">
        <p14:creationId xmlns:p14="http://schemas.microsoft.com/office/powerpoint/2010/main" val="582957714"/>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2"/>
          </p:nvPr>
        </p:nvSpPr>
        <p:spPr>
          <a:ln/>
        </p:spPr>
        <p:txBody>
          <a:bodyPr/>
          <a:lstStyle>
            <a:lvl1pPr>
              <a:defRPr/>
            </a:lvl1pPr>
          </a:lstStyle>
          <a:p>
            <a:pPr>
              <a:defRPr/>
            </a:pPr>
            <a:fld id="{37D931D1-01CA-E342-9CA9-041B88605DC5}" type="slidenum">
              <a:rPr lang="en-US"/>
              <a:pPr>
                <a:defRPr/>
              </a:pPr>
              <a:t>‹#›</a:t>
            </a:fld>
            <a:endParaRPr lang="en-US"/>
          </a:p>
        </p:txBody>
      </p:sp>
    </p:spTree>
    <p:extLst>
      <p:ext uri="{BB962C8B-B14F-4D97-AF65-F5344CB8AC3E}">
        <p14:creationId xmlns:p14="http://schemas.microsoft.com/office/powerpoint/2010/main" val="2536832335"/>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2"/>
          </p:nvPr>
        </p:nvSpPr>
        <p:spPr>
          <a:ln/>
        </p:spPr>
        <p:txBody>
          <a:bodyPr/>
          <a:lstStyle>
            <a:lvl1pPr>
              <a:defRPr/>
            </a:lvl1pPr>
          </a:lstStyle>
          <a:p>
            <a:pPr>
              <a:defRPr/>
            </a:pPr>
            <a:fld id="{1CBF1F1E-97D8-A94F-990A-EFE529D0E787}" type="slidenum">
              <a:rPr lang="en-US"/>
              <a:pPr>
                <a:defRPr/>
              </a:pPr>
              <a:t>‹#›</a:t>
            </a:fld>
            <a:endParaRPr lang="en-US"/>
          </a:p>
        </p:txBody>
      </p:sp>
    </p:spTree>
    <p:extLst>
      <p:ext uri="{BB962C8B-B14F-4D97-AF65-F5344CB8AC3E}">
        <p14:creationId xmlns:p14="http://schemas.microsoft.com/office/powerpoint/2010/main" val="2545629361"/>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8CEBB579-EAC0-DF44-A200-8251262CBE11}" type="slidenum">
              <a:rPr lang="en-US"/>
              <a:pPr>
                <a:defRPr/>
              </a:pPr>
              <a:t>‹#›</a:t>
            </a:fld>
            <a:endParaRPr lang="en-US"/>
          </a:p>
        </p:txBody>
      </p:sp>
    </p:spTree>
    <p:extLst>
      <p:ext uri="{BB962C8B-B14F-4D97-AF65-F5344CB8AC3E}">
        <p14:creationId xmlns:p14="http://schemas.microsoft.com/office/powerpoint/2010/main" val="137772599"/>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59DC7A8B-BC75-1945-BA7B-BA4B718916D9}" type="slidenum">
              <a:rPr lang="en-US"/>
              <a:pPr>
                <a:defRPr/>
              </a:pPr>
              <a:t>‹#›</a:t>
            </a:fld>
            <a:endParaRPr lang="en-US"/>
          </a:p>
        </p:txBody>
      </p:sp>
    </p:spTree>
    <p:extLst>
      <p:ext uri="{BB962C8B-B14F-4D97-AF65-F5344CB8AC3E}">
        <p14:creationId xmlns:p14="http://schemas.microsoft.com/office/powerpoint/2010/main" val="2595894136"/>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DB0DBE64-1C82-384F-99F6-9ECF1EEA31AC}" type="slidenum">
              <a:rPr lang="en-US"/>
              <a:pPr>
                <a:defRPr/>
              </a:pPr>
              <a:t>‹#›</a:t>
            </a:fld>
            <a:endParaRPr lang="en-US"/>
          </a:p>
        </p:txBody>
      </p:sp>
    </p:spTree>
    <p:extLst>
      <p:ext uri="{BB962C8B-B14F-4D97-AF65-F5344CB8AC3E}">
        <p14:creationId xmlns:p14="http://schemas.microsoft.com/office/powerpoint/2010/main" val="3109836391"/>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191250" y="990600"/>
            <a:ext cx="1733550" cy="4724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90600" y="990600"/>
            <a:ext cx="5048250" cy="4724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E2ECB013-CBE3-C44E-A121-AB066E8C65DC}" type="slidenum">
              <a:rPr lang="en-US"/>
              <a:pPr>
                <a:defRPr/>
              </a:pPr>
              <a:t>‹#›</a:t>
            </a:fld>
            <a:endParaRPr lang="en-US"/>
          </a:p>
        </p:txBody>
      </p:sp>
    </p:spTree>
    <p:extLst>
      <p:ext uri="{BB962C8B-B14F-4D97-AF65-F5344CB8AC3E}">
        <p14:creationId xmlns:p14="http://schemas.microsoft.com/office/powerpoint/2010/main" val="3521979967"/>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E35437CB-BF2A-8B49-93D9-4A3D147AD063}" type="slidenum">
              <a:rPr lang="en-GB"/>
              <a:pPr>
                <a:defRPr/>
              </a:pPr>
              <a:t>‹#›</a:t>
            </a:fld>
            <a:endParaRPr lang="en-GB"/>
          </a:p>
        </p:txBody>
      </p:sp>
    </p:spTree>
    <p:extLst>
      <p:ext uri="{BB962C8B-B14F-4D97-AF65-F5344CB8AC3E}">
        <p14:creationId xmlns:p14="http://schemas.microsoft.com/office/powerpoint/2010/main" val="1972123398"/>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1"/>
          <p:cNvSpPr>
            <a:spLocks noGrp="1" noChangeArrowheads="1"/>
          </p:cNvSpPr>
          <p:nvPr>
            <p:ph type="dt" sz="half" idx="10"/>
          </p:nvPr>
        </p:nvSpPr>
        <p:spPr>
          <a:ln/>
        </p:spPr>
        <p:txBody>
          <a:bodyPr/>
          <a:lstStyle>
            <a:lvl1pPr>
              <a:defRPr/>
            </a:lvl1pPr>
          </a:lstStyle>
          <a:p>
            <a:pPr>
              <a:defRPr/>
            </a:pPr>
            <a:endParaRPr lang="en-US"/>
          </a:p>
        </p:txBody>
      </p:sp>
      <p:sp>
        <p:nvSpPr>
          <p:cNvPr id="5" name="Rectangle 22"/>
          <p:cNvSpPr>
            <a:spLocks noGrp="1" noChangeArrowheads="1"/>
          </p:cNvSpPr>
          <p:nvPr>
            <p:ph type="ftr" sz="quarter" idx="11"/>
          </p:nvPr>
        </p:nvSpPr>
        <p:spPr>
          <a:ln/>
        </p:spPr>
        <p:txBody>
          <a:bodyPr/>
          <a:lstStyle>
            <a:lvl1pPr>
              <a:defRPr/>
            </a:lvl1pPr>
          </a:lstStyle>
          <a:p>
            <a:pPr>
              <a:defRPr/>
            </a:pPr>
            <a:endParaRPr lang="en-US"/>
          </a:p>
        </p:txBody>
      </p:sp>
      <p:sp>
        <p:nvSpPr>
          <p:cNvPr id="6" name="Rectangle 23"/>
          <p:cNvSpPr>
            <a:spLocks noGrp="1" noChangeArrowheads="1"/>
          </p:cNvSpPr>
          <p:nvPr>
            <p:ph type="sldNum" sz="quarter" idx="12"/>
          </p:nvPr>
        </p:nvSpPr>
        <p:spPr>
          <a:ln/>
        </p:spPr>
        <p:txBody>
          <a:bodyPr/>
          <a:lstStyle>
            <a:lvl1pPr>
              <a:defRPr/>
            </a:lvl1pPr>
          </a:lstStyle>
          <a:p>
            <a:pPr>
              <a:defRPr/>
            </a:pPr>
            <a:fld id="{E67C5B9A-3205-A64A-A795-59EBD00C71BA}" type="slidenum">
              <a:rPr lang="en-US"/>
              <a:pPr>
                <a:defRPr/>
              </a:pPr>
              <a:t>‹#›</a:t>
            </a:fld>
            <a:endParaRPr lang="en-US"/>
          </a:p>
        </p:txBody>
      </p:sp>
    </p:spTree>
    <p:extLst>
      <p:ext uri="{BB962C8B-B14F-4D97-AF65-F5344CB8AC3E}">
        <p14:creationId xmlns:p14="http://schemas.microsoft.com/office/powerpoint/2010/main" val="2939761815"/>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90"/>
        <p:cNvGrpSpPr/>
        <p:nvPr/>
      </p:nvGrpSpPr>
      <p:grpSpPr>
        <a:xfrm>
          <a:off x="0" y="0"/>
          <a:ext cx="0" cy="0"/>
          <a:chOff x="0" y="0"/>
          <a:chExt cx="0" cy="0"/>
        </a:xfrm>
      </p:grpSpPr>
      <p:sp>
        <p:nvSpPr>
          <p:cNvPr id="191" name="Google Shape;191;p28"/>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92" name="Google Shape;192;p28"/>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lstStyle>
            <a:lvl1pPr lvl="0" algn="ctr">
              <a:spcBef>
                <a:spcPts val="640"/>
              </a:spcBef>
              <a:spcAft>
                <a:spcPts val="0"/>
              </a:spcAft>
              <a:buClr>
                <a:schemeClr val="lt1"/>
              </a:buClr>
              <a:buSzPts val="3200"/>
              <a:buFont typeface="Arial"/>
              <a:buNone/>
              <a:defRPr/>
            </a:lvl1pPr>
            <a:lvl2pPr lvl="1" algn="ctr">
              <a:spcBef>
                <a:spcPts val="560"/>
              </a:spcBef>
              <a:spcAft>
                <a:spcPts val="0"/>
              </a:spcAft>
              <a:buClr>
                <a:schemeClr val="lt1"/>
              </a:buClr>
              <a:buSzPts val="2800"/>
              <a:buFont typeface="Arial"/>
              <a:buNone/>
              <a:defRPr/>
            </a:lvl2pPr>
            <a:lvl3pPr lvl="2" algn="ctr">
              <a:spcBef>
                <a:spcPts val="480"/>
              </a:spcBef>
              <a:spcAft>
                <a:spcPts val="0"/>
              </a:spcAft>
              <a:buClr>
                <a:schemeClr val="lt1"/>
              </a:buClr>
              <a:buSzPts val="2400"/>
              <a:buFont typeface="Arial"/>
              <a:buNone/>
              <a:defRPr/>
            </a:lvl3pPr>
            <a:lvl4pPr lvl="3" algn="ctr">
              <a:spcBef>
                <a:spcPts val="400"/>
              </a:spcBef>
              <a:spcAft>
                <a:spcPts val="0"/>
              </a:spcAft>
              <a:buClr>
                <a:schemeClr val="lt1"/>
              </a:buClr>
              <a:buSzPts val="2000"/>
              <a:buFont typeface="Arial"/>
              <a:buNone/>
              <a:defRPr/>
            </a:lvl4pPr>
            <a:lvl5pPr lvl="4" algn="ctr">
              <a:spcBef>
                <a:spcPts val="400"/>
              </a:spcBef>
              <a:spcAft>
                <a:spcPts val="0"/>
              </a:spcAft>
              <a:buClr>
                <a:schemeClr val="lt1"/>
              </a:buClr>
              <a:buSzPts val="2000"/>
              <a:buFont typeface="Arial"/>
              <a:buNone/>
              <a:defRPr/>
            </a:lvl5pPr>
            <a:lvl6pPr lvl="5" algn="ctr">
              <a:spcBef>
                <a:spcPts val="400"/>
              </a:spcBef>
              <a:spcAft>
                <a:spcPts val="0"/>
              </a:spcAft>
              <a:buClr>
                <a:schemeClr val="dk1"/>
              </a:buClr>
              <a:buSzPts val="2000"/>
              <a:buFont typeface="Times New Roman"/>
              <a:buNone/>
              <a:defRPr/>
            </a:lvl6pPr>
            <a:lvl7pPr lvl="6" algn="ctr">
              <a:spcBef>
                <a:spcPts val="400"/>
              </a:spcBef>
              <a:spcAft>
                <a:spcPts val="0"/>
              </a:spcAft>
              <a:buClr>
                <a:schemeClr val="dk1"/>
              </a:buClr>
              <a:buSzPts val="2000"/>
              <a:buFont typeface="Times New Roman"/>
              <a:buNone/>
              <a:defRPr/>
            </a:lvl7pPr>
            <a:lvl8pPr lvl="7" algn="ctr">
              <a:spcBef>
                <a:spcPts val="400"/>
              </a:spcBef>
              <a:spcAft>
                <a:spcPts val="0"/>
              </a:spcAft>
              <a:buClr>
                <a:schemeClr val="dk1"/>
              </a:buClr>
              <a:buSzPts val="2000"/>
              <a:buFont typeface="Times New Roman"/>
              <a:buNone/>
              <a:defRPr/>
            </a:lvl8pPr>
            <a:lvl9pPr lvl="8" algn="ctr">
              <a:spcBef>
                <a:spcPts val="400"/>
              </a:spcBef>
              <a:spcAft>
                <a:spcPts val="0"/>
              </a:spcAft>
              <a:buClr>
                <a:schemeClr val="dk1"/>
              </a:buClr>
              <a:buSzPts val="2000"/>
              <a:buFont typeface="Times New Roman"/>
              <a:buNone/>
              <a:defRPr/>
            </a:lvl9pPr>
          </a:lstStyle>
          <a:p>
            <a:endParaRPr/>
          </a:p>
        </p:txBody>
      </p:sp>
      <p:sp>
        <p:nvSpPr>
          <p:cNvPr id="193" name="Google Shape;193;p28"/>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4" name="Google Shape;194;p28"/>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5" name="Google Shape;195;p28"/>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64344935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34498" name="Rectangle 2"/>
          <p:cNvSpPr>
            <a:spLocks noGrp="1" noChangeArrowheads="1"/>
          </p:cNvSpPr>
          <p:nvPr>
            <p:ph type="ctrTitle"/>
          </p:nvPr>
        </p:nvSpPr>
        <p:spPr>
          <a:xfrm>
            <a:off x="304800" y="2286000"/>
            <a:ext cx="7467600" cy="1143000"/>
          </a:xfrm>
        </p:spPr>
        <p:txBody>
          <a:bodyPr/>
          <a:lstStyle>
            <a:lvl1pPr algn="r">
              <a:defRPr/>
            </a:lvl1pPr>
          </a:lstStyle>
          <a:p>
            <a:r>
              <a:rPr lang="en-US"/>
              <a:t>Click to edit Master title style</a:t>
            </a:r>
          </a:p>
        </p:txBody>
      </p:sp>
      <p:sp>
        <p:nvSpPr>
          <p:cNvPr id="234499" name="Rectangle 3"/>
          <p:cNvSpPr>
            <a:spLocks noGrp="1" noChangeArrowheads="1"/>
          </p:cNvSpPr>
          <p:nvPr>
            <p:ph type="subTitle" idx="1"/>
          </p:nvPr>
        </p:nvSpPr>
        <p:spPr>
          <a:xfrm>
            <a:off x="1371600" y="3886200"/>
            <a:ext cx="6400800" cy="1752600"/>
          </a:xfrm>
        </p:spPr>
        <p:txBody>
          <a:bodyPr/>
          <a:lstStyle>
            <a:lvl1pPr marL="0" indent="0" algn="r">
              <a:buFont typeface="Wingdings" pitchFamily="26" charset="2"/>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D81DD728-5B11-43B4-A382-98507AE200C9}" type="slidenum">
              <a:rPr lang="en-US" altLang="en-US"/>
              <a:pPr/>
              <a:t>‹#›</a:t>
            </a:fld>
            <a:endParaRPr lang="en-US" altLang="en-US"/>
          </a:p>
        </p:txBody>
      </p:sp>
    </p:spTree>
    <p:extLst>
      <p:ext uri="{BB962C8B-B14F-4D97-AF65-F5344CB8AC3E}">
        <p14:creationId xmlns:p14="http://schemas.microsoft.com/office/powerpoint/2010/main" val="2049815919"/>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96"/>
        <p:cNvGrpSpPr/>
        <p:nvPr/>
      </p:nvGrpSpPr>
      <p:grpSpPr>
        <a:xfrm>
          <a:off x="0" y="0"/>
          <a:ext cx="0" cy="0"/>
          <a:chOff x="0" y="0"/>
          <a:chExt cx="0" cy="0"/>
        </a:xfrm>
      </p:grpSpPr>
      <p:sp>
        <p:nvSpPr>
          <p:cNvPr id="197" name="Google Shape;197;p29"/>
          <p:cNvSpPr txBox="1">
            <a:spLocks noGrp="1"/>
          </p:cNvSpPr>
          <p:nvPr>
            <p:ph type="title"/>
          </p:nvPr>
        </p:nvSpPr>
        <p:spPr>
          <a:xfrm>
            <a:off x="38100" y="44450"/>
            <a:ext cx="9070975"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98" name="Google Shape;198;p29"/>
          <p:cNvSpPr txBox="1">
            <a:spLocks noGrp="1"/>
          </p:cNvSpPr>
          <p:nvPr>
            <p:ph type="body" idx="1"/>
          </p:nvPr>
        </p:nvSpPr>
        <p:spPr>
          <a:xfrm>
            <a:off x="685800" y="1981200"/>
            <a:ext cx="7772400" cy="41148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lt1"/>
              </a:buClr>
              <a:buSzPts val="1800"/>
              <a:buChar char="•"/>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99" name="Google Shape;199;p29"/>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0" name="Google Shape;200;p29"/>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1" name="Google Shape;201;p29"/>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495457902"/>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02"/>
        <p:cNvGrpSpPr/>
        <p:nvPr/>
      </p:nvGrpSpPr>
      <p:grpSpPr>
        <a:xfrm>
          <a:off x="0" y="0"/>
          <a:ext cx="0" cy="0"/>
          <a:chOff x="0" y="0"/>
          <a:chExt cx="0" cy="0"/>
        </a:xfrm>
      </p:grpSpPr>
      <p:sp>
        <p:nvSpPr>
          <p:cNvPr id="203" name="Google Shape;203;p30"/>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sz="4000" b="1"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04" name="Google Shape;204;p30"/>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lstStyle>
            <a:lvl1pPr marL="457200" lvl="0" indent="-228600" algn="l">
              <a:spcBef>
                <a:spcPts val="400"/>
              </a:spcBef>
              <a:spcAft>
                <a:spcPts val="0"/>
              </a:spcAft>
              <a:buClr>
                <a:schemeClr val="lt1"/>
              </a:buClr>
              <a:buSzPts val="2000"/>
              <a:buFont typeface="Arial"/>
              <a:buNone/>
              <a:defRPr sz="2000"/>
            </a:lvl1pPr>
            <a:lvl2pPr marL="914400" lvl="1" indent="-228600" algn="l">
              <a:spcBef>
                <a:spcPts val="360"/>
              </a:spcBef>
              <a:spcAft>
                <a:spcPts val="0"/>
              </a:spcAft>
              <a:buClr>
                <a:schemeClr val="lt1"/>
              </a:buClr>
              <a:buSzPts val="1800"/>
              <a:buFont typeface="Arial"/>
              <a:buNone/>
              <a:defRPr sz="1800"/>
            </a:lvl2pPr>
            <a:lvl3pPr marL="1371600" lvl="2" indent="-228600" algn="l">
              <a:spcBef>
                <a:spcPts val="320"/>
              </a:spcBef>
              <a:spcAft>
                <a:spcPts val="0"/>
              </a:spcAft>
              <a:buClr>
                <a:schemeClr val="lt1"/>
              </a:buClr>
              <a:buSzPts val="1600"/>
              <a:buFont typeface="Arial"/>
              <a:buNone/>
              <a:defRPr sz="1600"/>
            </a:lvl3pPr>
            <a:lvl4pPr marL="1828800" lvl="3" indent="-228600" algn="l">
              <a:spcBef>
                <a:spcPts val="280"/>
              </a:spcBef>
              <a:spcAft>
                <a:spcPts val="0"/>
              </a:spcAft>
              <a:buClr>
                <a:schemeClr val="lt1"/>
              </a:buClr>
              <a:buSzPts val="1400"/>
              <a:buFont typeface="Arial"/>
              <a:buNone/>
              <a:defRPr sz="1400"/>
            </a:lvl4pPr>
            <a:lvl5pPr marL="2286000" lvl="4" indent="-228600" algn="l">
              <a:spcBef>
                <a:spcPts val="280"/>
              </a:spcBef>
              <a:spcAft>
                <a:spcPts val="0"/>
              </a:spcAft>
              <a:buClr>
                <a:schemeClr val="lt1"/>
              </a:buClr>
              <a:buSzPts val="1400"/>
              <a:buFont typeface="Arial"/>
              <a:buNone/>
              <a:defRPr sz="1400"/>
            </a:lvl5pPr>
            <a:lvl6pPr marL="2743200" lvl="5" indent="-228600" algn="l">
              <a:spcBef>
                <a:spcPts val="280"/>
              </a:spcBef>
              <a:spcAft>
                <a:spcPts val="0"/>
              </a:spcAft>
              <a:buClr>
                <a:schemeClr val="dk1"/>
              </a:buClr>
              <a:buSzPts val="1400"/>
              <a:buFont typeface="Times New Roman"/>
              <a:buNone/>
              <a:defRPr sz="1400"/>
            </a:lvl6pPr>
            <a:lvl7pPr marL="3200400" lvl="6" indent="-228600" algn="l">
              <a:spcBef>
                <a:spcPts val="280"/>
              </a:spcBef>
              <a:spcAft>
                <a:spcPts val="0"/>
              </a:spcAft>
              <a:buClr>
                <a:schemeClr val="dk1"/>
              </a:buClr>
              <a:buSzPts val="1400"/>
              <a:buFont typeface="Times New Roman"/>
              <a:buNone/>
              <a:defRPr sz="1400"/>
            </a:lvl7pPr>
            <a:lvl8pPr marL="3657600" lvl="7" indent="-228600" algn="l">
              <a:spcBef>
                <a:spcPts val="280"/>
              </a:spcBef>
              <a:spcAft>
                <a:spcPts val="0"/>
              </a:spcAft>
              <a:buClr>
                <a:schemeClr val="dk1"/>
              </a:buClr>
              <a:buSzPts val="1400"/>
              <a:buFont typeface="Times New Roman"/>
              <a:buNone/>
              <a:defRPr sz="1400"/>
            </a:lvl8pPr>
            <a:lvl9pPr marL="4114800" lvl="8" indent="-228600" algn="l">
              <a:spcBef>
                <a:spcPts val="280"/>
              </a:spcBef>
              <a:spcAft>
                <a:spcPts val="0"/>
              </a:spcAft>
              <a:buClr>
                <a:schemeClr val="dk1"/>
              </a:buClr>
              <a:buSzPts val="1400"/>
              <a:buFont typeface="Times New Roman"/>
              <a:buNone/>
              <a:defRPr sz="1400"/>
            </a:lvl9pPr>
          </a:lstStyle>
          <a:p>
            <a:endParaRPr/>
          </a:p>
        </p:txBody>
      </p:sp>
      <p:sp>
        <p:nvSpPr>
          <p:cNvPr id="205" name="Google Shape;205;p30"/>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6" name="Google Shape;206;p30"/>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7" name="Google Shape;207;p30"/>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565153307"/>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208"/>
        <p:cNvGrpSpPr/>
        <p:nvPr/>
      </p:nvGrpSpPr>
      <p:grpSpPr>
        <a:xfrm>
          <a:off x="0" y="0"/>
          <a:ext cx="0" cy="0"/>
          <a:chOff x="0" y="0"/>
          <a:chExt cx="0" cy="0"/>
        </a:xfrm>
      </p:grpSpPr>
      <p:sp>
        <p:nvSpPr>
          <p:cNvPr id="209" name="Google Shape;209;p31"/>
          <p:cNvSpPr txBox="1">
            <a:spLocks noGrp="1"/>
          </p:cNvSpPr>
          <p:nvPr>
            <p:ph type="title"/>
          </p:nvPr>
        </p:nvSpPr>
        <p:spPr>
          <a:xfrm>
            <a:off x="38100" y="44450"/>
            <a:ext cx="9070975"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10" name="Google Shape;210;p31"/>
          <p:cNvSpPr txBox="1">
            <a:spLocks noGrp="1"/>
          </p:cNvSpPr>
          <p:nvPr>
            <p:ph type="body" idx="1"/>
          </p:nvPr>
        </p:nvSpPr>
        <p:spPr>
          <a:xfrm>
            <a:off x="685800" y="1981200"/>
            <a:ext cx="3810000" cy="4114800"/>
          </a:xfrm>
          <a:prstGeom prst="rect">
            <a:avLst/>
          </a:prstGeom>
          <a:noFill/>
          <a:ln>
            <a:noFill/>
          </a:ln>
        </p:spPr>
        <p:txBody>
          <a:bodyPr spcFirstLastPara="1" wrap="square" lIns="91425" tIns="45700" rIns="91425" bIns="45700" anchor="t" anchorCtr="0"/>
          <a:lstStyle>
            <a:lvl1pPr marL="457200" lvl="0" indent="-406400" algn="l">
              <a:spcBef>
                <a:spcPts val="560"/>
              </a:spcBef>
              <a:spcAft>
                <a:spcPts val="0"/>
              </a:spcAft>
              <a:buClr>
                <a:schemeClr val="lt1"/>
              </a:buClr>
              <a:buSzPts val="2800"/>
              <a:buFont typeface="Arial"/>
              <a:buChar char="•"/>
              <a:defRPr sz="2800"/>
            </a:lvl1pPr>
            <a:lvl2pPr marL="914400" lvl="1" indent="-381000" algn="l">
              <a:spcBef>
                <a:spcPts val="480"/>
              </a:spcBef>
              <a:spcAft>
                <a:spcPts val="0"/>
              </a:spcAft>
              <a:buClr>
                <a:schemeClr val="lt1"/>
              </a:buClr>
              <a:buSzPts val="2400"/>
              <a:buFont typeface="Arial"/>
              <a:buChar char="–"/>
              <a:defRPr sz="2400"/>
            </a:lvl2pPr>
            <a:lvl3pPr marL="1371600" lvl="2" indent="-355600" algn="l">
              <a:spcBef>
                <a:spcPts val="400"/>
              </a:spcBef>
              <a:spcAft>
                <a:spcPts val="0"/>
              </a:spcAft>
              <a:buClr>
                <a:schemeClr val="lt1"/>
              </a:buClr>
              <a:buSzPts val="2000"/>
              <a:buFont typeface="Arial"/>
              <a:buChar char="•"/>
              <a:defRPr sz="2000"/>
            </a:lvl3pPr>
            <a:lvl4pPr marL="1828800" lvl="3" indent="-342900" algn="l">
              <a:spcBef>
                <a:spcPts val="360"/>
              </a:spcBef>
              <a:spcAft>
                <a:spcPts val="0"/>
              </a:spcAft>
              <a:buClr>
                <a:schemeClr val="lt1"/>
              </a:buClr>
              <a:buSzPts val="1800"/>
              <a:buFont typeface="Arial"/>
              <a:buChar char="–"/>
              <a:defRPr sz="1800"/>
            </a:lvl4pPr>
            <a:lvl5pPr marL="2286000" lvl="4" indent="-342900" algn="l">
              <a:spcBef>
                <a:spcPts val="360"/>
              </a:spcBef>
              <a:spcAft>
                <a:spcPts val="0"/>
              </a:spcAft>
              <a:buClr>
                <a:schemeClr val="lt1"/>
              </a:buClr>
              <a:buSzPts val="1800"/>
              <a:buFont typeface="Arial"/>
              <a:buChar char="»"/>
              <a:defRPr sz="1800"/>
            </a:lvl5pPr>
            <a:lvl6pPr marL="2743200" lvl="5" indent="-342900" algn="l">
              <a:spcBef>
                <a:spcPts val="360"/>
              </a:spcBef>
              <a:spcAft>
                <a:spcPts val="0"/>
              </a:spcAft>
              <a:buClr>
                <a:schemeClr val="dk1"/>
              </a:buClr>
              <a:buSzPts val="1800"/>
              <a:buFont typeface="Times New Roman"/>
              <a:buChar char="»"/>
              <a:defRPr sz="1800"/>
            </a:lvl6pPr>
            <a:lvl7pPr marL="3200400" lvl="6" indent="-342900" algn="l">
              <a:spcBef>
                <a:spcPts val="360"/>
              </a:spcBef>
              <a:spcAft>
                <a:spcPts val="0"/>
              </a:spcAft>
              <a:buClr>
                <a:schemeClr val="dk1"/>
              </a:buClr>
              <a:buSzPts val="1800"/>
              <a:buFont typeface="Times New Roman"/>
              <a:buChar char="»"/>
              <a:defRPr sz="1800"/>
            </a:lvl7pPr>
            <a:lvl8pPr marL="3657600" lvl="7" indent="-342900" algn="l">
              <a:spcBef>
                <a:spcPts val="360"/>
              </a:spcBef>
              <a:spcAft>
                <a:spcPts val="0"/>
              </a:spcAft>
              <a:buClr>
                <a:schemeClr val="dk1"/>
              </a:buClr>
              <a:buSzPts val="1800"/>
              <a:buFont typeface="Times New Roman"/>
              <a:buChar char="»"/>
              <a:defRPr sz="1800"/>
            </a:lvl8pPr>
            <a:lvl9pPr marL="4114800" lvl="8" indent="-342900" algn="l">
              <a:spcBef>
                <a:spcPts val="360"/>
              </a:spcBef>
              <a:spcAft>
                <a:spcPts val="0"/>
              </a:spcAft>
              <a:buClr>
                <a:schemeClr val="dk1"/>
              </a:buClr>
              <a:buSzPts val="1800"/>
              <a:buFont typeface="Times New Roman"/>
              <a:buChar char="»"/>
              <a:defRPr sz="1800"/>
            </a:lvl9pPr>
          </a:lstStyle>
          <a:p>
            <a:endParaRPr/>
          </a:p>
        </p:txBody>
      </p:sp>
      <p:sp>
        <p:nvSpPr>
          <p:cNvPr id="211" name="Google Shape;211;p31"/>
          <p:cNvSpPr txBox="1">
            <a:spLocks noGrp="1"/>
          </p:cNvSpPr>
          <p:nvPr>
            <p:ph type="body" idx="2"/>
          </p:nvPr>
        </p:nvSpPr>
        <p:spPr>
          <a:xfrm>
            <a:off x="4648200" y="1981200"/>
            <a:ext cx="3810000" cy="4114800"/>
          </a:xfrm>
          <a:prstGeom prst="rect">
            <a:avLst/>
          </a:prstGeom>
          <a:noFill/>
          <a:ln>
            <a:noFill/>
          </a:ln>
        </p:spPr>
        <p:txBody>
          <a:bodyPr spcFirstLastPara="1" wrap="square" lIns="91425" tIns="45700" rIns="91425" bIns="45700" anchor="t" anchorCtr="0"/>
          <a:lstStyle>
            <a:lvl1pPr marL="457200" lvl="0" indent="-406400" algn="l">
              <a:spcBef>
                <a:spcPts val="560"/>
              </a:spcBef>
              <a:spcAft>
                <a:spcPts val="0"/>
              </a:spcAft>
              <a:buClr>
                <a:schemeClr val="lt1"/>
              </a:buClr>
              <a:buSzPts val="2800"/>
              <a:buFont typeface="Arial"/>
              <a:buChar char="•"/>
              <a:defRPr sz="2800"/>
            </a:lvl1pPr>
            <a:lvl2pPr marL="914400" lvl="1" indent="-381000" algn="l">
              <a:spcBef>
                <a:spcPts val="480"/>
              </a:spcBef>
              <a:spcAft>
                <a:spcPts val="0"/>
              </a:spcAft>
              <a:buClr>
                <a:schemeClr val="lt1"/>
              </a:buClr>
              <a:buSzPts val="2400"/>
              <a:buFont typeface="Arial"/>
              <a:buChar char="–"/>
              <a:defRPr sz="2400"/>
            </a:lvl2pPr>
            <a:lvl3pPr marL="1371600" lvl="2" indent="-355600" algn="l">
              <a:spcBef>
                <a:spcPts val="400"/>
              </a:spcBef>
              <a:spcAft>
                <a:spcPts val="0"/>
              </a:spcAft>
              <a:buClr>
                <a:schemeClr val="lt1"/>
              </a:buClr>
              <a:buSzPts val="2000"/>
              <a:buFont typeface="Arial"/>
              <a:buChar char="•"/>
              <a:defRPr sz="2000"/>
            </a:lvl3pPr>
            <a:lvl4pPr marL="1828800" lvl="3" indent="-342900" algn="l">
              <a:spcBef>
                <a:spcPts val="360"/>
              </a:spcBef>
              <a:spcAft>
                <a:spcPts val="0"/>
              </a:spcAft>
              <a:buClr>
                <a:schemeClr val="lt1"/>
              </a:buClr>
              <a:buSzPts val="1800"/>
              <a:buFont typeface="Arial"/>
              <a:buChar char="–"/>
              <a:defRPr sz="1800"/>
            </a:lvl4pPr>
            <a:lvl5pPr marL="2286000" lvl="4" indent="-342900" algn="l">
              <a:spcBef>
                <a:spcPts val="360"/>
              </a:spcBef>
              <a:spcAft>
                <a:spcPts val="0"/>
              </a:spcAft>
              <a:buClr>
                <a:schemeClr val="lt1"/>
              </a:buClr>
              <a:buSzPts val="1800"/>
              <a:buFont typeface="Arial"/>
              <a:buChar char="»"/>
              <a:defRPr sz="1800"/>
            </a:lvl5pPr>
            <a:lvl6pPr marL="2743200" lvl="5" indent="-342900" algn="l">
              <a:spcBef>
                <a:spcPts val="360"/>
              </a:spcBef>
              <a:spcAft>
                <a:spcPts val="0"/>
              </a:spcAft>
              <a:buClr>
                <a:schemeClr val="dk1"/>
              </a:buClr>
              <a:buSzPts val="1800"/>
              <a:buFont typeface="Times New Roman"/>
              <a:buChar char="»"/>
              <a:defRPr sz="1800"/>
            </a:lvl6pPr>
            <a:lvl7pPr marL="3200400" lvl="6" indent="-342900" algn="l">
              <a:spcBef>
                <a:spcPts val="360"/>
              </a:spcBef>
              <a:spcAft>
                <a:spcPts val="0"/>
              </a:spcAft>
              <a:buClr>
                <a:schemeClr val="dk1"/>
              </a:buClr>
              <a:buSzPts val="1800"/>
              <a:buFont typeface="Times New Roman"/>
              <a:buChar char="»"/>
              <a:defRPr sz="1800"/>
            </a:lvl7pPr>
            <a:lvl8pPr marL="3657600" lvl="7" indent="-342900" algn="l">
              <a:spcBef>
                <a:spcPts val="360"/>
              </a:spcBef>
              <a:spcAft>
                <a:spcPts val="0"/>
              </a:spcAft>
              <a:buClr>
                <a:schemeClr val="dk1"/>
              </a:buClr>
              <a:buSzPts val="1800"/>
              <a:buFont typeface="Times New Roman"/>
              <a:buChar char="»"/>
              <a:defRPr sz="1800"/>
            </a:lvl8pPr>
            <a:lvl9pPr marL="4114800" lvl="8" indent="-342900" algn="l">
              <a:spcBef>
                <a:spcPts val="360"/>
              </a:spcBef>
              <a:spcAft>
                <a:spcPts val="0"/>
              </a:spcAft>
              <a:buClr>
                <a:schemeClr val="dk1"/>
              </a:buClr>
              <a:buSzPts val="1800"/>
              <a:buFont typeface="Times New Roman"/>
              <a:buChar char="»"/>
              <a:defRPr sz="1800"/>
            </a:lvl9pPr>
          </a:lstStyle>
          <a:p>
            <a:endParaRPr/>
          </a:p>
        </p:txBody>
      </p:sp>
      <p:sp>
        <p:nvSpPr>
          <p:cNvPr id="212" name="Google Shape;212;p31"/>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3" name="Google Shape;213;p31"/>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4" name="Google Shape;214;p31"/>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914236955"/>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215"/>
        <p:cNvGrpSpPr/>
        <p:nvPr/>
      </p:nvGrpSpPr>
      <p:grpSpPr>
        <a:xfrm>
          <a:off x="0" y="0"/>
          <a:ext cx="0" cy="0"/>
          <a:chOff x="0" y="0"/>
          <a:chExt cx="0" cy="0"/>
        </a:xfrm>
      </p:grpSpPr>
      <p:sp>
        <p:nvSpPr>
          <p:cNvPr id="216" name="Google Shape;216;p3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17" name="Google Shape;217;p32"/>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lstStyle>
            <a:lvl1pPr marL="457200" lvl="0" indent="-228600" algn="l">
              <a:spcBef>
                <a:spcPts val="480"/>
              </a:spcBef>
              <a:spcAft>
                <a:spcPts val="0"/>
              </a:spcAft>
              <a:buClr>
                <a:schemeClr val="lt1"/>
              </a:buClr>
              <a:buSzPts val="2400"/>
              <a:buFont typeface="Arial"/>
              <a:buNone/>
              <a:defRPr sz="2400" b="1"/>
            </a:lvl1pPr>
            <a:lvl2pPr marL="914400" lvl="1" indent="-228600" algn="l">
              <a:spcBef>
                <a:spcPts val="400"/>
              </a:spcBef>
              <a:spcAft>
                <a:spcPts val="0"/>
              </a:spcAft>
              <a:buClr>
                <a:schemeClr val="lt1"/>
              </a:buClr>
              <a:buSzPts val="2000"/>
              <a:buFont typeface="Arial"/>
              <a:buNone/>
              <a:defRPr sz="2000" b="1"/>
            </a:lvl2pPr>
            <a:lvl3pPr marL="1371600" lvl="2" indent="-228600" algn="l">
              <a:spcBef>
                <a:spcPts val="360"/>
              </a:spcBef>
              <a:spcAft>
                <a:spcPts val="0"/>
              </a:spcAft>
              <a:buClr>
                <a:schemeClr val="lt1"/>
              </a:buClr>
              <a:buSzPts val="1800"/>
              <a:buFont typeface="Arial"/>
              <a:buNone/>
              <a:defRPr sz="1800" b="1"/>
            </a:lvl3pPr>
            <a:lvl4pPr marL="1828800" lvl="3" indent="-228600" algn="l">
              <a:spcBef>
                <a:spcPts val="320"/>
              </a:spcBef>
              <a:spcAft>
                <a:spcPts val="0"/>
              </a:spcAft>
              <a:buClr>
                <a:schemeClr val="lt1"/>
              </a:buClr>
              <a:buSzPts val="1600"/>
              <a:buFont typeface="Arial"/>
              <a:buNone/>
              <a:defRPr sz="1600" b="1"/>
            </a:lvl4pPr>
            <a:lvl5pPr marL="2286000" lvl="4" indent="-228600" algn="l">
              <a:spcBef>
                <a:spcPts val="320"/>
              </a:spcBef>
              <a:spcAft>
                <a:spcPts val="0"/>
              </a:spcAft>
              <a:buClr>
                <a:schemeClr val="lt1"/>
              </a:buClr>
              <a:buSzPts val="1600"/>
              <a:buFont typeface="Arial"/>
              <a:buNone/>
              <a:defRPr sz="1600" b="1"/>
            </a:lvl5pPr>
            <a:lvl6pPr marL="2743200" lvl="5" indent="-228600" algn="l">
              <a:spcBef>
                <a:spcPts val="320"/>
              </a:spcBef>
              <a:spcAft>
                <a:spcPts val="0"/>
              </a:spcAft>
              <a:buClr>
                <a:schemeClr val="dk1"/>
              </a:buClr>
              <a:buSzPts val="1600"/>
              <a:buFont typeface="Times New Roman"/>
              <a:buNone/>
              <a:defRPr sz="1600" b="1"/>
            </a:lvl6pPr>
            <a:lvl7pPr marL="3200400" lvl="6" indent="-228600" algn="l">
              <a:spcBef>
                <a:spcPts val="320"/>
              </a:spcBef>
              <a:spcAft>
                <a:spcPts val="0"/>
              </a:spcAft>
              <a:buClr>
                <a:schemeClr val="dk1"/>
              </a:buClr>
              <a:buSzPts val="1600"/>
              <a:buFont typeface="Times New Roman"/>
              <a:buNone/>
              <a:defRPr sz="1600" b="1"/>
            </a:lvl7pPr>
            <a:lvl8pPr marL="3657600" lvl="7" indent="-228600" algn="l">
              <a:spcBef>
                <a:spcPts val="320"/>
              </a:spcBef>
              <a:spcAft>
                <a:spcPts val="0"/>
              </a:spcAft>
              <a:buClr>
                <a:schemeClr val="dk1"/>
              </a:buClr>
              <a:buSzPts val="1600"/>
              <a:buFont typeface="Times New Roman"/>
              <a:buNone/>
              <a:defRPr sz="1600" b="1"/>
            </a:lvl8pPr>
            <a:lvl9pPr marL="4114800" lvl="8" indent="-228600" algn="l">
              <a:spcBef>
                <a:spcPts val="320"/>
              </a:spcBef>
              <a:spcAft>
                <a:spcPts val="0"/>
              </a:spcAft>
              <a:buClr>
                <a:schemeClr val="dk1"/>
              </a:buClr>
              <a:buSzPts val="1600"/>
              <a:buFont typeface="Times New Roman"/>
              <a:buNone/>
              <a:defRPr sz="1600" b="1"/>
            </a:lvl9pPr>
          </a:lstStyle>
          <a:p>
            <a:endParaRPr/>
          </a:p>
        </p:txBody>
      </p:sp>
      <p:sp>
        <p:nvSpPr>
          <p:cNvPr id="218" name="Google Shape;218;p32"/>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lstStyle>
            <a:lvl1pPr marL="457200" lvl="0" indent="-381000" algn="l">
              <a:spcBef>
                <a:spcPts val="480"/>
              </a:spcBef>
              <a:spcAft>
                <a:spcPts val="0"/>
              </a:spcAft>
              <a:buClr>
                <a:schemeClr val="lt1"/>
              </a:buClr>
              <a:buSzPts val="2400"/>
              <a:buFont typeface="Arial"/>
              <a:buChar char="•"/>
              <a:defRPr sz="2400"/>
            </a:lvl1pPr>
            <a:lvl2pPr marL="914400" lvl="1" indent="-355600" algn="l">
              <a:spcBef>
                <a:spcPts val="400"/>
              </a:spcBef>
              <a:spcAft>
                <a:spcPts val="0"/>
              </a:spcAft>
              <a:buClr>
                <a:schemeClr val="lt1"/>
              </a:buClr>
              <a:buSzPts val="2000"/>
              <a:buFont typeface="Arial"/>
              <a:buChar char="–"/>
              <a:defRPr sz="2000"/>
            </a:lvl2pPr>
            <a:lvl3pPr marL="1371600" lvl="2" indent="-342900" algn="l">
              <a:spcBef>
                <a:spcPts val="360"/>
              </a:spcBef>
              <a:spcAft>
                <a:spcPts val="0"/>
              </a:spcAft>
              <a:buClr>
                <a:schemeClr val="lt1"/>
              </a:buClr>
              <a:buSzPts val="1800"/>
              <a:buFont typeface="Arial"/>
              <a:buChar char="•"/>
              <a:defRPr sz="1800"/>
            </a:lvl3pPr>
            <a:lvl4pPr marL="1828800" lvl="3" indent="-330200" algn="l">
              <a:spcBef>
                <a:spcPts val="320"/>
              </a:spcBef>
              <a:spcAft>
                <a:spcPts val="0"/>
              </a:spcAft>
              <a:buClr>
                <a:schemeClr val="lt1"/>
              </a:buClr>
              <a:buSzPts val="1600"/>
              <a:buFont typeface="Arial"/>
              <a:buChar char="–"/>
              <a:defRPr sz="1600"/>
            </a:lvl4pPr>
            <a:lvl5pPr marL="2286000" lvl="4" indent="-330200" algn="l">
              <a:spcBef>
                <a:spcPts val="320"/>
              </a:spcBef>
              <a:spcAft>
                <a:spcPts val="0"/>
              </a:spcAft>
              <a:buClr>
                <a:schemeClr val="lt1"/>
              </a:buClr>
              <a:buSzPts val="1600"/>
              <a:buFont typeface="Arial"/>
              <a:buChar char="»"/>
              <a:defRPr sz="1600"/>
            </a:lvl5pPr>
            <a:lvl6pPr marL="2743200" lvl="5" indent="-330200" algn="l">
              <a:spcBef>
                <a:spcPts val="320"/>
              </a:spcBef>
              <a:spcAft>
                <a:spcPts val="0"/>
              </a:spcAft>
              <a:buClr>
                <a:schemeClr val="dk1"/>
              </a:buClr>
              <a:buSzPts val="1600"/>
              <a:buFont typeface="Times New Roman"/>
              <a:buChar char="»"/>
              <a:defRPr sz="1600"/>
            </a:lvl6pPr>
            <a:lvl7pPr marL="3200400" lvl="6" indent="-330200" algn="l">
              <a:spcBef>
                <a:spcPts val="320"/>
              </a:spcBef>
              <a:spcAft>
                <a:spcPts val="0"/>
              </a:spcAft>
              <a:buClr>
                <a:schemeClr val="dk1"/>
              </a:buClr>
              <a:buSzPts val="1600"/>
              <a:buFont typeface="Times New Roman"/>
              <a:buChar char="»"/>
              <a:defRPr sz="1600"/>
            </a:lvl7pPr>
            <a:lvl8pPr marL="3657600" lvl="7" indent="-330200" algn="l">
              <a:spcBef>
                <a:spcPts val="320"/>
              </a:spcBef>
              <a:spcAft>
                <a:spcPts val="0"/>
              </a:spcAft>
              <a:buClr>
                <a:schemeClr val="dk1"/>
              </a:buClr>
              <a:buSzPts val="1600"/>
              <a:buFont typeface="Times New Roman"/>
              <a:buChar char="»"/>
              <a:defRPr sz="1600"/>
            </a:lvl8pPr>
            <a:lvl9pPr marL="4114800" lvl="8" indent="-330200" algn="l">
              <a:spcBef>
                <a:spcPts val="320"/>
              </a:spcBef>
              <a:spcAft>
                <a:spcPts val="0"/>
              </a:spcAft>
              <a:buClr>
                <a:schemeClr val="dk1"/>
              </a:buClr>
              <a:buSzPts val="1600"/>
              <a:buFont typeface="Times New Roman"/>
              <a:buChar char="»"/>
              <a:defRPr sz="1600"/>
            </a:lvl9pPr>
          </a:lstStyle>
          <a:p>
            <a:endParaRPr/>
          </a:p>
        </p:txBody>
      </p:sp>
      <p:sp>
        <p:nvSpPr>
          <p:cNvPr id="219" name="Google Shape;219;p32"/>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lstStyle>
            <a:lvl1pPr marL="457200" lvl="0" indent="-228600" algn="l">
              <a:spcBef>
                <a:spcPts val="480"/>
              </a:spcBef>
              <a:spcAft>
                <a:spcPts val="0"/>
              </a:spcAft>
              <a:buClr>
                <a:schemeClr val="lt1"/>
              </a:buClr>
              <a:buSzPts val="2400"/>
              <a:buFont typeface="Arial"/>
              <a:buNone/>
              <a:defRPr sz="2400" b="1"/>
            </a:lvl1pPr>
            <a:lvl2pPr marL="914400" lvl="1" indent="-228600" algn="l">
              <a:spcBef>
                <a:spcPts val="400"/>
              </a:spcBef>
              <a:spcAft>
                <a:spcPts val="0"/>
              </a:spcAft>
              <a:buClr>
                <a:schemeClr val="lt1"/>
              </a:buClr>
              <a:buSzPts val="2000"/>
              <a:buFont typeface="Arial"/>
              <a:buNone/>
              <a:defRPr sz="2000" b="1"/>
            </a:lvl2pPr>
            <a:lvl3pPr marL="1371600" lvl="2" indent="-228600" algn="l">
              <a:spcBef>
                <a:spcPts val="360"/>
              </a:spcBef>
              <a:spcAft>
                <a:spcPts val="0"/>
              </a:spcAft>
              <a:buClr>
                <a:schemeClr val="lt1"/>
              </a:buClr>
              <a:buSzPts val="1800"/>
              <a:buFont typeface="Arial"/>
              <a:buNone/>
              <a:defRPr sz="1800" b="1"/>
            </a:lvl3pPr>
            <a:lvl4pPr marL="1828800" lvl="3" indent="-228600" algn="l">
              <a:spcBef>
                <a:spcPts val="320"/>
              </a:spcBef>
              <a:spcAft>
                <a:spcPts val="0"/>
              </a:spcAft>
              <a:buClr>
                <a:schemeClr val="lt1"/>
              </a:buClr>
              <a:buSzPts val="1600"/>
              <a:buFont typeface="Arial"/>
              <a:buNone/>
              <a:defRPr sz="1600" b="1"/>
            </a:lvl4pPr>
            <a:lvl5pPr marL="2286000" lvl="4" indent="-228600" algn="l">
              <a:spcBef>
                <a:spcPts val="320"/>
              </a:spcBef>
              <a:spcAft>
                <a:spcPts val="0"/>
              </a:spcAft>
              <a:buClr>
                <a:schemeClr val="lt1"/>
              </a:buClr>
              <a:buSzPts val="1600"/>
              <a:buFont typeface="Arial"/>
              <a:buNone/>
              <a:defRPr sz="1600" b="1"/>
            </a:lvl5pPr>
            <a:lvl6pPr marL="2743200" lvl="5" indent="-228600" algn="l">
              <a:spcBef>
                <a:spcPts val="320"/>
              </a:spcBef>
              <a:spcAft>
                <a:spcPts val="0"/>
              </a:spcAft>
              <a:buClr>
                <a:schemeClr val="dk1"/>
              </a:buClr>
              <a:buSzPts val="1600"/>
              <a:buFont typeface="Times New Roman"/>
              <a:buNone/>
              <a:defRPr sz="1600" b="1"/>
            </a:lvl6pPr>
            <a:lvl7pPr marL="3200400" lvl="6" indent="-228600" algn="l">
              <a:spcBef>
                <a:spcPts val="320"/>
              </a:spcBef>
              <a:spcAft>
                <a:spcPts val="0"/>
              </a:spcAft>
              <a:buClr>
                <a:schemeClr val="dk1"/>
              </a:buClr>
              <a:buSzPts val="1600"/>
              <a:buFont typeface="Times New Roman"/>
              <a:buNone/>
              <a:defRPr sz="1600" b="1"/>
            </a:lvl7pPr>
            <a:lvl8pPr marL="3657600" lvl="7" indent="-228600" algn="l">
              <a:spcBef>
                <a:spcPts val="320"/>
              </a:spcBef>
              <a:spcAft>
                <a:spcPts val="0"/>
              </a:spcAft>
              <a:buClr>
                <a:schemeClr val="dk1"/>
              </a:buClr>
              <a:buSzPts val="1600"/>
              <a:buFont typeface="Times New Roman"/>
              <a:buNone/>
              <a:defRPr sz="1600" b="1"/>
            </a:lvl8pPr>
            <a:lvl9pPr marL="4114800" lvl="8" indent="-228600" algn="l">
              <a:spcBef>
                <a:spcPts val="320"/>
              </a:spcBef>
              <a:spcAft>
                <a:spcPts val="0"/>
              </a:spcAft>
              <a:buClr>
                <a:schemeClr val="dk1"/>
              </a:buClr>
              <a:buSzPts val="1600"/>
              <a:buFont typeface="Times New Roman"/>
              <a:buNone/>
              <a:defRPr sz="1600" b="1"/>
            </a:lvl9pPr>
          </a:lstStyle>
          <a:p>
            <a:endParaRPr/>
          </a:p>
        </p:txBody>
      </p:sp>
      <p:sp>
        <p:nvSpPr>
          <p:cNvPr id="220" name="Google Shape;220;p32"/>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lstStyle>
            <a:lvl1pPr marL="457200" lvl="0" indent="-381000" algn="l">
              <a:spcBef>
                <a:spcPts val="480"/>
              </a:spcBef>
              <a:spcAft>
                <a:spcPts val="0"/>
              </a:spcAft>
              <a:buClr>
                <a:schemeClr val="lt1"/>
              </a:buClr>
              <a:buSzPts val="2400"/>
              <a:buFont typeface="Arial"/>
              <a:buChar char="•"/>
              <a:defRPr sz="2400"/>
            </a:lvl1pPr>
            <a:lvl2pPr marL="914400" lvl="1" indent="-355600" algn="l">
              <a:spcBef>
                <a:spcPts val="400"/>
              </a:spcBef>
              <a:spcAft>
                <a:spcPts val="0"/>
              </a:spcAft>
              <a:buClr>
                <a:schemeClr val="lt1"/>
              </a:buClr>
              <a:buSzPts val="2000"/>
              <a:buFont typeface="Arial"/>
              <a:buChar char="–"/>
              <a:defRPr sz="2000"/>
            </a:lvl2pPr>
            <a:lvl3pPr marL="1371600" lvl="2" indent="-342900" algn="l">
              <a:spcBef>
                <a:spcPts val="360"/>
              </a:spcBef>
              <a:spcAft>
                <a:spcPts val="0"/>
              </a:spcAft>
              <a:buClr>
                <a:schemeClr val="lt1"/>
              </a:buClr>
              <a:buSzPts val="1800"/>
              <a:buFont typeface="Arial"/>
              <a:buChar char="•"/>
              <a:defRPr sz="1800"/>
            </a:lvl3pPr>
            <a:lvl4pPr marL="1828800" lvl="3" indent="-330200" algn="l">
              <a:spcBef>
                <a:spcPts val="320"/>
              </a:spcBef>
              <a:spcAft>
                <a:spcPts val="0"/>
              </a:spcAft>
              <a:buClr>
                <a:schemeClr val="lt1"/>
              </a:buClr>
              <a:buSzPts val="1600"/>
              <a:buFont typeface="Arial"/>
              <a:buChar char="–"/>
              <a:defRPr sz="1600"/>
            </a:lvl4pPr>
            <a:lvl5pPr marL="2286000" lvl="4" indent="-330200" algn="l">
              <a:spcBef>
                <a:spcPts val="320"/>
              </a:spcBef>
              <a:spcAft>
                <a:spcPts val="0"/>
              </a:spcAft>
              <a:buClr>
                <a:schemeClr val="lt1"/>
              </a:buClr>
              <a:buSzPts val="1600"/>
              <a:buFont typeface="Arial"/>
              <a:buChar char="»"/>
              <a:defRPr sz="1600"/>
            </a:lvl5pPr>
            <a:lvl6pPr marL="2743200" lvl="5" indent="-330200" algn="l">
              <a:spcBef>
                <a:spcPts val="320"/>
              </a:spcBef>
              <a:spcAft>
                <a:spcPts val="0"/>
              </a:spcAft>
              <a:buClr>
                <a:schemeClr val="dk1"/>
              </a:buClr>
              <a:buSzPts val="1600"/>
              <a:buFont typeface="Times New Roman"/>
              <a:buChar char="»"/>
              <a:defRPr sz="1600"/>
            </a:lvl6pPr>
            <a:lvl7pPr marL="3200400" lvl="6" indent="-330200" algn="l">
              <a:spcBef>
                <a:spcPts val="320"/>
              </a:spcBef>
              <a:spcAft>
                <a:spcPts val="0"/>
              </a:spcAft>
              <a:buClr>
                <a:schemeClr val="dk1"/>
              </a:buClr>
              <a:buSzPts val="1600"/>
              <a:buFont typeface="Times New Roman"/>
              <a:buChar char="»"/>
              <a:defRPr sz="1600"/>
            </a:lvl7pPr>
            <a:lvl8pPr marL="3657600" lvl="7" indent="-330200" algn="l">
              <a:spcBef>
                <a:spcPts val="320"/>
              </a:spcBef>
              <a:spcAft>
                <a:spcPts val="0"/>
              </a:spcAft>
              <a:buClr>
                <a:schemeClr val="dk1"/>
              </a:buClr>
              <a:buSzPts val="1600"/>
              <a:buFont typeface="Times New Roman"/>
              <a:buChar char="»"/>
              <a:defRPr sz="1600"/>
            </a:lvl8pPr>
            <a:lvl9pPr marL="4114800" lvl="8" indent="-330200" algn="l">
              <a:spcBef>
                <a:spcPts val="320"/>
              </a:spcBef>
              <a:spcAft>
                <a:spcPts val="0"/>
              </a:spcAft>
              <a:buClr>
                <a:schemeClr val="dk1"/>
              </a:buClr>
              <a:buSzPts val="1600"/>
              <a:buFont typeface="Times New Roman"/>
              <a:buChar char="»"/>
              <a:defRPr sz="1600"/>
            </a:lvl9pPr>
          </a:lstStyle>
          <a:p>
            <a:endParaRPr/>
          </a:p>
        </p:txBody>
      </p:sp>
      <p:sp>
        <p:nvSpPr>
          <p:cNvPr id="221" name="Google Shape;221;p32"/>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2" name="Google Shape;222;p32"/>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3" name="Google Shape;223;p32"/>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547800742"/>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24"/>
        <p:cNvGrpSpPr/>
        <p:nvPr/>
      </p:nvGrpSpPr>
      <p:grpSpPr>
        <a:xfrm>
          <a:off x="0" y="0"/>
          <a:ext cx="0" cy="0"/>
          <a:chOff x="0" y="0"/>
          <a:chExt cx="0" cy="0"/>
        </a:xfrm>
      </p:grpSpPr>
      <p:sp>
        <p:nvSpPr>
          <p:cNvPr id="225" name="Google Shape;225;p33"/>
          <p:cNvSpPr txBox="1">
            <a:spLocks noGrp="1"/>
          </p:cNvSpPr>
          <p:nvPr>
            <p:ph type="title"/>
          </p:nvPr>
        </p:nvSpPr>
        <p:spPr>
          <a:xfrm>
            <a:off x="38100" y="44450"/>
            <a:ext cx="9070975"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26" name="Google Shape;226;p33"/>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7" name="Google Shape;227;p33"/>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8" name="Google Shape;228;p33"/>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476611601"/>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29"/>
        <p:cNvGrpSpPr/>
        <p:nvPr/>
      </p:nvGrpSpPr>
      <p:grpSpPr>
        <a:xfrm>
          <a:off x="0" y="0"/>
          <a:ext cx="0" cy="0"/>
          <a:chOff x="0" y="0"/>
          <a:chExt cx="0" cy="0"/>
        </a:xfrm>
      </p:grpSpPr>
      <p:sp>
        <p:nvSpPr>
          <p:cNvPr id="230" name="Google Shape;230;p34"/>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1" name="Google Shape;231;p34"/>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2" name="Google Shape;232;p34"/>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182008026"/>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233"/>
        <p:cNvGrpSpPr/>
        <p:nvPr/>
      </p:nvGrpSpPr>
      <p:grpSpPr>
        <a:xfrm>
          <a:off x="0" y="0"/>
          <a:ext cx="0" cy="0"/>
          <a:chOff x="0" y="0"/>
          <a:chExt cx="0" cy="0"/>
        </a:xfrm>
      </p:grpSpPr>
      <p:sp>
        <p:nvSpPr>
          <p:cNvPr id="234" name="Google Shape;234;p35"/>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35" name="Google Shape;235;p35"/>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lstStyle>
            <a:lvl1pPr marL="457200" lvl="0" indent="-431800" algn="l">
              <a:spcBef>
                <a:spcPts val="640"/>
              </a:spcBef>
              <a:spcAft>
                <a:spcPts val="0"/>
              </a:spcAft>
              <a:buClr>
                <a:schemeClr val="lt1"/>
              </a:buClr>
              <a:buSzPts val="3200"/>
              <a:buFont typeface="Arial"/>
              <a:buChar char="•"/>
              <a:defRPr sz="3200"/>
            </a:lvl1pPr>
            <a:lvl2pPr marL="914400" lvl="1" indent="-406400" algn="l">
              <a:spcBef>
                <a:spcPts val="560"/>
              </a:spcBef>
              <a:spcAft>
                <a:spcPts val="0"/>
              </a:spcAft>
              <a:buClr>
                <a:schemeClr val="lt1"/>
              </a:buClr>
              <a:buSzPts val="2800"/>
              <a:buFont typeface="Arial"/>
              <a:buChar char="–"/>
              <a:defRPr sz="2800"/>
            </a:lvl2pPr>
            <a:lvl3pPr marL="1371600" lvl="2" indent="-381000" algn="l">
              <a:spcBef>
                <a:spcPts val="480"/>
              </a:spcBef>
              <a:spcAft>
                <a:spcPts val="0"/>
              </a:spcAft>
              <a:buClr>
                <a:schemeClr val="lt1"/>
              </a:buClr>
              <a:buSzPts val="2400"/>
              <a:buFont typeface="Arial"/>
              <a:buChar char="•"/>
              <a:defRPr sz="2400"/>
            </a:lvl3pPr>
            <a:lvl4pPr marL="1828800" lvl="3" indent="-355600" algn="l">
              <a:spcBef>
                <a:spcPts val="400"/>
              </a:spcBef>
              <a:spcAft>
                <a:spcPts val="0"/>
              </a:spcAft>
              <a:buClr>
                <a:schemeClr val="lt1"/>
              </a:buClr>
              <a:buSzPts val="2000"/>
              <a:buFont typeface="Arial"/>
              <a:buChar char="–"/>
              <a:defRPr sz="2000"/>
            </a:lvl4pPr>
            <a:lvl5pPr marL="2286000" lvl="4" indent="-355600" algn="l">
              <a:spcBef>
                <a:spcPts val="400"/>
              </a:spcBef>
              <a:spcAft>
                <a:spcPts val="0"/>
              </a:spcAft>
              <a:buClr>
                <a:schemeClr val="lt1"/>
              </a:buClr>
              <a:buSzPts val="2000"/>
              <a:buFont typeface="Arial"/>
              <a:buChar char="»"/>
              <a:defRPr sz="2000"/>
            </a:lvl5pPr>
            <a:lvl6pPr marL="2743200" lvl="5" indent="-355600" algn="l">
              <a:spcBef>
                <a:spcPts val="400"/>
              </a:spcBef>
              <a:spcAft>
                <a:spcPts val="0"/>
              </a:spcAft>
              <a:buClr>
                <a:schemeClr val="dk1"/>
              </a:buClr>
              <a:buSzPts val="2000"/>
              <a:buFont typeface="Times New Roman"/>
              <a:buChar char="»"/>
              <a:defRPr sz="2000"/>
            </a:lvl6pPr>
            <a:lvl7pPr marL="3200400" lvl="6" indent="-355600" algn="l">
              <a:spcBef>
                <a:spcPts val="400"/>
              </a:spcBef>
              <a:spcAft>
                <a:spcPts val="0"/>
              </a:spcAft>
              <a:buClr>
                <a:schemeClr val="dk1"/>
              </a:buClr>
              <a:buSzPts val="2000"/>
              <a:buFont typeface="Times New Roman"/>
              <a:buChar char="»"/>
              <a:defRPr sz="2000"/>
            </a:lvl7pPr>
            <a:lvl8pPr marL="3657600" lvl="7" indent="-355600" algn="l">
              <a:spcBef>
                <a:spcPts val="400"/>
              </a:spcBef>
              <a:spcAft>
                <a:spcPts val="0"/>
              </a:spcAft>
              <a:buClr>
                <a:schemeClr val="dk1"/>
              </a:buClr>
              <a:buSzPts val="2000"/>
              <a:buFont typeface="Times New Roman"/>
              <a:buChar char="»"/>
              <a:defRPr sz="2000"/>
            </a:lvl8pPr>
            <a:lvl9pPr marL="4114800" lvl="8" indent="-355600" algn="l">
              <a:spcBef>
                <a:spcPts val="400"/>
              </a:spcBef>
              <a:spcAft>
                <a:spcPts val="0"/>
              </a:spcAft>
              <a:buClr>
                <a:schemeClr val="dk1"/>
              </a:buClr>
              <a:buSzPts val="2000"/>
              <a:buFont typeface="Times New Roman"/>
              <a:buChar char="»"/>
              <a:defRPr sz="2000"/>
            </a:lvl9pPr>
          </a:lstStyle>
          <a:p>
            <a:endParaRPr/>
          </a:p>
        </p:txBody>
      </p:sp>
      <p:sp>
        <p:nvSpPr>
          <p:cNvPr id="236" name="Google Shape;236;p35"/>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lstStyle>
            <a:lvl1pPr marL="457200" lvl="0" indent="-228600" algn="l">
              <a:spcBef>
                <a:spcPts val="280"/>
              </a:spcBef>
              <a:spcAft>
                <a:spcPts val="0"/>
              </a:spcAft>
              <a:buClr>
                <a:schemeClr val="lt1"/>
              </a:buClr>
              <a:buSzPts val="1400"/>
              <a:buFont typeface="Arial"/>
              <a:buNone/>
              <a:defRPr sz="1400"/>
            </a:lvl1pPr>
            <a:lvl2pPr marL="914400" lvl="1" indent="-228600" algn="l">
              <a:spcBef>
                <a:spcPts val="240"/>
              </a:spcBef>
              <a:spcAft>
                <a:spcPts val="0"/>
              </a:spcAft>
              <a:buClr>
                <a:schemeClr val="lt1"/>
              </a:buClr>
              <a:buSzPts val="1200"/>
              <a:buFont typeface="Arial"/>
              <a:buNone/>
              <a:defRPr sz="1200"/>
            </a:lvl2pPr>
            <a:lvl3pPr marL="1371600" lvl="2" indent="-228600" algn="l">
              <a:spcBef>
                <a:spcPts val="200"/>
              </a:spcBef>
              <a:spcAft>
                <a:spcPts val="0"/>
              </a:spcAft>
              <a:buClr>
                <a:schemeClr val="lt1"/>
              </a:buClr>
              <a:buSzPts val="1000"/>
              <a:buFont typeface="Arial"/>
              <a:buNone/>
              <a:defRPr sz="1000"/>
            </a:lvl3pPr>
            <a:lvl4pPr marL="1828800" lvl="3" indent="-228600" algn="l">
              <a:spcBef>
                <a:spcPts val="180"/>
              </a:spcBef>
              <a:spcAft>
                <a:spcPts val="0"/>
              </a:spcAft>
              <a:buClr>
                <a:schemeClr val="lt1"/>
              </a:buClr>
              <a:buSzPts val="900"/>
              <a:buFont typeface="Arial"/>
              <a:buNone/>
              <a:defRPr sz="900"/>
            </a:lvl4pPr>
            <a:lvl5pPr marL="2286000" lvl="4" indent="-228600" algn="l">
              <a:spcBef>
                <a:spcPts val="180"/>
              </a:spcBef>
              <a:spcAft>
                <a:spcPts val="0"/>
              </a:spcAft>
              <a:buClr>
                <a:schemeClr val="lt1"/>
              </a:buClr>
              <a:buSzPts val="900"/>
              <a:buFont typeface="Arial"/>
              <a:buNone/>
              <a:defRPr sz="900"/>
            </a:lvl5pPr>
            <a:lvl6pPr marL="2743200" lvl="5" indent="-228600" algn="l">
              <a:spcBef>
                <a:spcPts val="180"/>
              </a:spcBef>
              <a:spcAft>
                <a:spcPts val="0"/>
              </a:spcAft>
              <a:buClr>
                <a:schemeClr val="dk1"/>
              </a:buClr>
              <a:buSzPts val="900"/>
              <a:buFont typeface="Times New Roman"/>
              <a:buNone/>
              <a:defRPr sz="900"/>
            </a:lvl6pPr>
            <a:lvl7pPr marL="3200400" lvl="6" indent="-228600" algn="l">
              <a:spcBef>
                <a:spcPts val="180"/>
              </a:spcBef>
              <a:spcAft>
                <a:spcPts val="0"/>
              </a:spcAft>
              <a:buClr>
                <a:schemeClr val="dk1"/>
              </a:buClr>
              <a:buSzPts val="900"/>
              <a:buFont typeface="Times New Roman"/>
              <a:buNone/>
              <a:defRPr sz="900"/>
            </a:lvl7pPr>
            <a:lvl8pPr marL="3657600" lvl="7" indent="-228600" algn="l">
              <a:spcBef>
                <a:spcPts val="180"/>
              </a:spcBef>
              <a:spcAft>
                <a:spcPts val="0"/>
              </a:spcAft>
              <a:buClr>
                <a:schemeClr val="dk1"/>
              </a:buClr>
              <a:buSzPts val="900"/>
              <a:buFont typeface="Times New Roman"/>
              <a:buNone/>
              <a:defRPr sz="900"/>
            </a:lvl8pPr>
            <a:lvl9pPr marL="4114800" lvl="8" indent="-228600" algn="l">
              <a:spcBef>
                <a:spcPts val="180"/>
              </a:spcBef>
              <a:spcAft>
                <a:spcPts val="0"/>
              </a:spcAft>
              <a:buClr>
                <a:schemeClr val="dk1"/>
              </a:buClr>
              <a:buSzPts val="900"/>
              <a:buFont typeface="Times New Roman"/>
              <a:buNone/>
              <a:defRPr sz="900"/>
            </a:lvl9pPr>
          </a:lstStyle>
          <a:p>
            <a:endParaRPr/>
          </a:p>
        </p:txBody>
      </p:sp>
      <p:sp>
        <p:nvSpPr>
          <p:cNvPr id="237" name="Google Shape;237;p35"/>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8" name="Google Shape;238;p35"/>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9" name="Google Shape;239;p35"/>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158403471"/>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240"/>
        <p:cNvGrpSpPr/>
        <p:nvPr/>
      </p:nvGrpSpPr>
      <p:grpSpPr>
        <a:xfrm>
          <a:off x="0" y="0"/>
          <a:ext cx="0" cy="0"/>
          <a:chOff x="0" y="0"/>
          <a:chExt cx="0" cy="0"/>
        </a:xfrm>
      </p:grpSpPr>
      <p:sp>
        <p:nvSpPr>
          <p:cNvPr id="241" name="Google Shape;241;p36"/>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42" name="Google Shape;242;p36"/>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lstStyle>
            <a:lvl1pPr marR="0" lvl="0" algn="l" rtl="0">
              <a:spcBef>
                <a:spcPts val="640"/>
              </a:spcBef>
              <a:spcAft>
                <a:spcPts val="0"/>
              </a:spcAft>
              <a:buClr>
                <a:schemeClr val="lt1"/>
              </a:buClr>
              <a:buSzPts val="3200"/>
              <a:buFont typeface="Arial"/>
              <a:buNone/>
              <a:defRPr sz="3200" b="0" i="0" u="none" strike="noStrike" cap="none">
                <a:solidFill>
                  <a:schemeClr val="lt1"/>
                </a:solidFill>
                <a:latin typeface="Arial"/>
                <a:ea typeface="Arial"/>
                <a:cs typeface="Arial"/>
                <a:sym typeface="Arial"/>
              </a:defRPr>
            </a:lvl1pPr>
            <a:lvl2pPr marR="0" lvl="1" algn="l" rtl="0">
              <a:spcBef>
                <a:spcPts val="56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2pPr>
            <a:lvl3pPr marR="0" lvl="2" algn="l" rtl="0">
              <a:spcBef>
                <a:spcPts val="480"/>
              </a:spcBef>
              <a:spcAft>
                <a:spcPts val="0"/>
              </a:spcAft>
              <a:buClr>
                <a:schemeClr val="lt1"/>
              </a:buClr>
              <a:buSzPts val="2400"/>
              <a:buFont typeface="Arial"/>
              <a:buNone/>
              <a:defRPr sz="2400" b="0" i="0" u="none" strike="noStrike" cap="none">
                <a:solidFill>
                  <a:schemeClr val="lt1"/>
                </a:solidFill>
                <a:latin typeface="Arial"/>
                <a:ea typeface="Arial"/>
                <a:cs typeface="Arial"/>
                <a:sym typeface="Arial"/>
              </a:defRPr>
            </a:lvl3pPr>
            <a:lvl4pPr marR="0" lvl="3" algn="l" rtl="0">
              <a:spcBef>
                <a:spcPts val="400"/>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4pPr>
            <a:lvl5pPr marR="0" lvl="4" algn="l" rtl="0">
              <a:spcBef>
                <a:spcPts val="400"/>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5pPr>
            <a:lvl6pPr marR="0" lvl="5" algn="l" rtl="0">
              <a:spcBef>
                <a:spcPts val="400"/>
              </a:spcBef>
              <a:spcAft>
                <a:spcPts val="0"/>
              </a:spcAft>
              <a:buClr>
                <a:schemeClr val="dk1"/>
              </a:buClr>
              <a:buSzPts val="2000"/>
              <a:buFont typeface="Times New Roman"/>
              <a:buNone/>
              <a:defRPr sz="2000" b="0" i="0" u="none" strike="noStrike" cap="none">
                <a:solidFill>
                  <a:schemeClr val="dk1"/>
                </a:solidFill>
                <a:latin typeface="Times New Roman"/>
                <a:ea typeface="Times New Roman"/>
                <a:cs typeface="Times New Roman"/>
                <a:sym typeface="Times New Roman"/>
              </a:defRPr>
            </a:lvl6pPr>
            <a:lvl7pPr marR="0" lvl="6" algn="l" rtl="0">
              <a:spcBef>
                <a:spcPts val="400"/>
              </a:spcBef>
              <a:spcAft>
                <a:spcPts val="0"/>
              </a:spcAft>
              <a:buClr>
                <a:schemeClr val="dk1"/>
              </a:buClr>
              <a:buSzPts val="2000"/>
              <a:buFont typeface="Times New Roman"/>
              <a:buNone/>
              <a:defRPr sz="2000" b="0" i="0" u="none" strike="noStrike" cap="none">
                <a:solidFill>
                  <a:schemeClr val="dk1"/>
                </a:solidFill>
                <a:latin typeface="Times New Roman"/>
                <a:ea typeface="Times New Roman"/>
                <a:cs typeface="Times New Roman"/>
                <a:sym typeface="Times New Roman"/>
              </a:defRPr>
            </a:lvl7pPr>
            <a:lvl8pPr marR="0" lvl="7" algn="l" rtl="0">
              <a:spcBef>
                <a:spcPts val="400"/>
              </a:spcBef>
              <a:spcAft>
                <a:spcPts val="0"/>
              </a:spcAft>
              <a:buClr>
                <a:schemeClr val="dk1"/>
              </a:buClr>
              <a:buSzPts val="2000"/>
              <a:buFont typeface="Times New Roman"/>
              <a:buNone/>
              <a:defRPr sz="2000" b="0" i="0" u="none" strike="noStrike" cap="none">
                <a:solidFill>
                  <a:schemeClr val="dk1"/>
                </a:solidFill>
                <a:latin typeface="Times New Roman"/>
                <a:ea typeface="Times New Roman"/>
                <a:cs typeface="Times New Roman"/>
                <a:sym typeface="Times New Roman"/>
              </a:defRPr>
            </a:lvl8pPr>
            <a:lvl9pPr marR="0" lvl="8" algn="l" rtl="0">
              <a:spcBef>
                <a:spcPts val="400"/>
              </a:spcBef>
              <a:spcAft>
                <a:spcPts val="0"/>
              </a:spcAft>
              <a:buClr>
                <a:schemeClr val="dk1"/>
              </a:buClr>
              <a:buSzPts val="2000"/>
              <a:buFont typeface="Times New Roman"/>
              <a:buNone/>
              <a:defRPr sz="2000" b="0" i="0" u="none" strike="noStrike" cap="none">
                <a:solidFill>
                  <a:schemeClr val="dk1"/>
                </a:solidFill>
                <a:latin typeface="Times New Roman"/>
                <a:ea typeface="Times New Roman"/>
                <a:cs typeface="Times New Roman"/>
                <a:sym typeface="Times New Roman"/>
              </a:defRPr>
            </a:lvl9pPr>
          </a:lstStyle>
          <a:p>
            <a:endParaRPr/>
          </a:p>
        </p:txBody>
      </p:sp>
      <p:sp>
        <p:nvSpPr>
          <p:cNvPr id="243" name="Google Shape;243;p36"/>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lstStyle>
            <a:lvl1pPr marL="457200" lvl="0" indent="-228600" algn="l">
              <a:spcBef>
                <a:spcPts val="280"/>
              </a:spcBef>
              <a:spcAft>
                <a:spcPts val="0"/>
              </a:spcAft>
              <a:buClr>
                <a:schemeClr val="lt1"/>
              </a:buClr>
              <a:buSzPts val="1400"/>
              <a:buFont typeface="Arial"/>
              <a:buNone/>
              <a:defRPr sz="1400"/>
            </a:lvl1pPr>
            <a:lvl2pPr marL="914400" lvl="1" indent="-228600" algn="l">
              <a:spcBef>
                <a:spcPts val="240"/>
              </a:spcBef>
              <a:spcAft>
                <a:spcPts val="0"/>
              </a:spcAft>
              <a:buClr>
                <a:schemeClr val="lt1"/>
              </a:buClr>
              <a:buSzPts val="1200"/>
              <a:buFont typeface="Arial"/>
              <a:buNone/>
              <a:defRPr sz="1200"/>
            </a:lvl2pPr>
            <a:lvl3pPr marL="1371600" lvl="2" indent="-228600" algn="l">
              <a:spcBef>
                <a:spcPts val="200"/>
              </a:spcBef>
              <a:spcAft>
                <a:spcPts val="0"/>
              </a:spcAft>
              <a:buClr>
                <a:schemeClr val="lt1"/>
              </a:buClr>
              <a:buSzPts val="1000"/>
              <a:buFont typeface="Arial"/>
              <a:buNone/>
              <a:defRPr sz="1000"/>
            </a:lvl3pPr>
            <a:lvl4pPr marL="1828800" lvl="3" indent="-228600" algn="l">
              <a:spcBef>
                <a:spcPts val="180"/>
              </a:spcBef>
              <a:spcAft>
                <a:spcPts val="0"/>
              </a:spcAft>
              <a:buClr>
                <a:schemeClr val="lt1"/>
              </a:buClr>
              <a:buSzPts val="900"/>
              <a:buFont typeface="Arial"/>
              <a:buNone/>
              <a:defRPr sz="900"/>
            </a:lvl4pPr>
            <a:lvl5pPr marL="2286000" lvl="4" indent="-228600" algn="l">
              <a:spcBef>
                <a:spcPts val="180"/>
              </a:spcBef>
              <a:spcAft>
                <a:spcPts val="0"/>
              </a:spcAft>
              <a:buClr>
                <a:schemeClr val="lt1"/>
              </a:buClr>
              <a:buSzPts val="900"/>
              <a:buFont typeface="Arial"/>
              <a:buNone/>
              <a:defRPr sz="900"/>
            </a:lvl5pPr>
            <a:lvl6pPr marL="2743200" lvl="5" indent="-228600" algn="l">
              <a:spcBef>
                <a:spcPts val="180"/>
              </a:spcBef>
              <a:spcAft>
                <a:spcPts val="0"/>
              </a:spcAft>
              <a:buClr>
                <a:schemeClr val="dk1"/>
              </a:buClr>
              <a:buSzPts val="900"/>
              <a:buFont typeface="Times New Roman"/>
              <a:buNone/>
              <a:defRPr sz="900"/>
            </a:lvl6pPr>
            <a:lvl7pPr marL="3200400" lvl="6" indent="-228600" algn="l">
              <a:spcBef>
                <a:spcPts val="180"/>
              </a:spcBef>
              <a:spcAft>
                <a:spcPts val="0"/>
              </a:spcAft>
              <a:buClr>
                <a:schemeClr val="dk1"/>
              </a:buClr>
              <a:buSzPts val="900"/>
              <a:buFont typeface="Times New Roman"/>
              <a:buNone/>
              <a:defRPr sz="900"/>
            </a:lvl7pPr>
            <a:lvl8pPr marL="3657600" lvl="7" indent="-228600" algn="l">
              <a:spcBef>
                <a:spcPts val="180"/>
              </a:spcBef>
              <a:spcAft>
                <a:spcPts val="0"/>
              </a:spcAft>
              <a:buClr>
                <a:schemeClr val="dk1"/>
              </a:buClr>
              <a:buSzPts val="900"/>
              <a:buFont typeface="Times New Roman"/>
              <a:buNone/>
              <a:defRPr sz="900"/>
            </a:lvl8pPr>
            <a:lvl9pPr marL="4114800" lvl="8" indent="-228600" algn="l">
              <a:spcBef>
                <a:spcPts val="180"/>
              </a:spcBef>
              <a:spcAft>
                <a:spcPts val="0"/>
              </a:spcAft>
              <a:buClr>
                <a:schemeClr val="dk1"/>
              </a:buClr>
              <a:buSzPts val="900"/>
              <a:buFont typeface="Times New Roman"/>
              <a:buNone/>
              <a:defRPr sz="900"/>
            </a:lvl9pPr>
          </a:lstStyle>
          <a:p>
            <a:endParaRPr/>
          </a:p>
        </p:txBody>
      </p:sp>
      <p:sp>
        <p:nvSpPr>
          <p:cNvPr id="244" name="Google Shape;244;p36"/>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5" name="Google Shape;245;p36"/>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6" name="Google Shape;246;p36"/>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190119641"/>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247"/>
        <p:cNvGrpSpPr/>
        <p:nvPr/>
      </p:nvGrpSpPr>
      <p:grpSpPr>
        <a:xfrm>
          <a:off x="0" y="0"/>
          <a:ext cx="0" cy="0"/>
          <a:chOff x="0" y="0"/>
          <a:chExt cx="0" cy="0"/>
        </a:xfrm>
      </p:grpSpPr>
      <p:sp>
        <p:nvSpPr>
          <p:cNvPr id="248" name="Google Shape;248;p37"/>
          <p:cNvSpPr txBox="1">
            <a:spLocks noGrp="1"/>
          </p:cNvSpPr>
          <p:nvPr>
            <p:ph type="title"/>
          </p:nvPr>
        </p:nvSpPr>
        <p:spPr>
          <a:xfrm>
            <a:off x="38100" y="44450"/>
            <a:ext cx="9070975"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49" name="Google Shape;249;p37"/>
          <p:cNvSpPr txBox="1">
            <a:spLocks noGrp="1"/>
          </p:cNvSpPr>
          <p:nvPr>
            <p:ph type="body" idx="1"/>
          </p:nvPr>
        </p:nvSpPr>
        <p:spPr>
          <a:xfrm rot="5400000">
            <a:off x="2514600" y="152400"/>
            <a:ext cx="4114800" cy="77724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lt1"/>
              </a:buClr>
              <a:buSzPts val="1800"/>
              <a:buChar char="•"/>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50" name="Google Shape;250;p37"/>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1" name="Google Shape;251;p37"/>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2" name="Google Shape;252;p37"/>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837246575"/>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253"/>
        <p:cNvGrpSpPr/>
        <p:nvPr/>
      </p:nvGrpSpPr>
      <p:grpSpPr>
        <a:xfrm>
          <a:off x="0" y="0"/>
          <a:ext cx="0" cy="0"/>
          <a:chOff x="0" y="0"/>
          <a:chExt cx="0" cy="0"/>
        </a:xfrm>
      </p:grpSpPr>
      <p:sp>
        <p:nvSpPr>
          <p:cNvPr id="254" name="Google Shape;254;p38"/>
          <p:cNvSpPr txBox="1">
            <a:spLocks noGrp="1"/>
          </p:cNvSpPr>
          <p:nvPr>
            <p:ph type="title"/>
          </p:nvPr>
        </p:nvSpPr>
        <p:spPr>
          <a:xfrm rot="5400000">
            <a:off x="4743450" y="2381250"/>
            <a:ext cx="5486400" cy="19431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55" name="Google Shape;255;p38"/>
          <p:cNvSpPr txBox="1">
            <a:spLocks noGrp="1"/>
          </p:cNvSpPr>
          <p:nvPr>
            <p:ph type="body" idx="1"/>
          </p:nvPr>
        </p:nvSpPr>
        <p:spPr>
          <a:xfrm rot="5400000">
            <a:off x="781050" y="514350"/>
            <a:ext cx="5486400" cy="56769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lt1"/>
              </a:buClr>
              <a:buSzPts val="1800"/>
              <a:buChar char="•"/>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56" name="Google Shape;256;p38"/>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7" name="Google Shape;257;p38"/>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8" name="Google Shape;258;p38"/>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7215736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66D78E1E-9436-4D09-9074-C29A16519A91}" type="slidenum">
              <a:rPr lang="en-US" altLang="en-US"/>
              <a:pPr/>
              <a:t>‹#›</a:t>
            </a:fld>
            <a:endParaRPr lang="en-US" altLang="en-US"/>
          </a:p>
        </p:txBody>
      </p:sp>
    </p:spTree>
    <p:extLst>
      <p:ext uri="{BB962C8B-B14F-4D97-AF65-F5344CB8AC3E}">
        <p14:creationId xmlns:p14="http://schemas.microsoft.com/office/powerpoint/2010/main" val="897133442"/>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matchingName="Title and 4 Content" type="fourObj">
  <p:cSld name="Title and 4 Content">
    <p:spTree>
      <p:nvGrpSpPr>
        <p:cNvPr id="1" name="Shape 259"/>
        <p:cNvGrpSpPr/>
        <p:nvPr/>
      </p:nvGrpSpPr>
      <p:grpSpPr>
        <a:xfrm>
          <a:off x="0" y="0"/>
          <a:ext cx="0" cy="0"/>
          <a:chOff x="0" y="0"/>
          <a:chExt cx="0" cy="0"/>
        </a:xfrm>
      </p:grpSpPr>
      <p:sp>
        <p:nvSpPr>
          <p:cNvPr id="260" name="Google Shape;260;p39"/>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61" name="Google Shape;261;p39"/>
          <p:cNvSpPr txBox="1">
            <a:spLocks noGrp="1"/>
          </p:cNvSpPr>
          <p:nvPr>
            <p:ph type="body" idx="1"/>
          </p:nvPr>
        </p:nvSpPr>
        <p:spPr>
          <a:xfrm>
            <a:off x="685800" y="1981200"/>
            <a:ext cx="3810000" cy="19812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lt1"/>
              </a:buClr>
              <a:buSzPts val="1800"/>
              <a:buChar char="•"/>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62" name="Google Shape;262;p39"/>
          <p:cNvSpPr txBox="1">
            <a:spLocks noGrp="1"/>
          </p:cNvSpPr>
          <p:nvPr>
            <p:ph type="body" idx="2"/>
          </p:nvPr>
        </p:nvSpPr>
        <p:spPr>
          <a:xfrm>
            <a:off x="4648200" y="1981200"/>
            <a:ext cx="3810000" cy="19812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lt1"/>
              </a:buClr>
              <a:buSzPts val="1800"/>
              <a:buChar char="•"/>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63" name="Google Shape;263;p39"/>
          <p:cNvSpPr txBox="1">
            <a:spLocks noGrp="1"/>
          </p:cNvSpPr>
          <p:nvPr>
            <p:ph type="body" idx="3"/>
          </p:nvPr>
        </p:nvSpPr>
        <p:spPr>
          <a:xfrm>
            <a:off x="685800" y="4114800"/>
            <a:ext cx="3810000" cy="19812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lt1"/>
              </a:buClr>
              <a:buSzPts val="1800"/>
              <a:buChar char="•"/>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64" name="Google Shape;264;p39"/>
          <p:cNvSpPr txBox="1">
            <a:spLocks noGrp="1"/>
          </p:cNvSpPr>
          <p:nvPr>
            <p:ph type="body" idx="4"/>
          </p:nvPr>
        </p:nvSpPr>
        <p:spPr>
          <a:xfrm>
            <a:off x="4648200" y="4114800"/>
            <a:ext cx="3810000" cy="19812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lt1"/>
              </a:buClr>
              <a:buSzPts val="1800"/>
              <a:buChar char="•"/>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65" name="Google Shape;265;p39"/>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6" name="Google Shape;266;p39"/>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7" name="Google Shape;267;p39"/>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297324138"/>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matchingName="Title, Content, and 2 Content" type="objAndTwoObj">
  <p:cSld name="Title, Content, and 2 Content">
    <p:spTree>
      <p:nvGrpSpPr>
        <p:cNvPr id="1" name="Shape 268"/>
        <p:cNvGrpSpPr/>
        <p:nvPr/>
      </p:nvGrpSpPr>
      <p:grpSpPr>
        <a:xfrm>
          <a:off x="0" y="0"/>
          <a:ext cx="0" cy="0"/>
          <a:chOff x="0" y="0"/>
          <a:chExt cx="0" cy="0"/>
        </a:xfrm>
      </p:grpSpPr>
      <p:sp>
        <p:nvSpPr>
          <p:cNvPr id="269" name="Google Shape;269;p40"/>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70" name="Google Shape;270;p40"/>
          <p:cNvSpPr txBox="1">
            <a:spLocks noGrp="1"/>
          </p:cNvSpPr>
          <p:nvPr>
            <p:ph type="body" idx="1"/>
          </p:nvPr>
        </p:nvSpPr>
        <p:spPr>
          <a:xfrm>
            <a:off x="685800" y="1981200"/>
            <a:ext cx="3810000" cy="41148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lt1"/>
              </a:buClr>
              <a:buSzPts val="1800"/>
              <a:buChar char="•"/>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71" name="Google Shape;271;p40"/>
          <p:cNvSpPr txBox="1">
            <a:spLocks noGrp="1"/>
          </p:cNvSpPr>
          <p:nvPr>
            <p:ph type="body" idx="2"/>
          </p:nvPr>
        </p:nvSpPr>
        <p:spPr>
          <a:xfrm>
            <a:off x="4648200" y="1981200"/>
            <a:ext cx="3810000" cy="19812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lt1"/>
              </a:buClr>
              <a:buSzPts val="1800"/>
              <a:buChar char="•"/>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72" name="Google Shape;272;p40"/>
          <p:cNvSpPr txBox="1">
            <a:spLocks noGrp="1"/>
          </p:cNvSpPr>
          <p:nvPr>
            <p:ph type="body" idx="3"/>
          </p:nvPr>
        </p:nvSpPr>
        <p:spPr>
          <a:xfrm>
            <a:off x="4648200" y="4114800"/>
            <a:ext cx="3810000" cy="19812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lt1"/>
              </a:buClr>
              <a:buSzPts val="1800"/>
              <a:buChar char="•"/>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73" name="Google Shape;273;p40"/>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4" name="Google Shape;274;p40"/>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5" name="Google Shape;275;p40"/>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050363945"/>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SG">
                <a:ea typeface="+mn-ea"/>
              </a:endParaRPr>
            </a:p>
          </p:txBody>
        </p:sp>
        <p:sp>
          <p:nvSpPr>
            <p:cNvPr id="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SG">
                <a:ea typeface="+mn-ea"/>
              </a:endParaRPr>
            </a:p>
          </p:txBody>
        </p:sp>
        <p:sp>
          <p:nvSpPr>
            <p:cNvPr id="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SG">
                <a:ea typeface="+mn-ea"/>
              </a:endParaRPr>
            </a:p>
          </p:txBody>
        </p:sp>
        <p:sp>
          <p:nvSpPr>
            <p:cNvPr id="8" name="Freeform 6"/>
            <p:cNvSpPr>
              <a:spLocks/>
            </p:cNvSpPr>
            <p:nvPr/>
          </p:nvSpPr>
          <p:spPr bwMode="hidden">
            <a:xfrm>
              <a:off x="4038" y="3577"/>
              <a:ext cx="1720" cy="65"/>
            </a:xfrm>
            <a:custGeom>
              <a:avLst/>
              <a:gdLst>
                <a:gd name="T0" fmla="*/ 1722 w 1722"/>
                <a:gd name="T1" fmla="*/ 66 h 66"/>
                <a:gd name="T2" fmla="*/ 1722 w 1722"/>
                <a:gd name="T3" fmla="*/ 60 h 66"/>
                <a:gd name="T4" fmla="*/ 0 w 1722"/>
                <a:gd name="T5" fmla="*/ 0 h 66"/>
                <a:gd name="T6" fmla="*/ 0 w 1722"/>
                <a:gd name="T7" fmla="*/ 48 h 66"/>
                <a:gd name="T8" fmla="*/ 1722 w 1722"/>
                <a:gd name="T9" fmla="*/ 66 h 66"/>
                <a:gd name="T10" fmla="*/ 1722 w 1722"/>
                <a:gd name="T11" fmla="*/ 66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w="9525">
              <a:noFill/>
              <a:round/>
              <a:headEnd/>
              <a:tailEnd/>
            </a:ln>
          </p:spPr>
          <p:txBody>
            <a:bodyPr/>
            <a:lstStyle/>
            <a:p>
              <a:pPr>
                <a:defRPr/>
              </a:pPr>
              <a:endParaRPr lang="en-US"/>
            </a:p>
          </p:txBody>
        </p:sp>
        <p:sp>
          <p:nvSpPr>
            <p:cNvPr id="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SG">
                <a:ea typeface="+mn-ea"/>
              </a:endParaRPr>
            </a:p>
          </p:txBody>
        </p:sp>
        <p:sp>
          <p:nvSpPr>
            <p:cNvPr id="10" name="Freeform 8"/>
            <p:cNvSpPr>
              <a:spLocks/>
            </p:cNvSpPr>
            <p:nvPr/>
          </p:nvSpPr>
          <p:spPr bwMode="hidden">
            <a:xfrm>
              <a:off x="4784" y="3702"/>
              <a:ext cx="974" cy="101"/>
            </a:xfrm>
            <a:custGeom>
              <a:avLst/>
              <a:gdLst>
                <a:gd name="T0" fmla="*/ 975 w 975"/>
                <a:gd name="T1" fmla="*/ 48 h 101"/>
                <a:gd name="T2" fmla="*/ 975 w 975"/>
                <a:gd name="T3" fmla="*/ 0 h 101"/>
                <a:gd name="T4" fmla="*/ 0 w 975"/>
                <a:gd name="T5" fmla="*/ 24 h 101"/>
                <a:gd name="T6" fmla="*/ 0 w 975"/>
                <a:gd name="T7" fmla="*/ 101 h 101"/>
                <a:gd name="T8" fmla="*/ 975 w 975"/>
                <a:gd name="T9" fmla="*/ 48 h 101"/>
                <a:gd name="T10" fmla="*/ 975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w="9525">
              <a:noFill/>
              <a:round/>
              <a:headEnd/>
              <a:tailEnd/>
            </a:ln>
          </p:spPr>
          <p:txBody>
            <a:bodyPr/>
            <a:lstStyle/>
            <a:p>
              <a:pPr>
                <a:defRPr/>
              </a:pPr>
              <a:endParaRPr lang="en-US"/>
            </a:p>
          </p:txBody>
        </p:sp>
        <p:sp>
          <p:nvSpPr>
            <p:cNvPr id="11" name="Freeform 9"/>
            <p:cNvSpPr>
              <a:spLocks/>
            </p:cNvSpPr>
            <p:nvPr/>
          </p:nvSpPr>
          <p:spPr bwMode="hidden">
            <a:xfrm>
              <a:off x="3619" y="3815"/>
              <a:ext cx="2139" cy="198"/>
            </a:xfrm>
            <a:custGeom>
              <a:avLst/>
              <a:gdLst>
                <a:gd name="T0" fmla="*/ 2141 w 2141"/>
                <a:gd name="T1" fmla="*/ 0 h 198"/>
                <a:gd name="T2" fmla="*/ 0 w 2141"/>
                <a:gd name="T3" fmla="*/ 156 h 198"/>
                <a:gd name="T4" fmla="*/ 0 w 2141"/>
                <a:gd name="T5" fmla="*/ 198 h 198"/>
                <a:gd name="T6" fmla="*/ 2141 w 2141"/>
                <a:gd name="T7" fmla="*/ 0 h 198"/>
                <a:gd name="T8" fmla="*/ 2141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w="9525">
              <a:noFill/>
              <a:round/>
              <a:headEnd/>
              <a:tailEnd/>
            </a:ln>
          </p:spPr>
          <p:txBody>
            <a:bodyPr/>
            <a:lstStyle/>
            <a:p>
              <a:pPr>
                <a:defRPr/>
              </a:pPr>
              <a:endParaRPr lang="en-US"/>
            </a:p>
          </p:txBody>
        </p:sp>
        <p:sp>
          <p:nvSpPr>
            <p:cNvPr id="1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SG">
                <a:ea typeface="+mn-ea"/>
              </a:endParaRPr>
            </a:p>
          </p:txBody>
        </p:sp>
        <p:sp>
          <p:nvSpPr>
            <p:cNvPr id="13" name="Freeform 11"/>
            <p:cNvSpPr>
              <a:spLocks/>
            </p:cNvSpPr>
            <p:nvPr/>
          </p:nvSpPr>
          <p:spPr bwMode="hidden">
            <a:xfrm>
              <a:off x="2097" y="4043"/>
              <a:ext cx="2514" cy="276"/>
            </a:xfrm>
            <a:custGeom>
              <a:avLst/>
              <a:gdLst>
                <a:gd name="T0" fmla="*/ 2182 w 2517"/>
                <a:gd name="T1" fmla="*/ 276 h 276"/>
                <a:gd name="T2" fmla="*/ 2517 w 2517"/>
                <a:gd name="T3" fmla="*/ 204 h 276"/>
                <a:gd name="T4" fmla="*/ 2260 w 2517"/>
                <a:gd name="T5" fmla="*/ 0 h 276"/>
                <a:gd name="T6" fmla="*/ 0 w 2517"/>
                <a:gd name="T7" fmla="*/ 276 h 276"/>
                <a:gd name="T8" fmla="*/ 2182 w 2517"/>
                <a:gd name="T9" fmla="*/ 276 h 276"/>
                <a:gd name="T10" fmla="*/ 2182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w="9525">
              <a:noFill/>
              <a:round/>
              <a:headEnd/>
              <a:tailEnd/>
            </a:ln>
          </p:spPr>
          <p:txBody>
            <a:bodyPr/>
            <a:lstStyle/>
            <a:p>
              <a:pPr>
                <a:defRPr/>
              </a:pPr>
              <a:endParaRPr lang="en-US"/>
            </a:p>
          </p:txBody>
        </p:sp>
        <p:sp>
          <p:nvSpPr>
            <p:cNvPr id="1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SG">
                <a:ea typeface="+mn-ea"/>
              </a:endParaRPr>
            </a:p>
          </p:txBody>
        </p:sp>
        <p:sp>
          <p:nvSpPr>
            <p:cNvPr id="15" name="Freeform 13"/>
            <p:cNvSpPr>
              <a:spLocks/>
            </p:cNvSpPr>
            <p:nvPr/>
          </p:nvSpPr>
          <p:spPr bwMode="hidden">
            <a:xfrm>
              <a:off x="5030" y="3151"/>
              <a:ext cx="728" cy="240"/>
            </a:xfrm>
            <a:custGeom>
              <a:avLst/>
              <a:gdLst>
                <a:gd name="T0" fmla="*/ 729 w 729"/>
                <a:gd name="T1" fmla="*/ 240 h 240"/>
                <a:gd name="T2" fmla="*/ 0 w 729"/>
                <a:gd name="T3" fmla="*/ 0 h 240"/>
                <a:gd name="T4" fmla="*/ 0 w 729"/>
                <a:gd name="T5" fmla="*/ 6 h 240"/>
                <a:gd name="T6" fmla="*/ 729 w 729"/>
                <a:gd name="T7" fmla="*/ 240 h 240"/>
                <a:gd name="T8" fmla="*/ 729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w="9525">
              <a:noFill/>
              <a:round/>
              <a:headEnd/>
              <a:tailEnd/>
            </a:ln>
          </p:spPr>
          <p:txBody>
            <a:bodyPr/>
            <a:lstStyle/>
            <a:p>
              <a:pPr>
                <a:defRPr/>
              </a:pPr>
              <a:endParaRPr lang="en-US"/>
            </a:p>
          </p:txBody>
        </p:sp>
        <p:sp>
          <p:nvSpPr>
            <p:cNvPr id="1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SG">
                <a:ea typeface="+mn-ea"/>
              </a:endParaRPr>
            </a:p>
          </p:txBody>
        </p:sp>
        <p:sp>
          <p:nvSpPr>
            <p:cNvPr id="17" name="Freeform 15"/>
            <p:cNvSpPr>
              <a:spLocks/>
            </p:cNvSpPr>
            <p:nvPr/>
          </p:nvSpPr>
          <p:spPr bwMode="hidden">
            <a:xfrm>
              <a:off x="5030" y="3049"/>
              <a:ext cx="728" cy="318"/>
            </a:xfrm>
            <a:custGeom>
              <a:avLst/>
              <a:gdLst>
                <a:gd name="T0" fmla="*/ 729 w 729"/>
                <a:gd name="T1" fmla="*/ 318 h 318"/>
                <a:gd name="T2" fmla="*/ 729 w 729"/>
                <a:gd name="T3" fmla="*/ 312 h 318"/>
                <a:gd name="T4" fmla="*/ 0 w 729"/>
                <a:gd name="T5" fmla="*/ 0 h 318"/>
                <a:gd name="T6" fmla="*/ 0 w 729"/>
                <a:gd name="T7" fmla="*/ 54 h 318"/>
                <a:gd name="T8" fmla="*/ 729 w 729"/>
                <a:gd name="T9" fmla="*/ 318 h 318"/>
                <a:gd name="T10" fmla="*/ 729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w="9525">
              <a:noFill/>
              <a:round/>
              <a:headEnd/>
              <a:tailEnd/>
            </a:ln>
          </p:spPr>
          <p:txBody>
            <a:bodyPr/>
            <a:lstStyle/>
            <a:p>
              <a:pPr>
                <a:defRPr/>
              </a:pPr>
              <a:endParaRPr lang="en-US"/>
            </a:p>
          </p:txBody>
        </p:sp>
        <p:sp>
          <p:nvSpPr>
            <p:cNvPr id="1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SG">
                <a:ea typeface="+mn-ea"/>
              </a:endParaRPr>
            </a:p>
          </p:txBody>
        </p:sp>
        <p:sp>
          <p:nvSpPr>
            <p:cNvPr id="1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SG">
                <a:ea typeface="+mn-ea"/>
              </a:endParaRPr>
            </a:p>
          </p:txBody>
        </p:sp>
        <p:sp>
          <p:nvSpPr>
            <p:cNvPr id="2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SG">
                <a:ea typeface="+mn-ea"/>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w="9525">
              <a:noFill/>
              <a:round/>
              <a:headEnd/>
              <a:tailEnd/>
            </a:ln>
          </p:spPr>
          <p:txBody>
            <a:bodyPr/>
            <a:lstStyle/>
            <a:p>
              <a:pPr>
                <a:defRPr/>
              </a:pPr>
              <a:endParaRPr lang="en-US"/>
            </a:p>
          </p:txBody>
        </p:sp>
        <p:sp>
          <p:nvSpPr>
            <p:cNvPr id="2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SG">
                <a:ea typeface="+mn-ea"/>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w="9525">
              <a:noFill/>
              <a:round/>
              <a:headEnd/>
              <a:tailEnd/>
            </a:ln>
          </p:spPr>
          <p:txBody>
            <a:bodyPr/>
            <a:lstStyle/>
            <a:p>
              <a:pPr>
                <a:defRPr/>
              </a:pPr>
              <a:endParaRPr lang="en-US"/>
            </a:p>
          </p:txBody>
        </p:sp>
        <p:sp>
          <p:nvSpPr>
            <p:cNvPr id="2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SG">
                <a:ea typeface="+mn-ea"/>
              </a:endParaRPr>
            </a:p>
          </p:txBody>
        </p:sp>
        <p:sp>
          <p:nvSpPr>
            <p:cNvPr id="2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SG">
                <a:ea typeface="+mn-ea"/>
              </a:endParaRPr>
            </a:p>
          </p:txBody>
        </p:sp>
        <p:sp>
          <p:nvSpPr>
            <p:cNvPr id="2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SG">
                <a:ea typeface="+mn-ea"/>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w="9525">
              <a:noFill/>
              <a:round/>
              <a:headEnd/>
              <a:tailEnd/>
            </a:ln>
          </p:spPr>
          <p:txBody>
            <a:bodyPr/>
            <a:lstStyle/>
            <a:p>
              <a:pPr>
                <a:defRPr/>
              </a:pPr>
              <a:endParaRPr lang="en-US"/>
            </a:p>
          </p:txBody>
        </p:sp>
        <p:sp>
          <p:nvSpPr>
            <p:cNvPr id="2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SG">
                <a:ea typeface="+mn-ea"/>
              </a:endParaRPr>
            </a:p>
          </p:txBody>
        </p:sp>
        <p:sp>
          <p:nvSpPr>
            <p:cNvPr id="2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SG">
                <a:ea typeface="+mn-ea"/>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312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w="9525">
              <a:noFill/>
              <a:round/>
              <a:headEnd/>
              <a:tailEnd/>
            </a:ln>
          </p:spPr>
          <p:txBody>
            <a:bodyPr/>
            <a:lstStyle/>
            <a:p>
              <a:pPr>
                <a:defRPr/>
              </a:pPr>
              <a:endParaRPr lang="en-US"/>
            </a:p>
          </p:txBody>
        </p:sp>
        <p:sp>
          <p:nvSpPr>
            <p:cNvPr id="3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SG">
                <a:ea typeface="+mn-ea"/>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w="9525">
              <a:noFill/>
              <a:round/>
              <a:headEnd/>
              <a:tailEnd/>
            </a:ln>
          </p:spPr>
          <p:txBody>
            <a:bodyPr/>
            <a:lstStyle/>
            <a:p>
              <a:pPr>
                <a:defRPr/>
              </a:pPr>
              <a:endParaRPr lang="en-US"/>
            </a:p>
          </p:txBody>
        </p:sp>
        <p:sp>
          <p:nvSpPr>
            <p:cNvPr id="3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SG">
                <a:ea typeface="+mn-ea"/>
              </a:endParaRPr>
            </a:p>
          </p:txBody>
        </p:sp>
        <p:sp>
          <p:nvSpPr>
            <p:cNvPr id="3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SG">
                <a:ea typeface="+mn-ea"/>
              </a:endParaRPr>
            </a:p>
          </p:txBody>
        </p:sp>
        <p:sp>
          <p:nvSpPr>
            <p:cNvPr id="3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SG">
                <a:ea typeface="+mn-ea"/>
              </a:endParaRPr>
            </a:p>
          </p:txBody>
        </p:sp>
        <p:sp>
          <p:nvSpPr>
            <p:cNvPr id="3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SG">
                <a:ea typeface="+mn-ea"/>
              </a:endParaRPr>
            </a:p>
          </p:txBody>
        </p:sp>
        <p:sp>
          <p:nvSpPr>
            <p:cNvPr id="3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SG">
                <a:ea typeface="+mn-ea"/>
              </a:endParaRPr>
            </a:p>
          </p:txBody>
        </p:sp>
        <p:sp>
          <p:nvSpPr>
            <p:cNvPr id="3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SG">
                <a:ea typeface="+mn-ea"/>
              </a:endParaRPr>
            </a:p>
          </p:txBody>
        </p:sp>
        <p:sp>
          <p:nvSpPr>
            <p:cNvPr id="3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SG">
                <a:ea typeface="+mn-ea"/>
              </a:endParaRPr>
            </a:p>
          </p:txBody>
        </p:sp>
        <p:sp>
          <p:nvSpPr>
            <p:cNvPr id="4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SG">
                <a:ea typeface="+mn-ea"/>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SG">
                  <a:ea typeface="+mn-ea"/>
                </a:endParaRPr>
              </a:p>
            </p:txBody>
          </p:sp>
          <p:sp>
            <p:nvSpPr>
              <p:cNvPr id="4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SG">
                  <a:ea typeface="+mn-ea"/>
                </a:endParaRPr>
              </a:p>
            </p:txBody>
          </p:sp>
        </p:grpSp>
      </p:grpSp>
      <p:sp>
        <p:nvSpPr>
          <p:cNvPr id="5162" name="Rectangle 42"/>
          <p:cNvSpPr>
            <a:spLocks noGrp="1" noChangeArrowheads="1"/>
          </p:cNvSpPr>
          <p:nvPr>
            <p:ph type="ctrTitle" sz="quarter"/>
          </p:nvPr>
        </p:nvSpPr>
        <p:spPr>
          <a:xfrm>
            <a:off x="457200" y="1600200"/>
            <a:ext cx="8229600" cy="1828800"/>
          </a:xfrm>
        </p:spPr>
        <p:txBody>
          <a:bodyPr/>
          <a:lstStyle>
            <a:lvl1pPr>
              <a:defRPr sz="4800"/>
            </a:lvl1pPr>
          </a:lstStyle>
          <a:p>
            <a:r>
              <a:rPr lang="en-US"/>
              <a:t>Click to edit Master title style</a:t>
            </a:r>
          </a:p>
        </p:txBody>
      </p:sp>
      <p:sp>
        <p:nvSpPr>
          <p:cNvPr id="5163" name="Rectangle 43"/>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sz="3600"/>
            </a:lvl1pPr>
          </a:lstStyle>
          <a:p>
            <a:r>
              <a:rPr lang="en-US"/>
              <a:t>Click to edit Master subtitle style</a:t>
            </a:r>
          </a:p>
        </p:txBody>
      </p:sp>
      <p:sp>
        <p:nvSpPr>
          <p:cNvPr id="44" name="Rectangle 44"/>
          <p:cNvSpPr>
            <a:spLocks noGrp="1" noChangeArrowheads="1"/>
          </p:cNvSpPr>
          <p:nvPr>
            <p:ph type="dt" sz="quarter" idx="10"/>
          </p:nvPr>
        </p:nvSpPr>
        <p:spPr/>
        <p:txBody>
          <a:bodyPr/>
          <a:lstStyle>
            <a:lvl1pPr>
              <a:defRPr/>
            </a:lvl1pPr>
          </a:lstStyle>
          <a:p>
            <a:pPr>
              <a:defRPr/>
            </a:pPr>
            <a:endParaRPr lang="en-US"/>
          </a:p>
        </p:txBody>
      </p:sp>
      <p:sp>
        <p:nvSpPr>
          <p:cNvPr id="45" name="Rectangle 45"/>
          <p:cNvSpPr>
            <a:spLocks noGrp="1" noChangeArrowheads="1"/>
          </p:cNvSpPr>
          <p:nvPr>
            <p:ph type="ftr" sz="quarter" idx="11"/>
          </p:nvPr>
        </p:nvSpPr>
        <p:spPr/>
        <p:txBody>
          <a:bodyPr/>
          <a:lstStyle>
            <a:lvl1pPr>
              <a:defRPr/>
            </a:lvl1pPr>
          </a:lstStyle>
          <a:p>
            <a:pPr>
              <a:defRPr/>
            </a:pPr>
            <a:endParaRPr lang="en-US"/>
          </a:p>
        </p:txBody>
      </p:sp>
      <p:sp>
        <p:nvSpPr>
          <p:cNvPr id="46" name="Rectangle 46"/>
          <p:cNvSpPr>
            <a:spLocks noGrp="1" noChangeArrowheads="1"/>
          </p:cNvSpPr>
          <p:nvPr>
            <p:ph type="sldNum" sz="quarter" idx="12"/>
          </p:nvPr>
        </p:nvSpPr>
        <p:spPr/>
        <p:txBody>
          <a:bodyPr/>
          <a:lstStyle>
            <a:lvl1pPr>
              <a:defRPr/>
            </a:lvl1pPr>
          </a:lstStyle>
          <a:p>
            <a:pPr>
              <a:defRPr/>
            </a:pPr>
            <a:fld id="{B2EF691E-D66A-4ABE-9309-AEB2F42D7C21}" type="slidenum">
              <a:rPr lang="en-US"/>
              <a:pPr>
                <a:defRPr/>
              </a:pPr>
              <a:t>‹#›</a:t>
            </a:fld>
            <a:endParaRPr lang="en-US"/>
          </a:p>
        </p:txBody>
      </p:sp>
    </p:spTree>
    <p:extLst>
      <p:ext uri="{BB962C8B-B14F-4D97-AF65-F5344CB8AC3E}">
        <p14:creationId xmlns:p14="http://schemas.microsoft.com/office/powerpoint/2010/main" val="3825768317"/>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935F20B8-6FA9-41A4-812A-15CC847FE3A2}" type="slidenum">
              <a:rPr lang="en-US"/>
              <a:pPr>
                <a:defRPr/>
              </a:pPr>
              <a:t>‹#›</a:t>
            </a:fld>
            <a:endParaRPr lang="en-US"/>
          </a:p>
        </p:txBody>
      </p:sp>
    </p:spTree>
    <p:extLst>
      <p:ext uri="{BB962C8B-B14F-4D97-AF65-F5344CB8AC3E}">
        <p14:creationId xmlns:p14="http://schemas.microsoft.com/office/powerpoint/2010/main" val="2906112608"/>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A100C6D5-B7A6-48FA-B3DE-40FF41E748F3}" type="slidenum">
              <a:rPr lang="en-US"/>
              <a:pPr>
                <a:defRPr/>
              </a:pPr>
              <a:t>‹#›</a:t>
            </a:fld>
            <a:endParaRPr lang="en-US"/>
          </a:p>
        </p:txBody>
      </p:sp>
    </p:spTree>
    <p:extLst>
      <p:ext uri="{BB962C8B-B14F-4D97-AF65-F5344CB8AC3E}">
        <p14:creationId xmlns:p14="http://schemas.microsoft.com/office/powerpoint/2010/main" val="247649160"/>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pPr>
              <a:defRPr/>
            </a:pPr>
            <a:fld id="{0C052648-62E5-4F32-BC04-D05BC942D60A}" type="slidenum">
              <a:rPr lang="en-US"/>
              <a:pPr>
                <a:defRPr/>
              </a:pPr>
              <a:t>‹#›</a:t>
            </a:fld>
            <a:endParaRPr lang="en-US"/>
          </a:p>
        </p:txBody>
      </p:sp>
    </p:spTree>
    <p:extLst>
      <p:ext uri="{BB962C8B-B14F-4D97-AF65-F5344CB8AC3E}">
        <p14:creationId xmlns:p14="http://schemas.microsoft.com/office/powerpoint/2010/main" val="4054803512"/>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44"/>
          <p:cNvSpPr>
            <a:spLocks noGrp="1" noChangeArrowheads="1"/>
          </p:cNvSpPr>
          <p:nvPr>
            <p:ph type="dt" sz="half" idx="10"/>
          </p:nvPr>
        </p:nvSpPr>
        <p:spPr>
          <a:ln/>
        </p:spPr>
        <p:txBody>
          <a:bodyPr/>
          <a:lstStyle>
            <a:lvl1pPr>
              <a:defRPr/>
            </a:lvl1pPr>
          </a:lstStyle>
          <a:p>
            <a:pPr>
              <a:defRPr/>
            </a:pPr>
            <a:endParaRPr lang="en-US"/>
          </a:p>
        </p:txBody>
      </p:sp>
      <p:sp>
        <p:nvSpPr>
          <p:cNvPr id="8" name="Rectangle 45"/>
          <p:cNvSpPr>
            <a:spLocks noGrp="1" noChangeArrowheads="1"/>
          </p:cNvSpPr>
          <p:nvPr>
            <p:ph type="ftr" sz="quarter" idx="11"/>
          </p:nvPr>
        </p:nvSpPr>
        <p:spPr>
          <a:ln/>
        </p:spPr>
        <p:txBody>
          <a:bodyPr/>
          <a:lstStyle>
            <a:lvl1pPr>
              <a:defRPr/>
            </a:lvl1pPr>
          </a:lstStyle>
          <a:p>
            <a:pPr>
              <a:defRPr/>
            </a:pPr>
            <a:endParaRPr lang="en-US"/>
          </a:p>
        </p:txBody>
      </p:sp>
      <p:sp>
        <p:nvSpPr>
          <p:cNvPr id="9" name="Rectangle 46"/>
          <p:cNvSpPr>
            <a:spLocks noGrp="1" noChangeArrowheads="1"/>
          </p:cNvSpPr>
          <p:nvPr>
            <p:ph type="sldNum" sz="quarter" idx="12"/>
          </p:nvPr>
        </p:nvSpPr>
        <p:spPr>
          <a:ln/>
        </p:spPr>
        <p:txBody>
          <a:bodyPr/>
          <a:lstStyle>
            <a:lvl1pPr>
              <a:defRPr/>
            </a:lvl1pPr>
          </a:lstStyle>
          <a:p>
            <a:pPr>
              <a:defRPr/>
            </a:pPr>
            <a:fld id="{30E4F2FF-946E-4BA4-8825-07FE45E4EDBB}" type="slidenum">
              <a:rPr lang="en-US"/>
              <a:pPr>
                <a:defRPr/>
              </a:pPr>
              <a:t>‹#›</a:t>
            </a:fld>
            <a:endParaRPr lang="en-US"/>
          </a:p>
        </p:txBody>
      </p:sp>
    </p:spTree>
    <p:extLst>
      <p:ext uri="{BB962C8B-B14F-4D97-AF65-F5344CB8AC3E}">
        <p14:creationId xmlns:p14="http://schemas.microsoft.com/office/powerpoint/2010/main" val="424866695"/>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44"/>
          <p:cNvSpPr>
            <a:spLocks noGrp="1" noChangeArrowheads="1"/>
          </p:cNvSpPr>
          <p:nvPr>
            <p:ph type="dt" sz="half" idx="10"/>
          </p:nvPr>
        </p:nvSpPr>
        <p:spPr>
          <a:ln/>
        </p:spPr>
        <p:txBody>
          <a:bodyPr/>
          <a:lstStyle>
            <a:lvl1pPr>
              <a:defRPr/>
            </a:lvl1pPr>
          </a:lstStyle>
          <a:p>
            <a:pPr>
              <a:defRPr/>
            </a:pPr>
            <a:endParaRPr lang="en-US"/>
          </a:p>
        </p:txBody>
      </p:sp>
      <p:sp>
        <p:nvSpPr>
          <p:cNvPr id="4" name="Rectangle 45"/>
          <p:cNvSpPr>
            <a:spLocks noGrp="1" noChangeArrowheads="1"/>
          </p:cNvSpPr>
          <p:nvPr>
            <p:ph type="ftr" sz="quarter" idx="11"/>
          </p:nvPr>
        </p:nvSpPr>
        <p:spPr>
          <a:ln/>
        </p:spPr>
        <p:txBody>
          <a:bodyPr/>
          <a:lstStyle>
            <a:lvl1pPr>
              <a:defRPr/>
            </a:lvl1pPr>
          </a:lstStyle>
          <a:p>
            <a:pPr>
              <a:defRPr/>
            </a:pPr>
            <a:endParaRPr lang="en-US"/>
          </a:p>
        </p:txBody>
      </p:sp>
      <p:sp>
        <p:nvSpPr>
          <p:cNvPr id="5" name="Rectangle 46"/>
          <p:cNvSpPr>
            <a:spLocks noGrp="1" noChangeArrowheads="1"/>
          </p:cNvSpPr>
          <p:nvPr>
            <p:ph type="sldNum" sz="quarter" idx="12"/>
          </p:nvPr>
        </p:nvSpPr>
        <p:spPr>
          <a:ln/>
        </p:spPr>
        <p:txBody>
          <a:bodyPr/>
          <a:lstStyle>
            <a:lvl1pPr>
              <a:defRPr/>
            </a:lvl1pPr>
          </a:lstStyle>
          <a:p>
            <a:pPr>
              <a:defRPr/>
            </a:pPr>
            <a:fld id="{3178AFE3-75CD-4E47-A532-C7F8DF343BEF}" type="slidenum">
              <a:rPr lang="en-US"/>
              <a:pPr>
                <a:defRPr/>
              </a:pPr>
              <a:t>‹#›</a:t>
            </a:fld>
            <a:endParaRPr lang="en-US"/>
          </a:p>
        </p:txBody>
      </p:sp>
    </p:spTree>
    <p:extLst>
      <p:ext uri="{BB962C8B-B14F-4D97-AF65-F5344CB8AC3E}">
        <p14:creationId xmlns:p14="http://schemas.microsoft.com/office/powerpoint/2010/main" val="4002924322"/>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a:lvl1pPr>
          </a:lstStyle>
          <a:p>
            <a:pPr>
              <a:defRPr/>
            </a:pPr>
            <a:endParaRPr lang="en-US"/>
          </a:p>
        </p:txBody>
      </p:sp>
      <p:sp>
        <p:nvSpPr>
          <p:cNvPr id="3" name="Rectangle 45"/>
          <p:cNvSpPr>
            <a:spLocks noGrp="1" noChangeArrowheads="1"/>
          </p:cNvSpPr>
          <p:nvPr>
            <p:ph type="ftr" sz="quarter" idx="11"/>
          </p:nvPr>
        </p:nvSpPr>
        <p:spPr>
          <a:ln/>
        </p:spPr>
        <p:txBody>
          <a:bodyPr/>
          <a:lstStyle>
            <a:lvl1pPr>
              <a:defRPr/>
            </a:lvl1pPr>
          </a:lstStyle>
          <a:p>
            <a:pPr>
              <a:defRPr/>
            </a:pPr>
            <a:endParaRPr lang="en-US"/>
          </a:p>
        </p:txBody>
      </p:sp>
      <p:sp>
        <p:nvSpPr>
          <p:cNvPr id="4" name="Rectangle 46"/>
          <p:cNvSpPr>
            <a:spLocks noGrp="1" noChangeArrowheads="1"/>
          </p:cNvSpPr>
          <p:nvPr>
            <p:ph type="sldNum" sz="quarter" idx="12"/>
          </p:nvPr>
        </p:nvSpPr>
        <p:spPr>
          <a:ln/>
        </p:spPr>
        <p:txBody>
          <a:bodyPr/>
          <a:lstStyle>
            <a:lvl1pPr>
              <a:defRPr/>
            </a:lvl1pPr>
          </a:lstStyle>
          <a:p>
            <a:pPr>
              <a:defRPr/>
            </a:pPr>
            <a:fld id="{2AF2C47A-3E65-4200-8DE8-3A4229005449}" type="slidenum">
              <a:rPr lang="en-US"/>
              <a:pPr>
                <a:defRPr/>
              </a:pPr>
              <a:t>‹#›</a:t>
            </a:fld>
            <a:endParaRPr lang="en-US"/>
          </a:p>
        </p:txBody>
      </p:sp>
    </p:spTree>
    <p:extLst>
      <p:ext uri="{BB962C8B-B14F-4D97-AF65-F5344CB8AC3E}">
        <p14:creationId xmlns:p14="http://schemas.microsoft.com/office/powerpoint/2010/main" val="1847406722"/>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pPr>
              <a:defRPr/>
            </a:pPr>
            <a:fld id="{F6AD6EE2-F5C0-48BC-B881-936002763B28}" type="slidenum">
              <a:rPr lang="en-US"/>
              <a:pPr>
                <a:defRPr/>
              </a:pPr>
              <a:t>‹#›</a:t>
            </a:fld>
            <a:endParaRPr lang="en-US"/>
          </a:p>
        </p:txBody>
      </p:sp>
    </p:spTree>
    <p:extLst>
      <p:ext uri="{BB962C8B-B14F-4D97-AF65-F5344CB8AC3E}">
        <p14:creationId xmlns:p14="http://schemas.microsoft.com/office/powerpoint/2010/main" val="65524556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4728F6A0-719E-410D-AED2-26BEE7FAAF1C}" type="slidenum">
              <a:rPr lang="en-US" altLang="en-US"/>
              <a:pPr/>
              <a:t>‹#›</a:t>
            </a:fld>
            <a:endParaRPr lang="en-US" altLang="en-US"/>
          </a:p>
        </p:txBody>
      </p:sp>
    </p:spTree>
    <p:extLst>
      <p:ext uri="{BB962C8B-B14F-4D97-AF65-F5344CB8AC3E}">
        <p14:creationId xmlns:p14="http://schemas.microsoft.com/office/powerpoint/2010/main" val="98949826"/>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pPr>
              <a:defRPr/>
            </a:pPr>
            <a:fld id="{02FA7387-9A43-4DDC-A54E-86807051DFA4}" type="slidenum">
              <a:rPr lang="en-US"/>
              <a:pPr>
                <a:defRPr/>
              </a:pPr>
              <a:t>‹#›</a:t>
            </a:fld>
            <a:endParaRPr lang="en-US"/>
          </a:p>
        </p:txBody>
      </p:sp>
    </p:spTree>
    <p:extLst>
      <p:ext uri="{BB962C8B-B14F-4D97-AF65-F5344CB8AC3E}">
        <p14:creationId xmlns:p14="http://schemas.microsoft.com/office/powerpoint/2010/main" val="1565576501"/>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DC3E1445-BE0C-41BF-A3CC-2A9DEB4DAE67}" type="slidenum">
              <a:rPr lang="en-US"/>
              <a:pPr>
                <a:defRPr/>
              </a:pPr>
              <a:t>‹#›</a:t>
            </a:fld>
            <a:endParaRPr lang="en-US"/>
          </a:p>
        </p:txBody>
      </p:sp>
    </p:spTree>
    <p:extLst>
      <p:ext uri="{BB962C8B-B14F-4D97-AF65-F5344CB8AC3E}">
        <p14:creationId xmlns:p14="http://schemas.microsoft.com/office/powerpoint/2010/main" val="1700520621"/>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88610ED2-0463-4824-A680-61C3B5469E5C}" type="slidenum">
              <a:rPr lang="en-US"/>
              <a:pPr>
                <a:defRPr/>
              </a:pPr>
              <a:t>‹#›</a:t>
            </a:fld>
            <a:endParaRPr lang="en-US"/>
          </a:p>
        </p:txBody>
      </p:sp>
    </p:spTree>
    <p:extLst>
      <p:ext uri="{BB962C8B-B14F-4D97-AF65-F5344CB8AC3E}">
        <p14:creationId xmlns:p14="http://schemas.microsoft.com/office/powerpoint/2010/main" val="3088395186"/>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endParaRPr lang="en-SG"/>
          </a:p>
        </p:txBody>
      </p:sp>
      <p:sp>
        <p:nvSpPr>
          <p:cNvPr id="3" name="Table Placeholder 2"/>
          <p:cNvSpPr>
            <a:spLocks noGrp="1"/>
          </p:cNvSpPr>
          <p:nvPr>
            <p:ph type="tbl" idx="1"/>
          </p:nvPr>
        </p:nvSpPr>
        <p:spPr>
          <a:xfrm>
            <a:off x="457200" y="1600200"/>
            <a:ext cx="8229600" cy="4530725"/>
          </a:xfrm>
        </p:spPr>
        <p:txBody>
          <a:bodyPr/>
          <a:lstStyle/>
          <a:p>
            <a:pPr lvl="0"/>
            <a:endParaRPr lang="en-SG" noProof="0"/>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57ABB37A-77D0-4F23-A304-8ABE6D6DC68F}" type="slidenum">
              <a:rPr lang="en-US"/>
              <a:pPr>
                <a:defRPr/>
              </a:pPr>
              <a:t>‹#›</a:t>
            </a:fld>
            <a:endParaRPr lang="en-US"/>
          </a:p>
        </p:txBody>
      </p:sp>
    </p:spTree>
    <p:extLst>
      <p:ext uri="{BB962C8B-B14F-4D97-AF65-F5344CB8AC3E}">
        <p14:creationId xmlns:p14="http://schemas.microsoft.com/office/powerpoint/2010/main" val="257134297"/>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FFF02F86-F0D1-D148-8E71-029D43C64BA0}" type="slidenum">
              <a:rPr lang="en-US"/>
              <a:pPr/>
              <a:t>‹#›</a:t>
            </a:fld>
            <a:endParaRPr lang="en-US"/>
          </a:p>
        </p:txBody>
      </p:sp>
    </p:spTree>
    <p:extLst>
      <p:ext uri="{BB962C8B-B14F-4D97-AF65-F5344CB8AC3E}">
        <p14:creationId xmlns:p14="http://schemas.microsoft.com/office/powerpoint/2010/main" val="481489060"/>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E70F8E9B-E471-F446-B2DA-B18EF30943BB}" type="slidenum">
              <a:rPr lang="en-US"/>
              <a:pPr/>
              <a:t>‹#›</a:t>
            </a:fld>
            <a:endParaRPr lang="en-US"/>
          </a:p>
        </p:txBody>
      </p:sp>
    </p:spTree>
    <p:extLst>
      <p:ext uri="{BB962C8B-B14F-4D97-AF65-F5344CB8AC3E}">
        <p14:creationId xmlns:p14="http://schemas.microsoft.com/office/powerpoint/2010/main" val="4109936614"/>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8E3684AA-747A-F34E-9AB6-A8F75F43F76E}" type="slidenum">
              <a:rPr lang="en-US"/>
              <a:pPr/>
              <a:t>‹#›</a:t>
            </a:fld>
            <a:endParaRPr lang="en-US"/>
          </a:p>
        </p:txBody>
      </p:sp>
    </p:spTree>
    <p:extLst>
      <p:ext uri="{BB962C8B-B14F-4D97-AF65-F5344CB8AC3E}">
        <p14:creationId xmlns:p14="http://schemas.microsoft.com/office/powerpoint/2010/main" val="1141886573"/>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3B81A6F9-A58C-4544-AE01-883D7FB34475}" type="slidenum">
              <a:rPr lang="en-US"/>
              <a:pPr/>
              <a:t>‹#›</a:t>
            </a:fld>
            <a:endParaRPr lang="en-US"/>
          </a:p>
        </p:txBody>
      </p:sp>
    </p:spTree>
    <p:extLst>
      <p:ext uri="{BB962C8B-B14F-4D97-AF65-F5344CB8AC3E}">
        <p14:creationId xmlns:p14="http://schemas.microsoft.com/office/powerpoint/2010/main" val="691949470"/>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b="1">
                <a:latin typeface="Book Antiqua" charset="0"/>
              </a:defRPr>
            </a:lvl1pPr>
          </a:lstStyle>
          <a:p>
            <a:fld id="{E6CB433B-B211-5F48-A3A6-93DF062A72F1}" type="slidenum">
              <a:rPr lang="en-US"/>
              <a:pPr/>
              <a:t>‹#›</a:t>
            </a:fld>
            <a:endParaRPr lang="en-US"/>
          </a:p>
        </p:txBody>
      </p:sp>
    </p:spTree>
    <p:extLst>
      <p:ext uri="{BB962C8B-B14F-4D97-AF65-F5344CB8AC3E}">
        <p14:creationId xmlns:p14="http://schemas.microsoft.com/office/powerpoint/2010/main" val="4271052981"/>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b="1">
                <a:latin typeface="Book Antiqua" charset="0"/>
              </a:defRPr>
            </a:lvl1pPr>
          </a:lstStyle>
          <a:p>
            <a:fld id="{BAD18714-DCC4-A54E-8617-E59C8BC596C1}" type="slidenum">
              <a:rPr lang="en-US"/>
              <a:pPr/>
              <a:t>‹#›</a:t>
            </a:fld>
            <a:endParaRPr lang="en-US"/>
          </a:p>
        </p:txBody>
      </p:sp>
    </p:spTree>
    <p:extLst>
      <p:ext uri="{BB962C8B-B14F-4D97-AF65-F5344CB8AC3E}">
        <p14:creationId xmlns:p14="http://schemas.microsoft.com/office/powerpoint/2010/main" val="223913070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981200"/>
            <a:ext cx="36957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152900" y="1981200"/>
            <a:ext cx="36957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6B0D15C7-40E3-479E-960A-FDF7DA8570B5}" type="slidenum">
              <a:rPr lang="en-US" altLang="en-US"/>
              <a:pPr/>
              <a:t>‹#›</a:t>
            </a:fld>
            <a:endParaRPr lang="en-US" altLang="en-US"/>
          </a:p>
        </p:txBody>
      </p:sp>
    </p:spTree>
    <p:extLst>
      <p:ext uri="{BB962C8B-B14F-4D97-AF65-F5344CB8AC3E}">
        <p14:creationId xmlns:p14="http://schemas.microsoft.com/office/powerpoint/2010/main" val="330065200"/>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b="1">
                <a:latin typeface="Book Antiqua" charset="0"/>
              </a:defRPr>
            </a:lvl1pPr>
          </a:lstStyle>
          <a:p>
            <a:fld id="{D9D389D7-8313-9248-AC3D-1CBCFB2AD466}" type="slidenum">
              <a:rPr lang="en-US"/>
              <a:pPr/>
              <a:t>‹#›</a:t>
            </a:fld>
            <a:endParaRPr lang="en-US"/>
          </a:p>
        </p:txBody>
      </p:sp>
    </p:spTree>
    <p:extLst>
      <p:ext uri="{BB962C8B-B14F-4D97-AF65-F5344CB8AC3E}">
        <p14:creationId xmlns:p14="http://schemas.microsoft.com/office/powerpoint/2010/main" val="1442893714"/>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8AE8EDFA-EF51-1244-9BDF-15D6EB397CF7}" type="slidenum">
              <a:rPr lang="en-US"/>
              <a:pPr/>
              <a:t>‹#›</a:t>
            </a:fld>
            <a:endParaRPr lang="en-US"/>
          </a:p>
        </p:txBody>
      </p:sp>
    </p:spTree>
    <p:extLst>
      <p:ext uri="{BB962C8B-B14F-4D97-AF65-F5344CB8AC3E}">
        <p14:creationId xmlns:p14="http://schemas.microsoft.com/office/powerpoint/2010/main" val="1876647883"/>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C2F44DCB-E444-6949-9F48-6DF817B198B3}" type="slidenum">
              <a:rPr lang="en-US"/>
              <a:pPr/>
              <a:t>‹#›</a:t>
            </a:fld>
            <a:endParaRPr lang="en-US"/>
          </a:p>
        </p:txBody>
      </p:sp>
    </p:spTree>
    <p:extLst>
      <p:ext uri="{BB962C8B-B14F-4D97-AF65-F5344CB8AC3E}">
        <p14:creationId xmlns:p14="http://schemas.microsoft.com/office/powerpoint/2010/main" val="688445494"/>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C9D2D043-21EC-EB4B-9CB2-15CA99403EDC}" type="slidenum">
              <a:rPr lang="en-US"/>
              <a:pPr/>
              <a:t>‹#›</a:t>
            </a:fld>
            <a:endParaRPr lang="en-US"/>
          </a:p>
        </p:txBody>
      </p:sp>
    </p:spTree>
    <p:extLst>
      <p:ext uri="{BB962C8B-B14F-4D97-AF65-F5344CB8AC3E}">
        <p14:creationId xmlns:p14="http://schemas.microsoft.com/office/powerpoint/2010/main" val="415169970"/>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F0164CA6-8770-BF4D-898A-B43DDFF46069}" type="slidenum">
              <a:rPr lang="en-US"/>
              <a:pPr/>
              <a:t>‹#›</a:t>
            </a:fld>
            <a:endParaRPr lang="en-US"/>
          </a:p>
        </p:txBody>
      </p:sp>
    </p:spTree>
    <p:extLst>
      <p:ext uri="{BB962C8B-B14F-4D97-AF65-F5344CB8AC3E}">
        <p14:creationId xmlns:p14="http://schemas.microsoft.com/office/powerpoint/2010/main" val="125325878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ltLang="en-US"/>
          </a:p>
        </p:txBody>
      </p:sp>
      <p:sp>
        <p:nvSpPr>
          <p:cNvPr id="8" name="Rectangle 5"/>
          <p:cNvSpPr>
            <a:spLocks noGrp="1" noChangeArrowheads="1"/>
          </p:cNvSpPr>
          <p:nvPr>
            <p:ph type="ftr" sz="quarter" idx="11"/>
          </p:nvPr>
        </p:nvSpPr>
        <p:spPr>
          <a:ln/>
        </p:spPr>
        <p:txBody>
          <a:bodyPr/>
          <a:lstStyle>
            <a:lvl1pPr>
              <a:defRPr/>
            </a:lvl1pPr>
          </a:lstStyle>
          <a:p>
            <a:endParaRPr lang="en-US" altLang="en-US"/>
          </a:p>
        </p:txBody>
      </p:sp>
      <p:sp>
        <p:nvSpPr>
          <p:cNvPr id="9" name="Rectangle 6"/>
          <p:cNvSpPr>
            <a:spLocks noGrp="1" noChangeArrowheads="1"/>
          </p:cNvSpPr>
          <p:nvPr>
            <p:ph type="sldNum" sz="quarter" idx="12"/>
          </p:nvPr>
        </p:nvSpPr>
        <p:spPr>
          <a:ln/>
        </p:spPr>
        <p:txBody>
          <a:bodyPr/>
          <a:lstStyle>
            <a:lvl1pPr>
              <a:defRPr/>
            </a:lvl1pPr>
          </a:lstStyle>
          <a:p>
            <a:fld id="{7701674D-D132-4A49-AE0D-1FB81905D9BC}" type="slidenum">
              <a:rPr lang="en-US" altLang="en-US"/>
              <a:pPr/>
              <a:t>‹#›</a:t>
            </a:fld>
            <a:endParaRPr lang="en-US" altLang="en-US"/>
          </a:p>
        </p:txBody>
      </p:sp>
    </p:spTree>
    <p:extLst>
      <p:ext uri="{BB962C8B-B14F-4D97-AF65-F5344CB8AC3E}">
        <p14:creationId xmlns:p14="http://schemas.microsoft.com/office/powerpoint/2010/main" val="6359513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endParaRPr lang="en-US" altLang="en-US"/>
          </a:p>
        </p:txBody>
      </p:sp>
      <p:sp>
        <p:nvSpPr>
          <p:cNvPr id="8" name="Rectangle 8"/>
          <p:cNvSpPr>
            <a:spLocks noGrp="1" noChangeArrowheads="1"/>
          </p:cNvSpPr>
          <p:nvPr>
            <p:ph type="ftr" sz="quarter" idx="11"/>
          </p:nvPr>
        </p:nvSpPr>
        <p:spPr>
          <a:ln/>
        </p:spPr>
        <p:txBody>
          <a:bodyPr/>
          <a:lstStyle>
            <a:lvl1pPr>
              <a:defRPr/>
            </a:lvl1pPr>
          </a:lstStyle>
          <a:p>
            <a:endParaRPr lang="en-US" altLang="en-US"/>
          </a:p>
        </p:txBody>
      </p:sp>
      <p:sp>
        <p:nvSpPr>
          <p:cNvPr id="9" name="Rectangle 11"/>
          <p:cNvSpPr>
            <a:spLocks noGrp="1" noChangeArrowheads="1"/>
          </p:cNvSpPr>
          <p:nvPr>
            <p:ph type="sldNum" sz="quarter" idx="12"/>
          </p:nvPr>
        </p:nvSpPr>
        <p:spPr>
          <a:ln/>
        </p:spPr>
        <p:txBody>
          <a:bodyPr/>
          <a:lstStyle>
            <a:lvl1pPr>
              <a:defRPr/>
            </a:lvl1pPr>
          </a:lstStyle>
          <a:p>
            <a:fld id="{956FC275-5B1A-44A4-BC55-5B6A0A850669}" type="slidenum">
              <a:rPr lang="en-US" altLang="en-US"/>
              <a:pPr/>
              <a:t>‹#›</a:t>
            </a:fld>
            <a:endParaRPr lang="en-US" altLang="en-US" sz="1400"/>
          </a:p>
        </p:txBody>
      </p:sp>
    </p:spTree>
    <p:extLst>
      <p:ext uri="{BB962C8B-B14F-4D97-AF65-F5344CB8AC3E}">
        <p14:creationId xmlns:p14="http://schemas.microsoft.com/office/powerpoint/2010/main" val="179018581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ltLang="en-US"/>
          </a:p>
        </p:txBody>
      </p:sp>
      <p:sp>
        <p:nvSpPr>
          <p:cNvPr id="4" name="Rectangle 5"/>
          <p:cNvSpPr>
            <a:spLocks noGrp="1" noChangeArrowheads="1"/>
          </p:cNvSpPr>
          <p:nvPr>
            <p:ph type="ftr" sz="quarter" idx="11"/>
          </p:nvPr>
        </p:nvSpPr>
        <p:spPr>
          <a:ln/>
        </p:spPr>
        <p:txBody>
          <a:bodyPr/>
          <a:lstStyle>
            <a:lvl1pPr>
              <a:defRPr/>
            </a:lvl1pPr>
          </a:lstStyle>
          <a:p>
            <a:endParaRPr lang="en-US" altLang="en-US"/>
          </a:p>
        </p:txBody>
      </p:sp>
      <p:sp>
        <p:nvSpPr>
          <p:cNvPr id="5" name="Rectangle 6"/>
          <p:cNvSpPr>
            <a:spLocks noGrp="1" noChangeArrowheads="1"/>
          </p:cNvSpPr>
          <p:nvPr>
            <p:ph type="sldNum" sz="quarter" idx="12"/>
          </p:nvPr>
        </p:nvSpPr>
        <p:spPr>
          <a:ln/>
        </p:spPr>
        <p:txBody>
          <a:bodyPr/>
          <a:lstStyle>
            <a:lvl1pPr>
              <a:defRPr/>
            </a:lvl1pPr>
          </a:lstStyle>
          <a:p>
            <a:fld id="{4917FF2C-2480-41B4-BB1D-CF27EFEE705A}" type="slidenum">
              <a:rPr lang="en-US" altLang="en-US"/>
              <a:pPr/>
              <a:t>‹#›</a:t>
            </a:fld>
            <a:endParaRPr lang="en-US" altLang="en-US"/>
          </a:p>
        </p:txBody>
      </p:sp>
    </p:spTree>
    <p:extLst>
      <p:ext uri="{BB962C8B-B14F-4D97-AF65-F5344CB8AC3E}">
        <p14:creationId xmlns:p14="http://schemas.microsoft.com/office/powerpoint/2010/main" val="31767507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en-US"/>
          </a:p>
        </p:txBody>
      </p:sp>
      <p:sp>
        <p:nvSpPr>
          <p:cNvPr id="3" name="Rectangle 5"/>
          <p:cNvSpPr>
            <a:spLocks noGrp="1" noChangeArrowheads="1"/>
          </p:cNvSpPr>
          <p:nvPr>
            <p:ph type="ftr" sz="quarter" idx="11"/>
          </p:nvPr>
        </p:nvSpPr>
        <p:spPr>
          <a:ln/>
        </p:spPr>
        <p:txBody>
          <a:bodyPr/>
          <a:lstStyle>
            <a:lvl1pPr>
              <a:defRPr/>
            </a:lvl1pPr>
          </a:lstStyle>
          <a:p>
            <a:endParaRPr lang="en-US" altLang="en-US"/>
          </a:p>
        </p:txBody>
      </p:sp>
      <p:sp>
        <p:nvSpPr>
          <p:cNvPr id="4" name="Rectangle 6"/>
          <p:cNvSpPr>
            <a:spLocks noGrp="1" noChangeArrowheads="1"/>
          </p:cNvSpPr>
          <p:nvPr>
            <p:ph type="sldNum" sz="quarter" idx="12"/>
          </p:nvPr>
        </p:nvSpPr>
        <p:spPr>
          <a:ln/>
        </p:spPr>
        <p:txBody>
          <a:bodyPr/>
          <a:lstStyle>
            <a:lvl1pPr>
              <a:defRPr/>
            </a:lvl1pPr>
          </a:lstStyle>
          <a:p>
            <a:fld id="{FB5D837B-74FC-4193-93BE-E07BF7367DCB}" type="slidenum">
              <a:rPr lang="en-US" altLang="en-US"/>
              <a:pPr/>
              <a:t>‹#›</a:t>
            </a:fld>
            <a:endParaRPr lang="en-US" altLang="en-US"/>
          </a:p>
        </p:txBody>
      </p:sp>
    </p:spTree>
    <p:extLst>
      <p:ext uri="{BB962C8B-B14F-4D97-AF65-F5344CB8AC3E}">
        <p14:creationId xmlns:p14="http://schemas.microsoft.com/office/powerpoint/2010/main" val="343496753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530EAAC9-5A9F-4989-BB7B-BD8AF30E1778}" type="slidenum">
              <a:rPr lang="en-US" altLang="en-US"/>
              <a:pPr/>
              <a:t>‹#›</a:t>
            </a:fld>
            <a:endParaRPr lang="en-US" altLang="en-US"/>
          </a:p>
        </p:txBody>
      </p:sp>
    </p:spTree>
    <p:extLst>
      <p:ext uri="{BB962C8B-B14F-4D97-AF65-F5344CB8AC3E}">
        <p14:creationId xmlns:p14="http://schemas.microsoft.com/office/powerpoint/2010/main" val="160579236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285CA07F-DB17-43E4-99A1-C37701B992C7}" type="slidenum">
              <a:rPr lang="en-US" altLang="en-US"/>
              <a:pPr/>
              <a:t>‹#›</a:t>
            </a:fld>
            <a:endParaRPr lang="en-US" altLang="en-US"/>
          </a:p>
        </p:txBody>
      </p:sp>
    </p:spTree>
    <p:extLst>
      <p:ext uri="{BB962C8B-B14F-4D97-AF65-F5344CB8AC3E}">
        <p14:creationId xmlns:p14="http://schemas.microsoft.com/office/powerpoint/2010/main" val="8579110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65F8C63F-D242-4E63-B376-26571A491A68}" type="slidenum">
              <a:rPr lang="en-US" altLang="en-US"/>
              <a:pPr/>
              <a:t>‹#›</a:t>
            </a:fld>
            <a:endParaRPr lang="en-US" altLang="en-US"/>
          </a:p>
        </p:txBody>
      </p:sp>
    </p:spTree>
    <p:extLst>
      <p:ext uri="{BB962C8B-B14F-4D97-AF65-F5344CB8AC3E}">
        <p14:creationId xmlns:p14="http://schemas.microsoft.com/office/powerpoint/2010/main" val="428652342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62650" y="609600"/>
            <a:ext cx="188595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609600"/>
            <a:ext cx="550545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ED9CC39B-2B2F-4E97-8DE7-D92F3B0573D3}" type="slidenum">
              <a:rPr lang="en-US" altLang="en-US"/>
              <a:pPr/>
              <a:t>‹#›</a:t>
            </a:fld>
            <a:endParaRPr lang="en-US" altLang="en-US"/>
          </a:p>
        </p:txBody>
      </p:sp>
    </p:spTree>
    <p:extLst>
      <p:ext uri="{BB962C8B-B14F-4D97-AF65-F5344CB8AC3E}">
        <p14:creationId xmlns:p14="http://schemas.microsoft.com/office/powerpoint/2010/main" val="404443086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4572000" cy="6858000"/>
          </a:xfrm>
          <a:prstGeom prst="rect">
            <a:avLst/>
          </a:prstGeom>
          <a:solidFill>
            <a:schemeClr val="accent1"/>
          </a:solidFill>
          <a:ln w="9525">
            <a:noFill/>
            <a:miter lim="800000"/>
            <a:headEnd/>
            <a:tailEn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endParaRPr kumimoji="1" lang="en-US" altLang="en-US"/>
          </a:p>
        </p:txBody>
      </p:sp>
      <p:sp>
        <p:nvSpPr>
          <p:cNvPr id="5" name="AutoShape 3"/>
          <p:cNvSpPr>
            <a:spLocks noChangeArrowheads="1"/>
          </p:cNvSpPr>
          <p:nvPr/>
        </p:nvSpPr>
        <p:spPr bwMode="auto">
          <a:xfrm>
            <a:off x="685800" y="990600"/>
            <a:ext cx="5181600" cy="1905000"/>
          </a:xfrm>
          <a:prstGeom prst="roundRect">
            <a:avLst>
              <a:gd name="adj" fmla="val 50000"/>
            </a:avLst>
          </a:prstGeom>
          <a:solidFill>
            <a:schemeClr val="bg1"/>
          </a:solidFill>
          <a:ln w="9525">
            <a:noFill/>
            <a:round/>
            <a:headEnd/>
            <a:tailEn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endParaRPr kumimoji="1" lang="en-US" altLang="en-US"/>
          </a:p>
        </p:txBody>
      </p:sp>
      <p:grpSp>
        <p:nvGrpSpPr>
          <p:cNvPr id="6" name="Group 5"/>
          <p:cNvGrpSpPr>
            <a:grpSpLocks/>
          </p:cNvGrpSpPr>
          <p:nvPr/>
        </p:nvGrpSpPr>
        <p:grpSpPr bwMode="auto">
          <a:xfrm>
            <a:off x="3632200" y="4889500"/>
            <a:ext cx="4876800" cy="319088"/>
            <a:chOff x="2288" y="3080"/>
            <a:chExt cx="3072" cy="201"/>
          </a:xfrm>
        </p:grpSpPr>
        <p:sp>
          <p:nvSpPr>
            <p:cNvPr id="7" name="AutoShape 6"/>
            <p:cNvSpPr>
              <a:spLocks noChangeArrowheads="1"/>
            </p:cNvSpPr>
            <p:nvPr/>
          </p:nvSpPr>
          <p:spPr bwMode="auto">
            <a:xfrm flipH="1">
              <a:off x="2288" y="3080"/>
              <a:ext cx="2914" cy="200"/>
            </a:xfrm>
            <a:prstGeom prst="roundRect">
              <a:avLst>
                <a:gd name="adj" fmla="val 0"/>
              </a:avLst>
            </a:prstGeom>
            <a:solidFill>
              <a:schemeClr val="bg2"/>
            </a:solidFill>
            <a:ln w="9525">
              <a:noFill/>
              <a:round/>
              <a:headEnd/>
              <a:tailEn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8" name="AutoShape 7"/>
            <p:cNvSpPr>
              <a:spLocks noChangeArrowheads="1"/>
            </p:cNvSpPr>
            <p:nvPr/>
          </p:nvSpPr>
          <p:spPr bwMode="auto">
            <a:xfrm>
              <a:off x="5196" y="3080"/>
              <a:ext cx="164" cy="201"/>
            </a:xfrm>
            <a:prstGeom prst="flowChartDelay">
              <a:avLst/>
            </a:prstGeom>
            <a:solidFill>
              <a:schemeClr val="bg2"/>
            </a:solidFill>
            <a:ln w="9525">
              <a:noFill/>
              <a:miter lim="800000"/>
              <a:headEnd/>
              <a:tailEn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sp>
        <p:nvSpPr>
          <p:cNvPr id="230404" name="Rectangle 4"/>
          <p:cNvSpPr>
            <a:spLocks noGrp="1" noChangeArrowheads="1"/>
          </p:cNvSpPr>
          <p:nvPr>
            <p:ph type="subTitle" idx="1"/>
          </p:nvPr>
        </p:nvSpPr>
        <p:spPr>
          <a:xfrm>
            <a:off x="4673600" y="2927350"/>
            <a:ext cx="3657600" cy="1822450"/>
          </a:xfrm>
        </p:spPr>
        <p:txBody>
          <a:bodyPr anchor="b"/>
          <a:lstStyle>
            <a:lvl1pPr marL="0" indent="0">
              <a:buFont typeface="Wingdings" pitchFamily="26" charset="2"/>
              <a:buNone/>
              <a:defRPr>
                <a:solidFill>
                  <a:schemeClr val="tx2"/>
                </a:solidFill>
              </a:defRPr>
            </a:lvl1pPr>
          </a:lstStyle>
          <a:p>
            <a:r>
              <a:rPr lang="en-US"/>
              <a:t>Click to edit Master subtitle style</a:t>
            </a:r>
          </a:p>
        </p:txBody>
      </p:sp>
      <p:sp>
        <p:nvSpPr>
          <p:cNvPr id="230411" name="Rectangle 11"/>
          <p:cNvSpPr>
            <a:spLocks noGrp="1" noChangeArrowheads="1"/>
          </p:cNvSpPr>
          <p:nvPr>
            <p:ph type="ctrTitle" sz="quarter"/>
          </p:nvPr>
        </p:nvSpPr>
        <p:spPr>
          <a:xfrm>
            <a:off x="936625" y="1425575"/>
            <a:ext cx="7772400" cy="1143000"/>
          </a:xfrm>
        </p:spPr>
        <p:txBody>
          <a:bodyPr anchor="ctr"/>
          <a:lstStyle>
            <a:lvl1pPr algn="ctr">
              <a:defRPr>
                <a:solidFill>
                  <a:schemeClr val="tx1"/>
                </a:solidFill>
              </a:defRPr>
            </a:lvl1pPr>
          </a:lstStyle>
          <a:p>
            <a:r>
              <a:rPr lang="en-US"/>
              <a:t>Click to edit Master title style</a:t>
            </a:r>
          </a:p>
        </p:txBody>
      </p:sp>
      <p:sp>
        <p:nvSpPr>
          <p:cNvPr id="9" name="Rectangle 8"/>
          <p:cNvSpPr>
            <a:spLocks noGrp="1" noChangeArrowheads="1"/>
          </p:cNvSpPr>
          <p:nvPr>
            <p:ph type="dt" sz="quarter" idx="10"/>
          </p:nvPr>
        </p:nvSpPr>
        <p:spPr>
          <a:xfrm>
            <a:off x="2667000" y="6553200"/>
            <a:ext cx="1905000" cy="304800"/>
          </a:xfrm>
        </p:spPr>
        <p:txBody>
          <a:bodyPr/>
          <a:lstStyle>
            <a:lvl1pPr>
              <a:defRPr>
                <a:solidFill>
                  <a:schemeClr val="bg1"/>
                </a:solidFill>
              </a:defRPr>
            </a:lvl1pPr>
          </a:lstStyle>
          <a:p>
            <a:endParaRPr lang="en-US" altLang="en-US"/>
          </a:p>
        </p:txBody>
      </p:sp>
      <p:sp>
        <p:nvSpPr>
          <p:cNvPr id="10" name="Rectangle 9"/>
          <p:cNvSpPr>
            <a:spLocks noGrp="1" noChangeArrowheads="1"/>
          </p:cNvSpPr>
          <p:nvPr>
            <p:ph type="ftr" sz="quarter" idx="11"/>
          </p:nvPr>
        </p:nvSpPr>
        <p:spPr>
          <a:xfrm>
            <a:off x="5195888" y="6553200"/>
            <a:ext cx="3279775" cy="304800"/>
          </a:xfrm>
        </p:spPr>
        <p:txBody>
          <a:bodyPr/>
          <a:lstStyle>
            <a:lvl1pPr algn="r">
              <a:defRPr/>
            </a:lvl1pPr>
          </a:lstStyle>
          <a:p>
            <a:endParaRPr lang="en-US" altLang="en-US"/>
          </a:p>
        </p:txBody>
      </p:sp>
      <p:sp>
        <p:nvSpPr>
          <p:cNvPr id="11" name="Rectangle 10"/>
          <p:cNvSpPr>
            <a:spLocks noGrp="1" noChangeArrowheads="1"/>
          </p:cNvSpPr>
          <p:nvPr>
            <p:ph type="sldNum" sz="quarter" idx="12"/>
          </p:nvPr>
        </p:nvSpPr>
        <p:spPr>
          <a:xfrm>
            <a:off x="9525" y="6359525"/>
            <a:ext cx="587375" cy="488950"/>
          </a:xfrm>
        </p:spPr>
        <p:txBody>
          <a:bodyPr anchorCtr="0"/>
          <a:lstStyle>
            <a:lvl1pPr>
              <a:defRPr/>
            </a:lvl1pPr>
          </a:lstStyle>
          <a:p>
            <a:fld id="{B15D812B-C539-4E5A-BB26-41CAEB6227A3}" type="slidenum">
              <a:rPr lang="en-US" altLang="en-US"/>
              <a:pPr/>
              <a:t>‹#›</a:t>
            </a:fld>
            <a:endParaRPr lang="en-US" altLang="en-US"/>
          </a:p>
        </p:txBody>
      </p:sp>
    </p:spTree>
    <p:extLst>
      <p:ext uri="{BB962C8B-B14F-4D97-AF65-F5344CB8AC3E}">
        <p14:creationId xmlns:p14="http://schemas.microsoft.com/office/powerpoint/2010/main" val="227756155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endParaRPr lang="en-US" altLang="en-US"/>
          </a:p>
        </p:txBody>
      </p:sp>
      <p:sp>
        <p:nvSpPr>
          <p:cNvPr id="5" name="Rectangle 9"/>
          <p:cNvSpPr>
            <a:spLocks noGrp="1" noChangeArrowheads="1"/>
          </p:cNvSpPr>
          <p:nvPr>
            <p:ph type="ftr" sz="quarter" idx="11"/>
          </p:nvPr>
        </p:nvSpPr>
        <p:spPr>
          <a:ln/>
        </p:spPr>
        <p:txBody>
          <a:bodyPr/>
          <a:lstStyle>
            <a:lvl1pPr>
              <a:defRPr/>
            </a:lvl1pPr>
          </a:lstStyle>
          <a:p>
            <a:endParaRPr lang="en-US" altLang="en-US"/>
          </a:p>
        </p:txBody>
      </p:sp>
      <p:sp>
        <p:nvSpPr>
          <p:cNvPr id="6" name="Rectangle 10"/>
          <p:cNvSpPr>
            <a:spLocks noGrp="1" noChangeArrowheads="1"/>
          </p:cNvSpPr>
          <p:nvPr>
            <p:ph type="sldNum" sz="quarter" idx="12"/>
          </p:nvPr>
        </p:nvSpPr>
        <p:spPr>
          <a:ln/>
        </p:spPr>
        <p:txBody>
          <a:bodyPr/>
          <a:lstStyle>
            <a:lvl1pPr>
              <a:defRPr/>
            </a:lvl1pPr>
          </a:lstStyle>
          <a:p>
            <a:fld id="{F082A9B1-F8B2-4D8A-AEBF-B07521E70E30}" type="slidenum">
              <a:rPr lang="en-US" altLang="en-US"/>
              <a:pPr/>
              <a:t>‹#›</a:t>
            </a:fld>
            <a:endParaRPr lang="en-US" altLang="en-US"/>
          </a:p>
        </p:txBody>
      </p:sp>
    </p:spTree>
    <p:extLst>
      <p:ext uri="{BB962C8B-B14F-4D97-AF65-F5344CB8AC3E}">
        <p14:creationId xmlns:p14="http://schemas.microsoft.com/office/powerpoint/2010/main" val="296539221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endParaRPr lang="en-US" altLang="en-US"/>
          </a:p>
        </p:txBody>
      </p:sp>
      <p:sp>
        <p:nvSpPr>
          <p:cNvPr id="5" name="Rectangle 9"/>
          <p:cNvSpPr>
            <a:spLocks noGrp="1" noChangeArrowheads="1"/>
          </p:cNvSpPr>
          <p:nvPr>
            <p:ph type="ftr" sz="quarter" idx="11"/>
          </p:nvPr>
        </p:nvSpPr>
        <p:spPr>
          <a:ln/>
        </p:spPr>
        <p:txBody>
          <a:bodyPr/>
          <a:lstStyle>
            <a:lvl1pPr>
              <a:defRPr/>
            </a:lvl1pPr>
          </a:lstStyle>
          <a:p>
            <a:endParaRPr lang="en-US" altLang="en-US"/>
          </a:p>
        </p:txBody>
      </p:sp>
      <p:sp>
        <p:nvSpPr>
          <p:cNvPr id="6" name="Rectangle 10"/>
          <p:cNvSpPr>
            <a:spLocks noGrp="1" noChangeArrowheads="1"/>
          </p:cNvSpPr>
          <p:nvPr>
            <p:ph type="sldNum" sz="quarter" idx="12"/>
          </p:nvPr>
        </p:nvSpPr>
        <p:spPr>
          <a:ln/>
        </p:spPr>
        <p:txBody>
          <a:bodyPr/>
          <a:lstStyle>
            <a:lvl1pPr>
              <a:defRPr/>
            </a:lvl1pPr>
          </a:lstStyle>
          <a:p>
            <a:fld id="{F16F5D8A-20E8-40EE-92CC-839F9C583099}" type="slidenum">
              <a:rPr lang="en-US" altLang="en-US"/>
              <a:pPr/>
              <a:t>‹#›</a:t>
            </a:fld>
            <a:endParaRPr lang="en-US" altLang="en-US"/>
          </a:p>
        </p:txBody>
      </p:sp>
    </p:spTree>
    <p:extLst>
      <p:ext uri="{BB962C8B-B14F-4D97-AF65-F5344CB8AC3E}">
        <p14:creationId xmlns:p14="http://schemas.microsoft.com/office/powerpoint/2010/main" val="427638271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2362200"/>
            <a:ext cx="3924300" cy="3733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91100" y="2362200"/>
            <a:ext cx="3924300" cy="3733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endParaRPr lang="en-US" altLang="en-US"/>
          </a:p>
        </p:txBody>
      </p:sp>
      <p:sp>
        <p:nvSpPr>
          <p:cNvPr id="6" name="Rectangle 9"/>
          <p:cNvSpPr>
            <a:spLocks noGrp="1" noChangeArrowheads="1"/>
          </p:cNvSpPr>
          <p:nvPr>
            <p:ph type="ftr" sz="quarter" idx="11"/>
          </p:nvPr>
        </p:nvSpPr>
        <p:spPr>
          <a:ln/>
        </p:spPr>
        <p:txBody>
          <a:bodyPr/>
          <a:lstStyle>
            <a:lvl1pPr>
              <a:defRPr/>
            </a:lvl1pPr>
          </a:lstStyle>
          <a:p>
            <a:endParaRPr lang="en-US" altLang="en-US"/>
          </a:p>
        </p:txBody>
      </p:sp>
      <p:sp>
        <p:nvSpPr>
          <p:cNvPr id="7" name="Rectangle 10"/>
          <p:cNvSpPr>
            <a:spLocks noGrp="1" noChangeArrowheads="1"/>
          </p:cNvSpPr>
          <p:nvPr>
            <p:ph type="sldNum" sz="quarter" idx="12"/>
          </p:nvPr>
        </p:nvSpPr>
        <p:spPr>
          <a:ln/>
        </p:spPr>
        <p:txBody>
          <a:bodyPr/>
          <a:lstStyle>
            <a:lvl1pPr>
              <a:defRPr/>
            </a:lvl1pPr>
          </a:lstStyle>
          <a:p>
            <a:fld id="{CF24A6B1-63DA-4C23-8513-601249CBC96C}" type="slidenum">
              <a:rPr lang="en-US" altLang="en-US"/>
              <a:pPr/>
              <a:t>‹#›</a:t>
            </a:fld>
            <a:endParaRPr lang="en-US" altLang="en-US"/>
          </a:p>
        </p:txBody>
      </p:sp>
    </p:spTree>
    <p:extLst>
      <p:ext uri="{BB962C8B-B14F-4D97-AF65-F5344CB8AC3E}">
        <p14:creationId xmlns:p14="http://schemas.microsoft.com/office/powerpoint/2010/main" val="17143253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endParaRPr lang="en-US" altLang="en-US"/>
          </a:p>
        </p:txBody>
      </p:sp>
      <p:sp>
        <p:nvSpPr>
          <p:cNvPr id="4" name="Rectangle 8"/>
          <p:cNvSpPr>
            <a:spLocks noGrp="1" noChangeArrowheads="1"/>
          </p:cNvSpPr>
          <p:nvPr>
            <p:ph type="ftr" sz="quarter" idx="11"/>
          </p:nvPr>
        </p:nvSpPr>
        <p:spPr>
          <a:ln/>
        </p:spPr>
        <p:txBody>
          <a:bodyPr/>
          <a:lstStyle>
            <a:lvl1pPr>
              <a:defRPr/>
            </a:lvl1pPr>
          </a:lstStyle>
          <a:p>
            <a:endParaRPr lang="en-US" altLang="en-US"/>
          </a:p>
        </p:txBody>
      </p:sp>
      <p:sp>
        <p:nvSpPr>
          <p:cNvPr id="5" name="Rectangle 11"/>
          <p:cNvSpPr>
            <a:spLocks noGrp="1" noChangeArrowheads="1"/>
          </p:cNvSpPr>
          <p:nvPr>
            <p:ph type="sldNum" sz="quarter" idx="12"/>
          </p:nvPr>
        </p:nvSpPr>
        <p:spPr>
          <a:ln/>
        </p:spPr>
        <p:txBody>
          <a:bodyPr/>
          <a:lstStyle>
            <a:lvl1pPr>
              <a:defRPr/>
            </a:lvl1pPr>
          </a:lstStyle>
          <a:p>
            <a:fld id="{48EA0B97-E41A-4514-94B3-D63DD22799A5}" type="slidenum">
              <a:rPr lang="en-US" altLang="en-US"/>
              <a:pPr/>
              <a:t>‹#›</a:t>
            </a:fld>
            <a:endParaRPr lang="en-US" altLang="en-US" sz="1400"/>
          </a:p>
        </p:txBody>
      </p:sp>
    </p:spTree>
    <p:extLst>
      <p:ext uri="{BB962C8B-B14F-4D97-AF65-F5344CB8AC3E}">
        <p14:creationId xmlns:p14="http://schemas.microsoft.com/office/powerpoint/2010/main" val="378538139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endParaRPr lang="en-US" altLang="en-US"/>
          </a:p>
        </p:txBody>
      </p:sp>
      <p:sp>
        <p:nvSpPr>
          <p:cNvPr id="8" name="Rectangle 9"/>
          <p:cNvSpPr>
            <a:spLocks noGrp="1" noChangeArrowheads="1"/>
          </p:cNvSpPr>
          <p:nvPr>
            <p:ph type="ftr" sz="quarter" idx="11"/>
          </p:nvPr>
        </p:nvSpPr>
        <p:spPr>
          <a:ln/>
        </p:spPr>
        <p:txBody>
          <a:bodyPr/>
          <a:lstStyle>
            <a:lvl1pPr>
              <a:defRPr/>
            </a:lvl1pPr>
          </a:lstStyle>
          <a:p>
            <a:endParaRPr lang="en-US" altLang="en-US"/>
          </a:p>
        </p:txBody>
      </p:sp>
      <p:sp>
        <p:nvSpPr>
          <p:cNvPr id="9" name="Rectangle 10"/>
          <p:cNvSpPr>
            <a:spLocks noGrp="1" noChangeArrowheads="1"/>
          </p:cNvSpPr>
          <p:nvPr>
            <p:ph type="sldNum" sz="quarter" idx="12"/>
          </p:nvPr>
        </p:nvSpPr>
        <p:spPr>
          <a:ln/>
        </p:spPr>
        <p:txBody>
          <a:bodyPr/>
          <a:lstStyle>
            <a:lvl1pPr>
              <a:defRPr/>
            </a:lvl1pPr>
          </a:lstStyle>
          <a:p>
            <a:fld id="{C53D691F-EEEF-4D68-9AF2-CA4A95E21EEC}" type="slidenum">
              <a:rPr lang="en-US" altLang="en-US"/>
              <a:pPr/>
              <a:t>‹#›</a:t>
            </a:fld>
            <a:endParaRPr lang="en-US" altLang="en-US"/>
          </a:p>
        </p:txBody>
      </p:sp>
    </p:spTree>
    <p:extLst>
      <p:ext uri="{BB962C8B-B14F-4D97-AF65-F5344CB8AC3E}">
        <p14:creationId xmlns:p14="http://schemas.microsoft.com/office/powerpoint/2010/main" val="263225855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endParaRPr lang="en-US" altLang="en-US"/>
          </a:p>
        </p:txBody>
      </p:sp>
      <p:sp>
        <p:nvSpPr>
          <p:cNvPr id="4" name="Rectangle 9"/>
          <p:cNvSpPr>
            <a:spLocks noGrp="1" noChangeArrowheads="1"/>
          </p:cNvSpPr>
          <p:nvPr>
            <p:ph type="ftr" sz="quarter" idx="11"/>
          </p:nvPr>
        </p:nvSpPr>
        <p:spPr>
          <a:ln/>
        </p:spPr>
        <p:txBody>
          <a:bodyPr/>
          <a:lstStyle>
            <a:lvl1pPr>
              <a:defRPr/>
            </a:lvl1pPr>
          </a:lstStyle>
          <a:p>
            <a:endParaRPr lang="en-US" altLang="en-US"/>
          </a:p>
        </p:txBody>
      </p:sp>
      <p:sp>
        <p:nvSpPr>
          <p:cNvPr id="5" name="Rectangle 10"/>
          <p:cNvSpPr>
            <a:spLocks noGrp="1" noChangeArrowheads="1"/>
          </p:cNvSpPr>
          <p:nvPr>
            <p:ph type="sldNum" sz="quarter" idx="12"/>
          </p:nvPr>
        </p:nvSpPr>
        <p:spPr>
          <a:ln/>
        </p:spPr>
        <p:txBody>
          <a:bodyPr/>
          <a:lstStyle>
            <a:lvl1pPr>
              <a:defRPr/>
            </a:lvl1pPr>
          </a:lstStyle>
          <a:p>
            <a:fld id="{32841517-8DD0-4CD4-BE80-27A7C76407DE}" type="slidenum">
              <a:rPr lang="en-US" altLang="en-US"/>
              <a:pPr/>
              <a:t>‹#›</a:t>
            </a:fld>
            <a:endParaRPr lang="en-US" altLang="en-US"/>
          </a:p>
        </p:txBody>
      </p:sp>
    </p:spTree>
    <p:extLst>
      <p:ext uri="{BB962C8B-B14F-4D97-AF65-F5344CB8AC3E}">
        <p14:creationId xmlns:p14="http://schemas.microsoft.com/office/powerpoint/2010/main" val="295118479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endParaRPr lang="en-US" altLang="en-US"/>
          </a:p>
        </p:txBody>
      </p:sp>
      <p:sp>
        <p:nvSpPr>
          <p:cNvPr id="3" name="Rectangle 9"/>
          <p:cNvSpPr>
            <a:spLocks noGrp="1" noChangeArrowheads="1"/>
          </p:cNvSpPr>
          <p:nvPr>
            <p:ph type="ftr" sz="quarter" idx="11"/>
          </p:nvPr>
        </p:nvSpPr>
        <p:spPr>
          <a:ln/>
        </p:spPr>
        <p:txBody>
          <a:bodyPr/>
          <a:lstStyle>
            <a:lvl1pPr>
              <a:defRPr/>
            </a:lvl1pPr>
          </a:lstStyle>
          <a:p>
            <a:endParaRPr lang="en-US" altLang="en-US"/>
          </a:p>
        </p:txBody>
      </p:sp>
      <p:sp>
        <p:nvSpPr>
          <p:cNvPr id="4" name="Rectangle 10"/>
          <p:cNvSpPr>
            <a:spLocks noGrp="1" noChangeArrowheads="1"/>
          </p:cNvSpPr>
          <p:nvPr>
            <p:ph type="sldNum" sz="quarter" idx="12"/>
          </p:nvPr>
        </p:nvSpPr>
        <p:spPr>
          <a:ln/>
        </p:spPr>
        <p:txBody>
          <a:bodyPr/>
          <a:lstStyle>
            <a:lvl1pPr>
              <a:defRPr/>
            </a:lvl1pPr>
          </a:lstStyle>
          <a:p>
            <a:fld id="{39507255-663A-49CB-8BFB-5C40CB48FC72}" type="slidenum">
              <a:rPr lang="en-US" altLang="en-US"/>
              <a:pPr/>
              <a:t>‹#›</a:t>
            </a:fld>
            <a:endParaRPr lang="en-US" altLang="en-US"/>
          </a:p>
        </p:txBody>
      </p:sp>
    </p:spTree>
    <p:extLst>
      <p:ext uri="{BB962C8B-B14F-4D97-AF65-F5344CB8AC3E}">
        <p14:creationId xmlns:p14="http://schemas.microsoft.com/office/powerpoint/2010/main" val="108262207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endParaRPr lang="en-US" altLang="en-US"/>
          </a:p>
        </p:txBody>
      </p:sp>
      <p:sp>
        <p:nvSpPr>
          <p:cNvPr id="6" name="Rectangle 9"/>
          <p:cNvSpPr>
            <a:spLocks noGrp="1" noChangeArrowheads="1"/>
          </p:cNvSpPr>
          <p:nvPr>
            <p:ph type="ftr" sz="quarter" idx="11"/>
          </p:nvPr>
        </p:nvSpPr>
        <p:spPr>
          <a:ln/>
        </p:spPr>
        <p:txBody>
          <a:bodyPr/>
          <a:lstStyle>
            <a:lvl1pPr>
              <a:defRPr/>
            </a:lvl1pPr>
          </a:lstStyle>
          <a:p>
            <a:endParaRPr lang="en-US" altLang="en-US"/>
          </a:p>
        </p:txBody>
      </p:sp>
      <p:sp>
        <p:nvSpPr>
          <p:cNvPr id="7" name="Rectangle 10"/>
          <p:cNvSpPr>
            <a:spLocks noGrp="1" noChangeArrowheads="1"/>
          </p:cNvSpPr>
          <p:nvPr>
            <p:ph type="sldNum" sz="quarter" idx="12"/>
          </p:nvPr>
        </p:nvSpPr>
        <p:spPr>
          <a:ln/>
        </p:spPr>
        <p:txBody>
          <a:bodyPr/>
          <a:lstStyle>
            <a:lvl1pPr>
              <a:defRPr/>
            </a:lvl1pPr>
          </a:lstStyle>
          <a:p>
            <a:fld id="{37EBE66D-4ED0-4E76-9A94-CDAD1C1E9B03}" type="slidenum">
              <a:rPr lang="en-US" altLang="en-US"/>
              <a:pPr/>
              <a:t>‹#›</a:t>
            </a:fld>
            <a:endParaRPr lang="en-US" altLang="en-US"/>
          </a:p>
        </p:txBody>
      </p:sp>
    </p:spTree>
    <p:extLst>
      <p:ext uri="{BB962C8B-B14F-4D97-AF65-F5344CB8AC3E}">
        <p14:creationId xmlns:p14="http://schemas.microsoft.com/office/powerpoint/2010/main" val="228746667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endParaRPr lang="en-US" altLang="en-US"/>
          </a:p>
        </p:txBody>
      </p:sp>
      <p:sp>
        <p:nvSpPr>
          <p:cNvPr id="6" name="Rectangle 9"/>
          <p:cNvSpPr>
            <a:spLocks noGrp="1" noChangeArrowheads="1"/>
          </p:cNvSpPr>
          <p:nvPr>
            <p:ph type="ftr" sz="quarter" idx="11"/>
          </p:nvPr>
        </p:nvSpPr>
        <p:spPr>
          <a:ln/>
        </p:spPr>
        <p:txBody>
          <a:bodyPr/>
          <a:lstStyle>
            <a:lvl1pPr>
              <a:defRPr/>
            </a:lvl1pPr>
          </a:lstStyle>
          <a:p>
            <a:endParaRPr lang="en-US" altLang="en-US"/>
          </a:p>
        </p:txBody>
      </p:sp>
      <p:sp>
        <p:nvSpPr>
          <p:cNvPr id="7" name="Rectangle 10"/>
          <p:cNvSpPr>
            <a:spLocks noGrp="1" noChangeArrowheads="1"/>
          </p:cNvSpPr>
          <p:nvPr>
            <p:ph type="sldNum" sz="quarter" idx="12"/>
          </p:nvPr>
        </p:nvSpPr>
        <p:spPr>
          <a:ln/>
        </p:spPr>
        <p:txBody>
          <a:bodyPr/>
          <a:lstStyle>
            <a:lvl1pPr>
              <a:defRPr/>
            </a:lvl1pPr>
          </a:lstStyle>
          <a:p>
            <a:fld id="{861E17E7-6F3A-483A-9FA7-0A84961D4974}" type="slidenum">
              <a:rPr lang="en-US" altLang="en-US"/>
              <a:pPr/>
              <a:t>‹#›</a:t>
            </a:fld>
            <a:endParaRPr lang="en-US" altLang="en-US"/>
          </a:p>
        </p:txBody>
      </p:sp>
    </p:spTree>
    <p:extLst>
      <p:ext uri="{BB962C8B-B14F-4D97-AF65-F5344CB8AC3E}">
        <p14:creationId xmlns:p14="http://schemas.microsoft.com/office/powerpoint/2010/main" val="404935556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endParaRPr lang="en-US" altLang="en-US"/>
          </a:p>
        </p:txBody>
      </p:sp>
      <p:sp>
        <p:nvSpPr>
          <p:cNvPr id="5" name="Rectangle 9"/>
          <p:cNvSpPr>
            <a:spLocks noGrp="1" noChangeArrowheads="1"/>
          </p:cNvSpPr>
          <p:nvPr>
            <p:ph type="ftr" sz="quarter" idx="11"/>
          </p:nvPr>
        </p:nvSpPr>
        <p:spPr>
          <a:ln/>
        </p:spPr>
        <p:txBody>
          <a:bodyPr/>
          <a:lstStyle>
            <a:lvl1pPr>
              <a:defRPr/>
            </a:lvl1pPr>
          </a:lstStyle>
          <a:p>
            <a:endParaRPr lang="en-US" altLang="en-US"/>
          </a:p>
        </p:txBody>
      </p:sp>
      <p:sp>
        <p:nvSpPr>
          <p:cNvPr id="6" name="Rectangle 10"/>
          <p:cNvSpPr>
            <a:spLocks noGrp="1" noChangeArrowheads="1"/>
          </p:cNvSpPr>
          <p:nvPr>
            <p:ph type="sldNum" sz="quarter" idx="12"/>
          </p:nvPr>
        </p:nvSpPr>
        <p:spPr>
          <a:ln/>
        </p:spPr>
        <p:txBody>
          <a:bodyPr/>
          <a:lstStyle>
            <a:lvl1pPr>
              <a:defRPr/>
            </a:lvl1pPr>
          </a:lstStyle>
          <a:p>
            <a:fld id="{A8F5B6BC-4AED-404F-89EE-2F44D9668B38}" type="slidenum">
              <a:rPr lang="en-US" altLang="en-US"/>
              <a:pPr/>
              <a:t>‹#›</a:t>
            </a:fld>
            <a:endParaRPr lang="en-US" altLang="en-US"/>
          </a:p>
        </p:txBody>
      </p:sp>
    </p:spTree>
    <p:extLst>
      <p:ext uri="{BB962C8B-B14F-4D97-AF65-F5344CB8AC3E}">
        <p14:creationId xmlns:p14="http://schemas.microsoft.com/office/powerpoint/2010/main" val="55039041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5150" y="762000"/>
            <a:ext cx="2000250" cy="5334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762000"/>
            <a:ext cx="5848350" cy="5334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endParaRPr lang="en-US" altLang="en-US"/>
          </a:p>
        </p:txBody>
      </p:sp>
      <p:sp>
        <p:nvSpPr>
          <p:cNvPr id="5" name="Rectangle 9"/>
          <p:cNvSpPr>
            <a:spLocks noGrp="1" noChangeArrowheads="1"/>
          </p:cNvSpPr>
          <p:nvPr>
            <p:ph type="ftr" sz="quarter" idx="11"/>
          </p:nvPr>
        </p:nvSpPr>
        <p:spPr>
          <a:ln/>
        </p:spPr>
        <p:txBody>
          <a:bodyPr/>
          <a:lstStyle>
            <a:lvl1pPr>
              <a:defRPr/>
            </a:lvl1pPr>
          </a:lstStyle>
          <a:p>
            <a:endParaRPr lang="en-US" altLang="en-US"/>
          </a:p>
        </p:txBody>
      </p:sp>
      <p:sp>
        <p:nvSpPr>
          <p:cNvPr id="6" name="Rectangle 10"/>
          <p:cNvSpPr>
            <a:spLocks noGrp="1" noChangeArrowheads="1"/>
          </p:cNvSpPr>
          <p:nvPr>
            <p:ph type="sldNum" sz="quarter" idx="12"/>
          </p:nvPr>
        </p:nvSpPr>
        <p:spPr>
          <a:ln/>
        </p:spPr>
        <p:txBody>
          <a:bodyPr/>
          <a:lstStyle>
            <a:lvl1pPr>
              <a:defRPr/>
            </a:lvl1pPr>
          </a:lstStyle>
          <a:p>
            <a:fld id="{15F58878-29E2-4706-88AB-EB26D687421F}" type="slidenum">
              <a:rPr lang="en-US" altLang="en-US"/>
              <a:pPr/>
              <a:t>‹#›</a:t>
            </a:fld>
            <a:endParaRPr lang="en-US" altLang="en-US"/>
          </a:p>
        </p:txBody>
      </p:sp>
    </p:spTree>
    <p:extLst>
      <p:ext uri="{BB962C8B-B14F-4D97-AF65-F5344CB8AC3E}">
        <p14:creationId xmlns:p14="http://schemas.microsoft.com/office/powerpoint/2010/main" val="128835572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invGray">
            <a:xfrm>
              <a:off x="0" y="0"/>
              <a:ext cx="432" cy="4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8" y="3600"/>
              <a:ext cx="1800" cy="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3657600"/>
            <a:ext cx="5715000" cy="95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5042"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215043"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a:lvl1pPr>
          </a:lstStyle>
          <a:p>
            <a:endParaRPr lang="en-US" altLang="en-US"/>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a:lvl1pPr>
          </a:lstStyle>
          <a:p>
            <a:endParaRPr lang="en-US" altLang="en-US"/>
          </a:p>
        </p:txBody>
      </p:sp>
      <p:sp>
        <p:nvSpPr>
          <p:cNvPr id="10" name="Rectangle 6"/>
          <p:cNvSpPr>
            <a:spLocks noGrp="1" noChangeArrowheads="1"/>
          </p:cNvSpPr>
          <p:nvPr>
            <p:ph type="sldNum" sz="quarter" idx="12"/>
          </p:nvPr>
        </p:nvSpPr>
        <p:spPr/>
        <p:txBody>
          <a:bodyPr anchorCtr="0"/>
          <a:lstStyle>
            <a:lvl1pPr>
              <a:defRPr/>
            </a:lvl1pPr>
          </a:lstStyle>
          <a:p>
            <a:fld id="{31796D38-83FC-49DC-8358-E9C141EEFCC0}" type="slidenum">
              <a:rPr lang="en-US" altLang="en-US"/>
              <a:pPr/>
              <a:t>‹#›</a:t>
            </a:fld>
            <a:endParaRPr lang="en-US" altLang="en-US"/>
          </a:p>
        </p:txBody>
      </p:sp>
    </p:spTree>
    <p:extLst>
      <p:ext uri="{BB962C8B-B14F-4D97-AF65-F5344CB8AC3E}">
        <p14:creationId xmlns:p14="http://schemas.microsoft.com/office/powerpoint/2010/main" val="158757815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239A74FB-2E28-4CA8-9820-42507FC3350C}" type="slidenum">
              <a:rPr lang="en-US" altLang="en-US"/>
              <a:pPr/>
              <a:t>‹#›</a:t>
            </a:fld>
            <a:endParaRPr lang="en-US" altLang="en-US"/>
          </a:p>
        </p:txBody>
      </p:sp>
    </p:spTree>
    <p:extLst>
      <p:ext uri="{BB962C8B-B14F-4D97-AF65-F5344CB8AC3E}">
        <p14:creationId xmlns:p14="http://schemas.microsoft.com/office/powerpoint/2010/main" val="215157383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2F689135-2C4B-4B86-908F-4FD5BCB58D32}" type="slidenum">
              <a:rPr lang="en-US" altLang="en-US"/>
              <a:pPr/>
              <a:t>‹#›</a:t>
            </a:fld>
            <a:endParaRPr lang="en-US" altLang="en-US"/>
          </a:p>
        </p:txBody>
      </p:sp>
    </p:spTree>
    <p:extLst>
      <p:ext uri="{BB962C8B-B14F-4D97-AF65-F5344CB8AC3E}">
        <p14:creationId xmlns:p14="http://schemas.microsoft.com/office/powerpoint/2010/main" val="21157244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endParaRPr lang="en-US" altLang="en-US"/>
          </a:p>
        </p:txBody>
      </p:sp>
      <p:sp>
        <p:nvSpPr>
          <p:cNvPr id="3" name="Rectangle 8"/>
          <p:cNvSpPr>
            <a:spLocks noGrp="1" noChangeArrowheads="1"/>
          </p:cNvSpPr>
          <p:nvPr>
            <p:ph type="ftr" sz="quarter" idx="11"/>
          </p:nvPr>
        </p:nvSpPr>
        <p:spPr>
          <a:ln/>
        </p:spPr>
        <p:txBody>
          <a:bodyPr/>
          <a:lstStyle>
            <a:lvl1pPr>
              <a:defRPr/>
            </a:lvl1pPr>
          </a:lstStyle>
          <a:p>
            <a:endParaRPr lang="en-US" altLang="en-US"/>
          </a:p>
        </p:txBody>
      </p:sp>
      <p:sp>
        <p:nvSpPr>
          <p:cNvPr id="4" name="Rectangle 11"/>
          <p:cNvSpPr>
            <a:spLocks noGrp="1" noChangeArrowheads="1"/>
          </p:cNvSpPr>
          <p:nvPr>
            <p:ph type="sldNum" sz="quarter" idx="12"/>
          </p:nvPr>
        </p:nvSpPr>
        <p:spPr>
          <a:ln/>
        </p:spPr>
        <p:txBody>
          <a:bodyPr/>
          <a:lstStyle>
            <a:lvl1pPr>
              <a:defRPr/>
            </a:lvl1pPr>
          </a:lstStyle>
          <a:p>
            <a:fld id="{F969377C-56D1-4910-A4FC-8CB34048C0E8}" type="slidenum">
              <a:rPr lang="en-US" altLang="en-US"/>
              <a:pPr/>
              <a:t>‹#›</a:t>
            </a:fld>
            <a:endParaRPr lang="en-US" altLang="en-US" sz="1400"/>
          </a:p>
        </p:txBody>
      </p:sp>
    </p:spTree>
    <p:extLst>
      <p:ext uri="{BB962C8B-B14F-4D97-AF65-F5344CB8AC3E}">
        <p14:creationId xmlns:p14="http://schemas.microsoft.com/office/powerpoint/2010/main" val="251913098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83ADA23F-FD16-4059-B8D9-4B119074DAD6}" type="slidenum">
              <a:rPr lang="en-US" altLang="en-US"/>
              <a:pPr/>
              <a:t>‹#›</a:t>
            </a:fld>
            <a:endParaRPr lang="en-US" altLang="en-US"/>
          </a:p>
        </p:txBody>
      </p:sp>
    </p:spTree>
    <p:extLst>
      <p:ext uri="{BB962C8B-B14F-4D97-AF65-F5344CB8AC3E}">
        <p14:creationId xmlns:p14="http://schemas.microsoft.com/office/powerpoint/2010/main" val="271257643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ltLang="en-US"/>
          </a:p>
        </p:txBody>
      </p:sp>
      <p:sp>
        <p:nvSpPr>
          <p:cNvPr id="8" name="Rectangle 5"/>
          <p:cNvSpPr>
            <a:spLocks noGrp="1" noChangeArrowheads="1"/>
          </p:cNvSpPr>
          <p:nvPr>
            <p:ph type="ftr" sz="quarter" idx="11"/>
          </p:nvPr>
        </p:nvSpPr>
        <p:spPr>
          <a:ln/>
        </p:spPr>
        <p:txBody>
          <a:bodyPr/>
          <a:lstStyle>
            <a:lvl1pPr>
              <a:defRPr/>
            </a:lvl1pPr>
          </a:lstStyle>
          <a:p>
            <a:endParaRPr lang="en-US" altLang="en-US"/>
          </a:p>
        </p:txBody>
      </p:sp>
      <p:sp>
        <p:nvSpPr>
          <p:cNvPr id="9" name="Rectangle 6"/>
          <p:cNvSpPr>
            <a:spLocks noGrp="1" noChangeArrowheads="1"/>
          </p:cNvSpPr>
          <p:nvPr>
            <p:ph type="sldNum" sz="quarter" idx="12"/>
          </p:nvPr>
        </p:nvSpPr>
        <p:spPr>
          <a:ln/>
        </p:spPr>
        <p:txBody>
          <a:bodyPr/>
          <a:lstStyle>
            <a:lvl1pPr>
              <a:defRPr/>
            </a:lvl1pPr>
          </a:lstStyle>
          <a:p>
            <a:fld id="{193A8663-FB65-4C2A-B8CA-CE71FAB0C07F}" type="slidenum">
              <a:rPr lang="en-US" altLang="en-US"/>
              <a:pPr/>
              <a:t>‹#›</a:t>
            </a:fld>
            <a:endParaRPr lang="en-US" altLang="en-US"/>
          </a:p>
        </p:txBody>
      </p:sp>
    </p:spTree>
    <p:extLst>
      <p:ext uri="{BB962C8B-B14F-4D97-AF65-F5344CB8AC3E}">
        <p14:creationId xmlns:p14="http://schemas.microsoft.com/office/powerpoint/2010/main" val="261643217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ltLang="en-US"/>
          </a:p>
        </p:txBody>
      </p:sp>
      <p:sp>
        <p:nvSpPr>
          <p:cNvPr id="4" name="Rectangle 5"/>
          <p:cNvSpPr>
            <a:spLocks noGrp="1" noChangeArrowheads="1"/>
          </p:cNvSpPr>
          <p:nvPr>
            <p:ph type="ftr" sz="quarter" idx="11"/>
          </p:nvPr>
        </p:nvSpPr>
        <p:spPr>
          <a:ln/>
        </p:spPr>
        <p:txBody>
          <a:bodyPr/>
          <a:lstStyle>
            <a:lvl1pPr>
              <a:defRPr/>
            </a:lvl1pPr>
          </a:lstStyle>
          <a:p>
            <a:endParaRPr lang="en-US" altLang="en-US"/>
          </a:p>
        </p:txBody>
      </p:sp>
      <p:sp>
        <p:nvSpPr>
          <p:cNvPr id="5" name="Rectangle 6"/>
          <p:cNvSpPr>
            <a:spLocks noGrp="1" noChangeArrowheads="1"/>
          </p:cNvSpPr>
          <p:nvPr>
            <p:ph type="sldNum" sz="quarter" idx="12"/>
          </p:nvPr>
        </p:nvSpPr>
        <p:spPr>
          <a:ln/>
        </p:spPr>
        <p:txBody>
          <a:bodyPr/>
          <a:lstStyle>
            <a:lvl1pPr>
              <a:defRPr/>
            </a:lvl1pPr>
          </a:lstStyle>
          <a:p>
            <a:fld id="{D1BC163B-8B7B-4A31-A883-957F3A6767E8}" type="slidenum">
              <a:rPr lang="en-US" altLang="en-US"/>
              <a:pPr/>
              <a:t>‹#›</a:t>
            </a:fld>
            <a:endParaRPr lang="en-US" altLang="en-US"/>
          </a:p>
        </p:txBody>
      </p:sp>
    </p:spTree>
    <p:extLst>
      <p:ext uri="{BB962C8B-B14F-4D97-AF65-F5344CB8AC3E}">
        <p14:creationId xmlns:p14="http://schemas.microsoft.com/office/powerpoint/2010/main" val="329347697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en-US"/>
          </a:p>
        </p:txBody>
      </p:sp>
      <p:sp>
        <p:nvSpPr>
          <p:cNvPr id="3" name="Rectangle 5"/>
          <p:cNvSpPr>
            <a:spLocks noGrp="1" noChangeArrowheads="1"/>
          </p:cNvSpPr>
          <p:nvPr>
            <p:ph type="ftr" sz="quarter" idx="11"/>
          </p:nvPr>
        </p:nvSpPr>
        <p:spPr>
          <a:ln/>
        </p:spPr>
        <p:txBody>
          <a:bodyPr/>
          <a:lstStyle>
            <a:lvl1pPr>
              <a:defRPr/>
            </a:lvl1pPr>
          </a:lstStyle>
          <a:p>
            <a:endParaRPr lang="en-US" altLang="en-US"/>
          </a:p>
        </p:txBody>
      </p:sp>
      <p:sp>
        <p:nvSpPr>
          <p:cNvPr id="4" name="Rectangle 6"/>
          <p:cNvSpPr>
            <a:spLocks noGrp="1" noChangeArrowheads="1"/>
          </p:cNvSpPr>
          <p:nvPr>
            <p:ph type="sldNum" sz="quarter" idx="12"/>
          </p:nvPr>
        </p:nvSpPr>
        <p:spPr>
          <a:ln/>
        </p:spPr>
        <p:txBody>
          <a:bodyPr/>
          <a:lstStyle>
            <a:lvl1pPr>
              <a:defRPr/>
            </a:lvl1pPr>
          </a:lstStyle>
          <a:p>
            <a:fld id="{BBDD08D4-488C-43FC-B719-01A595792C5A}" type="slidenum">
              <a:rPr lang="en-US" altLang="en-US"/>
              <a:pPr/>
              <a:t>‹#›</a:t>
            </a:fld>
            <a:endParaRPr lang="en-US" altLang="en-US"/>
          </a:p>
        </p:txBody>
      </p:sp>
    </p:spTree>
    <p:extLst>
      <p:ext uri="{BB962C8B-B14F-4D97-AF65-F5344CB8AC3E}">
        <p14:creationId xmlns:p14="http://schemas.microsoft.com/office/powerpoint/2010/main" val="334317452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614DE4B3-189F-462D-BDE9-360C32C7849F}" type="slidenum">
              <a:rPr lang="en-US" altLang="en-US"/>
              <a:pPr/>
              <a:t>‹#›</a:t>
            </a:fld>
            <a:endParaRPr lang="en-US" altLang="en-US"/>
          </a:p>
        </p:txBody>
      </p:sp>
    </p:spTree>
    <p:extLst>
      <p:ext uri="{BB962C8B-B14F-4D97-AF65-F5344CB8AC3E}">
        <p14:creationId xmlns:p14="http://schemas.microsoft.com/office/powerpoint/2010/main" val="124213943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D73305E8-5B77-4522-A305-304E64716629}" type="slidenum">
              <a:rPr lang="en-US" altLang="en-US"/>
              <a:pPr/>
              <a:t>‹#›</a:t>
            </a:fld>
            <a:endParaRPr lang="en-US" altLang="en-US"/>
          </a:p>
        </p:txBody>
      </p:sp>
    </p:spTree>
    <p:extLst>
      <p:ext uri="{BB962C8B-B14F-4D97-AF65-F5344CB8AC3E}">
        <p14:creationId xmlns:p14="http://schemas.microsoft.com/office/powerpoint/2010/main" val="361834244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30438CE8-8DC8-4704-BAD4-C3EF169C5F48}" type="slidenum">
              <a:rPr lang="en-US" altLang="en-US"/>
              <a:pPr/>
              <a:t>‹#›</a:t>
            </a:fld>
            <a:endParaRPr lang="en-US" altLang="en-US"/>
          </a:p>
        </p:txBody>
      </p:sp>
    </p:spTree>
    <p:extLst>
      <p:ext uri="{BB962C8B-B14F-4D97-AF65-F5344CB8AC3E}">
        <p14:creationId xmlns:p14="http://schemas.microsoft.com/office/powerpoint/2010/main" val="219306736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6554E0B0-3F25-4FC1-9E4F-DAB159F943B2}" type="slidenum">
              <a:rPr lang="en-US" altLang="en-US"/>
              <a:pPr/>
              <a:t>‹#›</a:t>
            </a:fld>
            <a:endParaRPr lang="en-US" altLang="en-US"/>
          </a:p>
        </p:txBody>
      </p:sp>
    </p:spTree>
    <p:extLst>
      <p:ext uri="{BB962C8B-B14F-4D97-AF65-F5344CB8AC3E}">
        <p14:creationId xmlns:p14="http://schemas.microsoft.com/office/powerpoint/2010/main" val="287706105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98658"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98659"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CF950787-B300-4BB6-BC01-362BAFA3570E}" type="slidenum">
              <a:rPr lang="en-US" altLang="en-US"/>
              <a:pPr/>
              <a:t>‹#›</a:t>
            </a:fld>
            <a:endParaRPr lang="en-US" altLang="en-US"/>
          </a:p>
        </p:txBody>
      </p:sp>
    </p:spTree>
    <p:extLst>
      <p:ext uri="{BB962C8B-B14F-4D97-AF65-F5344CB8AC3E}">
        <p14:creationId xmlns:p14="http://schemas.microsoft.com/office/powerpoint/2010/main" val="368162824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81209C38-9D65-43E3-9D3A-10BFEA7C3746}" type="slidenum">
              <a:rPr lang="en-US" altLang="en-US"/>
              <a:pPr/>
              <a:t>‹#›</a:t>
            </a:fld>
            <a:endParaRPr lang="en-US" altLang="en-US"/>
          </a:p>
        </p:txBody>
      </p:sp>
    </p:spTree>
    <p:extLst>
      <p:ext uri="{BB962C8B-B14F-4D97-AF65-F5344CB8AC3E}">
        <p14:creationId xmlns:p14="http://schemas.microsoft.com/office/powerpoint/2010/main" val="22532020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endParaRPr lang="en-US" altLang="en-US"/>
          </a:p>
        </p:txBody>
      </p:sp>
      <p:sp>
        <p:nvSpPr>
          <p:cNvPr id="6" name="Rectangle 8"/>
          <p:cNvSpPr>
            <a:spLocks noGrp="1" noChangeArrowheads="1"/>
          </p:cNvSpPr>
          <p:nvPr>
            <p:ph type="ftr" sz="quarter" idx="11"/>
          </p:nvPr>
        </p:nvSpPr>
        <p:spPr>
          <a:ln/>
        </p:spPr>
        <p:txBody>
          <a:bodyPr/>
          <a:lstStyle>
            <a:lvl1pPr>
              <a:defRPr/>
            </a:lvl1pPr>
          </a:lstStyle>
          <a:p>
            <a:endParaRPr lang="en-US" altLang="en-US"/>
          </a:p>
        </p:txBody>
      </p:sp>
      <p:sp>
        <p:nvSpPr>
          <p:cNvPr id="7" name="Rectangle 11"/>
          <p:cNvSpPr>
            <a:spLocks noGrp="1" noChangeArrowheads="1"/>
          </p:cNvSpPr>
          <p:nvPr>
            <p:ph type="sldNum" sz="quarter" idx="12"/>
          </p:nvPr>
        </p:nvSpPr>
        <p:spPr>
          <a:ln/>
        </p:spPr>
        <p:txBody>
          <a:bodyPr/>
          <a:lstStyle>
            <a:lvl1pPr>
              <a:defRPr/>
            </a:lvl1pPr>
          </a:lstStyle>
          <a:p>
            <a:fld id="{8F290DB3-F044-43F6-B0B5-61BA93B7B88D}" type="slidenum">
              <a:rPr lang="en-US" altLang="en-US"/>
              <a:pPr/>
              <a:t>‹#›</a:t>
            </a:fld>
            <a:endParaRPr lang="en-US" altLang="en-US" sz="1400"/>
          </a:p>
        </p:txBody>
      </p:sp>
    </p:spTree>
    <p:extLst>
      <p:ext uri="{BB962C8B-B14F-4D97-AF65-F5344CB8AC3E}">
        <p14:creationId xmlns:p14="http://schemas.microsoft.com/office/powerpoint/2010/main" val="125373706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684725C7-8CCC-47EF-9716-979A201A0B40}" type="slidenum">
              <a:rPr lang="en-US" altLang="en-US"/>
              <a:pPr/>
              <a:t>‹#›</a:t>
            </a:fld>
            <a:endParaRPr lang="en-US" altLang="en-US"/>
          </a:p>
        </p:txBody>
      </p:sp>
    </p:spTree>
    <p:extLst>
      <p:ext uri="{BB962C8B-B14F-4D97-AF65-F5344CB8AC3E}">
        <p14:creationId xmlns:p14="http://schemas.microsoft.com/office/powerpoint/2010/main" val="329844414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93261596-63E0-4C70-A447-1C92AC5B879C}" type="slidenum">
              <a:rPr lang="en-US" altLang="en-US"/>
              <a:pPr/>
              <a:t>‹#›</a:t>
            </a:fld>
            <a:endParaRPr lang="en-US" altLang="en-US"/>
          </a:p>
        </p:txBody>
      </p:sp>
    </p:spTree>
    <p:extLst>
      <p:ext uri="{BB962C8B-B14F-4D97-AF65-F5344CB8AC3E}">
        <p14:creationId xmlns:p14="http://schemas.microsoft.com/office/powerpoint/2010/main" val="355539960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ltLang="en-US"/>
          </a:p>
        </p:txBody>
      </p:sp>
      <p:sp>
        <p:nvSpPr>
          <p:cNvPr id="8" name="Rectangle 5"/>
          <p:cNvSpPr>
            <a:spLocks noGrp="1" noChangeArrowheads="1"/>
          </p:cNvSpPr>
          <p:nvPr>
            <p:ph type="ftr" sz="quarter" idx="11"/>
          </p:nvPr>
        </p:nvSpPr>
        <p:spPr>
          <a:ln/>
        </p:spPr>
        <p:txBody>
          <a:bodyPr/>
          <a:lstStyle>
            <a:lvl1pPr>
              <a:defRPr/>
            </a:lvl1pPr>
          </a:lstStyle>
          <a:p>
            <a:endParaRPr lang="en-US" altLang="en-US"/>
          </a:p>
        </p:txBody>
      </p:sp>
      <p:sp>
        <p:nvSpPr>
          <p:cNvPr id="9" name="Rectangle 6"/>
          <p:cNvSpPr>
            <a:spLocks noGrp="1" noChangeArrowheads="1"/>
          </p:cNvSpPr>
          <p:nvPr>
            <p:ph type="sldNum" sz="quarter" idx="12"/>
          </p:nvPr>
        </p:nvSpPr>
        <p:spPr>
          <a:ln/>
        </p:spPr>
        <p:txBody>
          <a:bodyPr/>
          <a:lstStyle>
            <a:lvl1pPr>
              <a:defRPr/>
            </a:lvl1pPr>
          </a:lstStyle>
          <a:p>
            <a:fld id="{1AE1124E-4B89-4F3E-90B7-AEB61013CDEB}" type="slidenum">
              <a:rPr lang="en-US" altLang="en-US"/>
              <a:pPr/>
              <a:t>‹#›</a:t>
            </a:fld>
            <a:endParaRPr lang="en-US" altLang="en-US"/>
          </a:p>
        </p:txBody>
      </p:sp>
    </p:spTree>
    <p:extLst>
      <p:ext uri="{BB962C8B-B14F-4D97-AF65-F5344CB8AC3E}">
        <p14:creationId xmlns:p14="http://schemas.microsoft.com/office/powerpoint/2010/main" val="69773167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ltLang="en-US"/>
          </a:p>
        </p:txBody>
      </p:sp>
      <p:sp>
        <p:nvSpPr>
          <p:cNvPr id="4" name="Rectangle 5"/>
          <p:cNvSpPr>
            <a:spLocks noGrp="1" noChangeArrowheads="1"/>
          </p:cNvSpPr>
          <p:nvPr>
            <p:ph type="ftr" sz="quarter" idx="11"/>
          </p:nvPr>
        </p:nvSpPr>
        <p:spPr>
          <a:ln/>
        </p:spPr>
        <p:txBody>
          <a:bodyPr/>
          <a:lstStyle>
            <a:lvl1pPr>
              <a:defRPr/>
            </a:lvl1pPr>
          </a:lstStyle>
          <a:p>
            <a:endParaRPr lang="en-US" altLang="en-US"/>
          </a:p>
        </p:txBody>
      </p:sp>
      <p:sp>
        <p:nvSpPr>
          <p:cNvPr id="5" name="Rectangle 6"/>
          <p:cNvSpPr>
            <a:spLocks noGrp="1" noChangeArrowheads="1"/>
          </p:cNvSpPr>
          <p:nvPr>
            <p:ph type="sldNum" sz="quarter" idx="12"/>
          </p:nvPr>
        </p:nvSpPr>
        <p:spPr>
          <a:ln/>
        </p:spPr>
        <p:txBody>
          <a:bodyPr/>
          <a:lstStyle>
            <a:lvl1pPr>
              <a:defRPr/>
            </a:lvl1pPr>
          </a:lstStyle>
          <a:p>
            <a:fld id="{96F59FB1-DA52-4088-B8C7-C6396DB2625D}" type="slidenum">
              <a:rPr lang="en-US" altLang="en-US"/>
              <a:pPr/>
              <a:t>‹#›</a:t>
            </a:fld>
            <a:endParaRPr lang="en-US" altLang="en-US"/>
          </a:p>
        </p:txBody>
      </p:sp>
    </p:spTree>
    <p:extLst>
      <p:ext uri="{BB962C8B-B14F-4D97-AF65-F5344CB8AC3E}">
        <p14:creationId xmlns:p14="http://schemas.microsoft.com/office/powerpoint/2010/main" val="65620412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en-US"/>
          </a:p>
        </p:txBody>
      </p:sp>
      <p:sp>
        <p:nvSpPr>
          <p:cNvPr id="3" name="Rectangle 5"/>
          <p:cNvSpPr>
            <a:spLocks noGrp="1" noChangeArrowheads="1"/>
          </p:cNvSpPr>
          <p:nvPr>
            <p:ph type="ftr" sz="quarter" idx="11"/>
          </p:nvPr>
        </p:nvSpPr>
        <p:spPr>
          <a:ln/>
        </p:spPr>
        <p:txBody>
          <a:bodyPr/>
          <a:lstStyle>
            <a:lvl1pPr>
              <a:defRPr/>
            </a:lvl1pPr>
          </a:lstStyle>
          <a:p>
            <a:endParaRPr lang="en-US" altLang="en-US"/>
          </a:p>
        </p:txBody>
      </p:sp>
      <p:sp>
        <p:nvSpPr>
          <p:cNvPr id="4" name="Rectangle 6"/>
          <p:cNvSpPr>
            <a:spLocks noGrp="1" noChangeArrowheads="1"/>
          </p:cNvSpPr>
          <p:nvPr>
            <p:ph type="sldNum" sz="quarter" idx="12"/>
          </p:nvPr>
        </p:nvSpPr>
        <p:spPr>
          <a:ln/>
        </p:spPr>
        <p:txBody>
          <a:bodyPr/>
          <a:lstStyle>
            <a:lvl1pPr>
              <a:defRPr/>
            </a:lvl1pPr>
          </a:lstStyle>
          <a:p>
            <a:fld id="{EACF4E3C-5D8A-437E-BF04-2D86F29BC819}" type="slidenum">
              <a:rPr lang="en-US" altLang="en-US"/>
              <a:pPr/>
              <a:t>‹#›</a:t>
            </a:fld>
            <a:endParaRPr lang="en-US" altLang="en-US"/>
          </a:p>
        </p:txBody>
      </p:sp>
    </p:spTree>
    <p:extLst>
      <p:ext uri="{BB962C8B-B14F-4D97-AF65-F5344CB8AC3E}">
        <p14:creationId xmlns:p14="http://schemas.microsoft.com/office/powerpoint/2010/main" val="226644728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536A9EEE-8688-4310-B74D-11F8B57A760A}" type="slidenum">
              <a:rPr lang="en-US" altLang="en-US"/>
              <a:pPr/>
              <a:t>‹#›</a:t>
            </a:fld>
            <a:endParaRPr lang="en-US" altLang="en-US"/>
          </a:p>
        </p:txBody>
      </p:sp>
    </p:spTree>
    <p:extLst>
      <p:ext uri="{BB962C8B-B14F-4D97-AF65-F5344CB8AC3E}">
        <p14:creationId xmlns:p14="http://schemas.microsoft.com/office/powerpoint/2010/main" val="40655732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8B140C72-16C3-4490-8C6F-3028AA89B8B7}" type="slidenum">
              <a:rPr lang="en-US" altLang="en-US"/>
              <a:pPr/>
              <a:t>‹#›</a:t>
            </a:fld>
            <a:endParaRPr lang="en-US" altLang="en-US"/>
          </a:p>
        </p:txBody>
      </p:sp>
    </p:spTree>
    <p:extLst>
      <p:ext uri="{BB962C8B-B14F-4D97-AF65-F5344CB8AC3E}">
        <p14:creationId xmlns:p14="http://schemas.microsoft.com/office/powerpoint/2010/main" val="242371601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DECD7AC8-F315-43C6-9595-8485B0F616A4}" type="slidenum">
              <a:rPr lang="en-US" altLang="en-US"/>
              <a:pPr/>
              <a:t>‹#›</a:t>
            </a:fld>
            <a:endParaRPr lang="en-US" altLang="en-US"/>
          </a:p>
        </p:txBody>
      </p:sp>
    </p:spTree>
    <p:extLst>
      <p:ext uri="{BB962C8B-B14F-4D97-AF65-F5344CB8AC3E}">
        <p14:creationId xmlns:p14="http://schemas.microsoft.com/office/powerpoint/2010/main" val="13911609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9EE13151-99F2-46E7-897C-7E71D6A59EE9}" type="slidenum">
              <a:rPr lang="en-US" altLang="en-US"/>
              <a:pPr/>
              <a:t>‹#›</a:t>
            </a:fld>
            <a:endParaRPr lang="en-US" altLang="en-US"/>
          </a:p>
        </p:txBody>
      </p:sp>
    </p:spTree>
    <p:extLst>
      <p:ext uri="{BB962C8B-B14F-4D97-AF65-F5344CB8AC3E}">
        <p14:creationId xmlns:p14="http://schemas.microsoft.com/office/powerpoint/2010/main" val="90836958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228600" y="3124200"/>
            <a:ext cx="8564563" cy="390525"/>
            <a:chOff x="144" y="1968"/>
            <a:chExt cx="5395" cy="246"/>
          </a:xfrm>
        </p:grpSpPr>
        <p:sp>
          <p:nvSpPr>
            <p:cNvPr id="5" name="Freeform 3"/>
            <p:cNvSpPr>
              <a:spLocks/>
            </p:cNvSpPr>
            <p:nvPr userDrawn="1"/>
          </p:nvSpPr>
          <p:spPr bwMode="auto">
            <a:xfrm rot="-5400000" flipH="1" flipV="1">
              <a:off x="2794" y="-586"/>
              <a:ext cx="96" cy="5395"/>
            </a:xfrm>
            <a:custGeom>
              <a:avLst/>
              <a:gdLst/>
              <a:ahLst/>
              <a:cxnLst>
                <a:cxn ang="0">
                  <a:pos x="91" y="526"/>
                </a:cxn>
                <a:cxn ang="0">
                  <a:pos x="211" y="175"/>
                </a:cxn>
                <a:cxn ang="0">
                  <a:pos x="443" y="32"/>
                </a:cxn>
                <a:cxn ang="0">
                  <a:pos x="802" y="32"/>
                </a:cxn>
                <a:cxn ang="0">
                  <a:pos x="1206" y="10"/>
                </a:cxn>
                <a:cxn ang="0">
                  <a:pos x="1482" y="25"/>
                </a:cxn>
                <a:cxn ang="0">
                  <a:pos x="1655" y="160"/>
                </a:cxn>
                <a:cxn ang="0">
                  <a:pos x="1655" y="406"/>
                </a:cxn>
                <a:cxn ang="0">
                  <a:pos x="1572" y="736"/>
                </a:cxn>
                <a:cxn ang="0">
                  <a:pos x="1565" y="1177"/>
                </a:cxn>
                <a:cxn ang="0">
                  <a:pos x="1632" y="1581"/>
                </a:cxn>
                <a:cxn ang="0">
                  <a:pos x="1692" y="2232"/>
                </a:cxn>
                <a:cxn ang="0">
                  <a:pos x="1587" y="2830"/>
                </a:cxn>
                <a:cxn ang="0">
                  <a:pos x="1625" y="3055"/>
                </a:cxn>
                <a:cxn ang="0">
                  <a:pos x="1535" y="3234"/>
                </a:cxn>
                <a:cxn ang="0">
                  <a:pos x="1325" y="3234"/>
                </a:cxn>
                <a:cxn ang="0">
                  <a:pos x="921" y="3204"/>
                </a:cxn>
                <a:cxn ang="0">
                  <a:pos x="510" y="3249"/>
                </a:cxn>
                <a:cxn ang="0">
                  <a:pos x="136" y="3167"/>
                </a:cxn>
                <a:cxn ang="0">
                  <a:pos x="39" y="2950"/>
                </a:cxn>
                <a:cxn ang="0">
                  <a:pos x="99" y="2651"/>
                </a:cxn>
                <a:cxn ang="0">
                  <a:pos x="99" y="2232"/>
                </a:cxn>
                <a:cxn ang="0">
                  <a:pos x="9" y="1813"/>
                </a:cxn>
                <a:cxn ang="0">
                  <a:pos x="46" y="1259"/>
                </a:cxn>
                <a:cxn ang="0">
                  <a:pos x="61" y="915"/>
                </a:cxn>
                <a:cxn ang="0">
                  <a:pos x="91" y="526"/>
                </a:cxn>
              </a:cxnLst>
              <a:rect l="0" t="0" r="r" b="b"/>
              <a:pathLst>
                <a:path w="1699" h="3264">
                  <a:moveTo>
                    <a:pt x="91" y="526"/>
                  </a:moveTo>
                  <a:cubicBezTo>
                    <a:pt x="116" y="403"/>
                    <a:pt x="152" y="257"/>
                    <a:pt x="211" y="175"/>
                  </a:cubicBezTo>
                  <a:cubicBezTo>
                    <a:pt x="270" y="93"/>
                    <a:pt x="345" y="56"/>
                    <a:pt x="443" y="32"/>
                  </a:cubicBezTo>
                  <a:cubicBezTo>
                    <a:pt x="541" y="8"/>
                    <a:pt x="675" y="36"/>
                    <a:pt x="802" y="32"/>
                  </a:cubicBezTo>
                  <a:cubicBezTo>
                    <a:pt x="929" y="28"/>
                    <a:pt x="1093" y="11"/>
                    <a:pt x="1206" y="10"/>
                  </a:cubicBezTo>
                  <a:cubicBezTo>
                    <a:pt x="1319" y="9"/>
                    <a:pt x="1407" y="0"/>
                    <a:pt x="1482" y="25"/>
                  </a:cubicBezTo>
                  <a:cubicBezTo>
                    <a:pt x="1557" y="50"/>
                    <a:pt x="1626" y="97"/>
                    <a:pt x="1655" y="160"/>
                  </a:cubicBezTo>
                  <a:cubicBezTo>
                    <a:pt x="1684" y="223"/>
                    <a:pt x="1669" y="310"/>
                    <a:pt x="1655" y="406"/>
                  </a:cubicBezTo>
                  <a:cubicBezTo>
                    <a:pt x="1641" y="502"/>
                    <a:pt x="1587" y="608"/>
                    <a:pt x="1572" y="736"/>
                  </a:cubicBezTo>
                  <a:cubicBezTo>
                    <a:pt x="1557" y="864"/>
                    <a:pt x="1555" y="1036"/>
                    <a:pt x="1565" y="1177"/>
                  </a:cubicBezTo>
                  <a:cubicBezTo>
                    <a:pt x="1575" y="1318"/>
                    <a:pt x="1611" y="1405"/>
                    <a:pt x="1632" y="1581"/>
                  </a:cubicBezTo>
                  <a:cubicBezTo>
                    <a:pt x="1653" y="1757"/>
                    <a:pt x="1699" y="2024"/>
                    <a:pt x="1692" y="2232"/>
                  </a:cubicBezTo>
                  <a:cubicBezTo>
                    <a:pt x="1685" y="2440"/>
                    <a:pt x="1598" y="2693"/>
                    <a:pt x="1587" y="2830"/>
                  </a:cubicBezTo>
                  <a:cubicBezTo>
                    <a:pt x="1576" y="2967"/>
                    <a:pt x="1634" y="2988"/>
                    <a:pt x="1625" y="3055"/>
                  </a:cubicBezTo>
                  <a:cubicBezTo>
                    <a:pt x="1616" y="3122"/>
                    <a:pt x="1585" y="3204"/>
                    <a:pt x="1535" y="3234"/>
                  </a:cubicBezTo>
                  <a:cubicBezTo>
                    <a:pt x="1485" y="3264"/>
                    <a:pt x="1427" y="3239"/>
                    <a:pt x="1325" y="3234"/>
                  </a:cubicBezTo>
                  <a:cubicBezTo>
                    <a:pt x="1223" y="3229"/>
                    <a:pt x="1057" y="3202"/>
                    <a:pt x="921" y="3204"/>
                  </a:cubicBezTo>
                  <a:cubicBezTo>
                    <a:pt x="785" y="3206"/>
                    <a:pt x="641" y="3255"/>
                    <a:pt x="510" y="3249"/>
                  </a:cubicBezTo>
                  <a:cubicBezTo>
                    <a:pt x="379" y="3243"/>
                    <a:pt x="214" y="3217"/>
                    <a:pt x="136" y="3167"/>
                  </a:cubicBezTo>
                  <a:cubicBezTo>
                    <a:pt x="58" y="3117"/>
                    <a:pt x="45" y="3036"/>
                    <a:pt x="39" y="2950"/>
                  </a:cubicBezTo>
                  <a:cubicBezTo>
                    <a:pt x="33" y="2864"/>
                    <a:pt x="89" y="2771"/>
                    <a:pt x="99" y="2651"/>
                  </a:cubicBezTo>
                  <a:cubicBezTo>
                    <a:pt x="109" y="2531"/>
                    <a:pt x="114" y="2372"/>
                    <a:pt x="99" y="2232"/>
                  </a:cubicBezTo>
                  <a:cubicBezTo>
                    <a:pt x="84" y="2092"/>
                    <a:pt x="18" y="1975"/>
                    <a:pt x="9" y="1813"/>
                  </a:cubicBezTo>
                  <a:cubicBezTo>
                    <a:pt x="0" y="1651"/>
                    <a:pt x="37" y="1409"/>
                    <a:pt x="46" y="1259"/>
                  </a:cubicBezTo>
                  <a:cubicBezTo>
                    <a:pt x="55" y="1109"/>
                    <a:pt x="52" y="1036"/>
                    <a:pt x="61" y="915"/>
                  </a:cubicBezTo>
                  <a:cubicBezTo>
                    <a:pt x="70" y="794"/>
                    <a:pt x="66" y="649"/>
                    <a:pt x="91" y="526"/>
                  </a:cubicBezTo>
                  <a:close/>
                </a:path>
              </a:pathLst>
            </a:custGeom>
            <a:solidFill>
              <a:schemeClr val="accent2"/>
            </a:solidFill>
            <a:ln w="9525">
              <a:noFill/>
              <a:round/>
              <a:headEnd/>
              <a:tailEn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nvGrpSpPr>
            <p:cNvPr id="6" name="Group 4"/>
            <p:cNvGrpSpPr>
              <a:grpSpLocks/>
            </p:cNvGrpSpPr>
            <p:nvPr userDrawn="1"/>
          </p:nvGrpSpPr>
          <p:grpSpPr bwMode="auto">
            <a:xfrm>
              <a:off x="2400" y="1968"/>
              <a:ext cx="768" cy="246"/>
              <a:chOff x="1797" y="3074"/>
              <a:chExt cx="2346" cy="655"/>
            </a:xfrm>
          </p:grpSpPr>
          <p:grpSp>
            <p:nvGrpSpPr>
              <p:cNvPr id="7" name="Group 5"/>
              <p:cNvGrpSpPr>
                <a:grpSpLocks/>
              </p:cNvGrpSpPr>
              <p:nvPr/>
            </p:nvGrpSpPr>
            <p:grpSpPr bwMode="auto">
              <a:xfrm>
                <a:off x="1797" y="3074"/>
                <a:ext cx="2346" cy="655"/>
                <a:chOff x="1865" y="1810"/>
                <a:chExt cx="2346" cy="655"/>
              </a:xfrm>
            </p:grpSpPr>
            <p:sp>
              <p:nvSpPr>
                <p:cNvPr id="11" name="Freeform 6"/>
                <p:cNvSpPr>
                  <a:spLocks/>
                </p:cNvSpPr>
                <p:nvPr/>
              </p:nvSpPr>
              <p:spPr bwMode="auto">
                <a:xfrm>
                  <a:off x="2051" y="2007"/>
                  <a:ext cx="2160" cy="458"/>
                </a:xfrm>
                <a:custGeom>
                  <a:avLst/>
                  <a:gdLst/>
                  <a:ahLst/>
                  <a:cxnLst>
                    <a:cxn ang="0">
                      <a:pos x="7" y="139"/>
                    </a:cxn>
                    <a:cxn ang="0">
                      <a:pos x="89" y="266"/>
                    </a:cxn>
                    <a:cxn ang="0">
                      <a:pos x="187" y="333"/>
                    </a:cxn>
                    <a:cxn ang="0">
                      <a:pos x="351" y="303"/>
                    </a:cxn>
                    <a:cxn ang="0">
                      <a:pos x="561" y="281"/>
                    </a:cxn>
                    <a:cxn ang="0">
                      <a:pos x="852" y="259"/>
                    </a:cxn>
                    <a:cxn ang="0">
                      <a:pos x="1167" y="259"/>
                    </a:cxn>
                    <a:cxn ang="0">
                      <a:pos x="1541" y="318"/>
                    </a:cxn>
                    <a:cxn ang="0">
                      <a:pos x="1758" y="401"/>
                    </a:cxn>
                    <a:cxn ang="0">
                      <a:pos x="1907" y="453"/>
                    </a:cxn>
                    <a:cxn ang="0">
                      <a:pos x="2049" y="423"/>
                    </a:cxn>
                    <a:cxn ang="0">
                      <a:pos x="2109" y="348"/>
                    </a:cxn>
                    <a:cxn ang="0">
                      <a:pos x="2109" y="251"/>
                    </a:cxn>
                    <a:cxn ang="0">
                      <a:pos x="2004" y="154"/>
                    </a:cxn>
                    <a:cxn ang="0">
                      <a:pos x="1167" y="27"/>
                    </a:cxn>
                    <a:cxn ang="0">
                      <a:pos x="336" y="4"/>
                    </a:cxn>
                    <a:cxn ang="0">
                      <a:pos x="52" y="49"/>
                    </a:cxn>
                    <a:cxn ang="0">
                      <a:pos x="7" y="139"/>
                    </a:cxn>
                  </a:cxnLst>
                  <a:rect l="0" t="0" r="r" b="b"/>
                  <a:pathLst>
                    <a:path w="2161" h="457">
                      <a:moveTo>
                        <a:pt x="7" y="139"/>
                      </a:moveTo>
                      <a:cubicBezTo>
                        <a:pt x="13" y="175"/>
                        <a:pt x="59" y="234"/>
                        <a:pt x="89" y="266"/>
                      </a:cubicBezTo>
                      <a:cubicBezTo>
                        <a:pt x="119" y="298"/>
                        <a:pt x="143" y="327"/>
                        <a:pt x="187" y="333"/>
                      </a:cubicBezTo>
                      <a:cubicBezTo>
                        <a:pt x="231" y="339"/>
                        <a:pt x="289" y="312"/>
                        <a:pt x="351" y="303"/>
                      </a:cubicBezTo>
                      <a:cubicBezTo>
                        <a:pt x="413" y="294"/>
                        <a:pt x="478" y="288"/>
                        <a:pt x="561" y="281"/>
                      </a:cubicBezTo>
                      <a:cubicBezTo>
                        <a:pt x="644" y="274"/>
                        <a:pt x="751" y="263"/>
                        <a:pt x="852" y="259"/>
                      </a:cubicBezTo>
                      <a:cubicBezTo>
                        <a:pt x="953" y="255"/>
                        <a:pt x="1052" y="249"/>
                        <a:pt x="1167" y="259"/>
                      </a:cubicBezTo>
                      <a:cubicBezTo>
                        <a:pt x="1282" y="269"/>
                        <a:pt x="1443" y="294"/>
                        <a:pt x="1541" y="318"/>
                      </a:cubicBezTo>
                      <a:cubicBezTo>
                        <a:pt x="1639" y="342"/>
                        <a:pt x="1697" y="379"/>
                        <a:pt x="1758" y="401"/>
                      </a:cubicBezTo>
                      <a:cubicBezTo>
                        <a:pt x="1819" y="423"/>
                        <a:pt x="1858" y="449"/>
                        <a:pt x="1907" y="453"/>
                      </a:cubicBezTo>
                      <a:cubicBezTo>
                        <a:pt x="1956" y="457"/>
                        <a:pt x="2015" y="440"/>
                        <a:pt x="2049" y="423"/>
                      </a:cubicBezTo>
                      <a:cubicBezTo>
                        <a:pt x="2083" y="406"/>
                        <a:pt x="2099" y="377"/>
                        <a:pt x="2109" y="348"/>
                      </a:cubicBezTo>
                      <a:cubicBezTo>
                        <a:pt x="2119" y="319"/>
                        <a:pt x="2127" y="283"/>
                        <a:pt x="2109" y="251"/>
                      </a:cubicBezTo>
                      <a:cubicBezTo>
                        <a:pt x="2091" y="219"/>
                        <a:pt x="2161" y="191"/>
                        <a:pt x="2004" y="154"/>
                      </a:cubicBezTo>
                      <a:cubicBezTo>
                        <a:pt x="1847" y="117"/>
                        <a:pt x="1445" y="52"/>
                        <a:pt x="1167" y="27"/>
                      </a:cubicBezTo>
                      <a:cubicBezTo>
                        <a:pt x="889" y="2"/>
                        <a:pt x="522" y="0"/>
                        <a:pt x="336" y="4"/>
                      </a:cubicBezTo>
                      <a:cubicBezTo>
                        <a:pt x="150" y="8"/>
                        <a:pt x="104" y="27"/>
                        <a:pt x="52" y="49"/>
                      </a:cubicBezTo>
                      <a:cubicBezTo>
                        <a:pt x="0" y="71"/>
                        <a:pt x="1" y="103"/>
                        <a:pt x="7" y="139"/>
                      </a:cubicBezTo>
                      <a:close/>
                    </a:path>
                  </a:pathLst>
                </a:custGeom>
                <a:solidFill>
                  <a:schemeClr val="bg2"/>
                </a:solidFill>
                <a:ln w="9525">
                  <a:noFill/>
                  <a:round/>
                  <a:headEnd/>
                  <a:tailEn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2" name="Freeform 7"/>
                <p:cNvSpPr>
                  <a:spLocks/>
                </p:cNvSpPr>
                <p:nvPr/>
              </p:nvSpPr>
              <p:spPr bwMode="auto">
                <a:xfrm>
                  <a:off x="1865" y="1810"/>
                  <a:ext cx="2340" cy="586"/>
                </a:xfrm>
                <a:custGeom>
                  <a:avLst/>
                  <a:gdLst/>
                  <a:ahLst/>
                  <a:cxnLst>
                    <a:cxn ang="0">
                      <a:pos x="506" y="441"/>
                    </a:cxn>
                    <a:cxn ang="0">
                      <a:pos x="274" y="515"/>
                    </a:cxn>
                    <a:cxn ang="0">
                      <a:pos x="72" y="486"/>
                    </a:cxn>
                    <a:cxn ang="0">
                      <a:pos x="5" y="373"/>
                    </a:cxn>
                    <a:cxn ang="0">
                      <a:pos x="43" y="224"/>
                    </a:cxn>
                    <a:cxn ang="0">
                      <a:pos x="215" y="89"/>
                    </a:cxn>
                    <a:cxn ang="0">
                      <a:pos x="476" y="52"/>
                    </a:cxn>
                    <a:cxn ang="0">
                      <a:pos x="731" y="74"/>
                    </a:cxn>
                    <a:cxn ang="0">
                      <a:pos x="1090" y="37"/>
                    </a:cxn>
                    <a:cxn ang="0">
                      <a:pos x="1367" y="7"/>
                    </a:cxn>
                    <a:cxn ang="0">
                      <a:pos x="1778" y="7"/>
                    </a:cxn>
                    <a:cxn ang="0">
                      <a:pos x="2204" y="52"/>
                    </a:cxn>
                    <a:cxn ang="0">
                      <a:pos x="2287" y="111"/>
                    </a:cxn>
                    <a:cxn ang="0">
                      <a:pos x="2332" y="246"/>
                    </a:cxn>
                    <a:cxn ang="0">
                      <a:pos x="2339" y="373"/>
                    </a:cxn>
                    <a:cxn ang="0">
                      <a:pos x="2324" y="456"/>
                    </a:cxn>
                    <a:cxn ang="0">
                      <a:pos x="2339" y="538"/>
                    </a:cxn>
                    <a:cxn ang="0">
                      <a:pos x="2309" y="583"/>
                    </a:cxn>
                    <a:cxn ang="0">
                      <a:pos x="2234" y="553"/>
                    </a:cxn>
                    <a:cxn ang="0">
                      <a:pos x="2062" y="486"/>
                    </a:cxn>
                    <a:cxn ang="0">
                      <a:pos x="1778" y="448"/>
                    </a:cxn>
                    <a:cxn ang="0">
                      <a:pos x="1613" y="448"/>
                    </a:cxn>
                    <a:cxn ang="0">
                      <a:pos x="1329" y="418"/>
                    </a:cxn>
                    <a:cxn ang="0">
                      <a:pos x="1195" y="411"/>
                    </a:cxn>
                    <a:cxn ang="0">
                      <a:pos x="895" y="426"/>
                    </a:cxn>
                    <a:cxn ang="0">
                      <a:pos x="671" y="411"/>
                    </a:cxn>
                    <a:cxn ang="0">
                      <a:pos x="506" y="441"/>
                    </a:cxn>
                  </a:cxnLst>
                  <a:rect l="0" t="0" r="r" b="b"/>
                  <a:pathLst>
                    <a:path w="2341" h="585">
                      <a:moveTo>
                        <a:pt x="506" y="441"/>
                      </a:moveTo>
                      <a:cubicBezTo>
                        <a:pt x="440" y="458"/>
                        <a:pt x="346" y="507"/>
                        <a:pt x="274" y="515"/>
                      </a:cubicBezTo>
                      <a:cubicBezTo>
                        <a:pt x="202" y="523"/>
                        <a:pt x="117" y="510"/>
                        <a:pt x="72" y="486"/>
                      </a:cubicBezTo>
                      <a:cubicBezTo>
                        <a:pt x="27" y="462"/>
                        <a:pt x="10" y="417"/>
                        <a:pt x="5" y="373"/>
                      </a:cubicBezTo>
                      <a:cubicBezTo>
                        <a:pt x="0" y="329"/>
                        <a:pt x="8" y="271"/>
                        <a:pt x="43" y="224"/>
                      </a:cubicBezTo>
                      <a:cubicBezTo>
                        <a:pt x="78" y="177"/>
                        <a:pt x="143" y="118"/>
                        <a:pt x="215" y="89"/>
                      </a:cubicBezTo>
                      <a:cubicBezTo>
                        <a:pt x="287" y="60"/>
                        <a:pt x="390" y="55"/>
                        <a:pt x="476" y="52"/>
                      </a:cubicBezTo>
                      <a:cubicBezTo>
                        <a:pt x="562" y="49"/>
                        <a:pt x="629" y="77"/>
                        <a:pt x="731" y="74"/>
                      </a:cubicBezTo>
                      <a:cubicBezTo>
                        <a:pt x="833" y="71"/>
                        <a:pt x="984" y="48"/>
                        <a:pt x="1090" y="37"/>
                      </a:cubicBezTo>
                      <a:cubicBezTo>
                        <a:pt x="1196" y="26"/>
                        <a:pt x="1252" y="12"/>
                        <a:pt x="1367" y="7"/>
                      </a:cubicBezTo>
                      <a:cubicBezTo>
                        <a:pt x="1482" y="2"/>
                        <a:pt x="1639" y="0"/>
                        <a:pt x="1778" y="7"/>
                      </a:cubicBezTo>
                      <a:cubicBezTo>
                        <a:pt x="1917" y="14"/>
                        <a:pt x="2119" y="35"/>
                        <a:pt x="2204" y="52"/>
                      </a:cubicBezTo>
                      <a:cubicBezTo>
                        <a:pt x="2289" y="69"/>
                        <a:pt x="2266" y="79"/>
                        <a:pt x="2287" y="111"/>
                      </a:cubicBezTo>
                      <a:cubicBezTo>
                        <a:pt x="2308" y="143"/>
                        <a:pt x="2323" y="202"/>
                        <a:pt x="2332" y="246"/>
                      </a:cubicBezTo>
                      <a:cubicBezTo>
                        <a:pt x="2341" y="290"/>
                        <a:pt x="2340" y="338"/>
                        <a:pt x="2339" y="373"/>
                      </a:cubicBezTo>
                      <a:cubicBezTo>
                        <a:pt x="2338" y="408"/>
                        <a:pt x="2324" y="429"/>
                        <a:pt x="2324" y="456"/>
                      </a:cubicBezTo>
                      <a:cubicBezTo>
                        <a:pt x="2324" y="483"/>
                        <a:pt x="2341" y="517"/>
                        <a:pt x="2339" y="538"/>
                      </a:cubicBezTo>
                      <a:cubicBezTo>
                        <a:pt x="2337" y="559"/>
                        <a:pt x="2326" y="581"/>
                        <a:pt x="2309" y="583"/>
                      </a:cubicBezTo>
                      <a:cubicBezTo>
                        <a:pt x="2292" y="585"/>
                        <a:pt x="2275" y="569"/>
                        <a:pt x="2234" y="553"/>
                      </a:cubicBezTo>
                      <a:cubicBezTo>
                        <a:pt x="2193" y="537"/>
                        <a:pt x="2138" y="504"/>
                        <a:pt x="2062" y="486"/>
                      </a:cubicBezTo>
                      <a:cubicBezTo>
                        <a:pt x="1986" y="468"/>
                        <a:pt x="1853" y="454"/>
                        <a:pt x="1778" y="448"/>
                      </a:cubicBezTo>
                      <a:cubicBezTo>
                        <a:pt x="1703" y="442"/>
                        <a:pt x="1688" y="453"/>
                        <a:pt x="1613" y="448"/>
                      </a:cubicBezTo>
                      <a:cubicBezTo>
                        <a:pt x="1538" y="443"/>
                        <a:pt x="1399" y="424"/>
                        <a:pt x="1329" y="418"/>
                      </a:cubicBezTo>
                      <a:cubicBezTo>
                        <a:pt x="1259" y="412"/>
                        <a:pt x="1267" y="410"/>
                        <a:pt x="1195" y="411"/>
                      </a:cubicBezTo>
                      <a:cubicBezTo>
                        <a:pt x="1123" y="412"/>
                        <a:pt x="982" y="426"/>
                        <a:pt x="895" y="426"/>
                      </a:cubicBezTo>
                      <a:cubicBezTo>
                        <a:pt x="808" y="426"/>
                        <a:pt x="738" y="410"/>
                        <a:pt x="671" y="411"/>
                      </a:cubicBezTo>
                      <a:cubicBezTo>
                        <a:pt x="604" y="412"/>
                        <a:pt x="572" y="424"/>
                        <a:pt x="506" y="441"/>
                      </a:cubicBezTo>
                      <a:close/>
                    </a:path>
                  </a:pathLst>
                </a:custGeom>
                <a:solidFill>
                  <a:schemeClr val="accent1"/>
                </a:solidFill>
                <a:ln w="9525">
                  <a:noFill/>
                  <a:round/>
                  <a:headEnd/>
                  <a:tailEn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sp>
            <p:nvSpPr>
              <p:cNvPr id="8" name="Freeform 8"/>
              <p:cNvSpPr>
                <a:spLocks/>
              </p:cNvSpPr>
              <p:nvPr/>
            </p:nvSpPr>
            <p:spPr bwMode="auto">
              <a:xfrm>
                <a:off x="1864" y="3173"/>
                <a:ext cx="898" cy="397"/>
              </a:xfrm>
              <a:custGeom>
                <a:avLst/>
                <a:gdLst/>
                <a:ahLst/>
                <a:cxnLst>
                  <a:cxn ang="0">
                    <a:pos x="247" y="397"/>
                  </a:cxn>
                  <a:cxn ang="0">
                    <a:pos x="239" y="269"/>
                  </a:cxn>
                  <a:cxn ang="0">
                    <a:pos x="142" y="307"/>
                  </a:cxn>
                  <a:cxn ang="0">
                    <a:pos x="0" y="299"/>
                  </a:cxn>
                  <a:cxn ang="0">
                    <a:pos x="120" y="262"/>
                  </a:cxn>
                  <a:cxn ang="0">
                    <a:pos x="224" y="202"/>
                  </a:cxn>
                  <a:cxn ang="0">
                    <a:pos x="209" y="67"/>
                  </a:cxn>
                  <a:cxn ang="0">
                    <a:pos x="232" y="0"/>
                  </a:cxn>
                  <a:cxn ang="0">
                    <a:pos x="292" y="90"/>
                  </a:cxn>
                  <a:cxn ang="0">
                    <a:pos x="314" y="187"/>
                  </a:cxn>
                  <a:cxn ang="0">
                    <a:pos x="486" y="135"/>
                  </a:cxn>
                  <a:cxn ang="0">
                    <a:pos x="651" y="112"/>
                  </a:cxn>
                  <a:cxn ang="0">
                    <a:pos x="898" y="82"/>
                  </a:cxn>
                  <a:cxn ang="0">
                    <a:pos x="748" y="150"/>
                  </a:cxn>
                  <a:cxn ang="0">
                    <a:pos x="464" y="187"/>
                  </a:cxn>
                  <a:cxn ang="0">
                    <a:pos x="314" y="232"/>
                  </a:cxn>
                  <a:cxn ang="0">
                    <a:pos x="322" y="374"/>
                  </a:cxn>
                  <a:cxn ang="0">
                    <a:pos x="247" y="397"/>
                  </a:cxn>
                </a:cxnLst>
                <a:rect l="0" t="0" r="r" b="b"/>
                <a:pathLst>
                  <a:path w="898" h="397">
                    <a:moveTo>
                      <a:pt x="247" y="397"/>
                    </a:moveTo>
                    <a:lnTo>
                      <a:pt x="239" y="269"/>
                    </a:lnTo>
                    <a:lnTo>
                      <a:pt x="142" y="307"/>
                    </a:lnTo>
                    <a:lnTo>
                      <a:pt x="0" y="299"/>
                    </a:lnTo>
                    <a:lnTo>
                      <a:pt x="120" y="262"/>
                    </a:lnTo>
                    <a:lnTo>
                      <a:pt x="224" y="202"/>
                    </a:lnTo>
                    <a:lnTo>
                      <a:pt x="209" y="67"/>
                    </a:lnTo>
                    <a:lnTo>
                      <a:pt x="232" y="0"/>
                    </a:lnTo>
                    <a:lnTo>
                      <a:pt x="292" y="90"/>
                    </a:lnTo>
                    <a:lnTo>
                      <a:pt x="314" y="187"/>
                    </a:lnTo>
                    <a:lnTo>
                      <a:pt x="486" y="135"/>
                    </a:lnTo>
                    <a:lnTo>
                      <a:pt x="651" y="112"/>
                    </a:lnTo>
                    <a:lnTo>
                      <a:pt x="898" y="82"/>
                    </a:lnTo>
                    <a:lnTo>
                      <a:pt x="748" y="150"/>
                    </a:lnTo>
                    <a:lnTo>
                      <a:pt x="464" y="187"/>
                    </a:lnTo>
                    <a:lnTo>
                      <a:pt x="314" y="232"/>
                    </a:lnTo>
                    <a:lnTo>
                      <a:pt x="322" y="374"/>
                    </a:lnTo>
                    <a:lnTo>
                      <a:pt x="247" y="397"/>
                    </a:lnTo>
                    <a:close/>
                  </a:path>
                </a:pathLst>
              </a:custGeom>
              <a:solidFill>
                <a:schemeClr val="folHlink"/>
              </a:solidFill>
              <a:ln w="9525">
                <a:noFill/>
                <a:round/>
                <a:headEnd/>
                <a:tailEn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9" name="Freeform 9"/>
              <p:cNvSpPr>
                <a:spLocks/>
              </p:cNvSpPr>
              <p:nvPr/>
            </p:nvSpPr>
            <p:spPr bwMode="auto">
              <a:xfrm>
                <a:off x="3352" y="3074"/>
                <a:ext cx="156" cy="338"/>
              </a:xfrm>
              <a:custGeom>
                <a:avLst/>
                <a:gdLst/>
                <a:ahLst/>
                <a:cxnLst>
                  <a:cxn ang="0">
                    <a:pos x="90" y="8"/>
                  </a:cxn>
                  <a:cxn ang="0">
                    <a:pos x="157" y="195"/>
                  </a:cxn>
                  <a:cxn ang="0">
                    <a:pos x="142" y="337"/>
                  </a:cxn>
                  <a:cxn ang="0">
                    <a:pos x="0" y="0"/>
                  </a:cxn>
                  <a:cxn ang="0">
                    <a:pos x="90" y="8"/>
                  </a:cxn>
                </a:cxnLst>
                <a:rect l="0" t="0" r="r" b="b"/>
                <a:pathLst>
                  <a:path w="157" h="337">
                    <a:moveTo>
                      <a:pt x="90" y="8"/>
                    </a:moveTo>
                    <a:lnTo>
                      <a:pt x="157" y="195"/>
                    </a:lnTo>
                    <a:lnTo>
                      <a:pt x="142" y="337"/>
                    </a:lnTo>
                    <a:lnTo>
                      <a:pt x="0" y="0"/>
                    </a:lnTo>
                    <a:lnTo>
                      <a:pt x="90" y="8"/>
                    </a:lnTo>
                    <a:close/>
                  </a:path>
                </a:pathLst>
              </a:custGeom>
              <a:solidFill>
                <a:schemeClr val="folHlink"/>
              </a:solidFill>
              <a:ln w="9525" cap="flat" cmpd="sng">
                <a:noFill/>
                <a:prstDash val="solid"/>
                <a:round/>
                <a:headEnd type="none" w="med" len="med"/>
                <a:tailEnd type="none" w="med" len="me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0" name="Freeform 10"/>
              <p:cNvSpPr>
                <a:spLocks/>
              </p:cNvSpPr>
              <p:nvPr/>
            </p:nvSpPr>
            <p:spPr bwMode="auto">
              <a:xfrm>
                <a:off x="3306" y="3127"/>
                <a:ext cx="809" cy="397"/>
              </a:xfrm>
              <a:custGeom>
                <a:avLst/>
                <a:gdLst/>
                <a:ahLst/>
                <a:cxnLst>
                  <a:cxn ang="0">
                    <a:pos x="0" y="366"/>
                  </a:cxn>
                  <a:cxn ang="0">
                    <a:pos x="105" y="366"/>
                  </a:cxn>
                  <a:cxn ang="0">
                    <a:pos x="255" y="306"/>
                  </a:cxn>
                  <a:cxn ang="0">
                    <a:pos x="471" y="112"/>
                  </a:cxn>
                  <a:cxn ang="0">
                    <a:pos x="307" y="67"/>
                  </a:cxn>
                  <a:cxn ang="0">
                    <a:pos x="232" y="22"/>
                  </a:cxn>
                  <a:cxn ang="0">
                    <a:pos x="352" y="22"/>
                  </a:cxn>
                  <a:cxn ang="0">
                    <a:pos x="524" y="74"/>
                  </a:cxn>
                  <a:cxn ang="0">
                    <a:pos x="621" y="0"/>
                  </a:cxn>
                  <a:cxn ang="0">
                    <a:pos x="681" y="0"/>
                  </a:cxn>
                  <a:cxn ang="0">
                    <a:pos x="576" y="82"/>
                  </a:cxn>
                  <a:cxn ang="0">
                    <a:pos x="801" y="134"/>
                  </a:cxn>
                  <a:cxn ang="0">
                    <a:pos x="808" y="209"/>
                  </a:cxn>
                  <a:cxn ang="0">
                    <a:pos x="516" y="134"/>
                  </a:cxn>
                  <a:cxn ang="0">
                    <a:pos x="344" y="291"/>
                  </a:cxn>
                  <a:cxn ang="0">
                    <a:pos x="277" y="344"/>
                  </a:cxn>
                  <a:cxn ang="0">
                    <a:pos x="157" y="396"/>
                  </a:cxn>
                  <a:cxn ang="0">
                    <a:pos x="0" y="366"/>
                  </a:cxn>
                </a:cxnLst>
                <a:rect l="0" t="0" r="r" b="b"/>
                <a:pathLst>
                  <a:path w="808" h="396">
                    <a:moveTo>
                      <a:pt x="0" y="366"/>
                    </a:moveTo>
                    <a:lnTo>
                      <a:pt x="105" y="366"/>
                    </a:lnTo>
                    <a:lnTo>
                      <a:pt x="255" y="306"/>
                    </a:lnTo>
                    <a:lnTo>
                      <a:pt x="471" y="112"/>
                    </a:lnTo>
                    <a:lnTo>
                      <a:pt x="307" y="67"/>
                    </a:lnTo>
                    <a:lnTo>
                      <a:pt x="232" y="22"/>
                    </a:lnTo>
                    <a:lnTo>
                      <a:pt x="352" y="22"/>
                    </a:lnTo>
                    <a:lnTo>
                      <a:pt x="524" y="74"/>
                    </a:lnTo>
                    <a:lnTo>
                      <a:pt x="621" y="0"/>
                    </a:lnTo>
                    <a:lnTo>
                      <a:pt x="681" y="0"/>
                    </a:lnTo>
                    <a:lnTo>
                      <a:pt x="576" y="82"/>
                    </a:lnTo>
                    <a:lnTo>
                      <a:pt x="801" y="134"/>
                    </a:lnTo>
                    <a:lnTo>
                      <a:pt x="808" y="209"/>
                    </a:lnTo>
                    <a:lnTo>
                      <a:pt x="516" y="134"/>
                    </a:lnTo>
                    <a:lnTo>
                      <a:pt x="344" y="291"/>
                    </a:lnTo>
                    <a:lnTo>
                      <a:pt x="277" y="344"/>
                    </a:lnTo>
                    <a:lnTo>
                      <a:pt x="157" y="396"/>
                    </a:lnTo>
                    <a:lnTo>
                      <a:pt x="0" y="366"/>
                    </a:lnTo>
                    <a:close/>
                  </a:path>
                </a:pathLst>
              </a:custGeom>
              <a:solidFill>
                <a:schemeClr val="folHlink"/>
              </a:solidFill>
              <a:ln w="9525" cap="flat" cmpd="sng">
                <a:noFill/>
                <a:prstDash val="solid"/>
                <a:round/>
                <a:headEnd type="none" w="med" len="med"/>
                <a:tailEnd type="none" w="med" len="me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sp>
        <p:nvSpPr>
          <p:cNvPr id="190475" name="Rectangle 11"/>
          <p:cNvSpPr>
            <a:spLocks noGrp="1" noChangeArrowheads="1"/>
          </p:cNvSpPr>
          <p:nvPr>
            <p:ph type="ctrTitle"/>
          </p:nvPr>
        </p:nvSpPr>
        <p:spPr>
          <a:xfrm>
            <a:off x="685800" y="1416050"/>
            <a:ext cx="7772400" cy="1403350"/>
          </a:xfrm>
        </p:spPr>
        <p:txBody>
          <a:bodyPr anchor="b"/>
          <a:lstStyle>
            <a:lvl1pPr algn="ctr">
              <a:defRPr/>
            </a:lvl1pPr>
          </a:lstStyle>
          <a:p>
            <a:r>
              <a:rPr lang="en-US"/>
              <a:t>Click to edit Master title style</a:t>
            </a:r>
          </a:p>
        </p:txBody>
      </p:sp>
      <p:sp>
        <p:nvSpPr>
          <p:cNvPr id="190476" name="Rectangle 12"/>
          <p:cNvSpPr>
            <a:spLocks noGrp="1" noChangeArrowheads="1"/>
          </p:cNvSpPr>
          <p:nvPr>
            <p:ph type="subTitle" idx="1"/>
          </p:nvPr>
        </p:nvSpPr>
        <p:spPr>
          <a:xfrm>
            <a:off x="1371600" y="3886200"/>
            <a:ext cx="6400800" cy="1066800"/>
          </a:xfrm>
        </p:spPr>
        <p:txBody>
          <a:bodyPr>
            <a:spAutoFit/>
          </a:bodyPr>
          <a:lstStyle>
            <a:lvl1pPr marL="0" indent="0" algn="ctr">
              <a:buFontTx/>
              <a:buNone/>
              <a:defRPr/>
            </a:lvl1pPr>
          </a:lstStyle>
          <a:p>
            <a:r>
              <a:rPr lang="en-US"/>
              <a:t>Click to edit Master subtitle style</a:t>
            </a:r>
          </a:p>
        </p:txBody>
      </p:sp>
      <p:sp>
        <p:nvSpPr>
          <p:cNvPr id="13" name="Rectangle 13"/>
          <p:cNvSpPr>
            <a:spLocks noGrp="1" noChangeArrowheads="1"/>
          </p:cNvSpPr>
          <p:nvPr>
            <p:ph type="dt" sz="half" idx="10"/>
          </p:nvPr>
        </p:nvSpPr>
        <p:spPr>
          <a:xfrm>
            <a:off x="685800" y="6324600"/>
            <a:ext cx="1905000" cy="457200"/>
          </a:xfrm>
        </p:spPr>
        <p:txBody>
          <a:bodyPr/>
          <a:lstStyle>
            <a:lvl1pPr>
              <a:defRPr/>
            </a:lvl1pPr>
          </a:lstStyle>
          <a:p>
            <a:endParaRPr lang="en-US" altLang="en-US"/>
          </a:p>
        </p:txBody>
      </p:sp>
      <p:sp>
        <p:nvSpPr>
          <p:cNvPr id="14" name="Rectangle 14"/>
          <p:cNvSpPr>
            <a:spLocks noGrp="1" noChangeArrowheads="1"/>
          </p:cNvSpPr>
          <p:nvPr>
            <p:ph type="ftr" sz="quarter" idx="11"/>
          </p:nvPr>
        </p:nvSpPr>
        <p:spPr>
          <a:xfrm>
            <a:off x="3124200" y="6324600"/>
            <a:ext cx="2895600" cy="457200"/>
          </a:xfrm>
        </p:spPr>
        <p:txBody>
          <a:bodyPr/>
          <a:lstStyle>
            <a:lvl1pPr>
              <a:defRPr/>
            </a:lvl1pPr>
          </a:lstStyle>
          <a:p>
            <a:endParaRPr lang="en-US" altLang="en-US"/>
          </a:p>
        </p:txBody>
      </p:sp>
      <p:sp>
        <p:nvSpPr>
          <p:cNvPr id="15" name="Rectangle 15"/>
          <p:cNvSpPr>
            <a:spLocks noGrp="1" noChangeArrowheads="1"/>
          </p:cNvSpPr>
          <p:nvPr>
            <p:ph type="sldNum" sz="quarter" idx="12"/>
          </p:nvPr>
        </p:nvSpPr>
        <p:spPr>
          <a:xfrm>
            <a:off x="6553200" y="6324600"/>
            <a:ext cx="1905000" cy="457200"/>
          </a:xfrm>
        </p:spPr>
        <p:txBody>
          <a:bodyPr/>
          <a:lstStyle>
            <a:lvl1pPr>
              <a:defRPr/>
            </a:lvl1pPr>
          </a:lstStyle>
          <a:p>
            <a:fld id="{5DBDCD97-96CD-4693-AE01-98FD2E75F201}" type="slidenum">
              <a:rPr lang="en-US" altLang="en-US"/>
              <a:pPr/>
              <a:t>‹#›</a:t>
            </a:fld>
            <a:endParaRPr lang="en-US" altLang="en-US"/>
          </a:p>
        </p:txBody>
      </p:sp>
    </p:spTree>
    <p:extLst>
      <p:ext uri="{BB962C8B-B14F-4D97-AF65-F5344CB8AC3E}">
        <p14:creationId xmlns:p14="http://schemas.microsoft.com/office/powerpoint/2010/main" val="1778581106"/>
      </p:ext>
    </p:extLst>
  </p:cSld>
  <p:clrMapOvr>
    <a:masterClrMapping/>
  </p:clrMapOvr>
  <p:transition>
    <p:fade thruBlk="1"/>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endParaRPr lang="en-US" altLang="en-US"/>
          </a:p>
        </p:txBody>
      </p:sp>
      <p:sp>
        <p:nvSpPr>
          <p:cNvPr id="6" name="Rectangle 8"/>
          <p:cNvSpPr>
            <a:spLocks noGrp="1" noChangeArrowheads="1"/>
          </p:cNvSpPr>
          <p:nvPr>
            <p:ph type="ftr" sz="quarter" idx="11"/>
          </p:nvPr>
        </p:nvSpPr>
        <p:spPr>
          <a:ln/>
        </p:spPr>
        <p:txBody>
          <a:bodyPr/>
          <a:lstStyle>
            <a:lvl1pPr>
              <a:defRPr/>
            </a:lvl1pPr>
          </a:lstStyle>
          <a:p>
            <a:endParaRPr lang="en-US" altLang="en-US"/>
          </a:p>
        </p:txBody>
      </p:sp>
      <p:sp>
        <p:nvSpPr>
          <p:cNvPr id="7" name="Rectangle 11"/>
          <p:cNvSpPr>
            <a:spLocks noGrp="1" noChangeArrowheads="1"/>
          </p:cNvSpPr>
          <p:nvPr>
            <p:ph type="sldNum" sz="quarter" idx="12"/>
          </p:nvPr>
        </p:nvSpPr>
        <p:spPr>
          <a:ln/>
        </p:spPr>
        <p:txBody>
          <a:bodyPr/>
          <a:lstStyle>
            <a:lvl1pPr>
              <a:defRPr/>
            </a:lvl1pPr>
          </a:lstStyle>
          <a:p>
            <a:fld id="{DC9AAA33-11E7-487A-81F5-55EAC2856728}" type="slidenum">
              <a:rPr lang="en-US" altLang="en-US"/>
              <a:pPr/>
              <a:t>‹#›</a:t>
            </a:fld>
            <a:endParaRPr lang="en-US" altLang="en-US" sz="1400"/>
          </a:p>
        </p:txBody>
      </p:sp>
    </p:spTree>
    <p:extLst>
      <p:ext uri="{BB962C8B-B14F-4D97-AF65-F5344CB8AC3E}">
        <p14:creationId xmlns:p14="http://schemas.microsoft.com/office/powerpoint/2010/main" val="284908055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endParaRPr lang="en-US" altLang="en-US"/>
          </a:p>
        </p:txBody>
      </p:sp>
      <p:sp>
        <p:nvSpPr>
          <p:cNvPr id="5" name="Rectangle 8"/>
          <p:cNvSpPr>
            <a:spLocks noGrp="1" noChangeArrowheads="1"/>
          </p:cNvSpPr>
          <p:nvPr>
            <p:ph type="ftr" sz="quarter" idx="11"/>
          </p:nvPr>
        </p:nvSpPr>
        <p:spPr>
          <a:ln/>
        </p:spPr>
        <p:txBody>
          <a:bodyPr/>
          <a:lstStyle>
            <a:lvl1pPr>
              <a:defRPr/>
            </a:lvl1pPr>
          </a:lstStyle>
          <a:p>
            <a:endParaRPr lang="en-US" altLang="en-US"/>
          </a:p>
        </p:txBody>
      </p:sp>
      <p:sp>
        <p:nvSpPr>
          <p:cNvPr id="6" name="Rectangle 9"/>
          <p:cNvSpPr>
            <a:spLocks noGrp="1" noChangeArrowheads="1"/>
          </p:cNvSpPr>
          <p:nvPr>
            <p:ph type="sldNum" sz="quarter" idx="12"/>
          </p:nvPr>
        </p:nvSpPr>
        <p:spPr>
          <a:ln/>
        </p:spPr>
        <p:txBody>
          <a:bodyPr/>
          <a:lstStyle>
            <a:lvl1pPr>
              <a:defRPr/>
            </a:lvl1pPr>
          </a:lstStyle>
          <a:p>
            <a:fld id="{4E3E2A9C-190E-4F95-AAC5-344B3C974EAB}" type="slidenum">
              <a:rPr lang="en-US" altLang="en-US"/>
              <a:pPr/>
              <a:t>‹#›</a:t>
            </a:fld>
            <a:endParaRPr lang="en-US" altLang="en-US"/>
          </a:p>
        </p:txBody>
      </p:sp>
    </p:spTree>
    <p:extLst>
      <p:ext uri="{BB962C8B-B14F-4D97-AF65-F5344CB8AC3E}">
        <p14:creationId xmlns:p14="http://schemas.microsoft.com/office/powerpoint/2010/main" val="1172693586"/>
      </p:ext>
    </p:extLst>
  </p:cSld>
  <p:clrMapOvr>
    <a:masterClrMapping/>
  </p:clrMapOvr>
  <p:transition>
    <p:fade thruBlk="1"/>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endParaRPr lang="en-US" altLang="en-US"/>
          </a:p>
        </p:txBody>
      </p:sp>
      <p:sp>
        <p:nvSpPr>
          <p:cNvPr id="5" name="Rectangle 8"/>
          <p:cNvSpPr>
            <a:spLocks noGrp="1" noChangeArrowheads="1"/>
          </p:cNvSpPr>
          <p:nvPr>
            <p:ph type="ftr" sz="quarter" idx="11"/>
          </p:nvPr>
        </p:nvSpPr>
        <p:spPr>
          <a:ln/>
        </p:spPr>
        <p:txBody>
          <a:bodyPr/>
          <a:lstStyle>
            <a:lvl1pPr>
              <a:defRPr/>
            </a:lvl1pPr>
          </a:lstStyle>
          <a:p>
            <a:endParaRPr lang="en-US" altLang="en-US"/>
          </a:p>
        </p:txBody>
      </p:sp>
      <p:sp>
        <p:nvSpPr>
          <p:cNvPr id="6" name="Rectangle 9"/>
          <p:cNvSpPr>
            <a:spLocks noGrp="1" noChangeArrowheads="1"/>
          </p:cNvSpPr>
          <p:nvPr>
            <p:ph type="sldNum" sz="quarter" idx="12"/>
          </p:nvPr>
        </p:nvSpPr>
        <p:spPr>
          <a:ln/>
        </p:spPr>
        <p:txBody>
          <a:bodyPr/>
          <a:lstStyle>
            <a:lvl1pPr>
              <a:defRPr/>
            </a:lvl1pPr>
          </a:lstStyle>
          <a:p>
            <a:fld id="{5495A884-89E0-47CC-AA45-C0D37575442A}" type="slidenum">
              <a:rPr lang="en-US" altLang="en-US"/>
              <a:pPr/>
              <a:t>‹#›</a:t>
            </a:fld>
            <a:endParaRPr lang="en-US" altLang="en-US"/>
          </a:p>
        </p:txBody>
      </p:sp>
    </p:spTree>
    <p:extLst>
      <p:ext uri="{BB962C8B-B14F-4D97-AF65-F5344CB8AC3E}">
        <p14:creationId xmlns:p14="http://schemas.microsoft.com/office/powerpoint/2010/main" val="880963529"/>
      </p:ext>
    </p:extLst>
  </p:cSld>
  <p:clrMapOvr>
    <a:masterClrMapping/>
  </p:clrMapOvr>
  <p:transition>
    <p:fade thruBlk="1"/>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9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endParaRPr lang="en-US" altLang="en-US"/>
          </a:p>
        </p:txBody>
      </p:sp>
      <p:sp>
        <p:nvSpPr>
          <p:cNvPr id="6" name="Rectangle 8"/>
          <p:cNvSpPr>
            <a:spLocks noGrp="1" noChangeArrowheads="1"/>
          </p:cNvSpPr>
          <p:nvPr>
            <p:ph type="ftr" sz="quarter" idx="11"/>
          </p:nvPr>
        </p:nvSpPr>
        <p:spPr>
          <a:ln/>
        </p:spPr>
        <p:txBody>
          <a:bodyPr/>
          <a:lstStyle>
            <a:lvl1pPr>
              <a:defRPr/>
            </a:lvl1pPr>
          </a:lstStyle>
          <a:p>
            <a:endParaRPr lang="en-US" altLang="en-US"/>
          </a:p>
        </p:txBody>
      </p:sp>
      <p:sp>
        <p:nvSpPr>
          <p:cNvPr id="7" name="Rectangle 9"/>
          <p:cNvSpPr>
            <a:spLocks noGrp="1" noChangeArrowheads="1"/>
          </p:cNvSpPr>
          <p:nvPr>
            <p:ph type="sldNum" sz="quarter" idx="12"/>
          </p:nvPr>
        </p:nvSpPr>
        <p:spPr>
          <a:ln/>
        </p:spPr>
        <p:txBody>
          <a:bodyPr/>
          <a:lstStyle>
            <a:lvl1pPr>
              <a:defRPr/>
            </a:lvl1pPr>
          </a:lstStyle>
          <a:p>
            <a:fld id="{0AB9414E-FD42-493B-8F5C-F7B5CDCCC8AA}" type="slidenum">
              <a:rPr lang="en-US" altLang="en-US"/>
              <a:pPr/>
              <a:t>‹#›</a:t>
            </a:fld>
            <a:endParaRPr lang="en-US" altLang="en-US"/>
          </a:p>
        </p:txBody>
      </p:sp>
    </p:spTree>
    <p:extLst>
      <p:ext uri="{BB962C8B-B14F-4D97-AF65-F5344CB8AC3E}">
        <p14:creationId xmlns:p14="http://schemas.microsoft.com/office/powerpoint/2010/main" val="3591738637"/>
      </p:ext>
    </p:extLst>
  </p:cSld>
  <p:clrMapOvr>
    <a:masterClrMapping/>
  </p:clrMapOvr>
  <p:transition>
    <p:fade thruBlk="1"/>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endParaRPr lang="en-US" altLang="en-US"/>
          </a:p>
        </p:txBody>
      </p:sp>
      <p:sp>
        <p:nvSpPr>
          <p:cNvPr id="8" name="Rectangle 8"/>
          <p:cNvSpPr>
            <a:spLocks noGrp="1" noChangeArrowheads="1"/>
          </p:cNvSpPr>
          <p:nvPr>
            <p:ph type="ftr" sz="quarter" idx="11"/>
          </p:nvPr>
        </p:nvSpPr>
        <p:spPr>
          <a:ln/>
        </p:spPr>
        <p:txBody>
          <a:bodyPr/>
          <a:lstStyle>
            <a:lvl1pPr>
              <a:defRPr/>
            </a:lvl1pPr>
          </a:lstStyle>
          <a:p>
            <a:endParaRPr lang="en-US" altLang="en-US"/>
          </a:p>
        </p:txBody>
      </p:sp>
      <p:sp>
        <p:nvSpPr>
          <p:cNvPr id="9" name="Rectangle 9"/>
          <p:cNvSpPr>
            <a:spLocks noGrp="1" noChangeArrowheads="1"/>
          </p:cNvSpPr>
          <p:nvPr>
            <p:ph type="sldNum" sz="quarter" idx="12"/>
          </p:nvPr>
        </p:nvSpPr>
        <p:spPr>
          <a:ln/>
        </p:spPr>
        <p:txBody>
          <a:bodyPr/>
          <a:lstStyle>
            <a:lvl1pPr>
              <a:defRPr/>
            </a:lvl1pPr>
          </a:lstStyle>
          <a:p>
            <a:fld id="{AC17D39B-5554-4CC2-8A52-4B493E22A491}" type="slidenum">
              <a:rPr lang="en-US" altLang="en-US"/>
              <a:pPr/>
              <a:t>‹#›</a:t>
            </a:fld>
            <a:endParaRPr lang="en-US" altLang="en-US"/>
          </a:p>
        </p:txBody>
      </p:sp>
    </p:spTree>
    <p:extLst>
      <p:ext uri="{BB962C8B-B14F-4D97-AF65-F5344CB8AC3E}">
        <p14:creationId xmlns:p14="http://schemas.microsoft.com/office/powerpoint/2010/main" val="2439673140"/>
      </p:ext>
    </p:extLst>
  </p:cSld>
  <p:clrMapOvr>
    <a:masterClrMapping/>
  </p:clrMapOvr>
  <p:transition>
    <p:fade thruBlk="1"/>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endParaRPr lang="en-US" altLang="en-US"/>
          </a:p>
        </p:txBody>
      </p:sp>
      <p:sp>
        <p:nvSpPr>
          <p:cNvPr id="4" name="Rectangle 8"/>
          <p:cNvSpPr>
            <a:spLocks noGrp="1" noChangeArrowheads="1"/>
          </p:cNvSpPr>
          <p:nvPr>
            <p:ph type="ftr" sz="quarter" idx="11"/>
          </p:nvPr>
        </p:nvSpPr>
        <p:spPr>
          <a:ln/>
        </p:spPr>
        <p:txBody>
          <a:bodyPr/>
          <a:lstStyle>
            <a:lvl1pPr>
              <a:defRPr/>
            </a:lvl1pPr>
          </a:lstStyle>
          <a:p>
            <a:endParaRPr lang="en-US" altLang="en-US"/>
          </a:p>
        </p:txBody>
      </p:sp>
      <p:sp>
        <p:nvSpPr>
          <p:cNvPr id="5" name="Rectangle 9"/>
          <p:cNvSpPr>
            <a:spLocks noGrp="1" noChangeArrowheads="1"/>
          </p:cNvSpPr>
          <p:nvPr>
            <p:ph type="sldNum" sz="quarter" idx="12"/>
          </p:nvPr>
        </p:nvSpPr>
        <p:spPr>
          <a:ln/>
        </p:spPr>
        <p:txBody>
          <a:bodyPr/>
          <a:lstStyle>
            <a:lvl1pPr>
              <a:defRPr/>
            </a:lvl1pPr>
          </a:lstStyle>
          <a:p>
            <a:fld id="{3F44D2C4-4B28-414F-8280-090A4D9DF516}" type="slidenum">
              <a:rPr lang="en-US" altLang="en-US"/>
              <a:pPr/>
              <a:t>‹#›</a:t>
            </a:fld>
            <a:endParaRPr lang="en-US" altLang="en-US"/>
          </a:p>
        </p:txBody>
      </p:sp>
    </p:spTree>
    <p:extLst>
      <p:ext uri="{BB962C8B-B14F-4D97-AF65-F5344CB8AC3E}">
        <p14:creationId xmlns:p14="http://schemas.microsoft.com/office/powerpoint/2010/main" val="3776958763"/>
      </p:ext>
    </p:extLst>
  </p:cSld>
  <p:clrMapOvr>
    <a:masterClrMapping/>
  </p:clrMapOvr>
  <p:transition>
    <p:fade thruBlk="1"/>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endParaRPr lang="en-US" altLang="en-US"/>
          </a:p>
        </p:txBody>
      </p:sp>
      <p:sp>
        <p:nvSpPr>
          <p:cNvPr id="3" name="Rectangle 8"/>
          <p:cNvSpPr>
            <a:spLocks noGrp="1" noChangeArrowheads="1"/>
          </p:cNvSpPr>
          <p:nvPr>
            <p:ph type="ftr" sz="quarter" idx="11"/>
          </p:nvPr>
        </p:nvSpPr>
        <p:spPr>
          <a:ln/>
        </p:spPr>
        <p:txBody>
          <a:bodyPr/>
          <a:lstStyle>
            <a:lvl1pPr>
              <a:defRPr/>
            </a:lvl1pPr>
          </a:lstStyle>
          <a:p>
            <a:endParaRPr lang="en-US" altLang="en-US"/>
          </a:p>
        </p:txBody>
      </p:sp>
      <p:sp>
        <p:nvSpPr>
          <p:cNvPr id="4" name="Rectangle 9"/>
          <p:cNvSpPr>
            <a:spLocks noGrp="1" noChangeArrowheads="1"/>
          </p:cNvSpPr>
          <p:nvPr>
            <p:ph type="sldNum" sz="quarter" idx="12"/>
          </p:nvPr>
        </p:nvSpPr>
        <p:spPr>
          <a:ln/>
        </p:spPr>
        <p:txBody>
          <a:bodyPr/>
          <a:lstStyle>
            <a:lvl1pPr>
              <a:defRPr/>
            </a:lvl1pPr>
          </a:lstStyle>
          <a:p>
            <a:fld id="{FEF15155-D688-409D-9F35-963A5247595E}" type="slidenum">
              <a:rPr lang="en-US" altLang="en-US"/>
              <a:pPr/>
              <a:t>‹#›</a:t>
            </a:fld>
            <a:endParaRPr lang="en-US" altLang="en-US"/>
          </a:p>
        </p:txBody>
      </p:sp>
    </p:spTree>
    <p:extLst>
      <p:ext uri="{BB962C8B-B14F-4D97-AF65-F5344CB8AC3E}">
        <p14:creationId xmlns:p14="http://schemas.microsoft.com/office/powerpoint/2010/main" val="2631685372"/>
      </p:ext>
    </p:extLst>
  </p:cSld>
  <p:clrMapOvr>
    <a:masterClrMapping/>
  </p:clrMapOvr>
  <p:transition>
    <p:fade thruBlk="1"/>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endParaRPr lang="en-US" altLang="en-US"/>
          </a:p>
        </p:txBody>
      </p:sp>
      <p:sp>
        <p:nvSpPr>
          <p:cNvPr id="6" name="Rectangle 8"/>
          <p:cNvSpPr>
            <a:spLocks noGrp="1" noChangeArrowheads="1"/>
          </p:cNvSpPr>
          <p:nvPr>
            <p:ph type="ftr" sz="quarter" idx="11"/>
          </p:nvPr>
        </p:nvSpPr>
        <p:spPr>
          <a:ln/>
        </p:spPr>
        <p:txBody>
          <a:bodyPr/>
          <a:lstStyle>
            <a:lvl1pPr>
              <a:defRPr/>
            </a:lvl1pPr>
          </a:lstStyle>
          <a:p>
            <a:endParaRPr lang="en-US" altLang="en-US"/>
          </a:p>
        </p:txBody>
      </p:sp>
      <p:sp>
        <p:nvSpPr>
          <p:cNvPr id="7" name="Rectangle 9"/>
          <p:cNvSpPr>
            <a:spLocks noGrp="1" noChangeArrowheads="1"/>
          </p:cNvSpPr>
          <p:nvPr>
            <p:ph type="sldNum" sz="quarter" idx="12"/>
          </p:nvPr>
        </p:nvSpPr>
        <p:spPr>
          <a:ln/>
        </p:spPr>
        <p:txBody>
          <a:bodyPr/>
          <a:lstStyle>
            <a:lvl1pPr>
              <a:defRPr/>
            </a:lvl1pPr>
          </a:lstStyle>
          <a:p>
            <a:fld id="{32B0F3C8-383C-4959-9C60-D3A8496E0AB0}" type="slidenum">
              <a:rPr lang="en-US" altLang="en-US"/>
              <a:pPr/>
              <a:t>‹#›</a:t>
            </a:fld>
            <a:endParaRPr lang="en-US" altLang="en-US"/>
          </a:p>
        </p:txBody>
      </p:sp>
    </p:spTree>
    <p:extLst>
      <p:ext uri="{BB962C8B-B14F-4D97-AF65-F5344CB8AC3E}">
        <p14:creationId xmlns:p14="http://schemas.microsoft.com/office/powerpoint/2010/main" val="2507690857"/>
      </p:ext>
    </p:extLst>
  </p:cSld>
  <p:clrMapOvr>
    <a:masterClrMapping/>
  </p:clrMapOvr>
  <p:transition>
    <p:fade thruBlk="1"/>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endParaRPr lang="en-US" altLang="en-US"/>
          </a:p>
        </p:txBody>
      </p:sp>
      <p:sp>
        <p:nvSpPr>
          <p:cNvPr id="6" name="Rectangle 8"/>
          <p:cNvSpPr>
            <a:spLocks noGrp="1" noChangeArrowheads="1"/>
          </p:cNvSpPr>
          <p:nvPr>
            <p:ph type="ftr" sz="quarter" idx="11"/>
          </p:nvPr>
        </p:nvSpPr>
        <p:spPr>
          <a:ln/>
        </p:spPr>
        <p:txBody>
          <a:bodyPr/>
          <a:lstStyle>
            <a:lvl1pPr>
              <a:defRPr/>
            </a:lvl1pPr>
          </a:lstStyle>
          <a:p>
            <a:endParaRPr lang="en-US" altLang="en-US"/>
          </a:p>
        </p:txBody>
      </p:sp>
      <p:sp>
        <p:nvSpPr>
          <p:cNvPr id="7" name="Rectangle 9"/>
          <p:cNvSpPr>
            <a:spLocks noGrp="1" noChangeArrowheads="1"/>
          </p:cNvSpPr>
          <p:nvPr>
            <p:ph type="sldNum" sz="quarter" idx="12"/>
          </p:nvPr>
        </p:nvSpPr>
        <p:spPr>
          <a:ln/>
        </p:spPr>
        <p:txBody>
          <a:bodyPr/>
          <a:lstStyle>
            <a:lvl1pPr>
              <a:defRPr/>
            </a:lvl1pPr>
          </a:lstStyle>
          <a:p>
            <a:fld id="{D3313F0C-651E-4AFA-8CDB-685E1BC7B141}" type="slidenum">
              <a:rPr lang="en-US" altLang="en-US"/>
              <a:pPr/>
              <a:t>‹#›</a:t>
            </a:fld>
            <a:endParaRPr lang="en-US" altLang="en-US"/>
          </a:p>
        </p:txBody>
      </p:sp>
    </p:spTree>
    <p:extLst>
      <p:ext uri="{BB962C8B-B14F-4D97-AF65-F5344CB8AC3E}">
        <p14:creationId xmlns:p14="http://schemas.microsoft.com/office/powerpoint/2010/main" val="3966034508"/>
      </p:ext>
    </p:extLst>
  </p:cSld>
  <p:clrMapOvr>
    <a:masterClrMapping/>
  </p:clrMapOvr>
  <p:transition>
    <p:fade thruBlk="1"/>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endParaRPr lang="en-US" altLang="en-US"/>
          </a:p>
        </p:txBody>
      </p:sp>
      <p:sp>
        <p:nvSpPr>
          <p:cNvPr id="5" name="Rectangle 8"/>
          <p:cNvSpPr>
            <a:spLocks noGrp="1" noChangeArrowheads="1"/>
          </p:cNvSpPr>
          <p:nvPr>
            <p:ph type="ftr" sz="quarter" idx="11"/>
          </p:nvPr>
        </p:nvSpPr>
        <p:spPr>
          <a:ln/>
        </p:spPr>
        <p:txBody>
          <a:bodyPr/>
          <a:lstStyle>
            <a:lvl1pPr>
              <a:defRPr/>
            </a:lvl1pPr>
          </a:lstStyle>
          <a:p>
            <a:endParaRPr lang="en-US" altLang="en-US"/>
          </a:p>
        </p:txBody>
      </p:sp>
      <p:sp>
        <p:nvSpPr>
          <p:cNvPr id="6" name="Rectangle 9"/>
          <p:cNvSpPr>
            <a:spLocks noGrp="1" noChangeArrowheads="1"/>
          </p:cNvSpPr>
          <p:nvPr>
            <p:ph type="sldNum" sz="quarter" idx="12"/>
          </p:nvPr>
        </p:nvSpPr>
        <p:spPr>
          <a:ln/>
        </p:spPr>
        <p:txBody>
          <a:bodyPr/>
          <a:lstStyle>
            <a:lvl1pPr>
              <a:defRPr/>
            </a:lvl1pPr>
          </a:lstStyle>
          <a:p>
            <a:fld id="{964245AA-FCA1-4F08-B27D-7983E85EFF56}" type="slidenum">
              <a:rPr lang="en-US" altLang="en-US"/>
              <a:pPr/>
              <a:t>‹#›</a:t>
            </a:fld>
            <a:endParaRPr lang="en-US" altLang="en-US"/>
          </a:p>
        </p:txBody>
      </p:sp>
    </p:spTree>
    <p:extLst>
      <p:ext uri="{BB962C8B-B14F-4D97-AF65-F5344CB8AC3E}">
        <p14:creationId xmlns:p14="http://schemas.microsoft.com/office/powerpoint/2010/main" val="1673175294"/>
      </p:ext>
    </p:extLst>
  </p:cSld>
  <p:clrMapOvr>
    <a:masterClrMapping/>
  </p:clrMapOvr>
  <p:transition>
    <p:fade thruBlk="1"/>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65950" y="547688"/>
            <a:ext cx="2147888" cy="56245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19113" y="547688"/>
            <a:ext cx="6294437" cy="56245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endParaRPr lang="en-US" altLang="en-US"/>
          </a:p>
        </p:txBody>
      </p:sp>
      <p:sp>
        <p:nvSpPr>
          <p:cNvPr id="5" name="Rectangle 8"/>
          <p:cNvSpPr>
            <a:spLocks noGrp="1" noChangeArrowheads="1"/>
          </p:cNvSpPr>
          <p:nvPr>
            <p:ph type="ftr" sz="quarter" idx="11"/>
          </p:nvPr>
        </p:nvSpPr>
        <p:spPr>
          <a:ln/>
        </p:spPr>
        <p:txBody>
          <a:bodyPr/>
          <a:lstStyle>
            <a:lvl1pPr>
              <a:defRPr/>
            </a:lvl1pPr>
          </a:lstStyle>
          <a:p>
            <a:endParaRPr lang="en-US" altLang="en-US"/>
          </a:p>
        </p:txBody>
      </p:sp>
      <p:sp>
        <p:nvSpPr>
          <p:cNvPr id="6" name="Rectangle 9"/>
          <p:cNvSpPr>
            <a:spLocks noGrp="1" noChangeArrowheads="1"/>
          </p:cNvSpPr>
          <p:nvPr>
            <p:ph type="sldNum" sz="quarter" idx="12"/>
          </p:nvPr>
        </p:nvSpPr>
        <p:spPr>
          <a:ln/>
        </p:spPr>
        <p:txBody>
          <a:bodyPr/>
          <a:lstStyle>
            <a:lvl1pPr>
              <a:defRPr/>
            </a:lvl1pPr>
          </a:lstStyle>
          <a:p>
            <a:fld id="{CAC476C5-AD15-4224-B314-7FC9F715F2A5}" type="slidenum">
              <a:rPr lang="en-US" altLang="en-US"/>
              <a:pPr/>
              <a:t>‹#›</a:t>
            </a:fld>
            <a:endParaRPr lang="en-US" altLang="en-US"/>
          </a:p>
        </p:txBody>
      </p:sp>
    </p:spTree>
    <p:extLst>
      <p:ext uri="{BB962C8B-B14F-4D97-AF65-F5344CB8AC3E}">
        <p14:creationId xmlns:p14="http://schemas.microsoft.com/office/powerpoint/2010/main" val="1971670628"/>
      </p:ext>
    </p:extLst>
  </p:cSld>
  <p:clrMapOvr>
    <a:masterClrMapping/>
  </p:clrMapOvr>
  <p:transition>
    <p:fade thruBlk="1"/>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image" Target="../media/image16.png"/><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13" Type="http://schemas.openxmlformats.org/officeDocument/2006/relationships/slideLayout" Target="../slideLayouts/slideLayout123.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slideLayout" Target="../slideLayouts/slideLayout122.xml"/><Relationship Id="rId2" Type="http://schemas.openxmlformats.org/officeDocument/2006/relationships/slideLayout" Target="../slideLayouts/slideLayout112.xml"/><Relationship Id="rId16" Type="http://schemas.openxmlformats.org/officeDocument/2006/relationships/theme" Target="../theme/theme11.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5" Type="http://schemas.openxmlformats.org/officeDocument/2006/relationships/slideLayout" Target="../slideLayouts/slideLayout12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 Id="rId14" Type="http://schemas.openxmlformats.org/officeDocument/2006/relationships/slideLayout" Target="../slideLayouts/slideLayout124.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3.xml"/><Relationship Id="rId13" Type="http://schemas.openxmlformats.org/officeDocument/2006/relationships/image" Target="../media/image17.jpeg"/><Relationship Id="rId3" Type="http://schemas.openxmlformats.org/officeDocument/2006/relationships/slideLayout" Target="../slideLayouts/slideLayout128.xml"/><Relationship Id="rId7" Type="http://schemas.openxmlformats.org/officeDocument/2006/relationships/slideLayout" Target="../slideLayouts/slideLayout132.xml"/><Relationship Id="rId12" Type="http://schemas.openxmlformats.org/officeDocument/2006/relationships/theme" Target="../theme/theme12.xml"/><Relationship Id="rId2" Type="http://schemas.openxmlformats.org/officeDocument/2006/relationships/slideLayout" Target="../slideLayouts/slideLayout127.xml"/><Relationship Id="rId1" Type="http://schemas.openxmlformats.org/officeDocument/2006/relationships/slideLayout" Target="../slideLayouts/slideLayout126.xml"/><Relationship Id="rId6" Type="http://schemas.openxmlformats.org/officeDocument/2006/relationships/slideLayout" Target="../slideLayouts/slideLayout131.xml"/><Relationship Id="rId11" Type="http://schemas.openxmlformats.org/officeDocument/2006/relationships/slideLayout" Target="../slideLayouts/slideLayout136.xml"/><Relationship Id="rId5" Type="http://schemas.openxmlformats.org/officeDocument/2006/relationships/slideLayout" Target="../slideLayouts/slideLayout130.xml"/><Relationship Id="rId10" Type="http://schemas.openxmlformats.org/officeDocument/2006/relationships/slideLayout" Target="../slideLayouts/slideLayout135.xml"/><Relationship Id="rId4" Type="http://schemas.openxmlformats.org/officeDocument/2006/relationships/slideLayout" Target="../slideLayouts/slideLayout129.xml"/><Relationship Id="rId9" Type="http://schemas.openxmlformats.org/officeDocument/2006/relationships/slideLayout" Target="../slideLayouts/slideLayout134.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4.xml"/><Relationship Id="rId13" Type="http://schemas.openxmlformats.org/officeDocument/2006/relationships/image" Target="../media/image18.jpeg"/><Relationship Id="rId3" Type="http://schemas.openxmlformats.org/officeDocument/2006/relationships/slideLayout" Target="../slideLayouts/slideLayout139.xml"/><Relationship Id="rId7" Type="http://schemas.openxmlformats.org/officeDocument/2006/relationships/slideLayout" Target="../slideLayouts/slideLayout143.xml"/><Relationship Id="rId12" Type="http://schemas.openxmlformats.org/officeDocument/2006/relationships/theme" Target="../theme/theme13.xml"/><Relationship Id="rId2" Type="http://schemas.openxmlformats.org/officeDocument/2006/relationships/slideLayout" Target="../slideLayouts/slideLayout138.xml"/><Relationship Id="rId1" Type="http://schemas.openxmlformats.org/officeDocument/2006/relationships/slideLayout" Target="../slideLayouts/slideLayout137.xml"/><Relationship Id="rId6" Type="http://schemas.openxmlformats.org/officeDocument/2006/relationships/slideLayout" Target="../slideLayouts/slideLayout142.xml"/><Relationship Id="rId11" Type="http://schemas.openxmlformats.org/officeDocument/2006/relationships/slideLayout" Target="../slideLayouts/slideLayout147.xml"/><Relationship Id="rId5" Type="http://schemas.openxmlformats.org/officeDocument/2006/relationships/slideLayout" Target="../slideLayouts/slideLayout141.xml"/><Relationship Id="rId10" Type="http://schemas.openxmlformats.org/officeDocument/2006/relationships/slideLayout" Target="../slideLayouts/slideLayout146.xml"/><Relationship Id="rId4" Type="http://schemas.openxmlformats.org/officeDocument/2006/relationships/slideLayout" Target="../slideLayouts/slideLayout140.xml"/><Relationship Id="rId9" Type="http://schemas.openxmlformats.org/officeDocument/2006/relationships/slideLayout" Target="../slideLayouts/slideLayout145.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5.xml"/><Relationship Id="rId13" Type="http://schemas.openxmlformats.org/officeDocument/2006/relationships/slideLayout" Target="../slideLayouts/slideLayout160.xml"/><Relationship Id="rId3" Type="http://schemas.openxmlformats.org/officeDocument/2006/relationships/slideLayout" Target="../slideLayouts/slideLayout150.xml"/><Relationship Id="rId7" Type="http://schemas.openxmlformats.org/officeDocument/2006/relationships/slideLayout" Target="../slideLayouts/slideLayout154.xml"/><Relationship Id="rId12" Type="http://schemas.openxmlformats.org/officeDocument/2006/relationships/slideLayout" Target="../slideLayouts/slideLayout159.xml"/><Relationship Id="rId2" Type="http://schemas.openxmlformats.org/officeDocument/2006/relationships/slideLayout" Target="../slideLayouts/slideLayout149.xml"/><Relationship Id="rId16" Type="http://schemas.openxmlformats.org/officeDocument/2006/relationships/theme" Target="../theme/theme14.xml"/><Relationship Id="rId1" Type="http://schemas.openxmlformats.org/officeDocument/2006/relationships/slideLayout" Target="../slideLayouts/slideLayout148.xml"/><Relationship Id="rId6" Type="http://schemas.openxmlformats.org/officeDocument/2006/relationships/slideLayout" Target="../slideLayouts/slideLayout153.xml"/><Relationship Id="rId11" Type="http://schemas.openxmlformats.org/officeDocument/2006/relationships/slideLayout" Target="../slideLayouts/slideLayout158.xml"/><Relationship Id="rId5" Type="http://schemas.openxmlformats.org/officeDocument/2006/relationships/slideLayout" Target="../slideLayouts/slideLayout152.xml"/><Relationship Id="rId15" Type="http://schemas.openxmlformats.org/officeDocument/2006/relationships/slideLayout" Target="../slideLayouts/slideLayout162.xml"/><Relationship Id="rId10" Type="http://schemas.openxmlformats.org/officeDocument/2006/relationships/slideLayout" Target="../slideLayouts/slideLayout157.xml"/><Relationship Id="rId4" Type="http://schemas.openxmlformats.org/officeDocument/2006/relationships/slideLayout" Target="../slideLayouts/slideLayout151.xml"/><Relationship Id="rId9" Type="http://schemas.openxmlformats.org/officeDocument/2006/relationships/slideLayout" Target="../slideLayouts/slideLayout156.xml"/><Relationship Id="rId14" Type="http://schemas.openxmlformats.org/officeDocument/2006/relationships/slideLayout" Target="../slideLayouts/slideLayout161.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70.xml"/><Relationship Id="rId3" Type="http://schemas.openxmlformats.org/officeDocument/2006/relationships/slideLayout" Target="../slideLayouts/slideLayout165.xml"/><Relationship Id="rId7" Type="http://schemas.openxmlformats.org/officeDocument/2006/relationships/slideLayout" Target="../slideLayouts/slideLayout169.xml"/><Relationship Id="rId12" Type="http://schemas.openxmlformats.org/officeDocument/2006/relationships/theme" Target="../theme/theme15.xml"/><Relationship Id="rId2" Type="http://schemas.openxmlformats.org/officeDocument/2006/relationships/slideLayout" Target="../slideLayouts/slideLayout164.xml"/><Relationship Id="rId1" Type="http://schemas.openxmlformats.org/officeDocument/2006/relationships/slideLayout" Target="../slideLayouts/slideLayout163.xml"/><Relationship Id="rId6" Type="http://schemas.openxmlformats.org/officeDocument/2006/relationships/slideLayout" Target="../slideLayouts/slideLayout168.xml"/><Relationship Id="rId11" Type="http://schemas.openxmlformats.org/officeDocument/2006/relationships/slideLayout" Target="../slideLayouts/slideLayout173.xml"/><Relationship Id="rId5" Type="http://schemas.openxmlformats.org/officeDocument/2006/relationships/slideLayout" Target="../slideLayouts/slideLayout167.xml"/><Relationship Id="rId10" Type="http://schemas.openxmlformats.org/officeDocument/2006/relationships/slideLayout" Target="../slideLayouts/slideLayout172.xml"/><Relationship Id="rId4" Type="http://schemas.openxmlformats.org/officeDocument/2006/relationships/slideLayout" Target="../slideLayouts/slideLayout166.xml"/><Relationship Id="rId9" Type="http://schemas.openxmlformats.org/officeDocument/2006/relationships/slideLayout" Target="../slideLayouts/slideLayout171.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81.xml"/><Relationship Id="rId3" Type="http://schemas.openxmlformats.org/officeDocument/2006/relationships/slideLayout" Target="../slideLayouts/slideLayout176.xml"/><Relationship Id="rId7" Type="http://schemas.openxmlformats.org/officeDocument/2006/relationships/slideLayout" Target="../slideLayouts/slideLayout180.xml"/><Relationship Id="rId12" Type="http://schemas.openxmlformats.org/officeDocument/2006/relationships/theme" Target="../theme/theme16.xml"/><Relationship Id="rId2" Type="http://schemas.openxmlformats.org/officeDocument/2006/relationships/slideLayout" Target="../slideLayouts/slideLayout175.xml"/><Relationship Id="rId1" Type="http://schemas.openxmlformats.org/officeDocument/2006/relationships/slideLayout" Target="../slideLayouts/slideLayout174.xml"/><Relationship Id="rId6" Type="http://schemas.openxmlformats.org/officeDocument/2006/relationships/slideLayout" Target="../slideLayouts/slideLayout179.xml"/><Relationship Id="rId11" Type="http://schemas.openxmlformats.org/officeDocument/2006/relationships/slideLayout" Target="../slideLayouts/slideLayout184.xml"/><Relationship Id="rId5" Type="http://schemas.openxmlformats.org/officeDocument/2006/relationships/slideLayout" Target="../slideLayouts/slideLayout178.xml"/><Relationship Id="rId10" Type="http://schemas.openxmlformats.org/officeDocument/2006/relationships/slideLayout" Target="../slideLayouts/slideLayout183.xml"/><Relationship Id="rId4" Type="http://schemas.openxmlformats.org/officeDocument/2006/relationships/slideLayout" Target="../slideLayouts/slideLayout177.xml"/><Relationship Id="rId9" Type="http://schemas.openxmlformats.org/officeDocument/2006/relationships/slideLayout" Target="../slideLayouts/slideLayout182.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92.xml"/><Relationship Id="rId3" Type="http://schemas.openxmlformats.org/officeDocument/2006/relationships/slideLayout" Target="../slideLayouts/slideLayout187.xml"/><Relationship Id="rId7" Type="http://schemas.openxmlformats.org/officeDocument/2006/relationships/slideLayout" Target="../slideLayouts/slideLayout191.xml"/><Relationship Id="rId12" Type="http://schemas.openxmlformats.org/officeDocument/2006/relationships/theme" Target="../theme/theme17.xml"/><Relationship Id="rId2" Type="http://schemas.openxmlformats.org/officeDocument/2006/relationships/slideLayout" Target="../slideLayouts/slideLayout186.xml"/><Relationship Id="rId1" Type="http://schemas.openxmlformats.org/officeDocument/2006/relationships/slideLayout" Target="../slideLayouts/slideLayout185.xml"/><Relationship Id="rId6" Type="http://schemas.openxmlformats.org/officeDocument/2006/relationships/slideLayout" Target="../slideLayouts/slideLayout190.xml"/><Relationship Id="rId11" Type="http://schemas.openxmlformats.org/officeDocument/2006/relationships/slideLayout" Target="../slideLayouts/slideLayout195.xml"/><Relationship Id="rId5" Type="http://schemas.openxmlformats.org/officeDocument/2006/relationships/slideLayout" Target="../slideLayouts/slideLayout189.xml"/><Relationship Id="rId10" Type="http://schemas.openxmlformats.org/officeDocument/2006/relationships/slideLayout" Target="../slideLayouts/slideLayout194.xml"/><Relationship Id="rId4" Type="http://schemas.openxmlformats.org/officeDocument/2006/relationships/slideLayout" Target="../slideLayouts/slideLayout188.xml"/><Relationship Id="rId9" Type="http://schemas.openxmlformats.org/officeDocument/2006/relationships/slideLayout" Target="../slideLayouts/slideLayout193.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03.xml"/><Relationship Id="rId3" Type="http://schemas.openxmlformats.org/officeDocument/2006/relationships/slideLayout" Target="../slideLayouts/slideLayout198.xml"/><Relationship Id="rId7" Type="http://schemas.openxmlformats.org/officeDocument/2006/relationships/slideLayout" Target="../slideLayouts/slideLayout202.xml"/><Relationship Id="rId12" Type="http://schemas.openxmlformats.org/officeDocument/2006/relationships/theme" Target="../theme/theme18.xml"/><Relationship Id="rId2" Type="http://schemas.openxmlformats.org/officeDocument/2006/relationships/slideLayout" Target="../slideLayouts/slideLayout197.xml"/><Relationship Id="rId1" Type="http://schemas.openxmlformats.org/officeDocument/2006/relationships/slideLayout" Target="../slideLayouts/slideLayout196.xml"/><Relationship Id="rId6" Type="http://schemas.openxmlformats.org/officeDocument/2006/relationships/slideLayout" Target="../slideLayouts/slideLayout201.xml"/><Relationship Id="rId11" Type="http://schemas.openxmlformats.org/officeDocument/2006/relationships/slideLayout" Target="../slideLayouts/slideLayout206.xml"/><Relationship Id="rId5" Type="http://schemas.openxmlformats.org/officeDocument/2006/relationships/slideLayout" Target="../slideLayouts/slideLayout200.xml"/><Relationship Id="rId10" Type="http://schemas.openxmlformats.org/officeDocument/2006/relationships/slideLayout" Target="../slideLayouts/slideLayout205.xml"/><Relationship Id="rId4" Type="http://schemas.openxmlformats.org/officeDocument/2006/relationships/slideLayout" Target="../slideLayouts/slideLayout199.xml"/><Relationship Id="rId9" Type="http://schemas.openxmlformats.org/officeDocument/2006/relationships/slideLayout" Target="../slideLayouts/slideLayout204.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14.xml"/><Relationship Id="rId3" Type="http://schemas.openxmlformats.org/officeDocument/2006/relationships/slideLayout" Target="../slideLayouts/slideLayout209.xml"/><Relationship Id="rId7" Type="http://schemas.openxmlformats.org/officeDocument/2006/relationships/slideLayout" Target="../slideLayouts/slideLayout213.xml"/><Relationship Id="rId12" Type="http://schemas.openxmlformats.org/officeDocument/2006/relationships/theme" Target="../theme/theme19.xml"/><Relationship Id="rId2" Type="http://schemas.openxmlformats.org/officeDocument/2006/relationships/slideLayout" Target="../slideLayouts/slideLayout208.xml"/><Relationship Id="rId1" Type="http://schemas.openxmlformats.org/officeDocument/2006/relationships/slideLayout" Target="../slideLayouts/slideLayout207.xml"/><Relationship Id="rId6" Type="http://schemas.openxmlformats.org/officeDocument/2006/relationships/slideLayout" Target="../slideLayouts/slideLayout212.xml"/><Relationship Id="rId11" Type="http://schemas.openxmlformats.org/officeDocument/2006/relationships/slideLayout" Target="../slideLayouts/slideLayout217.xml"/><Relationship Id="rId5" Type="http://schemas.openxmlformats.org/officeDocument/2006/relationships/slideLayout" Target="../slideLayouts/slideLayout211.xml"/><Relationship Id="rId10" Type="http://schemas.openxmlformats.org/officeDocument/2006/relationships/slideLayout" Target="../slideLayouts/slideLayout216.xml"/><Relationship Id="rId4" Type="http://schemas.openxmlformats.org/officeDocument/2006/relationships/slideLayout" Target="../slideLayouts/slideLayout210.xml"/><Relationship Id="rId9" Type="http://schemas.openxmlformats.org/officeDocument/2006/relationships/slideLayout" Target="../slideLayouts/slideLayout21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25.xml"/><Relationship Id="rId3" Type="http://schemas.openxmlformats.org/officeDocument/2006/relationships/slideLayout" Target="../slideLayouts/slideLayout220.xml"/><Relationship Id="rId7" Type="http://schemas.openxmlformats.org/officeDocument/2006/relationships/slideLayout" Target="../slideLayouts/slideLayout224.xml"/><Relationship Id="rId12" Type="http://schemas.openxmlformats.org/officeDocument/2006/relationships/theme" Target="../theme/theme20.xml"/><Relationship Id="rId2" Type="http://schemas.openxmlformats.org/officeDocument/2006/relationships/slideLayout" Target="../slideLayouts/slideLayout219.xml"/><Relationship Id="rId1" Type="http://schemas.openxmlformats.org/officeDocument/2006/relationships/slideLayout" Target="../slideLayouts/slideLayout218.xml"/><Relationship Id="rId6" Type="http://schemas.openxmlformats.org/officeDocument/2006/relationships/slideLayout" Target="../slideLayouts/slideLayout223.xml"/><Relationship Id="rId11" Type="http://schemas.openxmlformats.org/officeDocument/2006/relationships/slideLayout" Target="../slideLayouts/slideLayout228.xml"/><Relationship Id="rId5" Type="http://schemas.openxmlformats.org/officeDocument/2006/relationships/slideLayout" Target="../slideLayouts/slideLayout222.xml"/><Relationship Id="rId10" Type="http://schemas.openxmlformats.org/officeDocument/2006/relationships/slideLayout" Target="../slideLayouts/slideLayout227.xml"/><Relationship Id="rId4" Type="http://schemas.openxmlformats.org/officeDocument/2006/relationships/slideLayout" Target="../slideLayouts/slideLayout221.xml"/><Relationship Id="rId9" Type="http://schemas.openxmlformats.org/officeDocument/2006/relationships/slideLayout" Target="../slideLayouts/slideLayout226.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36.xml"/><Relationship Id="rId3" Type="http://schemas.openxmlformats.org/officeDocument/2006/relationships/slideLayout" Target="../slideLayouts/slideLayout231.xml"/><Relationship Id="rId7" Type="http://schemas.openxmlformats.org/officeDocument/2006/relationships/slideLayout" Target="../slideLayouts/slideLayout235.xml"/><Relationship Id="rId2" Type="http://schemas.openxmlformats.org/officeDocument/2006/relationships/slideLayout" Target="../slideLayouts/slideLayout230.xml"/><Relationship Id="rId1" Type="http://schemas.openxmlformats.org/officeDocument/2006/relationships/slideLayout" Target="../slideLayouts/slideLayout229.xml"/><Relationship Id="rId6" Type="http://schemas.openxmlformats.org/officeDocument/2006/relationships/slideLayout" Target="../slideLayouts/slideLayout234.xml"/><Relationship Id="rId11" Type="http://schemas.openxmlformats.org/officeDocument/2006/relationships/theme" Target="../theme/theme21.xml"/><Relationship Id="rId5" Type="http://schemas.openxmlformats.org/officeDocument/2006/relationships/slideLayout" Target="../slideLayouts/slideLayout233.xml"/><Relationship Id="rId10" Type="http://schemas.openxmlformats.org/officeDocument/2006/relationships/slideLayout" Target="../slideLayouts/slideLayout238.xml"/><Relationship Id="rId4" Type="http://schemas.openxmlformats.org/officeDocument/2006/relationships/slideLayout" Target="../slideLayouts/slideLayout232.xml"/><Relationship Id="rId9" Type="http://schemas.openxmlformats.org/officeDocument/2006/relationships/slideLayout" Target="../slideLayouts/slideLayout237.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46.xml"/><Relationship Id="rId13" Type="http://schemas.openxmlformats.org/officeDocument/2006/relationships/slideLayout" Target="../slideLayouts/slideLayout251.xml"/><Relationship Id="rId3" Type="http://schemas.openxmlformats.org/officeDocument/2006/relationships/slideLayout" Target="../slideLayouts/slideLayout241.xml"/><Relationship Id="rId7" Type="http://schemas.openxmlformats.org/officeDocument/2006/relationships/slideLayout" Target="../slideLayouts/slideLayout245.xml"/><Relationship Id="rId12" Type="http://schemas.openxmlformats.org/officeDocument/2006/relationships/slideLayout" Target="../slideLayouts/slideLayout250.xml"/><Relationship Id="rId2" Type="http://schemas.openxmlformats.org/officeDocument/2006/relationships/slideLayout" Target="../slideLayouts/slideLayout240.xml"/><Relationship Id="rId1" Type="http://schemas.openxmlformats.org/officeDocument/2006/relationships/slideLayout" Target="../slideLayouts/slideLayout239.xml"/><Relationship Id="rId6" Type="http://schemas.openxmlformats.org/officeDocument/2006/relationships/slideLayout" Target="../slideLayouts/slideLayout244.xml"/><Relationship Id="rId11" Type="http://schemas.openxmlformats.org/officeDocument/2006/relationships/slideLayout" Target="../slideLayouts/slideLayout249.xml"/><Relationship Id="rId5" Type="http://schemas.openxmlformats.org/officeDocument/2006/relationships/slideLayout" Target="../slideLayouts/slideLayout243.xml"/><Relationship Id="rId10" Type="http://schemas.openxmlformats.org/officeDocument/2006/relationships/slideLayout" Target="../slideLayouts/slideLayout248.xml"/><Relationship Id="rId4" Type="http://schemas.openxmlformats.org/officeDocument/2006/relationships/slideLayout" Target="../slideLayouts/slideLayout242.xml"/><Relationship Id="rId9" Type="http://schemas.openxmlformats.org/officeDocument/2006/relationships/slideLayout" Target="../slideLayouts/slideLayout247.xml"/><Relationship Id="rId14" Type="http://schemas.openxmlformats.org/officeDocument/2006/relationships/theme" Target="../theme/theme22.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59.xml"/><Relationship Id="rId13" Type="http://schemas.openxmlformats.org/officeDocument/2006/relationships/slideLayout" Target="../slideLayouts/slideLayout264.xml"/><Relationship Id="rId3" Type="http://schemas.openxmlformats.org/officeDocument/2006/relationships/slideLayout" Target="../slideLayouts/slideLayout254.xml"/><Relationship Id="rId7" Type="http://schemas.openxmlformats.org/officeDocument/2006/relationships/slideLayout" Target="../slideLayouts/slideLayout258.xml"/><Relationship Id="rId12" Type="http://schemas.openxmlformats.org/officeDocument/2006/relationships/slideLayout" Target="../slideLayouts/slideLayout263.xml"/><Relationship Id="rId2" Type="http://schemas.openxmlformats.org/officeDocument/2006/relationships/slideLayout" Target="../slideLayouts/slideLayout253.xml"/><Relationship Id="rId16" Type="http://schemas.openxmlformats.org/officeDocument/2006/relationships/theme" Target="../theme/theme23.xml"/><Relationship Id="rId1" Type="http://schemas.openxmlformats.org/officeDocument/2006/relationships/slideLayout" Target="../slideLayouts/slideLayout252.xml"/><Relationship Id="rId6" Type="http://schemas.openxmlformats.org/officeDocument/2006/relationships/slideLayout" Target="../slideLayouts/slideLayout257.xml"/><Relationship Id="rId11" Type="http://schemas.openxmlformats.org/officeDocument/2006/relationships/slideLayout" Target="../slideLayouts/slideLayout262.xml"/><Relationship Id="rId5" Type="http://schemas.openxmlformats.org/officeDocument/2006/relationships/slideLayout" Target="../slideLayouts/slideLayout256.xml"/><Relationship Id="rId15" Type="http://schemas.openxmlformats.org/officeDocument/2006/relationships/slideLayout" Target="../slideLayouts/slideLayout266.xml"/><Relationship Id="rId10" Type="http://schemas.openxmlformats.org/officeDocument/2006/relationships/slideLayout" Target="../slideLayouts/slideLayout261.xml"/><Relationship Id="rId4" Type="http://schemas.openxmlformats.org/officeDocument/2006/relationships/slideLayout" Target="../slideLayouts/slideLayout255.xml"/><Relationship Id="rId9" Type="http://schemas.openxmlformats.org/officeDocument/2006/relationships/slideLayout" Target="../slideLayouts/slideLayout260.xml"/><Relationship Id="rId14" Type="http://schemas.openxmlformats.org/officeDocument/2006/relationships/slideLayout" Target="../slideLayouts/slideLayout265.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74.xml"/><Relationship Id="rId13" Type="http://schemas.openxmlformats.org/officeDocument/2006/relationships/slideLayout" Target="../slideLayouts/slideLayout279.xml"/><Relationship Id="rId3" Type="http://schemas.openxmlformats.org/officeDocument/2006/relationships/slideLayout" Target="../slideLayouts/slideLayout269.xml"/><Relationship Id="rId7" Type="http://schemas.openxmlformats.org/officeDocument/2006/relationships/slideLayout" Target="../slideLayouts/slideLayout273.xml"/><Relationship Id="rId12" Type="http://schemas.openxmlformats.org/officeDocument/2006/relationships/slideLayout" Target="../slideLayouts/slideLayout278.xml"/><Relationship Id="rId2" Type="http://schemas.openxmlformats.org/officeDocument/2006/relationships/slideLayout" Target="../slideLayouts/slideLayout268.xml"/><Relationship Id="rId1" Type="http://schemas.openxmlformats.org/officeDocument/2006/relationships/slideLayout" Target="../slideLayouts/slideLayout267.xml"/><Relationship Id="rId6" Type="http://schemas.openxmlformats.org/officeDocument/2006/relationships/slideLayout" Target="../slideLayouts/slideLayout272.xml"/><Relationship Id="rId11" Type="http://schemas.openxmlformats.org/officeDocument/2006/relationships/slideLayout" Target="../slideLayouts/slideLayout277.xml"/><Relationship Id="rId5" Type="http://schemas.openxmlformats.org/officeDocument/2006/relationships/slideLayout" Target="../slideLayouts/slideLayout271.xml"/><Relationship Id="rId10" Type="http://schemas.openxmlformats.org/officeDocument/2006/relationships/slideLayout" Target="../slideLayouts/slideLayout276.xml"/><Relationship Id="rId4" Type="http://schemas.openxmlformats.org/officeDocument/2006/relationships/slideLayout" Target="../slideLayouts/slideLayout270.xml"/><Relationship Id="rId9" Type="http://schemas.openxmlformats.org/officeDocument/2006/relationships/slideLayout" Target="../slideLayouts/slideLayout275.xml"/><Relationship Id="rId14" Type="http://schemas.openxmlformats.org/officeDocument/2006/relationships/theme" Target="../theme/theme24.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87.xml"/><Relationship Id="rId13" Type="http://schemas.openxmlformats.org/officeDocument/2006/relationships/image" Target="../media/image1.jpeg"/><Relationship Id="rId3" Type="http://schemas.openxmlformats.org/officeDocument/2006/relationships/slideLayout" Target="../slideLayouts/slideLayout282.xml"/><Relationship Id="rId7" Type="http://schemas.openxmlformats.org/officeDocument/2006/relationships/slideLayout" Target="../slideLayouts/slideLayout286.xml"/><Relationship Id="rId12" Type="http://schemas.openxmlformats.org/officeDocument/2006/relationships/theme" Target="../theme/theme25.xml"/><Relationship Id="rId2" Type="http://schemas.openxmlformats.org/officeDocument/2006/relationships/slideLayout" Target="../slideLayouts/slideLayout281.xml"/><Relationship Id="rId1" Type="http://schemas.openxmlformats.org/officeDocument/2006/relationships/slideLayout" Target="../slideLayouts/slideLayout280.xml"/><Relationship Id="rId6" Type="http://schemas.openxmlformats.org/officeDocument/2006/relationships/slideLayout" Target="../slideLayouts/slideLayout285.xml"/><Relationship Id="rId11" Type="http://schemas.openxmlformats.org/officeDocument/2006/relationships/slideLayout" Target="../slideLayouts/slideLayout290.xml"/><Relationship Id="rId5" Type="http://schemas.openxmlformats.org/officeDocument/2006/relationships/slideLayout" Target="../slideLayouts/slideLayout284.xml"/><Relationship Id="rId10" Type="http://schemas.openxmlformats.org/officeDocument/2006/relationships/slideLayout" Target="../slideLayouts/slideLayout289.xml"/><Relationship Id="rId4" Type="http://schemas.openxmlformats.org/officeDocument/2006/relationships/slideLayout" Target="../slideLayouts/slideLayout283.xml"/><Relationship Id="rId9" Type="http://schemas.openxmlformats.org/officeDocument/2006/relationships/slideLayout" Target="../slideLayouts/slideLayout288.xml"/><Relationship Id="rId14" Type="http://schemas.openxmlformats.org/officeDocument/2006/relationships/image" Target="../media/image2.png"/></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98.xml"/><Relationship Id="rId13" Type="http://schemas.openxmlformats.org/officeDocument/2006/relationships/slideLayout" Target="../slideLayouts/slideLayout303.xml"/><Relationship Id="rId3" Type="http://schemas.openxmlformats.org/officeDocument/2006/relationships/slideLayout" Target="../slideLayouts/slideLayout293.xml"/><Relationship Id="rId7" Type="http://schemas.openxmlformats.org/officeDocument/2006/relationships/slideLayout" Target="../slideLayouts/slideLayout297.xml"/><Relationship Id="rId12" Type="http://schemas.openxmlformats.org/officeDocument/2006/relationships/slideLayout" Target="../slideLayouts/slideLayout302.xml"/><Relationship Id="rId2" Type="http://schemas.openxmlformats.org/officeDocument/2006/relationships/slideLayout" Target="../slideLayouts/slideLayout292.xml"/><Relationship Id="rId1" Type="http://schemas.openxmlformats.org/officeDocument/2006/relationships/slideLayout" Target="../slideLayouts/slideLayout291.xml"/><Relationship Id="rId6" Type="http://schemas.openxmlformats.org/officeDocument/2006/relationships/slideLayout" Target="../slideLayouts/slideLayout296.xml"/><Relationship Id="rId11" Type="http://schemas.openxmlformats.org/officeDocument/2006/relationships/slideLayout" Target="../slideLayouts/slideLayout301.xml"/><Relationship Id="rId5" Type="http://schemas.openxmlformats.org/officeDocument/2006/relationships/slideLayout" Target="../slideLayouts/slideLayout295.xml"/><Relationship Id="rId10" Type="http://schemas.openxmlformats.org/officeDocument/2006/relationships/slideLayout" Target="../slideLayouts/slideLayout300.xml"/><Relationship Id="rId4" Type="http://schemas.openxmlformats.org/officeDocument/2006/relationships/slideLayout" Target="../slideLayouts/slideLayout294.xml"/><Relationship Id="rId9" Type="http://schemas.openxmlformats.org/officeDocument/2006/relationships/slideLayout" Target="../slideLayouts/slideLayout299.xml"/><Relationship Id="rId14" Type="http://schemas.openxmlformats.org/officeDocument/2006/relationships/theme" Target="../theme/theme26.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311.xml"/><Relationship Id="rId13" Type="http://schemas.openxmlformats.org/officeDocument/2006/relationships/slideLayout" Target="../slideLayouts/slideLayout316.xml"/><Relationship Id="rId3" Type="http://schemas.openxmlformats.org/officeDocument/2006/relationships/slideLayout" Target="../slideLayouts/slideLayout306.xml"/><Relationship Id="rId7" Type="http://schemas.openxmlformats.org/officeDocument/2006/relationships/slideLayout" Target="../slideLayouts/slideLayout310.xml"/><Relationship Id="rId12" Type="http://schemas.openxmlformats.org/officeDocument/2006/relationships/slideLayout" Target="../slideLayouts/slideLayout315.xml"/><Relationship Id="rId2" Type="http://schemas.openxmlformats.org/officeDocument/2006/relationships/slideLayout" Target="../slideLayouts/slideLayout305.xml"/><Relationship Id="rId16" Type="http://schemas.openxmlformats.org/officeDocument/2006/relationships/theme" Target="../theme/theme27.xml"/><Relationship Id="rId1" Type="http://schemas.openxmlformats.org/officeDocument/2006/relationships/slideLayout" Target="../slideLayouts/slideLayout304.xml"/><Relationship Id="rId6" Type="http://schemas.openxmlformats.org/officeDocument/2006/relationships/slideLayout" Target="../slideLayouts/slideLayout309.xml"/><Relationship Id="rId11" Type="http://schemas.openxmlformats.org/officeDocument/2006/relationships/slideLayout" Target="../slideLayouts/slideLayout314.xml"/><Relationship Id="rId5" Type="http://schemas.openxmlformats.org/officeDocument/2006/relationships/slideLayout" Target="../slideLayouts/slideLayout308.xml"/><Relationship Id="rId15" Type="http://schemas.openxmlformats.org/officeDocument/2006/relationships/slideLayout" Target="../slideLayouts/slideLayout318.xml"/><Relationship Id="rId10" Type="http://schemas.openxmlformats.org/officeDocument/2006/relationships/slideLayout" Target="../slideLayouts/slideLayout313.xml"/><Relationship Id="rId4" Type="http://schemas.openxmlformats.org/officeDocument/2006/relationships/slideLayout" Target="../slideLayouts/slideLayout307.xml"/><Relationship Id="rId9" Type="http://schemas.openxmlformats.org/officeDocument/2006/relationships/slideLayout" Target="../slideLayouts/slideLayout312.xml"/><Relationship Id="rId14" Type="http://schemas.openxmlformats.org/officeDocument/2006/relationships/slideLayout" Target="../slideLayouts/slideLayout317.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26.xml"/><Relationship Id="rId13" Type="http://schemas.openxmlformats.org/officeDocument/2006/relationships/slideLayout" Target="../slideLayouts/slideLayout331.xml"/><Relationship Id="rId3" Type="http://schemas.openxmlformats.org/officeDocument/2006/relationships/slideLayout" Target="../slideLayouts/slideLayout321.xml"/><Relationship Id="rId7" Type="http://schemas.openxmlformats.org/officeDocument/2006/relationships/slideLayout" Target="../slideLayouts/slideLayout325.xml"/><Relationship Id="rId12" Type="http://schemas.openxmlformats.org/officeDocument/2006/relationships/slideLayout" Target="../slideLayouts/slideLayout330.xml"/><Relationship Id="rId2" Type="http://schemas.openxmlformats.org/officeDocument/2006/relationships/slideLayout" Target="../slideLayouts/slideLayout320.xml"/><Relationship Id="rId1" Type="http://schemas.openxmlformats.org/officeDocument/2006/relationships/slideLayout" Target="../slideLayouts/slideLayout319.xml"/><Relationship Id="rId6" Type="http://schemas.openxmlformats.org/officeDocument/2006/relationships/slideLayout" Target="../slideLayouts/slideLayout324.xml"/><Relationship Id="rId11" Type="http://schemas.openxmlformats.org/officeDocument/2006/relationships/slideLayout" Target="../slideLayouts/slideLayout329.xml"/><Relationship Id="rId5" Type="http://schemas.openxmlformats.org/officeDocument/2006/relationships/slideLayout" Target="../slideLayouts/slideLayout323.xml"/><Relationship Id="rId10" Type="http://schemas.openxmlformats.org/officeDocument/2006/relationships/slideLayout" Target="../slideLayouts/slideLayout328.xml"/><Relationship Id="rId4" Type="http://schemas.openxmlformats.org/officeDocument/2006/relationships/slideLayout" Target="../slideLayouts/slideLayout322.xml"/><Relationship Id="rId9" Type="http://schemas.openxmlformats.org/officeDocument/2006/relationships/slideLayout" Target="../slideLayouts/slideLayout327.xml"/><Relationship Id="rId14" Type="http://schemas.openxmlformats.org/officeDocument/2006/relationships/theme" Target="../theme/theme28.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39.xml"/><Relationship Id="rId13" Type="http://schemas.openxmlformats.org/officeDocument/2006/relationships/slideLayout" Target="../slideLayouts/slideLayout344.xml"/><Relationship Id="rId3" Type="http://schemas.openxmlformats.org/officeDocument/2006/relationships/slideLayout" Target="../slideLayouts/slideLayout334.xml"/><Relationship Id="rId7" Type="http://schemas.openxmlformats.org/officeDocument/2006/relationships/slideLayout" Target="../slideLayouts/slideLayout338.xml"/><Relationship Id="rId12" Type="http://schemas.openxmlformats.org/officeDocument/2006/relationships/slideLayout" Target="../slideLayouts/slideLayout343.xml"/><Relationship Id="rId2" Type="http://schemas.openxmlformats.org/officeDocument/2006/relationships/slideLayout" Target="../slideLayouts/slideLayout333.xml"/><Relationship Id="rId16" Type="http://schemas.openxmlformats.org/officeDocument/2006/relationships/theme" Target="../theme/theme29.xml"/><Relationship Id="rId1" Type="http://schemas.openxmlformats.org/officeDocument/2006/relationships/slideLayout" Target="../slideLayouts/slideLayout332.xml"/><Relationship Id="rId6" Type="http://schemas.openxmlformats.org/officeDocument/2006/relationships/slideLayout" Target="../slideLayouts/slideLayout337.xml"/><Relationship Id="rId11" Type="http://schemas.openxmlformats.org/officeDocument/2006/relationships/slideLayout" Target="../slideLayouts/slideLayout342.xml"/><Relationship Id="rId5" Type="http://schemas.openxmlformats.org/officeDocument/2006/relationships/slideLayout" Target="../slideLayouts/slideLayout336.xml"/><Relationship Id="rId15" Type="http://schemas.openxmlformats.org/officeDocument/2006/relationships/slideLayout" Target="../slideLayouts/slideLayout346.xml"/><Relationship Id="rId10" Type="http://schemas.openxmlformats.org/officeDocument/2006/relationships/slideLayout" Target="../slideLayouts/slideLayout341.xml"/><Relationship Id="rId4" Type="http://schemas.openxmlformats.org/officeDocument/2006/relationships/slideLayout" Target="../slideLayouts/slideLayout335.xml"/><Relationship Id="rId9" Type="http://schemas.openxmlformats.org/officeDocument/2006/relationships/slideLayout" Target="../slideLayouts/slideLayout340.xml"/><Relationship Id="rId14" Type="http://schemas.openxmlformats.org/officeDocument/2006/relationships/slideLayout" Target="../slideLayouts/slideLayout34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54.xml"/><Relationship Id="rId13" Type="http://schemas.openxmlformats.org/officeDocument/2006/relationships/image" Target="../media/image19.jpeg"/><Relationship Id="rId3" Type="http://schemas.openxmlformats.org/officeDocument/2006/relationships/slideLayout" Target="../slideLayouts/slideLayout349.xml"/><Relationship Id="rId7" Type="http://schemas.openxmlformats.org/officeDocument/2006/relationships/slideLayout" Target="../slideLayouts/slideLayout353.xml"/><Relationship Id="rId12" Type="http://schemas.openxmlformats.org/officeDocument/2006/relationships/theme" Target="../theme/theme30.xml"/><Relationship Id="rId2" Type="http://schemas.openxmlformats.org/officeDocument/2006/relationships/slideLayout" Target="../slideLayouts/slideLayout348.xml"/><Relationship Id="rId1" Type="http://schemas.openxmlformats.org/officeDocument/2006/relationships/slideLayout" Target="../slideLayouts/slideLayout347.xml"/><Relationship Id="rId6" Type="http://schemas.openxmlformats.org/officeDocument/2006/relationships/slideLayout" Target="../slideLayouts/slideLayout352.xml"/><Relationship Id="rId11" Type="http://schemas.openxmlformats.org/officeDocument/2006/relationships/slideLayout" Target="../slideLayouts/slideLayout357.xml"/><Relationship Id="rId5" Type="http://schemas.openxmlformats.org/officeDocument/2006/relationships/slideLayout" Target="../slideLayouts/slideLayout351.xml"/><Relationship Id="rId10" Type="http://schemas.openxmlformats.org/officeDocument/2006/relationships/slideLayout" Target="../slideLayouts/slideLayout356.xml"/><Relationship Id="rId4" Type="http://schemas.openxmlformats.org/officeDocument/2006/relationships/slideLayout" Target="../slideLayouts/slideLayout350.xml"/><Relationship Id="rId9" Type="http://schemas.openxmlformats.org/officeDocument/2006/relationships/slideLayout" Target="../slideLayouts/slideLayout355.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65.xml"/><Relationship Id="rId13" Type="http://schemas.openxmlformats.org/officeDocument/2006/relationships/slideLayout" Target="../slideLayouts/slideLayout370.xml"/><Relationship Id="rId3" Type="http://schemas.openxmlformats.org/officeDocument/2006/relationships/slideLayout" Target="../slideLayouts/slideLayout360.xml"/><Relationship Id="rId7" Type="http://schemas.openxmlformats.org/officeDocument/2006/relationships/slideLayout" Target="../slideLayouts/slideLayout364.xml"/><Relationship Id="rId12" Type="http://schemas.openxmlformats.org/officeDocument/2006/relationships/slideLayout" Target="../slideLayouts/slideLayout369.xml"/><Relationship Id="rId2" Type="http://schemas.openxmlformats.org/officeDocument/2006/relationships/slideLayout" Target="../slideLayouts/slideLayout359.xml"/><Relationship Id="rId16" Type="http://schemas.openxmlformats.org/officeDocument/2006/relationships/theme" Target="../theme/theme31.xml"/><Relationship Id="rId1" Type="http://schemas.openxmlformats.org/officeDocument/2006/relationships/slideLayout" Target="../slideLayouts/slideLayout358.xml"/><Relationship Id="rId6" Type="http://schemas.openxmlformats.org/officeDocument/2006/relationships/slideLayout" Target="../slideLayouts/slideLayout363.xml"/><Relationship Id="rId11" Type="http://schemas.openxmlformats.org/officeDocument/2006/relationships/slideLayout" Target="../slideLayouts/slideLayout368.xml"/><Relationship Id="rId5" Type="http://schemas.openxmlformats.org/officeDocument/2006/relationships/slideLayout" Target="../slideLayouts/slideLayout362.xml"/><Relationship Id="rId15" Type="http://schemas.openxmlformats.org/officeDocument/2006/relationships/slideLayout" Target="../slideLayouts/slideLayout372.xml"/><Relationship Id="rId10" Type="http://schemas.openxmlformats.org/officeDocument/2006/relationships/slideLayout" Target="../slideLayouts/slideLayout367.xml"/><Relationship Id="rId4" Type="http://schemas.openxmlformats.org/officeDocument/2006/relationships/slideLayout" Target="../slideLayouts/slideLayout361.xml"/><Relationship Id="rId9" Type="http://schemas.openxmlformats.org/officeDocument/2006/relationships/slideLayout" Target="../slideLayouts/slideLayout366.xml"/><Relationship Id="rId14" Type="http://schemas.openxmlformats.org/officeDocument/2006/relationships/slideLayout" Target="../slideLayouts/slideLayout371.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80.xml"/><Relationship Id="rId13" Type="http://schemas.openxmlformats.org/officeDocument/2006/relationships/slideLayout" Target="../slideLayouts/slideLayout385.xml"/><Relationship Id="rId3" Type="http://schemas.openxmlformats.org/officeDocument/2006/relationships/slideLayout" Target="../slideLayouts/slideLayout375.xml"/><Relationship Id="rId7" Type="http://schemas.openxmlformats.org/officeDocument/2006/relationships/slideLayout" Target="../slideLayouts/slideLayout379.xml"/><Relationship Id="rId12" Type="http://schemas.openxmlformats.org/officeDocument/2006/relationships/slideLayout" Target="../slideLayouts/slideLayout384.xml"/><Relationship Id="rId2" Type="http://schemas.openxmlformats.org/officeDocument/2006/relationships/slideLayout" Target="../slideLayouts/slideLayout374.xml"/><Relationship Id="rId16" Type="http://schemas.openxmlformats.org/officeDocument/2006/relationships/theme" Target="../theme/theme32.xml"/><Relationship Id="rId1" Type="http://schemas.openxmlformats.org/officeDocument/2006/relationships/slideLayout" Target="../slideLayouts/slideLayout373.xml"/><Relationship Id="rId6" Type="http://schemas.openxmlformats.org/officeDocument/2006/relationships/slideLayout" Target="../slideLayouts/slideLayout378.xml"/><Relationship Id="rId11" Type="http://schemas.openxmlformats.org/officeDocument/2006/relationships/slideLayout" Target="../slideLayouts/slideLayout383.xml"/><Relationship Id="rId5" Type="http://schemas.openxmlformats.org/officeDocument/2006/relationships/slideLayout" Target="../slideLayouts/slideLayout377.xml"/><Relationship Id="rId15" Type="http://schemas.openxmlformats.org/officeDocument/2006/relationships/slideLayout" Target="../slideLayouts/slideLayout387.xml"/><Relationship Id="rId10" Type="http://schemas.openxmlformats.org/officeDocument/2006/relationships/slideLayout" Target="../slideLayouts/slideLayout382.xml"/><Relationship Id="rId4" Type="http://schemas.openxmlformats.org/officeDocument/2006/relationships/slideLayout" Target="../slideLayouts/slideLayout376.xml"/><Relationship Id="rId9" Type="http://schemas.openxmlformats.org/officeDocument/2006/relationships/slideLayout" Target="../slideLayouts/slideLayout381.xml"/><Relationship Id="rId14" Type="http://schemas.openxmlformats.org/officeDocument/2006/relationships/slideLayout" Target="../slideLayouts/slideLayout386.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95.xml"/><Relationship Id="rId13" Type="http://schemas.openxmlformats.org/officeDocument/2006/relationships/slideLayout" Target="../slideLayouts/slideLayout400.xml"/><Relationship Id="rId3" Type="http://schemas.openxmlformats.org/officeDocument/2006/relationships/slideLayout" Target="../slideLayouts/slideLayout390.xml"/><Relationship Id="rId7" Type="http://schemas.openxmlformats.org/officeDocument/2006/relationships/slideLayout" Target="../slideLayouts/slideLayout394.xml"/><Relationship Id="rId12" Type="http://schemas.openxmlformats.org/officeDocument/2006/relationships/slideLayout" Target="../slideLayouts/slideLayout399.xml"/><Relationship Id="rId2" Type="http://schemas.openxmlformats.org/officeDocument/2006/relationships/slideLayout" Target="../slideLayouts/slideLayout389.xml"/><Relationship Id="rId1" Type="http://schemas.openxmlformats.org/officeDocument/2006/relationships/slideLayout" Target="../slideLayouts/slideLayout388.xml"/><Relationship Id="rId6" Type="http://schemas.openxmlformats.org/officeDocument/2006/relationships/slideLayout" Target="../slideLayouts/slideLayout393.xml"/><Relationship Id="rId11" Type="http://schemas.openxmlformats.org/officeDocument/2006/relationships/slideLayout" Target="../slideLayouts/slideLayout398.xml"/><Relationship Id="rId5" Type="http://schemas.openxmlformats.org/officeDocument/2006/relationships/slideLayout" Target="../slideLayouts/slideLayout392.xml"/><Relationship Id="rId10" Type="http://schemas.openxmlformats.org/officeDocument/2006/relationships/slideLayout" Target="../slideLayouts/slideLayout397.xml"/><Relationship Id="rId4" Type="http://schemas.openxmlformats.org/officeDocument/2006/relationships/slideLayout" Target="../slideLayouts/slideLayout391.xml"/><Relationship Id="rId9" Type="http://schemas.openxmlformats.org/officeDocument/2006/relationships/slideLayout" Target="../slideLayouts/slideLayout396.xml"/><Relationship Id="rId14" Type="http://schemas.openxmlformats.org/officeDocument/2006/relationships/theme" Target="../theme/theme33.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408.xml"/><Relationship Id="rId13" Type="http://schemas.openxmlformats.org/officeDocument/2006/relationships/slideLayout" Target="../slideLayouts/slideLayout413.xml"/><Relationship Id="rId3" Type="http://schemas.openxmlformats.org/officeDocument/2006/relationships/slideLayout" Target="../slideLayouts/slideLayout403.xml"/><Relationship Id="rId7" Type="http://schemas.openxmlformats.org/officeDocument/2006/relationships/slideLayout" Target="../slideLayouts/slideLayout407.xml"/><Relationship Id="rId12" Type="http://schemas.openxmlformats.org/officeDocument/2006/relationships/slideLayout" Target="../slideLayouts/slideLayout412.xml"/><Relationship Id="rId2" Type="http://schemas.openxmlformats.org/officeDocument/2006/relationships/slideLayout" Target="../slideLayouts/slideLayout402.xml"/><Relationship Id="rId1" Type="http://schemas.openxmlformats.org/officeDocument/2006/relationships/slideLayout" Target="../slideLayouts/slideLayout401.xml"/><Relationship Id="rId6" Type="http://schemas.openxmlformats.org/officeDocument/2006/relationships/slideLayout" Target="../slideLayouts/slideLayout406.xml"/><Relationship Id="rId11" Type="http://schemas.openxmlformats.org/officeDocument/2006/relationships/slideLayout" Target="../slideLayouts/slideLayout411.xml"/><Relationship Id="rId5" Type="http://schemas.openxmlformats.org/officeDocument/2006/relationships/slideLayout" Target="../slideLayouts/slideLayout405.xml"/><Relationship Id="rId10" Type="http://schemas.openxmlformats.org/officeDocument/2006/relationships/slideLayout" Target="../slideLayouts/slideLayout410.xml"/><Relationship Id="rId4" Type="http://schemas.openxmlformats.org/officeDocument/2006/relationships/slideLayout" Target="../slideLayouts/slideLayout404.xml"/><Relationship Id="rId9" Type="http://schemas.openxmlformats.org/officeDocument/2006/relationships/slideLayout" Target="../slideLayouts/slideLayout409.xml"/><Relationship Id="rId14" Type="http://schemas.openxmlformats.org/officeDocument/2006/relationships/theme" Target="../theme/theme34.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421.xml"/><Relationship Id="rId13" Type="http://schemas.openxmlformats.org/officeDocument/2006/relationships/image" Target="../media/image1.jpeg"/><Relationship Id="rId3" Type="http://schemas.openxmlformats.org/officeDocument/2006/relationships/slideLayout" Target="../slideLayouts/slideLayout416.xml"/><Relationship Id="rId7" Type="http://schemas.openxmlformats.org/officeDocument/2006/relationships/slideLayout" Target="../slideLayouts/slideLayout420.xml"/><Relationship Id="rId12" Type="http://schemas.openxmlformats.org/officeDocument/2006/relationships/theme" Target="../theme/theme35.xml"/><Relationship Id="rId2" Type="http://schemas.openxmlformats.org/officeDocument/2006/relationships/slideLayout" Target="../slideLayouts/slideLayout415.xml"/><Relationship Id="rId1" Type="http://schemas.openxmlformats.org/officeDocument/2006/relationships/slideLayout" Target="../slideLayouts/slideLayout414.xml"/><Relationship Id="rId6" Type="http://schemas.openxmlformats.org/officeDocument/2006/relationships/slideLayout" Target="../slideLayouts/slideLayout419.xml"/><Relationship Id="rId11" Type="http://schemas.openxmlformats.org/officeDocument/2006/relationships/slideLayout" Target="../slideLayouts/slideLayout424.xml"/><Relationship Id="rId5" Type="http://schemas.openxmlformats.org/officeDocument/2006/relationships/slideLayout" Target="../slideLayouts/slideLayout418.xml"/><Relationship Id="rId10" Type="http://schemas.openxmlformats.org/officeDocument/2006/relationships/slideLayout" Target="../slideLayouts/slideLayout423.xml"/><Relationship Id="rId4" Type="http://schemas.openxmlformats.org/officeDocument/2006/relationships/slideLayout" Target="../slideLayouts/slideLayout417.xml"/><Relationship Id="rId9" Type="http://schemas.openxmlformats.org/officeDocument/2006/relationships/slideLayout" Target="../slideLayouts/slideLayout422.xml"/><Relationship Id="rId14" Type="http://schemas.openxmlformats.org/officeDocument/2006/relationships/image" Target="../media/image2.png"/></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432.xml"/><Relationship Id="rId3" Type="http://schemas.openxmlformats.org/officeDocument/2006/relationships/slideLayout" Target="../slideLayouts/slideLayout427.xml"/><Relationship Id="rId7" Type="http://schemas.openxmlformats.org/officeDocument/2006/relationships/slideLayout" Target="../slideLayouts/slideLayout431.xml"/><Relationship Id="rId12" Type="http://schemas.openxmlformats.org/officeDocument/2006/relationships/theme" Target="../theme/theme36.xml"/><Relationship Id="rId2" Type="http://schemas.openxmlformats.org/officeDocument/2006/relationships/slideLayout" Target="../slideLayouts/slideLayout426.xml"/><Relationship Id="rId1" Type="http://schemas.openxmlformats.org/officeDocument/2006/relationships/slideLayout" Target="../slideLayouts/slideLayout425.xml"/><Relationship Id="rId6" Type="http://schemas.openxmlformats.org/officeDocument/2006/relationships/slideLayout" Target="../slideLayouts/slideLayout430.xml"/><Relationship Id="rId11" Type="http://schemas.openxmlformats.org/officeDocument/2006/relationships/slideLayout" Target="../slideLayouts/slideLayout435.xml"/><Relationship Id="rId5" Type="http://schemas.openxmlformats.org/officeDocument/2006/relationships/slideLayout" Target="../slideLayouts/slideLayout429.xml"/><Relationship Id="rId10" Type="http://schemas.openxmlformats.org/officeDocument/2006/relationships/slideLayout" Target="../slideLayouts/slideLayout434.xml"/><Relationship Id="rId4" Type="http://schemas.openxmlformats.org/officeDocument/2006/relationships/slideLayout" Target="../slideLayouts/slideLayout428.xml"/><Relationship Id="rId9" Type="http://schemas.openxmlformats.org/officeDocument/2006/relationships/slideLayout" Target="../slideLayouts/slideLayout433.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443.xml"/><Relationship Id="rId13" Type="http://schemas.openxmlformats.org/officeDocument/2006/relationships/image" Target="../media/image18.jpeg"/><Relationship Id="rId3" Type="http://schemas.openxmlformats.org/officeDocument/2006/relationships/slideLayout" Target="../slideLayouts/slideLayout438.xml"/><Relationship Id="rId7" Type="http://schemas.openxmlformats.org/officeDocument/2006/relationships/slideLayout" Target="../slideLayouts/slideLayout442.xml"/><Relationship Id="rId12" Type="http://schemas.openxmlformats.org/officeDocument/2006/relationships/theme" Target="../theme/theme37.xml"/><Relationship Id="rId2" Type="http://schemas.openxmlformats.org/officeDocument/2006/relationships/slideLayout" Target="../slideLayouts/slideLayout437.xml"/><Relationship Id="rId1" Type="http://schemas.openxmlformats.org/officeDocument/2006/relationships/slideLayout" Target="../slideLayouts/slideLayout436.xml"/><Relationship Id="rId6" Type="http://schemas.openxmlformats.org/officeDocument/2006/relationships/slideLayout" Target="../slideLayouts/slideLayout441.xml"/><Relationship Id="rId11" Type="http://schemas.openxmlformats.org/officeDocument/2006/relationships/slideLayout" Target="../slideLayouts/slideLayout446.xml"/><Relationship Id="rId5" Type="http://schemas.openxmlformats.org/officeDocument/2006/relationships/slideLayout" Target="../slideLayouts/slideLayout440.xml"/><Relationship Id="rId10" Type="http://schemas.openxmlformats.org/officeDocument/2006/relationships/slideLayout" Target="../slideLayouts/slideLayout445.xml"/><Relationship Id="rId4" Type="http://schemas.openxmlformats.org/officeDocument/2006/relationships/slideLayout" Target="../slideLayouts/slideLayout439.xml"/><Relationship Id="rId9" Type="http://schemas.openxmlformats.org/officeDocument/2006/relationships/slideLayout" Target="../slideLayouts/slideLayout444.xml"/></Relationships>
</file>

<file path=ppt/slideMasters/_rels/slideMaster38.xml.rels><?xml version="1.0" encoding="UTF-8" standalone="yes"?>
<Relationships xmlns="http://schemas.openxmlformats.org/package/2006/relationships"><Relationship Id="rId3" Type="http://schemas.openxmlformats.org/officeDocument/2006/relationships/theme" Target="../theme/theme38.xml"/><Relationship Id="rId2" Type="http://schemas.openxmlformats.org/officeDocument/2006/relationships/slideLayout" Target="../slideLayouts/slideLayout448.xml"/><Relationship Id="rId1" Type="http://schemas.openxmlformats.org/officeDocument/2006/relationships/slideLayout" Target="../slideLayouts/slideLayout447.xml"/><Relationship Id="rId4" Type="http://schemas.openxmlformats.org/officeDocument/2006/relationships/image" Target="../media/image20.jpeg"/></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456.xml"/><Relationship Id="rId13" Type="http://schemas.openxmlformats.org/officeDocument/2006/relationships/slideLayout" Target="../slideLayouts/slideLayout461.xml"/><Relationship Id="rId3" Type="http://schemas.openxmlformats.org/officeDocument/2006/relationships/slideLayout" Target="../slideLayouts/slideLayout451.xml"/><Relationship Id="rId7" Type="http://schemas.openxmlformats.org/officeDocument/2006/relationships/slideLayout" Target="../slideLayouts/slideLayout455.xml"/><Relationship Id="rId12" Type="http://schemas.openxmlformats.org/officeDocument/2006/relationships/slideLayout" Target="../slideLayouts/slideLayout460.xml"/><Relationship Id="rId2" Type="http://schemas.openxmlformats.org/officeDocument/2006/relationships/slideLayout" Target="../slideLayouts/slideLayout450.xml"/><Relationship Id="rId1" Type="http://schemas.openxmlformats.org/officeDocument/2006/relationships/slideLayout" Target="../slideLayouts/slideLayout449.xml"/><Relationship Id="rId6" Type="http://schemas.openxmlformats.org/officeDocument/2006/relationships/slideLayout" Target="../slideLayouts/slideLayout454.xml"/><Relationship Id="rId11" Type="http://schemas.openxmlformats.org/officeDocument/2006/relationships/slideLayout" Target="../slideLayouts/slideLayout459.xml"/><Relationship Id="rId5" Type="http://schemas.openxmlformats.org/officeDocument/2006/relationships/slideLayout" Target="../slideLayouts/slideLayout453.xml"/><Relationship Id="rId10" Type="http://schemas.openxmlformats.org/officeDocument/2006/relationships/slideLayout" Target="../slideLayouts/slideLayout458.xml"/><Relationship Id="rId4" Type="http://schemas.openxmlformats.org/officeDocument/2006/relationships/slideLayout" Target="../slideLayouts/slideLayout452.xml"/><Relationship Id="rId9" Type="http://schemas.openxmlformats.org/officeDocument/2006/relationships/slideLayout" Target="../slideLayouts/slideLayout457.xml"/><Relationship Id="rId14" Type="http://schemas.openxmlformats.org/officeDocument/2006/relationships/theme" Target="../theme/theme3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4.jpe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69.xml"/><Relationship Id="rId13" Type="http://schemas.openxmlformats.org/officeDocument/2006/relationships/theme" Target="../theme/theme40.xml"/><Relationship Id="rId3" Type="http://schemas.openxmlformats.org/officeDocument/2006/relationships/slideLayout" Target="../slideLayouts/slideLayout464.xml"/><Relationship Id="rId7" Type="http://schemas.openxmlformats.org/officeDocument/2006/relationships/slideLayout" Target="../slideLayouts/slideLayout468.xml"/><Relationship Id="rId12" Type="http://schemas.openxmlformats.org/officeDocument/2006/relationships/slideLayout" Target="../slideLayouts/slideLayout473.xml"/><Relationship Id="rId2" Type="http://schemas.openxmlformats.org/officeDocument/2006/relationships/slideLayout" Target="../slideLayouts/slideLayout463.xml"/><Relationship Id="rId16" Type="http://schemas.openxmlformats.org/officeDocument/2006/relationships/image" Target="../media/image23.png"/><Relationship Id="rId1" Type="http://schemas.openxmlformats.org/officeDocument/2006/relationships/slideLayout" Target="../slideLayouts/slideLayout462.xml"/><Relationship Id="rId6" Type="http://schemas.openxmlformats.org/officeDocument/2006/relationships/slideLayout" Target="../slideLayouts/slideLayout467.xml"/><Relationship Id="rId11" Type="http://schemas.openxmlformats.org/officeDocument/2006/relationships/slideLayout" Target="../slideLayouts/slideLayout472.xml"/><Relationship Id="rId5" Type="http://schemas.openxmlformats.org/officeDocument/2006/relationships/slideLayout" Target="../slideLayouts/slideLayout466.xml"/><Relationship Id="rId15" Type="http://schemas.openxmlformats.org/officeDocument/2006/relationships/image" Target="../media/image22.png"/><Relationship Id="rId10" Type="http://schemas.openxmlformats.org/officeDocument/2006/relationships/slideLayout" Target="../slideLayouts/slideLayout471.xml"/><Relationship Id="rId4" Type="http://schemas.openxmlformats.org/officeDocument/2006/relationships/slideLayout" Target="../slideLayouts/slideLayout465.xml"/><Relationship Id="rId9" Type="http://schemas.openxmlformats.org/officeDocument/2006/relationships/slideLayout" Target="../slideLayouts/slideLayout470.xml"/><Relationship Id="rId14" Type="http://schemas.openxmlformats.org/officeDocument/2006/relationships/image" Target="../media/image21.png"/></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81.xml"/><Relationship Id="rId3" Type="http://schemas.openxmlformats.org/officeDocument/2006/relationships/slideLayout" Target="../slideLayouts/slideLayout476.xml"/><Relationship Id="rId7" Type="http://schemas.openxmlformats.org/officeDocument/2006/relationships/slideLayout" Target="../slideLayouts/slideLayout480.xml"/><Relationship Id="rId12" Type="http://schemas.openxmlformats.org/officeDocument/2006/relationships/theme" Target="../theme/theme41.xml"/><Relationship Id="rId2" Type="http://schemas.openxmlformats.org/officeDocument/2006/relationships/slideLayout" Target="../slideLayouts/slideLayout475.xml"/><Relationship Id="rId1" Type="http://schemas.openxmlformats.org/officeDocument/2006/relationships/slideLayout" Target="../slideLayouts/slideLayout474.xml"/><Relationship Id="rId6" Type="http://schemas.openxmlformats.org/officeDocument/2006/relationships/slideLayout" Target="../slideLayouts/slideLayout479.xml"/><Relationship Id="rId11" Type="http://schemas.openxmlformats.org/officeDocument/2006/relationships/slideLayout" Target="../slideLayouts/slideLayout484.xml"/><Relationship Id="rId5" Type="http://schemas.openxmlformats.org/officeDocument/2006/relationships/slideLayout" Target="../slideLayouts/slideLayout478.xml"/><Relationship Id="rId10" Type="http://schemas.openxmlformats.org/officeDocument/2006/relationships/slideLayout" Target="../slideLayouts/slideLayout483.xml"/><Relationship Id="rId4" Type="http://schemas.openxmlformats.org/officeDocument/2006/relationships/slideLayout" Target="../slideLayouts/slideLayout477.xml"/><Relationship Id="rId9" Type="http://schemas.openxmlformats.org/officeDocument/2006/relationships/slideLayout" Target="../slideLayouts/slideLayout48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5.jpe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image" Target="../media/image6.jpeg"/><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17" Type="http://schemas.openxmlformats.org/officeDocument/2006/relationships/image" Target="../media/image10.png"/><Relationship Id="rId2" Type="http://schemas.openxmlformats.org/officeDocument/2006/relationships/slideLayout" Target="../slideLayouts/slideLayout68.xml"/><Relationship Id="rId16" Type="http://schemas.openxmlformats.org/officeDocument/2006/relationships/image" Target="../media/image9.png"/><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5" Type="http://schemas.openxmlformats.org/officeDocument/2006/relationships/image" Target="../media/image8.png"/><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image" Target="../media/image7.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image" Target="../media/image12.png"/><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6" Type="http://schemas.openxmlformats.org/officeDocument/2006/relationships/image" Target="../media/image15.png"/><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5" Type="http://schemas.openxmlformats.org/officeDocument/2006/relationships/image" Target="../media/image14.png"/><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 Id="rId14" Type="http://schemas.openxmlformats.org/officeDocument/2006/relationships/image" Target="../media/image1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ChangeArrowheads="1"/>
          </p:cNvSpPr>
          <p:nvPr/>
        </p:nvSpPr>
        <p:spPr bwMode="hidden">
          <a:xfrm>
            <a:off x="152400" y="0"/>
            <a:ext cx="1447800" cy="6858000"/>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endParaRPr kumimoji="1" lang="en-US" altLang="en-US"/>
          </a:p>
        </p:txBody>
      </p:sp>
      <p:sp>
        <p:nvSpPr>
          <p:cNvPr id="7171" name="Rectangle 3"/>
          <p:cNvSpPr>
            <a:spLocks noChangeArrowheads="1"/>
          </p:cNvSpPr>
          <p:nvPr/>
        </p:nvSpPr>
        <p:spPr bwMode="hidden">
          <a:xfrm>
            <a:off x="1676400" y="0"/>
            <a:ext cx="7467600" cy="1219200"/>
          </a:xfrm>
          <a:prstGeom prst="rect">
            <a:avLst/>
          </a:prstGeom>
          <a:gradFill rotWithShape="0">
            <a:gsLst>
              <a:gs pos="0">
                <a:schemeClr val="bg2"/>
              </a:gs>
              <a:gs pos="100000">
                <a:schemeClr val="bg1"/>
              </a:gs>
            </a:gsLst>
            <a:path path="shape">
              <a:fillToRect l="50000" t="50000" r="50000" b="50000"/>
            </a:path>
          </a:gradFill>
          <a:ln w="9525">
            <a:noFill/>
            <a:miter lim="800000"/>
            <a:headEnd/>
            <a:tailEn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endParaRPr kumimoji="1" lang="en-US" altLang="en-US"/>
          </a:p>
        </p:txBody>
      </p:sp>
      <p:sp>
        <p:nvSpPr>
          <p:cNvPr id="7172" name="Rectangle 4" descr="Stationery"/>
          <p:cNvSpPr>
            <a:spLocks noChangeArrowheads="1"/>
          </p:cNvSpPr>
          <p:nvPr/>
        </p:nvSpPr>
        <p:spPr bwMode="auto">
          <a:xfrm>
            <a:off x="457200" y="0"/>
            <a:ext cx="1219200" cy="762000"/>
          </a:xfrm>
          <a:prstGeom prst="rect">
            <a:avLst/>
          </a:prstGeom>
          <a:blipFill dpi="0" rotWithShape="0">
            <a:blip r:embed="rId13"/>
            <a:srcRect/>
            <a:tile tx="0" ty="0" sx="100000" sy="100000" flip="none" algn="tl"/>
          </a:blipFill>
          <a:ln w="9525">
            <a:noFill/>
            <a:miter lim="800000"/>
            <a:headEnd/>
            <a:tailEn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endParaRPr kumimoji="1" lang="en-US" altLang="en-US"/>
          </a:p>
        </p:txBody>
      </p:sp>
      <p:sp>
        <p:nvSpPr>
          <p:cNvPr id="7173" name="Rectangle 5" descr="Stationery"/>
          <p:cNvSpPr>
            <a:spLocks noChangeArrowheads="1"/>
          </p:cNvSpPr>
          <p:nvPr/>
        </p:nvSpPr>
        <p:spPr bwMode="auto">
          <a:xfrm>
            <a:off x="0" y="0"/>
            <a:ext cx="457200" cy="6858000"/>
          </a:xfrm>
          <a:prstGeom prst="rect">
            <a:avLst/>
          </a:prstGeom>
          <a:blipFill dpi="0" rotWithShape="0">
            <a:blip r:embed="rId13"/>
            <a:srcRect/>
            <a:tile tx="0" ty="0" sx="100000" sy="100000" flip="none" algn="tl"/>
          </a:blipFill>
          <a:ln w="9525">
            <a:noFill/>
            <a:miter lim="800000"/>
            <a:headEnd/>
            <a:tailEn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endParaRPr kumimoji="1" lang="en-US" altLang="en-US"/>
          </a:p>
        </p:txBody>
      </p:sp>
      <p:sp>
        <p:nvSpPr>
          <p:cNvPr id="1030" name="Rectangle 6"/>
          <p:cNvSpPr>
            <a:spLocks noGrp="1" noChangeArrowheads="1"/>
          </p:cNvSpPr>
          <p:nvPr>
            <p:ph type="title"/>
          </p:nvPr>
        </p:nvSpPr>
        <p:spPr bwMode="auto">
          <a:xfrm>
            <a:off x="1066800" y="8382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7175" name="Rectangle 7"/>
          <p:cNvSpPr>
            <a:spLocks noGrp="1" noChangeArrowheads="1"/>
          </p:cNvSpPr>
          <p:nvPr>
            <p:ph type="dt" sz="half" idx="2"/>
          </p:nvPr>
        </p:nvSpPr>
        <p:spPr bwMode="auto">
          <a:xfrm>
            <a:off x="1066800" y="64135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solidFill>
                  <a:schemeClr val="tx2"/>
                </a:solidFill>
              </a:defRPr>
            </a:lvl1pPr>
          </a:lstStyle>
          <a:p>
            <a:endParaRPr lang="en-US" altLang="en-US"/>
          </a:p>
        </p:txBody>
      </p:sp>
      <p:sp>
        <p:nvSpPr>
          <p:cNvPr id="7176" name="Rectangle 8"/>
          <p:cNvSpPr>
            <a:spLocks noGrp="1" noChangeArrowheads="1"/>
          </p:cNvSpPr>
          <p:nvPr>
            <p:ph type="ftr" sz="quarter" idx="3"/>
          </p:nvPr>
        </p:nvSpPr>
        <p:spPr bwMode="auto">
          <a:xfrm>
            <a:off x="3429000" y="64135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solidFill>
                  <a:schemeClr val="tx2"/>
                </a:solidFill>
              </a:defRPr>
            </a:lvl1pPr>
          </a:lstStyle>
          <a:p>
            <a:endParaRPr lang="en-US" altLang="en-US"/>
          </a:p>
        </p:txBody>
      </p:sp>
      <p:pic>
        <p:nvPicPr>
          <p:cNvPr id="1033" name="Picture 9" descr="anabnr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228725" y="0"/>
            <a:ext cx="7915275" cy="754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178" name="Rectangle 10"/>
          <p:cNvSpPr>
            <a:spLocks noChangeArrowheads="1"/>
          </p:cNvSpPr>
          <p:nvPr/>
        </p:nvSpPr>
        <p:spPr bwMode="auto">
          <a:xfrm>
            <a:off x="304800" y="457200"/>
            <a:ext cx="2514600" cy="304800"/>
          </a:xfrm>
          <a:prstGeom prst="rect">
            <a:avLst/>
          </a:prstGeom>
          <a:solidFill>
            <a:schemeClr val="accent2">
              <a:alpha val="50000"/>
            </a:schemeClr>
          </a:solidFill>
          <a:ln w="9525">
            <a:noFill/>
            <a:miter lim="800000"/>
            <a:headEnd/>
            <a:tailEn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endParaRPr kumimoji="1" lang="en-US" altLang="en-US"/>
          </a:p>
        </p:txBody>
      </p:sp>
      <p:sp>
        <p:nvSpPr>
          <p:cNvPr id="7179" name="Rectangle 11"/>
          <p:cNvSpPr>
            <a:spLocks noGrp="1" noChangeArrowheads="1"/>
          </p:cNvSpPr>
          <p:nvPr>
            <p:ph type="sldNum" sz="quarter" idx="4"/>
          </p:nvPr>
        </p:nvSpPr>
        <p:spPr bwMode="auto">
          <a:xfrm>
            <a:off x="8229600" y="6413500"/>
            <a:ext cx="9144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a:solidFill>
                  <a:schemeClr val="tx2"/>
                </a:solidFill>
              </a:defRPr>
            </a:lvl1pPr>
          </a:lstStyle>
          <a:p>
            <a:fld id="{E3C95A15-316F-4C80-9CC3-75CE643D7ACB}" type="slidenum">
              <a:rPr lang="en-US" altLang="en-US"/>
              <a:pPr/>
              <a:t>‹#›</a:t>
            </a:fld>
            <a:endParaRPr lang="en-US" altLang="en-US" sz="1400"/>
          </a:p>
        </p:txBody>
      </p:sp>
      <p:sp>
        <p:nvSpPr>
          <p:cNvPr id="1036" name="Rectangle 12"/>
          <p:cNvSpPr>
            <a:spLocks noGrp="1" noChangeArrowheads="1"/>
          </p:cNvSpPr>
          <p:nvPr>
            <p:ph type="body" idx="1"/>
          </p:nvPr>
        </p:nvSpPr>
        <p:spPr bwMode="auto">
          <a:xfrm>
            <a:off x="1066800" y="210185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84813" r:id="rId1"/>
    <p:sldLayoutId id="2147484663" r:id="rId2"/>
    <p:sldLayoutId id="2147484664" r:id="rId3"/>
    <p:sldLayoutId id="2147484665" r:id="rId4"/>
    <p:sldLayoutId id="2147484666" r:id="rId5"/>
    <p:sldLayoutId id="2147484667" r:id="rId6"/>
    <p:sldLayoutId id="2147484668" r:id="rId7"/>
    <p:sldLayoutId id="2147484669" r:id="rId8"/>
    <p:sldLayoutId id="2147484670" r:id="rId9"/>
    <p:sldLayoutId id="2147484671" r:id="rId10"/>
    <p:sldLayoutId id="2147484672" r:id="rId11"/>
  </p:sldLayoutIdLst>
  <p:txStyles>
    <p:titleStyle>
      <a:lvl1pPr algn="l" rtl="0" eaLnBrk="0" fontAlgn="base" hangingPunct="0">
        <a:spcBef>
          <a:spcPct val="0"/>
        </a:spcBef>
        <a:spcAft>
          <a:spcPct val="0"/>
        </a:spcAft>
        <a:defRPr sz="4400">
          <a:solidFill>
            <a:schemeClr val="tx2"/>
          </a:solidFill>
          <a:latin typeface="+mj-lt"/>
          <a:ea typeface="MS PGothic" pitchFamily="34" charset="-128"/>
          <a:cs typeface="ＭＳ Ｐゴシック" pitchFamily="26" charset="-128"/>
        </a:defRPr>
      </a:lvl1pPr>
      <a:lvl2pPr algn="l" rtl="0" eaLnBrk="0" fontAlgn="base" hangingPunct="0">
        <a:spcBef>
          <a:spcPct val="0"/>
        </a:spcBef>
        <a:spcAft>
          <a:spcPct val="0"/>
        </a:spcAft>
        <a:defRPr sz="4400">
          <a:solidFill>
            <a:schemeClr val="tx2"/>
          </a:solidFill>
          <a:latin typeface="Times New Roman" pitchFamily="26" charset="0"/>
          <a:ea typeface="MS PGothic" pitchFamily="34" charset="-128"/>
          <a:cs typeface="ＭＳ Ｐゴシック" pitchFamily="26" charset="-128"/>
        </a:defRPr>
      </a:lvl2pPr>
      <a:lvl3pPr algn="l" rtl="0" eaLnBrk="0" fontAlgn="base" hangingPunct="0">
        <a:spcBef>
          <a:spcPct val="0"/>
        </a:spcBef>
        <a:spcAft>
          <a:spcPct val="0"/>
        </a:spcAft>
        <a:defRPr sz="4400">
          <a:solidFill>
            <a:schemeClr val="tx2"/>
          </a:solidFill>
          <a:latin typeface="Times New Roman" pitchFamily="26" charset="0"/>
          <a:ea typeface="MS PGothic" pitchFamily="34" charset="-128"/>
          <a:cs typeface="ＭＳ Ｐゴシック" pitchFamily="26" charset="-128"/>
        </a:defRPr>
      </a:lvl3pPr>
      <a:lvl4pPr algn="l" rtl="0" eaLnBrk="0" fontAlgn="base" hangingPunct="0">
        <a:spcBef>
          <a:spcPct val="0"/>
        </a:spcBef>
        <a:spcAft>
          <a:spcPct val="0"/>
        </a:spcAft>
        <a:defRPr sz="4400">
          <a:solidFill>
            <a:schemeClr val="tx2"/>
          </a:solidFill>
          <a:latin typeface="Times New Roman" pitchFamily="26" charset="0"/>
          <a:ea typeface="MS PGothic" pitchFamily="34" charset="-128"/>
          <a:cs typeface="ＭＳ Ｐゴシック" pitchFamily="26" charset="-128"/>
        </a:defRPr>
      </a:lvl4pPr>
      <a:lvl5pPr algn="l" rtl="0" eaLnBrk="0" fontAlgn="base" hangingPunct="0">
        <a:spcBef>
          <a:spcPct val="0"/>
        </a:spcBef>
        <a:spcAft>
          <a:spcPct val="0"/>
        </a:spcAft>
        <a:defRPr sz="4400">
          <a:solidFill>
            <a:schemeClr val="tx2"/>
          </a:solidFill>
          <a:latin typeface="Times New Roman" pitchFamily="26" charset="0"/>
          <a:ea typeface="MS PGothic" pitchFamily="34" charset="-128"/>
          <a:cs typeface="ＭＳ Ｐゴシック" pitchFamily="26" charset="-128"/>
        </a:defRPr>
      </a:lvl5pPr>
      <a:lvl6pPr marL="457200" algn="l" rtl="0" fontAlgn="base">
        <a:spcBef>
          <a:spcPct val="0"/>
        </a:spcBef>
        <a:spcAft>
          <a:spcPct val="0"/>
        </a:spcAft>
        <a:defRPr sz="4400">
          <a:solidFill>
            <a:schemeClr val="tx2"/>
          </a:solidFill>
          <a:latin typeface="Times New Roman" pitchFamily="26" charset="0"/>
        </a:defRPr>
      </a:lvl6pPr>
      <a:lvl7pPr marL="914400" algn="l" rtl="0" fontAlgn="base">
        <a:spcBef>
          <a:spcPct val="0"/>
        </a:spcBef>
        <a:spcAft>
          <a:spcPct val="0"/>
        </a:spcAft>
        <a:defRPr sz="4400">
          <a:solidFill>
            <a:schemeClr val="tx2"/>
          </a:solidFill>
          <a:latin typeface="Times New Roman" pitchFamily="26" charset="0"/>
        </a:defRPr>
      </a:lvl7pPr>
      <a:lvl8pPr marL="1371600" algn="l" rtl="0" fontAlgn="base">
        <a:spcBef>
          <a:spcPct val="0"/>
        </a:spcBef>
        <a:spcAft>
          <a:spcPct val="0"/>
        </a:spcAft>
        <a:defRPr sz="4400">
          <a:solidFill>
            <a:schemeClr val="tx2"/>
          </a:solidFill>
          <a:latin typeface="Times New Roman" pitchFamily="26" charset="0"/>
        </a:defRPr>
      </a:lvl8pPr>
      <a:lvl9pPr marL="1828800" algn="l" rtl="0" fontAlgn="base">
        <a:spcBef>
          <a:spcPct val="0"/>
        </a:spcBef>
        <a:spcAft>
          <a:spcPct val="0"/>
        </a:spcAft>
        <a:defRPr sz="4400">
          <a:solidFill>
            <a:schemeClr val="tx2"/>
          </a:solidFill>
          <a:latin typeface="Times New Roman" pitchFamily="26" charset="0"/>
        </a:defRPr>
      </a:lvl9pPr>
    </p:titleStyle>
    <p:bodyStyle>
      <a:lvl1pPr marL="457200" indent="-457200" algn="l" rtl="0" eaLnBrk="0" fontAlgn="base" hangingPunct="0">
        <a:spcBef>
          <a:spcPct val="20000"/>
        </a:spcBef>
        <a:spcAft>
          <a:spcPct val="0"/>
        </a:spcAft>
        <a:buClr>
          <a:srgbClr val="A50021"/>
        </a:buClr>
        <a:buSzPct val="75000"/>
        <a:buFont typeface="Wingdings" pitchFamily="2" charset="2"/>
        <a:buChar char="n"/>
        <a:defRPr sz="3200">
          <a:solidFill>
            <a:schemeClr val="tx1"/>
          </a:solidFill>
          <a:latin typeface="+mn-lt"/>
          <a:ea typeface="MS PGothic" pitchFamily="34" charset="-128"/>
          <a:cs typeface="ＭＳ Ｐゴシック" pitchFamily="26" charset="-128"/>
        </a:defRPr>
      </a:lvl1pPr>
      <a:lvl2pPr marL="1027113" indent="-455613" algn="l" rtl="0" eaLnBrk="0" fontAlgn="base" hangingPunct="0">
        <a:spcBef>
          <a:spcPct val="20000"/>
        </a:spcBef>
        <a:spcAft>
          <a:spcPct val="0"/>
        </a:spcAft>
        <a:buClr>
          <a:schemeClr val="accent2"/>
        </a:buClr>
        <a:buSzPct val="75000"/>
        <a:buFont typeface="Wingdings" pitchFamily="2" charset="2"/>
        <a:buChar char="n"/>
        <a:defRPr sz="2800">
          <a:solidFill>
            <a:schemeClr val="tx1"/>
          </a:solidFill>
          <a:latin typeface="+mn-lt"/>
          <a:ea typeface="MS PGothic" pitchFamily="34" charset="-128"/>
        </a:defRPr>
      </a:lvl2pPr>
      <a:lvl3pPr marL="1370013" indent="-228600" algn="l" rtl="0" eaLnBrk="0" fontAlgn="base" hangingPunct="0">
        <a:spcBef>
          <a:spcPct val="20000"/>
        </a:spcBef>
        <a:spcAft>
          <a:spcPct val="0"/>
        </a:spcAft>
        <a:buClr>
          <a:srgbClr val="666699"/>
        </a:buClr>
        <a:buSzPct val="70000"/>
        <a:buFont typeface="Wingdings" pitchFamily="2" charset="2"/>
        <a:buChar char="n"/>
        <a:defRPr sz="2400">
          <a:solidFill>
            <a:schemeClr val="tx1"/>
          </a:solidFill>
          <a:latin typeface="+mn-lt"/>
          <a:ea typeface="MS PGothic" pitchFamily="34" charset="-128"/>
        </a:defRPr>
      </a:lvl3pPr>
      <a:lvl4pPr marL="1712913" indent="-228600" algn="l" rtl="0" eaLnBrk="0" fontAlgn="base" hangingPunct="0">
        <a:spcBef>
          <a:spcPct val="20000"/>
        </a:spcBef>
        <a:spcAft>
          <a:spcPct val="0"/>
        </a:spcAft>
        <a:buSzPct val="60000"/>
        <a:buFont typeface="Wingdings" pitchFamily="2" charset="2"/>
        <a:buChar char="n"/>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lr>
          <a:schemeClr val="hlink"/>
        </a:buClr>
        <a:buSzPct val="55000"/>
        <a:buFont typeface="Wingdings" pitchFamily="2" charset="2"/>
        <a:buChar char="n"/>
        <a:defRPr sz="2000">
          <a:solidFill>
            <a:schemeClr val="tx1"/>
          </a:solidFill>
          <a:latin typeface="+mn-lt"/>
          <a:ea typeface="MS PGothic" pitchFamily="34" charset="-128"/>
        </a:defRPr>
      </a:lvl5pPr>
      <a:lvl6pPr marL="2514600" indent="-228600" algn="l" rtl="0" fontAlgn="base">
        <a:spcBef>
          <a:spcPct val="20000"/>
        </a:spcBef>
        <a:spcAft>
          <a:spcPct val="0"/>
        </a:spcAft>
        <a:buClr>
          <a:schemeClr val="hlink"/>
        </a:buClr>
        <a:buSzPct val="55000"/>
        <a:buFont typeface="Wingdings" pitchFamily="26" charset="2"/>
        <a:buChar char="n"/>
        <a:defRPr sz="2000">
          <a:solidFill>
            <a:schemeClr val="tx1"/>
          </a:solidFill>
          <a:latin typeface="+mn-lt"/>
          <a:ea typeface="ＭＳ Ｐゴシック" pitchFamily="26" charset="-128"/>
        </a:defRPr>
      </a:lvl6pPr>
      <a:lvl7pPr marL="2971800" indent="-228600" algn="l" rtl="0" fontAlgn="base">
        <a:spcBef>
          <a:spcPct val="20000"/>
        </a:spcBef>
        <a:spcAft>
          <a:spcPct val="0"/>
        </a:spcAft>
        <a:buClr>
          <a:schemeClr val="hlink"/>
        </a:buClr>
        <a:buSzPct val="55000"/>
        <a:buFont typeface="Wingdings" pitchFamily="26" charset="2"/>
        <a:buChar char="n"/>
        <a:defRPr sz="2000">
          <a:solidFill>
            <a:schemeClr val="tx1"/>
          </a:solidFill>
          <a:latin typeface="+mn-lt"/>
          <a:ea typeface="ＭＳ Ｐゴシック" pitchFamily="26" charset="-128"/>
        </a:defRPr>
      </a:lvl7pPr>
      <a:lvl8pPr marL="3429000" indent="-228600" algn="l" rtl="0" fontAlgn="base">
        <a:spcBef>
          <a:spcPct val="20000"/>
        </a:spcBef>
        <a:spcAft>
          <a:spcPct val="0"/>
        </a:spcAft>
        <a:buClr>
          <a:schemeClr val="hlink"/>
        </a:buClr>
        <a:buSzPct val="55000"/>
        <a:buFont typeface="Wingdings" pitchFamily="26" charset="2"/>
        <a:buChar char="n"/>
        <a:defRPr sz="2000">
          <a:solidFill>
            <a:schemeClr val="tx1"/>
          </a:solidFill>
          <a:latin typeface="+mn-lt"/>
          <a:ea typeface="ＭＳ Ｐゴシック" pitchFamily="26" charset="-128"/>
        </a:defRPr>
      </a:lvl8pPr>
      <a:lvl9pPr marL="3886200" indent="-228600" algn="l" rtl="0" fontAlgn="base">
        <a:spcBef>
          <a:spcPct val="20000"/>
        </a:spcBef>
        <a:spcAft>
          <a:spcPct val="0"/>
        </a:spcAft>
        <a:buClr>
          <a:schemeClr val="hlink"/>
        </a:buClr>
        <a:buSzPct val="55000"/>
        <a:buFont typeface="Wingdings" pitchFamily="26" charset="2"/>
        <a:buChar char="n"/>
        <a:defRPr sz="2000">
          <a:solidFill>
            <a:schemeClr val="tx1"/>
          </a:solidFill>
          <a:latin typeface="+mn-lt"/>
          <a:ea typeface="ＭＳ Ｐゴシック" pitchFamily="2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grpSp>
        <p:nvGrpSpPr>
          <p:cNvPr id="111618" name="Group 2"/>
          <p:cNvGrpSpPr>
            <a:grpSpLocks/>
          </p:cNvGrpSpPr>
          <p:nvPr/>
        </p:nvGrpSpPr>
        <p:grpSpPr bwMode="auto">
          <a:xfrm>
            <a:off x="457200" y="304800"/>
            <a:ext cx="8305800" cy="1295400"/>
            <a:chOff x="288" y="192"/>
            <a:chExt cx="5232" cy="816"/>
          </a:xfrm>
        </p:grpSpPr>
        <p:sp>
          <p:nvSpPr>
            <p:cNvPr id="159747" name="AutoShape 3"/>
            <p:cNvSpPr>
              <a:spLocks noChangeArrowheads="1"/>
            </p:cNvSpPr>
            <p:nvPr/>
          </p:nvSpPr>
          <p:spPr bwMode="auto">
            <a:xfrm>
              <a:off x="288" y="192"/>
              <a:ext cx="5232" cy="816"/>
            </a:xfrm>
            <a:prstGeom prst="roundRect">
              <a:avLst>
                <a:gd name="adj" fmla="val 50000"/>
              </a:avLst>
            </a:prstGeom>
            <a:gradFill rotWithShape="1">
              <a:gsLst>
                <a:gs pos="0">
                  <a:schemeClr val="accent1"/>
                </a:gs>
                <a:gs pos="100000">
                  <a:schemeClr val="accent1">
                    <a:gamma/>
                    <a:shade val="40000"/>
                    <a:invGamma/>
                  </a:schemeClr>
                </a:gs>
              </a:gsLst>
              <a:lin ang="5400000" scaled="1"/>
            </a:gradFill>
            <a:ln w="9525">
              <a:noFill/>
              <a:round/>
              <a:headEnd/>
              <a:tailEnd/>
            </a:ln>
            <a:effectLst>
              <a:outerShdw blurRad="63500" dist="117432" dir="4604261" algn="ctr" rotWithShape="0">
                <a:schemeClr val="bg2">
                  <a:alpha val="50000"/>
                </a:schemeClr>
              </a:outerShdw>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59748" name="AutoShape 4"/>
            <p:cNvSpPr>
              <a:spLocks noChangeArrowheads="1"/>
            </p:cNvSpPr>
            <p:nvPr/>
          </p:nvSpPr>
          <p:spPr bwMode="auto">
            <a:xfrm>
              <a:off x="316" y="216"/>
              <a:ext cx="5171" cy="752"/>
            </a:xfrm>
            <a:prstGeom prst="roundRect">
              <a:avLst>
                <a:gd name="adj" fmla="val 50000"/>
              </a:avLst>
            </a:prstGeom>
            <a:gradFill rotWithShape="1">
              <a:gsLst>
                <a:gs pos="0">
                  <a:schemeClr val="accent1">
                    <a:gamma/>
                    <a:shade val="46275"/>
                    <a:invGamma/>
                  </a:schemeClr>
                </a:gs>
                <a:gs pos="100000">
                  <a:schemeClr val="accent1"/>
                </a:gs>
              </a:gsLst>
              <a:lin ang="5400000" scaled="1"/>
            </a:gradFill>
            <a:ln w="9525">
              <a:noFill/>
              <a:round/>
              <a:headEnd/>
              <a:tailEn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59749" name="Freeform 5"/>
            <p:cNvSpPr>
              <a:spLocks/>
            </p:cNvSpPr>
            <p:nvPr userDrawn="1"/>
          </p:nvSpPr>
          <p:spPr bwMode="auto">
            <a:xfrm>
              <a:off x="456" y="245"/>
              <a:ext cx="4896" cy="124"/>
            </a:xfrm>
            <a:custGeom>
              <a:avLst/>
              <a:gdLst/>
              <a:ahLst/>
              <a:cxnLst>
                <a:cxn ang="0">
                  <a:pos x="0" y="139"/>
                </a:cxn>
                <a:cxn ang="0">
                  <a:pos x="244" y="0"/>
                </a:cxn>
                <a:cxn ang="0">
                  <a:pos x="4712" y="0"/>
                </a:cxn>
                <a:cxn ang="0">
                  <a:pos x="4952" y="144"/>
                </a:cxn>
                <a:cxn ang="0">
                  <a:pos x="0" y="139"/>
                </a:cxn>
              </a:cxnLst>
              <a:rect l="0" t="0" r="r" b="b"/>
              <a:pathLst>
                <a:path w="4952" h="166">
                  <a:moveTo>
                    <a:pt x="0" y="139"/>
                  </a:moveTo>
                  <a:cubicBezTo>
                    <a:pt x="28" y="55"/>
                    <a:pt x="152" y="2"/>
                    <a:pt x="244" y="0"/>
                  </a:cubicBezTo>
                  <a:lnTo>
                    <a:pt x="4712" y="0"/>
                  </a:lnTo>
                  <a:cubicBezTo>
                    <a:pt x="4800" y="8"/>
                    <a:pt x="4944" y="62"/>
                    <a:pt x="4952" y="144"/>
                  </a:cubicBezTo>
                  <a:cubicBezTo>
                    <a:pt x="4167" y="166"/>
                    <a:pt x="0" y="139"/>
                    <a:pt x="0" y="139"/>
                  </a:cubicBezTo>
                  <a:close/>
                </a:path>
              </a:pathLst>
            </a:custGeom>
            <a:gradFill rotWithShape="0">
              <a:gsLst>
                <a:gs pos="0">
                  <a:schemeClr val="accent1">
                    <a:gamma/>
                    <a:tint val="70588"/>
                    <a:invGamma/>
                  </a:schemeClr>
                </a:gs>
                <a:gs pos="100000">
                  <a:schemeClr val="accent1"/>
                </a:gs>
              </a:gsLst>
              <a:lin ang="5400000" scaled="1"/>
            </a:gradFill>
            <a:ln w="9525">
              <a:no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59750" name="Freeform 6"/>
            <p:cNvSpPr>
              <a:spLocks/>
            </p:cNvSpPr>
            <p:nvPr userDrawn="1"/>
          </p:nvSpPr>
          <p:spPr bwMode="auto">
            <a:xfrm>
              <a:off x="450" y="342"/>
              <a:ext cx="4902" cy="98"/>
            </a:xfrm>
            <a:custGeom>
              <a:avLst/>
              <a:gdLst/>
              <a:ahLst/>
              <a:cxnLst>
                <a:cxn ang="0">
                  <a:pos x="6" y="0"/>
                </a:cxn>
                <a:cxn ang="0">
                  <a:pos x="136" y="98"/>
                </a:cxn>
                <a:cxn ang="0">
                  <a:pos x="4770" y="84"/>
                </a:cxn>
                <a:cxn ang="0">
                  <a:pos x="4902" y="6"/>
                </a:cxn>
                <a:cxn ang="0">
                  <a:pos x="6" y="0"/>
                </a:cxn>
              </a:cxnLst>
              <a:rect l="0" t="0" r="r" b="b"/>
              <a:pathLst>
                <a:path w="4902" h="98">
                  <a:moveTo>
                    <a:pt x="6" y="0"/>
                  </a:moveTo>
                  <a:cubicBezTo>
                    <a:pt x="0" y="72"/>
                    <a:pt x="45" y="97"/>
                    <a:pt x="136" y="98"/>
                  </a:cubicBezTo>
                  <a:lnTo>
                    <a:pt x="4770" y="84"/>
                  </a:lnTo>
                  <a:cubicBezTo>
                    <a:pt x="4857" y="80"/>
                    <a:pt x="4897" y="65"/>
                    <a:pt x="4902" y="6"/>
                  </a:cubicBezTo>
                  <a:lnTo>
                    <a:pt x="6" y="0"/>
                  </a:lnTo>
                  <a:close/>
                </a:path>
              </a:pathLst>
            </a:custGeom>
            <a:gradFill rotWithShape="0">
              <a:gsLst>
                <a:gs pos="0">
                  <a:schemeClr val="accent1"/>
                </a:gs>
                <a:gs pos="100000">
                  <a:schemeClr val="accent1">
                    <a:gamma/>
                    <a:shade val="58824"/>
                    <a:invGamma/>
                  </a:schemeClr>
                </a:gs>
              </a:gsLst>
              <a:lin ang="5400000" scaled="1"/>
            </a:gradFill>
            <a:ln w="9525">
              <a:no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59751" name="Freeform 7"/>
            <p:cNvSpPr>
              <a:spLocks/>
            </p:cNvSpPr>
            <p:nvPr userDrawn="1"/>
          </p:nvSpPr>
          <p:spPr bwMode="auto">
            <a:xfrm flipV="1">
              <a:off x="408" y="672"/>
              <a:ext cx="4989" cy="288"/>
            </a:xfrm>
            <a:custGeom>
              <a:avLst/>
              <a:gdLst/>
              <a:ahLst/>
              <a:cxnLst>
                <a:cxn ang="0">
                  <a:pos x="0" y="139"/>
                </a:cxn>
                <a:cxn ang="0">
                  <a:pos x="244" y="0"/>
                </a:cxn>
                <a:cxn ang="0">
                  <a:pos x="4712" y="0"/>
                </a:cxn>
                <a:cxn ang="0">
                  <a:pos x="4952" y="144"/>
                </a:cxn>
                <a:cxn ang="0">
                  <a:pos x="0" y="139"/>
                </a:cxn>
              </a:cxnLst>
              <a:rect l="0" t="0" r="r" b="b"/>
              <a:pathLst>
                <a:path w="4952" h="166">
                  <a:moveTo>
                    <a:pt x="0" y="139"/>
                  </a:moveTo>
                  <a:cubicBezTo>
                    <a:pt x="28" y="55"/>
                    <a:pt x="152" y="2"/>
                    <a:pt x="244" y="0"/>
                  </a:cubicBezTo>
                  <a:lnTo>
                    <a:pt x="4712" y="0"/>
                  </a:lnTo>
                  <a:cubicBezTo>
                    <a:pt x="4800" y="8"/>
                    <a:pt x="4944" y="62"/>
                    <a:pt x="4952" y="144"/>
                  </a:cubicBezTo>
                  <a:cubicBezTo>
                    <a:pt x="4167" y="166"/>
                    <a:pt x="0" y="139"/>
                    <a:pt x="0" y="139"/>
                  </a:cubicBezTo>
                  <a:close/>
                </a:path>
              </a:pathLst>
            </a:custGeom>
            <a:gradFill rotWithShape="0">
              <a:gsLst>
                <a:gs pos="0">
                  <a:schemeClr val="accent1"/>
                </a:gs>
                <a:gs pos="100000">
                  <a:schemeClr val="accent1">
                    <a:gamma/>
                    <a:tint val="82353"/>
                    <a:invGamma/>
                  </a:schemeClr>
                </a:gs>
              </a:gsLst>
              <a:lin ang="5400000" scaled="1"/>
            </a:gradFill>
            <a:ln w="9525">
              <a:no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sp>
        <p:nvSpPr>
          <p:cNvPr id="111619" name="Rectangle 8"/>
          <p:cNvSpPr>
            <a:spLocks noGrp="1" noChangeArrowheads="1"/>
          </p:cNvSpPr>
          <p:nvPr>
            <p:ph type="title"/>
          </p:nvPr>
        </p:nvSpPr>
        <p:spPr bwMode="auto">
          <a:xfrm>
            <a:off x="685800" y="3683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11620" name="Rectangle 9"/>
          <p:cNvSpPr>
            <a:spLocks noGrp="1" noChangeArrowheads="1"/>
          </p:cNvSpPr>
          <p:nvPr>
            <p:ph type="body" idx="1"/>
          </p:nvPr>
        </p:nvSpPr>
        <p:spPr bwMode="auto">
          <a:xfrm>
            <a:off x="457200" y="1828800"/>
            <a:ext cx="8305800" cy="426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59754" name="Rectangle 10"/>
          <p:cNvSpPr>
            <a:spLocks noGrp="1" noChangeArrowheads="1"/>
          </p:cNvSpPr>
          <p:nvPr>
            <p:ph type="dt" sz="half" idx="2"/>
          </p:nvPr>
        </p:nvSpPr>
        <p:spPr bwMode="auto">
          <a:xfrm>
            <a:off x="533400" y="63246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latin typeface="Arial" pitchFamily="34" charset="0"/>
              </a:defRPr>
            </a:lvl1pPr>
          </a:lstStyle>
          <a:p>
            <a:endParaRPr lang="en-US" altLang="en-US"/>
          </a:p>
        </p:txBody>
      </p:sp>
      <p:sp>
        <p:nvSpPr>
          <p:cNvPr id="159755" name="Rectangle 11"/>
          <p:cNvSpPr>
            <a:spLocks noGrp="1" noChangeArrowheads="1"/>
          </p:cNvSpPr>
          <p:nvPr>
            <p:ph type="ftr" sz="quarter" idx="3"/>
          </p:nvPr>
        </p:nvSpPr>
        <p:spPr bwMode="auto">
          <a:xfrm>
            <a:off x="2590800" y="6324600"/>
            <a:ext cx="381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latin typeface="Arial" pitchFamily="34" charset="0"/>
              </a:defRPr>
            </a:lvl1pPr>
          </a:lstStyle>
          <a:p>
            <a:endParaRPr lang="en-US" altLang="en-US"/>
          </a:p>
        </p:txBody>
      </p:sp>
      <p:sp>
        <p:nvSpPr>
          <p:cNvPr id="159756" name="Rectangle 12"/>
          <p:cNvSpPr>
            <a:spLocks noGrp="1" noChangeArrowheads="1"/>
          </p:cNvSpPr>
          <p:nvPr>
            <p:ph type="sldNum" sz="quarter" idx="4"/>
          </p:nvPr>
        </p:nvSpPr>
        <p:spPr bwMode="auto">
          <a:xfrm>
            <a:off x="6477000" y="6324600"/>
            <a:ext cx="2286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solidFill>
                  <a:schemeClr val="accent1"/>
                </a:solidFill>
                <a:latin typeface="Arial" pitchFamily="34" charset="0"/>
              </a:defRPr>
            </a:lvl1pPr>
          </a:lstStyle>
          <a:p>
            <a:fld id="{BAFCBBDD-2C8B-4AAA-8B48-581D054008DD}"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819" r:id="rId1"/>
    <p:sldLayoutId id="2147484756" r:id="rId2"/>
    <p:sldLayoutId id="2147484757" r:id="rId3"/>
    <p:sldLayoutId id="2147484758" r:id="rId4"/>
    <p:sldLayoutId id="2147484759" r:id="rId5"/>
    <p:sldLayoutId id="2147484760" r:id="rId6"/>
    <p:sldLayoutId id="2147484761" r:id="rId7"/>
    <p:sldLayoutId id="2147484762" r:id="rId8"/>
    <p:sldLayoutId id="2147484763" r:id="rId9"/>
    <p:sldLayoutId id="2147484764" r:id="rId10"/>
    <p:sldLayoutId id="2147484765" r:id="rId1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pitchFamily="26" charset="-128"/>
        </a:defRPr>
      </a:lvl1pPr>
      <a:lvl2pPr algn="ctr" rtl="0" eaLnBrk="0" fontAlgn="base" hangingPunct="0">
        <a:spcBef>
          <a:spcPct val="0"/>
        </a:spcBef>
        <a:spcAft>
          <a:spcPct val="0"/>
        </a:spcAft>
        <a:defRPr sz="4400">
          <a:solidFill>
            <a:schemeClr val="tx2"/>
          </a:solidFill>
          <a:latin typeface="Arial" pitchFamily="26" charset="0"/>
          <a:ea typeface="MS PGothic" pitchFamily="34" charset="-128"/>
          <a:cs typeface="ＭＳ Ｐゴシック" pitchFamily="26" charset="-128"/>
        </a:defRPr>
      </a:lvl2pPr>
      <a:lvl3pPr algn="ctr" rtl="0" eaLnBrk="0" fontAlgn="base" hangingPunct="0">
        <a:spcBef>
          <a:spcPct val="0"/>
        </a:spcBef>
        <a:spcAft>
          <a:spcPct val="0"/>
        </a:spcAft>
        <a:defRPr sz="4400">
          <a:solidFill>
            <a:schemeClr val="tx2"/>
          </a:solidFill>
          <a:latin typeface="Arial" pitchFamily="26" charset="0"/>
          <a:ea typeface="MS PGothic" pitchFamily="34" charset="-128"/>
          <a:cs typeface="ＭＳ Ｐゴシック" pitchFamily="26" charset="-128"/>
        </a:defRPr>
      </a:lvl3pPr>
      <a:lvl4pPr algn="ctr" rtl="0" eaLnBrk="0" fontAlgn="base" hangingPunct="0">
        <a:spcBef>
          <a:spcPct val="0"/>
        </a:spcBef>
        <a:spcAft>
          <a:spcPct val="0"/>
        </a:spcAft>
        <a:defRPr sz="4400">
          <a:solidFill>
            <a:schemeClr val="tx2"/>
          </a:solidFill>
          <a:latin typeface="Arial" pitchFamily="26" charset="0"/>
          <a:ea typeface="MS PGothic" pitchFamily="34" charset="-128"/>
          <a:cs typeface="ＭＳ Ｐゴシック" pitchFamily="26" charset="-128"/>
        </a:defRPr>
      </a:lvl4pPr>
      <a:lvl5pPr algn="ctr" rtl="0" eaLnBrk="0" fontAlgn="base" hangingPunct="0">
        <a:spcBef>
          <a:spcPct val="0"/>
        </a:spcBef>
        <a:spcAft>
          <a:spcPct val="0"/>
        </a:spcAft>
        <a:defRPr sz="4400">
          <a:solidFill>
            <a:schemeClr val="tx2"/>
          </a:solidFill>
          <a:latin typeface="Arial" pitchFamily="26" charset="0"/>
          <a:ea typeface="MS PGothic" pitchFamily="34" charset="-128"/>
          <a:cs typeface="ＭＳ Ｐゴシック" pitchFamily="26" charset="-128"/>
        </a:defRPr>
      </a:lvl5pPr>
      <a:lvl6pPr marL="457200" algn="ctr" rtl="0" fontAlgn="base">
        <a:spcBef>
          <a:spcPct val="0"/>
        </a:spcBef>
        <a:spcAft>
          <a:spcPct val="0"/>
        </a:spcAft>
        <a:defRPr sz="4400">
          <a:solidFill>
            <a:schemeClr val="tx2"/>
          </a:solidFill>
          <a:latin typeface="Arial" pitchFamily="26" charset="0"/>
        </a:defRPr>
      </a:lvl6pPr>
      <a:lvl7pPr marL="914400" algn="ctr" rtl="0" fontAlgn="base">
        <a:spcBef>
          <a:spcPct val="0"/>
        </a:spcBef>
        <a:spcAft>
          <a:spcPct val="0"/>
        </a:spcAft>
        <a:defRPr sz="4400">
          <a:solidFill>
            <a:schemeClr val="tx2"/>
          </a:solidFill>
          <a:latin typeface="Arial" pitchFamily="26" charset="0"/>
        </a:defRPr>
      </a:lvl7pPr>
      <a:lvl8pPr marL="1371600" algn="ctr" rtl="0" fontAlgn="base">
        <a:spcBef>
          <a:spcPct val="0"/>
        </a:spcBef>
        <a:spcAft>
          <a:spcPct val="0"/>
        </a:spcAft>
        <a:defRPr sz="4400">
          <a:solidFill>
            <a:schemeClr val="tx2"/>
          </a:solidFill>
          <a:latin typeface="Arial" pitchFamily="26" charset="0"/>
        </a:defRPr>
      </a:lvl8pPr>
      <a:lvl9pPr marL="1828800" algn="ctr" rtl="0" fontAlgn="base">
        <a:spcBef>
          <a:spcPct val="0"/>
        </a:spcBef>
        <a:spcAft>
          <a:spcPct val="0"/>
        </a:spcAft>
        <a:defRPr sz="4400">
          <a:solidFill>
            <a:schemeClr val="tx2"/>
          </a:solidFill>
          <a:latin typeface="Arial" pitchFamily="26" charset="0"/>
        </a:defRPr>
      </a:lvl9pPr>
    </p:titleStyle>
    <p:bodyStyle>
      <a:lvl1pPr marL="342900" indent="-342900" algn="l" rtl="0" eaLnBrk="0" fontAlgn="base" hangingPunct="0">
        <a:spcBef>
          <a:spcPct val="20000"/>
        </a:spcBef>
        <a:spcAft>
          <a:spcPct val="0"/>
        </a:spcAft>
        <a:buClr>
          <a:schemeClr val="folHlink"/>
        </a:buClr>
        <a:buSzPct val="120000"/>
        <a:buFont typeface="Arial" pitchFamily="34" charset="0"/>
        <a:buChar char="•"/>
        <a:defRPr sz="3200">
          <a:solidFill>
            <a:schemeClr val="tx1"/>
          </a:solidFill>
          <a:latin typeface="+mn-lt"/>
          <a:ea typeface="MS PGothic" pitchFamily="34" charset="-128"/>
          <a:cs typeface="ＭＳ Ｐゴシック" pitchFamily="26" charset="-128"/>
        </a:defRPr>
      </a:lvl1pPr>
      <a:lvl2pPr marL="742950" indent="-285750" algn="l" rtl="0" eaLnBrk="0" fontAlgn="base" hangingPunct="0">
        <a:spcBef>
          <a:spcPct val="20000"/>
        </a:spcBef>
        <a:spcAft>
          <a:spcPct val="0"/>
        </a:spcAft>
        <a:buClr>
          <a:schemeClr val="accent2"/>
        </a:buClr>
        <a:buFont typeface="Wingdings" pitchFamily="2" charset="2"/>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lr>
          <a:schemeClr val="folHlink"/>
        </a:buClr>
        <a:buFont typeface="Arial" pitchFamily="34" charset="0"/>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lr>
          <a:schemeClr val="folHlink"/>
        </a:buClr>
        <a:buFont typeface="Arial" pitchFamily="34" charset="0"/>
        <a:buChar char="•"/>
        <a:defRPr sz="2000">
          <a:solidFill>
            <a:schemeClr val="tx1"/>
          </a:solidFill>
          <a:latin typeface="+mn-lt"/>
          <a:ea typeface="MS PGothic" pitchFamily="34" charset="-128"/>
        </a:defRPr>
      </a:lvl5pPr>
      <a:lvl6pPr marL="2514600" indent="-228600" algn="l" rtl="0" fontAlgn="base">
        <a:spcBef>
          <a:spcPct val="20000"/>
        </a:spcBef>
        <a:spcAft>
          <a:spcPct val="0"/>
        </a:spcAft>
        <a:buClr>
          <a:schemeClr val="folHlink"/>
        </a:buClr>
        <a:buFont typeface="Arial" pitchFamily="26" charset="0"/>
        <a:buChar char="•"/>
        <a:defRPr sz="2000">
          <a:solidFill>
            <a:schemeClr val="tx1"/>
          </a:solidFill>
          <a:latin typeface="+mn-lt"/>
          <a:ea typeface="ＭＳ Ｐゴシック" pitchFamily="26" charset="-128"/>
        </a:defRPr>
      </a:lvl6pPr>
      <a:lvl7pPr marL="2971800" indent="-228600" algn="l" rtl="0" fontAlgn="base">
        <a:spcBef>
          <a:spcPct val="20000"/>
        </a:spcBef>
        <a:spcAft>
          <a:spcPct val="0"/>
        </a:spcAft>
        <a:buClr>
          <a:schemeClr val="folHlink"/>
        </a:buClr>
        <a:buFont typeface="Arial" pitchFamily="26" charset="0"/>
        <a:buChar char="•"/>
        <a:defRPr sz="2000">
          <a:solidFill>
            <a:schemeClr val="tx1"/>
          </a:solidFill>
          <a:latin typeface="+mn-lt"/>
          <a:ea typeface="ＭＳ Ｐゴシック" pitchFamily="26" charset="-128"/>
        </a:defRPr>
      </a:lvl7pPr>
      <a:lvl8pPr marL="3429000" indent="-228600" algn="l" rtl="0" fontAlgn="base">
        <a:spcBef>
          <a:spcPct val="20000"/>
        </a:spcBef>
        <a:spcAft>
          <a:spcPct val="0"/>
        </a:spcAft>
        <a:buClr>
          <a:schemeClr val="folHlink"/>
        </a:buClr>
        <a:buFont typeface="Arial" pitchFamily="26" charset="0"/>
        <a:buChar char="•"/>
        <a:defRPr sz="2000">
          <a:solidFill>
            <a:schemeClr val="tx1"/>
          </a:solidFill>
          <a:latin typeface="+mn-lt"/>
          <a:ea typeface="ＭＳ Ｐゴシック" pitchFamily="26" charset="-128"/>
        </a:defRPr>
      </a:lvl8pPr>
      <a:lvl9pPr marL="3886200" indent="-228600" algn="l" rtl="0" fontAlgn="base">
        <a:spcBef>
          <a:spcPct val="20000"/>
        </a:spcBef>
        <a:spcAft>
          <a:spcPct val="0"/>
        </a:spcAft>
        <a:buClr>
          <a:schemeClr val="folHlink"/>
        </a:buClr>
        <a:buFont typeface="Arial" pitchFamily="26" charset="0"/>
        <a:buChar char="•"/>
        <a:defRPr sz="2000">
          <a:solidFill>
            <a:schemeClr val="tx1"/>
          </a:solidFill>
          <a:latin typeface="+mn-lt"/>
          <a:ea typeface="ＭＳ Ｐゴシック" pitchFamily="2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bwMode="auto">
          <a:xfrm>
            <a:off x="304800" y="274638"/>
            <a:ext cx="7620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23907" name="Rectangle 3"/>
          <p:cNvSpPr>
            <a:spLocks noGrp="1" noChangeArrowheads="1"/>
          </p:cNvSpPr>
          <p:nvPr>
            <p:ph type="body" idx="1"/>
          </p:nvPr>
        </p:nvSpPr>
        <p:spPr bwMode="auto">
          <a:xfrm>
            <a:off x="1295400" y="1676400"/>
            <a:ext cx="7467600" cy="4449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915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34" charset="0"/>
              </a:defRPr>
            </a:lvl1pPr>
          </a:lstStyle>
          <a:p>
            <a:endParaRPr lang="en-US" altLang="en-US"/>
          </a:p>
        </p:txBody>
      </p:sp>
      <p:sp>
        <p:nvSpPr>
          <p:cNvPr id="4915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34" charset="0"/>
              </a:defRPr>
            </a:lvl1pPr>
          </a:lstStyle>
          <a:p>
            <a:endParaRPr lang="en-US" altLang="en-US"/>
          </a:p>
        </p:txBody>
      </p:sp>
      <p:sp>
        <p:nvSpPr>
          <p:cNvPr id="4915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pitchFamily="34" charset="0"/>
              </a:defRPr>
            </a:lvl1pPr>
          </a:lstStyle>
          <a:p>
            <a:fld id="{6D23FDFF-CA82-444D-931D-606321E5E929}"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766" r:id="rId1"/>
    <p:sldLayoutId id="2147484767" r:id="rId2"/>
    <p:sldLayoutId id="2147484768" r:id="rId3"/>
    <p:sldLayoutId id="2147484769" r:id="rId4"/>
    <p:sldLayoutId id="2147484770" r:id="rId5"/>
    <p:sldLayoutId id="2147484771" r:id="rId6"/>
    <p:sldLayoutId id="2147484772" r:id="rId7"/>
    <p:sldLayoutId id="2147484773" r:id="rId8"/>
    <p:sldLayoutId id="2147484774" r:id="rId9"/>
    <p:sldLayoutId id="2147484775" r:id="rId10"/>
    <p:sldLayoutId id="2147484776" r:id="rId11"/>
    <p:sldLayoutId id="2147484777" r:id="rId12"/>
    <p:sldLayoutId id="2147484778" r:id="rId13"/>
    <p:sldLayoutId id="2147484779" r:id="rId14"/>
    <p:sldLayoutId id="2147484780" r:id="rId15"/>
  </p:sldLayoutIdLst>
  <p:txStyles>
    <p:titleStyle>
      <a:lvl1pPr algn="ctr" rtl="0" eaLnBrk="0" fontAlgn="base" hangingPunct="0">
        <a:spcBef>
          <a:spcPct val="0"/>
        </a:spcBef>
        <a:spcAft>
          <a:spcPct val="0"/>
        </a:spcAft>
        <a:defRPr sz="4400" b="1">
          <a:solidFill>
            <a:schemeClr val="tx1"/>
          </a:solidFill>
          <a:latin typeface="+mj-lt"/>
          <a:ea typeface="MS PGothic" pitchFamily="34" charset="-128"/>
          <a:cs typeface="ＭＳ Ｐゴシック" pitchFamily="26" charset="-128"/>
        </a:defRPr>
      </a:lvl1pPr>
      <a:lvl2pPr algn="ctr" rtl="0" eaLnBrk="0" fontAlgn="base" hangingPunct="0">
        <a:spcBef>
          <a:spcPct val="0"/>
        </a:spcBef>
        <a:spcAft>
          <a:spcPct val="0"/>
        </a:spcAft>
        <a:defRPr sz="4400" b="1">
          <a:solidFill>
            <a:schemeClr val="tx1"/>
          </a:solidFill>
          <a:latin typeface="Arial" pitchFamily="26" charset="0"/>
          <a:ea typeface="MS PGothic" pitchFamily="34" charset="-128"/>
          <a:cs typeface="ＭＳ Ｐゴシック" pitchFamily="26" charset="-128"/>
        </a:defRPr>
      </a:lvl2pPr>
      <a:lvl3pPr algn="ctr" rtl="0" eaLnBrk="0" fontAlgn="base" hangingPunct="0">
        <a:spcBef>
          <a:spcPct val="0"/>
        </a:spcBef>
        <a:spcAft>
          <a:spcPct val="0"/>
        </a:spcAft>
        <a:defRPr sz="4400" b="1">
          <a:solidFill>
            <a:schemeClr val="tx1"/>
          </a:solidFill>
          <a:latin typeface="Arial" pitchFamily="26" charset="0"/>
          <a:ea typeface="MS PGothic" pitchFamily="34" charset="-128"/>
          <a:cs typeface="ＭＳ Ｐゴシック" pitchFamily="26" charset="-128"/>
        </a:defRPr>
      </a:lvl3pPr>
      <a:lvl4pPr algn="ctr" rtl="0" eaLnBrk="0" fontAlgn="base" hangingPunct="0">
        <a:spcBef>
          <a:spcPct val="0"/>
        </a:spcBef>
        <a:spcAft>
          <a:spcPct val="0"/>
        </a:spcAft>
        <a:defRPr sz="4400" b="1">
          <a:solidFill>
            <a:schemeClr val="tx1"/>
          </a:solidFill>
          <a:latin typeface="Arial" pitchFamily="26" charset="0"/>
          <a:ea typeface="MS PGothic" pitchFamily="34" charset="-128"/>
          <a:cs typeface="ＭＳ Ｐゴシック" pitchFamily="26" charset="-128"/>
        </a:defRPr>
      </a:lvl4pPr>
      <a:lvl5pPr algn="ctr" rtl="0" eaLnBrk="0" fontAlgn="base" hangingPunct="0">
        <a:spcBef>
          <a:spcPct val="0"/>
        </a:spcBef>
        <a:spcAft>
          <a:spcPct val="0"/>
        </a:spcAft>
        <a:defRPr sz="4400" b="1">
          <a:solidFill>
            <a:schemeClr val="tx1"/>
          </a:solidFill>
          <a:latin typeface="Arial" pitchFamily="26" charset="0"/>
          <a:ea typeface="MS PGothic" pitchFamily="34" charset="-128"/>
          <a:cs typeface="ＭＳ Ｐゴシック" pitchFamily="26" charset="-128"/>
        </a:defRPr>
      </a:lvl5pPr>
      <a:lvl6pPr marL="457200" algn="ctr" rtl="0" fontAlgn="base">
        <a:spcBef>
          <a:spcPct val="0"/>
        </a:spcBef>
        <a:spcAft>
          <a:spcPct val="0"/>
        </a:spcAft>
        <a:defRPr sz="4400" b="1">
          <a:solidFill>
            <a:schemeClr val="tx1"/>
          </a:solidFill>
          <a:latin typeface="Arial" pitchFamily="26" charset="0"/>
        </a:defRPr>
      </a:lvl6pPr>
      <a:lvl7pPr marL="914400" algn="ctr" rtl="0" fontAlgn="base">
        <a:spcBef>
          <a:spcPct val="0"/>
        </a:spcBef>
        <a:spcAft>
          <a:spcPct val="0"/>
        </a:spcAft>
        <a:defRPr sz="4400" b="1">
          <a:solidFill>
            <a:schemeClr val="tx1"/>
          </a:solidFill>
          <a:latin typeface="Arial" pitchFamily="26" charset="0"/>
        </a:defRPr>
      </a:lvl7pPr>
      <a:lvl8pPr marL="1371600" algn="ctr" rtl="0" fontAlgn="base">
        <a:spcBef>
          <a:spcPct val="0"/>
        </a:spcBef>
        <a:spcAft>
          <a:spcPct val="0"/>
        </a:spcAft>
        <a:defRPr sz="4400" b="1">
          <a:solidFill>
            <a:schemeClr val="tx1"/>
          </a:solidFill>
          <a:latin typeface="Arial" pitchFamily="26" charset="0"/>
        </a:defRPr>
      </a:lvl8pPr>
      <a:lvl9pPr marL="1828800" algn="ctr" rtl="0" fontAlgn="base">
        <a:spcBef>
          <a:spcPct val="0"/>
        </a:spcBef>
        <a:spcAft>
          <a:spcPct val="0"/>
        </a:spcAft>
        <a:defRPr sz="4400" b="1">
          <a:solidFill>
            <a:schemeClr val="tx1"/>
          </a:solidFill>
          <a:latin typeface="Arial" pitchFamily="26"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pitchFamily="26"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26"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26"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26"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2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bwMode="auto">
          <a:xfrm>
            <a:off x="685800" y="609600"/>
            <a:ext cx="7772400" cy="1143000"/>
          </a:xfrm>
          <a:prstGeom prst="rect">
            <a:avLst/>
          </a:prstGeom>
          <a:noFill/>
          <a:ln>
            <a:noFill/>
          </a:ln>
          <a:effectLst>
            <a:outerShdw blurRad="38100" dist="35921" dir="2700000" algn="ctr" rotWithShape="0">
              <a:schemeClr val="bg2">
                <a:alpha val="99962"/>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8787" name="Rectangle 3"/>
          <p:cNvSpPr>
            <a:spLocks noGrp="1" noChangeArrowheads="1"/>
          </p:cNvSpPr>
          <p:nvPr>
            <p:ph type="body" idx="1"/>
          </p:nvPr>
        </p:nvSpPr>
        <p:spPr bwMode="auto">
          <a:xfrm>
            <a:off x="685800" y="1981200"/>
            <a:ext cx="7772400" cy="4114800"/>
          </a:xfrm>
          <a:prstGeom prst="rect">
            <a:avLst/>
          </a:prstGeom>
          <a:noFill/>
          <a:ln>
            <a:noFill/>
          </a:ln>
          <a:effectLst>
            <a:outerShdw blurRad="38100" dist="35921" dir="2700000" algn="ctr" rotWithShape="0">
              <a:schemeClr val="bg2">
                <a:alpha val="99962"/>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8788" name="Rectangle 4"/>
          <p:cNvSpPr>
            <a:spLocks noGrp="1" noChangeArrowheads="1"/>
          </p:cNvSpPr>
          <p:nvPr>
            <p:ph type="dt" sz="half" idx="2"/>
          </p:nvPr>
        </p:nvSpPr>
        <p:spPr bwMode="auto">
          <a:xfrm>
            <a:off x="685800" y="6248400"/>
            <a:ext cx="1905000" cy="457200"/>
          </a:xfrm>
          <a:prstGeom prst="rect">
            <a:avLst/>
          </a:prstGeom>
          <a:noFill/>
          <a:ln>
            <a:noFill/>
          </a:ln>
          <a:effectLst>
            <a:outerShdw blurRad="38100" dist="35921" dir="2700000" algn="ctr" rotWithShape="0">
              <a:schemeClr val="bg2">
                <a:alpha val="99962"/>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sz="1400">
                <a:latin typeface="Trebuchet MS" pitchFamily="34" charset="0"/>
                <a:ea typeface="Osaka" charset="-128"/>
              </a:defRPr>
            </a:lvl1pPr>
          </a:lstStyle>
          <a:p>
            <a:endParaRPr lang="en-US" altLang="en-US"/>
          </a:p>
        </p:txBody>
      </p:sp>
      <p:sp>
        <p:nvSpPr>
          <p:cNvPr id="118789" name="Rectangle 5"/>
          <p:cNvSpPr>
            <a:spLocks noGrp="1" noChangeArrowheads="1"/>
          </p:cNvSpPr>
          <p:nvPr>
            <p:ph type="ftr" sz="quarter" idx="3"/>
          </p:nvPr>
        </p:nvSpPr>
        <p:spPr bwMode="auto">
          <a:xfrm>
            <a:off x="3124200" y="6248400"/>
            <a:ext cx="2895600" cy="457200"/>
          </a:xfrm>
          <a:prstGeom prst="rect">
            <a:avLst/>
          </a:prstGeom>
          <a:noFill/>
          <a:ln>
            <a:noFill/>
          </a:ln>
          <a:effectLst>
            <a:outerShdw blurRad="38100" dist="35921" dir="2700000" algn="ctr" rotWithShape="0">
              <a:schemeClr val="bg2">
                <a:alpha val="99962"/>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eaLnBrk="0" hangingPunct="0">
              <a:defRPr sz="1400">
                <a:latin typeface="Trebuchet MS" pitchFamily="34" charset="0"/>
                <a:ea typeface="Osaka" charset="-128"/>
              </a:defRPr>
            </a:lvl1pPr>
          </a:lstStyle>
          <a:p>
            <a:endParaRPr lang="en-US" altLang="en-US"/>
          </a:p>
        </p:txBody>
      </p:sp>
      <p:sp>
        <p:nvSpPr>
          <p:cNvPr id="118790" name="Rectangle 6"/>
          <p:cNvSpPr>
            <a:spLocks noGrp="1" noChangeArrowheads="1"/>
          </p:cNvSpPr>
          <p:nvPr>
            <p:ph type="sldNum" sz="quarter" idx="4"/>
          </p:nvPr>
        </p:nvSpPr>
        <p:spPr bwMode="auto">
          <a:xfrm>
            <a:off x="6553200" y="6248400"/>
            <a:ext cx="1905000" cy="457200"/>
          </a:xfrm>
          <a:prstGeom prst="rect">
            <a:avLst/>
          </a:prstGeom>
          <a:noFill/>
          <a:ln>
            <a:noFill/>
          </a:ln>
          <a:effectLst>
            <a:outerShdw blurRad="38100" dist="35921" dir="2700000" algn="ctr" rotWithShape="0">
              <a:schemeClr val="bg2">
                <a:alpha val="99962"/>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r" eaLnBrk="0" hangingPunct="0">
              <a:defRPr sz="1400">
                <a:latin typeface="Trebuchet MS" pitchFamily="34" charset="0"/>
                <a:ea typeface="Osaka" charset="-128"/>
              </a:defRPr>
            </a:lvl1pPr>
          </a:lstStyle>
          <a:p>
            <a:fld id="{DC3F9FF4-CCCF-4E6F-A7B4-94859BED9D5E}"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84781" r:id="rId1"/>
    <p:sldLayoutId id="2147484782" r:id="rId2"/>
    <p:sldLayoutId id="2147484783" r:id="rId3"/>
    <p:sldLayoutId id="2147484784" r:id="rId4"/>
    <p:sldLayoutId id="2147484785" r:id="rId5"/>
    <p:sldLayoutId id="2147484786" r:id="rId6"/>
    <p:sldLayoutId id="2147484787" r:id="rId7"/>
    <p:sldLayoutId id="2147484788" r:id="rId8"/>
    <p:sldLayoutId id="2147484789" r:id="rId9"/>
    <p:sldLayoutId id="2147484790" r:id="rId10"/>
    <p:sldLayoutId id="2147484791" r:id="rId11"/>
  </p:sldLayoutIdLst>
  <p:hf sldNum="0" hdr="0"/>
  <p:txStyles>
    <p:title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Trebuchet MS" pitchFamily="26" charset="0"/>
          <a:ea typeface="Osaka" pitchFamily="26" charset="-128"/>
          <a:cs typeface="Osaka" pitchFamily="26" charset="-128"/>
        </a:defRPr>
      </a:lvl2pPr>
      <a:lvl3pPr algn="ctr" rtl="0" eaLnBrk="0" fontAlgn="base" hangingPunct="0">
        <a:spcBef>
          <a:spcPct val="0"/>
        </a:spcBef>
        <a:spcAft>
          <a:spcPct val="0"/>
        </a:spcAft>
        <a:defRPr sz="4400" b="1">
          <a:solidFill>
            <a:schemeClr val="tx2"/>
          </a:solidFill>
          <a:latin typeface="Trebuchet MS" pitchFamily="26" charset="0"/>
          <a:ea typeface="Osaka" pitchFamily="26" charset="-128"/>
          <a:cs typeface="Osaka" pitchFamily="26" charset="-128"/>
        </a:defRPr>
      </a:lvl3pPr>
      <a:lvl4pPr algn="ctr" rtl="0" eaLnBrk="0" fontAlgn="base" hangingPunct="0">
        <a:spcBef>
          <a:spcPct val="0"/>
        </a:spcBef>
        <a:spcAft>
          <a:spcPct val="0"/>
        </a:spcAft>
        <a:defRPr sz="4400" b="1">
          <a:solidFill>
            <a:schemeClr val="tx2"/>
          </a:solidFill>
          <a:latin typeface="Trebuchet MS" pitchFamily="26" charset="0"/>
          <a:ea typeface="Osaka" pitchFamily="26" charset="-128"/>
          <a:cs typeface="Osaka" pitchFamily="26" charset="-128"/>
        </a:defRPr>
      </a:lvl4pPr>
      <a:lvl5pPr algn="ctr" rtl="0" eaLnBrk="0" fontAlgn="base" hangingPunct="0">
        <a:spcBef>
          <a:spcPct val="0"/>
        </a:spcBef>
        <a:spcAft>
          <a:spcPct val="0"/>
        </a:spcAft>
        <a:defRPr sz="4400" b="1">
          <a:solidFill>
            <a:schemeClr val="tx2"/>
          </a:solidFill>
          <a:latin typeface="Trebuchet MS" pitchFamily="26" charset="0"/>
          <a:ea typeface="Osaka" pitchFamily="26" charset="-128"/>
          <a:cs typeface="Osaka" pitchFamily="26" charset="-128"/>
        </a:defRPr>
      </a:lvl5pPr>
      <a:lvl6pPr marL="457200" algn="ctr" rtl="0" fontAlgn="base">
        <a:spcBef>
          <a:spcPct val="0"/>
        </a:spcBef>
        <a:spcAft>
          <a:spcPct val="0"/>
        </a:spcAft>
        <a:defRPr sz="4400" b="1">
          <a:solidFill>
            <a:schemeClr val="tx2"/>
          </a:solidFill>
          <a:latin typeface="Trebuchet MS" pitchFamily="26" charset="0"/>
          <a:ea typeface="Osaka" pitchFamily="26" charset="-128"/>
          <a:cs typeface="Osaka" pitchFamily="26" charset="-128"/>
        </a:defRPr>
      </a:lvl6pPr>
      <a:lvl7pPr marL="914400" algn="ctr" rtl="0" fontAlgn="base">
        <a:spcBef>
          <a:spcPct val="0"/>
        </a:spcBef>
        <a:spcAft>
          <a:spcPct val="0"/>
        </a:spcAft>
        <a:defRPr sz="4400" b="1">
          <a:solidFill>
            <a:schemeClr val="tx2"/>
          </a:solidFill>
          <a:latin typeface="Trebuchet MS" pitchFamily="26" charset="0"/>
          <a:ea typeface="Osaka" pitchFamily="26" charset="-128"/>
          <a:cs typeface="Osaka" pitchFamily="26" charset="-128"/>
        </a:defRPr>
      </a:lvl7pPr>
      <a:lvl8pPr marL="1371600" algn="ctr" rtl="0" fontAlgn="base">
        <a:spcBef>
          <a:spcPct val="0"/>
        </a:spcBef>
        <a:spcAft>
          <a:spcPct val="0"/>
        </a:spcAft>
        <a:defRPr sz="4400" b="1">
          <a:solidFill>
            <a:schemeClr val="tx2"/>
          </a:solidFill>
          <a:latin typeface="Trebuchet MS" pitchFamily="26" charset="0"/>
          <a:ea typeface="Osaka" pitchFamily="26" charset="-128"/>
          <a:cs typeface="Osaka" pitchFamily="26" charset="-128"/>
        </a:defRPr>
      </a:lvl8pPr>
      <a:lvl9pPr marL="1828800" algn="ctr" rtl="0" fontAlgn="base">
        <a:spcBef>
          <a:spcPct val="0"/>
        </a:spcBef>
        <a:spcAft>
          <a:spcPct val="0"/>
        </a:spcAft>
        <a:defRPr sz="4400" b="1">
          <a:solidFill>
            <a:schemeClr val="tx2"/>
          </a:solidFill>
          <a:latin typeface="Trebuchet MS" pitchFamily="26" charset="0"/>
          <a:ea typeface="Osaka" pitchFamily="26" charset="-128"/>
          <a:cs typeface="Osaka" pitchFamily="26" charset="-128"/>
        </a:defRPr>
      </a:lvl9pPr>
    </p:titleStyle>
    <p:bodyStyle>
      <a:lvl1pPr marL="342900" indent="-342900" algn="l" rtl="0" eaLnBrk="0" fontAlgn="base" hangingPunct="0">
        <a:spcBef>
          <a:spcPct val="20000"/>
        </a:spcBef>
        <a:spcAft>
          <a:spcPct val="0"/>
        </a:spcAft>
        <a:buFont typeface="Time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ime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Time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Times" pitchFamily="26"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pitchFamily="26"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pitchFamily="26"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pitchFamily="26"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52578" name="Rectangle 2"/>
          <p:cNvSpPr>
            <a:spLocks noGrp="1" noChangeArrowheads="1"/>
          </p:cNvSpPr>
          <p:nvPr>
            <p:ph type="title"/>
          </p:nvPr>
        </p:nvSpPr>
        <p:spPr bwMode="auto">
          <a:xfrm>
            <a:off x="1066800" y="990600"/>
            <a:ext cx="6781800" cy="106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52579" name="Rectangle 3"/>
          <p:cNvSpPr>
            <a:spLocks noGrp="1" noChangeArrowheads="1"/>
          </p:cNvSpPr>
          <p:nvPr>
            <p:ph type="body" idx="1"/>
          </p:nvPr>
        </p:nvSpPr>
        <p:spPr bwMode="auto">
          <a:xfrm>
            <a:off x="990600" y="2209800"/>
            <a:ext cx="6934200" cy="3505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15396" name="Rectangle 4"/>
          <p:cNvSpPr>
            <a:spLocks noGrp="1" noChangeArrowheads="1"/>
          </p:cNvSpPr>
          <p:nvPr>
            <p:ph type="dt" sz="half" idx="2"/>
          </p:nvPr>
        </p:nvSpPr>
        <p:spPr bwMode="auto">
          <a:xfrm>
            <a:off x="685800" y="6248400"/>
            <a:ext cx="1905000" cy="457200"/>
          </a:xfrm>
          <a:prstGeom prst="rect">
            <a:avLst/>
          </a:prstGeom>
          <a:noFill/>
          <a:ln>
            <a:noFill/>
          </a:ln>
          <a:effectLst>
            <a:outerShdw blurRad="50800" dist="12700" dir="2700000" algn="ctr" rotWithShape="0">
              <a:srgbClr val="808080">
                <a:alpha val="85001"/>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sz="1400">
                <a:latin typeface="Verdana" pitchFamily="34" charset="0"/>
              </a:defRPr>
            </a:lvl1pPr>
          </a:lstStyle>
          <a:p>
            <a:endParaRPr lang="en-US" altLang="en-US"/>
          </a:p>
        </p:txBody>
      </p:sp>
      <p:sp>
        <p:nvSpPr>
          <p:cNvPr id="315397" name="Rectangle 5"/>
          <p:cNvSpPr>
            <a:spLocks noGrp="1" noChangeArrowheads="1"/>
          </p:cNvSpPr>
          <p:nvPr>
            <p:ph type="ftr" sz="quarter" idx="3"/>
          </p:nvPr>
        </p:nvSpPr>
        <p:spPr bwMode="auto">
          <a:xfrm>
            <a:off x="3124200" y="6248400"/>
            <a:ext cx="2895600" cy="457200"/>
          </a:xfrm>
          <a:prstGeom prst="rect">
            <a:avLst/>
          </a:prstGeom>
          <a:noFill/>
          <a:ln>
            <a:noFill/>
          </a:ln>
          <a:effectLst>
            <a:outerShdw blurRad="50800" dist="12700" dir="2700000" algn="ctr" rotWithShape="0">
              <a:srgbClr val="808080">
                <a:alpha val="85001"/>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eaLnBrk="0" hangingPunct="0">
              <a:defRPr sz="1400">
                <a:latin typeface="Verdana" pitchFamily="34" charset="0"/>
              </a:defRPr>
            </a:lvl1pPr>
          </a:lstStyle>
          <a:p>
            <a:endParaRPr lang="en-US" altLang="en-US"/>
          </a:p>
        </p:txBody>
      </p:sp>
      <p:sp>
        <p:nvSpPr>
          <p:cNvPr id="315398" name="Rectangle 6"/>
          <p:cNvSpPr>
            <a:spLocks noGrp="1" noChangeArrowheads="1"/>
          </p:cNvSpPr>
          <p:nvPr>
            <p:ph type="sldNum" sz="quarter" idx="4"/>
          </p:nvPr>
        </p:nvSpPr>
        <p:spPr bwMode="auto">
          <a:xfrm>
            <a:off x="6553200" y="6248400"/>
            <a:ext cx="1905000" cy="457200"/>
          </a:xfrm>
          <a:prstGeom prst="rect">
            <a:avLst/>
          </a:prstGeom>
          <a:noFill/>
          <a:ln>
            <a:noFill/>
          </a:ln>
          <a:effectLst>
            <a:outerShdw blurRad="50800" dist="12700" dir="2700000" algn="ctr" rotWithShape="0">
              <a:srgbClr val="808080">
                <a:alpha val="85001"/>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r" eaLnBrk="0" hangingPunct="0">
              <a:defRPr sz="1400">
                <a:latin typeface="Verdana" pitchFamily="34" charset="0"/>
              </a:defRPr>
            </a:lvl1pPr>
          </a:lstStyle>
          <a:p>
            <a:fld id="{D407191B-DB15-43C4-92AF-AF80989128AE}"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84792" r:id="rId1"/>
    <p:sldLayoutId id="2147484793" r:id="rId2"/>
    <p:sldLayoutId id="2147484794" r:id="rId3"/>
    <p:sldLayoutId id="2147484795" r:id="rId4"/>
    <p:sldLayoutId id="2147484796" r:id="rId5"/>
    <p:sldLayoutId id="2147484797" r:id="rId6"/>
    <p:sldLayoutId id="2147484798" r:id="rId7"/>
    <p:sldLayoutId id="2147484799" r:id="rId8"/>
    <p:sldLayoutId id="2147484800" r:id="rId9"/>
    <p:sldLayoutId id="2147484801" r:id="rId10"/>
    <p:sldLayoutId id="2147484802" r:id="rId11"/>
  </p:sldLayoutIdLst>
  <p:hf sldNum="0" hdr="0"/>
  <p:txStyles>
    <p:titleStyle>
      <a:lvl1pPr algn="ctr" rtl="0" eaLnBrk="0" fontAlgn="base" hangingPunct="0">
        <a:spcBef>
          <a:spcPct val="0"/>
        </a:spcBef>
        <a:spcAft>
          <a:spcPct val="0"/>
        </a:spcAft>
        <a:defRPr sz="4000">
          <a:solidFill>
            <a:schemeClr val="tx2"/>
          </a:solidFill>
          <a:latin typeface="+mj-lt"/>
          <a:ea typeface="MS PGothic" pitchFamily="34" charset="-128"/>
          <a:cs typeface="+mj-cs"/>
        </a:defRPr>
      </a:lvl1pPr>
      <a:lvl2pPr algn="ctr" rtl="0" eaLnBrk="0" fontAlgn="base" hangingPunct="0">
        <a:spcBef>
          <a:spcPct val="0"/>
        </a:spcBef>
        <a:spcAft>
          <a:spcPct val="0"/>
        </a:spcAft>
        <a:defRPr sz="4000">
          <a:solidFill>
            <a:schemeClr val="tx2"/>
          </a:solidFill>
          <a:latin typeface="Verdana" pitchFamily="26" charset="0"/>
          <a:ea typeface="MS PGothic" pitchFamily="34" charset="-128"/>
          <a:cs typeface="ＭＳ Ｐゴシック" pitchFamily="26" charset="-128"/>
        </a:defRPr>
      </a:lvl2pPr>
      <a:lvl3pPr algn="ctr" rtl="0" eaLnBrk="0" fontAlgn="base" hangingPunct="0">
        <a:spcBef>
          <a:spcPct val="0"/>
        </a:spcBef>
        <a:spcAft>
          <a:spcPct val="0"/>
        </a:spcAft>
        <a:defRPr sz="4000">
          <a:solidFill>
            <a:schemeClr val="tx2"/>
          </a:solidFill>
          <a:latin typeface="Verdana" pitchFamily="26" charset="0"/>
          <a:ea typeface="MS PGothic" pitchFamily="34" charset="-128"/>
          <a:cs typeface="ＭＳ Ｐゴシック" pitchFamily="26" charset="-128"/>
        </a:defRPr>
      </a:lvl3pPr>
      <a:lvl4pPr algn="ctr" rtl="0" eaLnBrk="0" fontAlgn="base" hangingPunct="0">
        <a:spcBef>
          <a:spcPct val="0"/>
        </a:spcBef>
        <a:spcAft>
          <a:spcPct val="0"/>
        </a:spcAft>
        <a:defRPr sz="4000">
          <a:solidFill>
            <a:schemeClr val="tx2"/>
          </a:solidFill>
          <a:latin typeface="Verdana" pitchFamily="26" charset="0"/>
          <a:ea typeface="MS PGothic" pitchFamily="34" charset="-128"/>
          <a:cs typeface="ＭＳ Ｐゴシック" pitchFamily="26" charset="-128"/>
        </a:defRPr>
      </a:lvl4pPr>
      <a:lvl5pPr algn="ctr" rtl="0" eaLnBrk="0" fontAlgn="base" hangingPunct="0">
        <a:spcBef>
          <a:spcPct val="0"/>
        </a:spcBef>
        <a:spcAft>
          <a:spcPct val="0"/>
        </a:spcAft>
        <a:defRPr sz="4000">
          <a:solidFill>
            <a:schemeClr val="tx2"/>
          </a:solidFill>
          <a:latin typeface="Verdana" pitchFamily="26" charset="0"/>
          <a:ea typeface="MS PGothic" pitchFamily="34" charset="-128"/>
          <a:cs typeface="ＭＳ Ｐゴシック" pitchFamily="26" charset="-128"/>
        </a:defRPr>
      </a:lvl5pPr>
      <a:lvl6pPr marL="457200" algn="ctr" rtl="0" fontAlgn="base">
        <a:spcBef>
          <a:spcPct val="0"/>
        </a:spcBef>
        <a:spcAft>
          <a:spcPct val="0"/>
        </a:spcAft>
        <a:defRPr sz="4000">
          <a:solidFill>
            <a:schemeClr val="tx2"/>
          </a:solidFill>
          <a:latin typeface="Verdana" pitchFamily="26" charset="0"/>
          <a:ea typeface="ＭＳ Ｐゴシック" pitchFamily="26" charset="-128"/>
          <a:cs typeface="ＭＳ Ｐゴシック" pitchFamily="26" charset="-128"/>
        </a:defRPr>
      </a:lvl6pPr>
      <a:lvl7pPr marL="914400" algn="ctr" rtl="0" fontAlgn="base">
        <a:spcBef>
          <a:spcPct val="0"/>
        </a:spcBef>
        <a:spcAft>
          <a:spcPct val="0"/>
        </a:spcAft>
        <a:defRPr sz="4000">
          <a:solidFill>
            <a:schemeClr val="tx2"/>
          </a:solidFill>
          <a:latin typeface="Verdana" pitchFamily="26" charset="0"/>
          <a:ea typeface="ＭＳ Ｐゴシック" pitchFamily="26" charset="-128"/>
          <a:cs typeface="ＭＳ Ｐゴシック" pitchFamily="26" charset="-128"/>
        </a:defRPr>
      </a:lvl7pPr>
      <a:lvl8pPr marL="1371600" algn="ctr" rtl="0" fontAlgn="base">
        <a:spcBef>
          <a:spcPct val="0"/>
        </a:spcBef>
        <a:spcAft>
          <a:spcPct val="0"/>
        </a:spcAft>
        <a:defRPr sz="4000">
          <a:solidFill>
            <a:schemeClr val="tx2"/>
          </a:solidFill>
          <a:latin typeface="Verdana" pitchFamily="26" charset="0"/>
          <a:ea typeface="ＭＳ Ｐゴシック" pitchFamily="26" charset="-128"/>
          <a:cs typeface="ＭＳ Ｐゴシック" pitchFamily="26" charset="-128"/>
        </a:defRPr>
      </a:lvl8pPr>
      <a:lvl9pPr marL="1828800" algn="ctr" rtl="0" fontAlgn="base">
        <a:spcBef>
          <a:spcPct val="0"/>
        </a:spcBef>
        <a:spcAft>
          <a:spcPct val="0"/>
        </a:spcAft>
        <a:defRPr sz="4000">
          <a:solidFill>
            <a:schemeClr val="tx2"/>
          </a:solidFill>
          <a:latin typeface="Verdana" pitchFamily="26" charset="0"/>
          <a:ea typeface="ＭＳ Ｐゴシック" pitchFamily="26" charset="-128"/>
          <a:cs typeface="ＭＳ Ｐゴシック" pitchFamily="26" charset="-128"/>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Char char="»"/>
        <a:defRPr sz="24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0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a:solidFill>
            <a:schemeClr val="tx1"/>
          </a:solidFill>
          <a:latin typeface="+mn-lt"/>
          <a:ea typeface="MS PGothic" pitchFamily="34" charset="-128"/>
        </a:defRPr>
      </a:lvl5pPr>
      <a:lvl6pPr marL="2514600" indent="-228600" algn="l" rtl="0" fontAlgn="base">
        <a:spcBef>
          <a:spcPct val="20000"/>
        </a:spcBef>
        <a:spcAft>
          <a:spcPct val="0"/>
        </a:spcAft>
        <a:buChar char="»"/>
        <a:defRPr>
          <a:solidFill>
            <a:schemeClr val="tx1"/>
          </a:solidFill>
          <a:latin typeface="+mn-lt"/>
          <a:ea typeface="+mn-ea"/>
        </a:defRPr>
      </a:lvl6pPr>
      <a:lvl7pPr marL="2971800" indent="-228600" algn="l" rtl="0" fontAlgn="base">
        <a:spcBef>
          <a:spcPct val="20000"/>
        </a:spcBef>
        <a:spcAft>
          <a:spcPct val="0"/>
        </a:spcAft>
        <a:buChar char="»"/>
        <a:defRPr>
          <a:solidFill>
            <a:schemeClr val="tx1"/>
          </a:solidFill>
          <a:latin typeface="+mn-lt"/>
          <a:ea typeface="+mn-ea"/>
        </a:defRPr>
      </a:lvl7pPr>
      <a:lvl8pPr marL="3429000" indent="-228600" algn="l" rtl="0" fontAlgn="base">
        <a:spcBef>
          <a:spcPct val="20000"/>
        </a:spcBef>
        <a:spcAft>
          <a:spcPct val="0"/>
        </a:spcAft>
        <a:buChar char="»"/>
        <a:defRPr>
          <a:solidFill>
            <a:schemeClr val="tx1"/>
          </a:solidFill>
          <a:latin typeface="+mn-lt"/>
          <a:ea typeface="+mn-ea"/>
        </a:defRPr>
      </a:lvl8pPr>
      <a:lvl9pPr marL="3886200" indent="-228600" algn="l" rtl="0" fontAlgn="base">
        <a:spcBef>
          <a:spcPct val="20000"/>
        </a:spcBef>
        <a:spcAft>
          <a:spcPct val="0"/>
        </a:spcAft>
        <a:buChar char="»"/>
        <a:defRPr>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bwMode="auto">
          <a:xfrm>
            <a:off x="304800" y="274638"/>
            <a:ext cx="7620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1619" name="Rectangle 3"/>
          <p:cNvSpPr>
            <a:spLocks noGrp="1" noChangeArrowheads="1"/>
          </p:cNvSpPr>
          <p:nvPr>
            <p:ph type="body" idx="1"/>
          </p:nvPr>
        </p:nvSpPr>
        <p:spPr bwMode="auto">
          <a:xfrm>
            <a:off x="1295400" y="1676400"/>
            <a:ext cx="7467600" cy="4449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915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ea typeface="+mn-ea"/>
                <a:cs typeface="+mn-cs"/>
              </a:defRPr>
            </a:lvl1pPr>
          </a:lstStyle>
          <a:p>
            <a:pPr>
              <a:defRPr/>
            </a:pPr>
            <a:endParaRPr lang="en-US">
              <a:solidFill>
                <a:srgbClr val="000000"/>
              </a:solidFill>
            </a:endParaRPr>
          </a:p>
        </p:txBody>
      </p:sp>
      <p:sp>
        <p:nvSpPr>
          <p:cNvPr id="4915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ea typeface="+mn-ea"/>
                <a:cs typeface="+mn-cs"/>
              </a:defRPr>
            </a:lvl1pPr>
          </a:lstStyle>
          <a:p>
            <a:pPr>
              <a:defRPr/>
            </a:pPr>
            <a:endParaRPr lang="en-US">
              <a:solidFill>
                <a:srgbClr val="000000"/>
              </a:solidFill>
            </a:endParaRPr>
          </a:p>
        </p:txBody>
      </p:sp>
      <p:sp>
        <p:nvSpPr>
          <p:cNvPr id="4915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4B1EF5F1-F4B1-544B-B909-14753A65E8F5}" type="slidenum">
              <a:rPr lang="en-US">
                <a:solidFill>
                  <a:srgbClr val="000000"/>
                </a:solidFill>
                <a:ea typeface="ＭＳ Ｐゴシック" charset="0"/>
              </a:rPr>
              <a:pPr>
                <a:defRPr/>
              </a:pPr>
              <a:t>‹#›</a:t>
            </a:fld>
            <a:endParaRPr lang="en-US">
              <a:solidFill>
                <a:srgbClr val="000000"/>
              </a:solidFill>
              <a:ea typeface="ＭＳ Ｐゴシック" charset="0"/>
            </a:endParaRPr>
          </a:p>
        </p:txBody>
      </p:sp>
    </p:spTree>
    <p:extLst>
      <p:ext uri="{BB962C8B-B14F-4D97-AF65-F5344CB8AC3E}">
        <p14:creationId xmlns:p14="http://schemas.microsoft.com/office/powerpoint/2010/main" val="1099369791"/>
      </p:ext>
    </p:extLst>
  </p:cSld>
  <p:clrMap bg1="lt1" tx1="dk1" bg2="lt2" tx2="dk2" accent1="accent1" accent2="accent2" accent3="accent3" accent4="accent4" accent5="accent5" accent6="accent6" hlink="hlink" folHlink="folHlink"/>
  <p:sldLayoutIdLst>
    <p:sldLayoutId id="2147484822" r:id="rId1"/>
    <p:sldLayoutId id="2147484823" r:id="rId2"/>
    <p:sldLayoutId id="2147484824" r:id="rId3"/>
    <p:sldLayoutId id="2147484825" r:id="rId4"/>
    <p:sldLayoutId id="2147484826" r:id="rId5"/>
    <p:sldLayoutId id="2147484827" r:id="rId6"/>
    <p:sldLayoutId id="2147484828" r:id="rId7"/>
    <p:sldLayoutId id="2147484829" r:id="rId8"/>
    <p:sldLayoutId id="2147484830" r:id="rId9"/>
    <p:sldLayoutId id="2147484831" r:id="rId10"/>
    <p:sldLayoutId id="2147484832" r:id="rId11"/>
    <p:sldLayoutId id="2147484833" r:id="rId12"/>
    <p:sldLayoutId id="2147484834" r:id="rId13"/>
    <p:sldLayoutId id="2147484835" r:id="rId14"/>
    <p:sldLayoutId id="2147484836" r:id="rId15"/>
  </p:sldLayoutIdLst>
  <p:txStyles>
    <p:titleStyle>
      <a:lvl1pPr algn="ctr" rtl="0" eaLnBrk="0" fontAlgn="base" hangingPunct="0">
        <a:spcBef>
          <a:spcPct val="0"/>
        </a:spcBef>
        <a:spcAft>
          <a:spcPct val="0"/>
        </a:spcAft>
        <a:defRPr sz="4400" b="1">
          <a:solidFill>
            <a:schemeClr val="tx1"/>
          </a:solidFill>
          <a:latin typeface="+mj-lt"/>
          <a:ea typeface="ＭＳ Ｐゴシック" charset="-128"/>
          <a:cs typeface="ＭＳ Ｐゴシック" charset="-128"/>
        </a:defRPr>
      </a:lvl1pPr>
      <a:lvl2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5pPr>
      <a:lvl6pPr marL="457200" algn="ctr" rtl="0" fontAlgn="base">
        <a:spcBef>
          <a:spcPct val="0"/>
        </a:spcBef>
        <a:spcAft>
          <a:spcPct val="0"/>
        </a:spcAft>
        <a:defRPr sz="4400" b="1">
          <a:solidFill>
            <a:schemeClr val="tx1"/>
          </a:solidFill>
          <a:latin typeface="Arial" pitchFamily="26" charset="0"/>
        </a:defRPr>
      </a:lvl6pPr>
      <a:lvl7pPr marL="914400" algn="ctr" rtl="0" fontAlgn="base">
        <a:spcBef>
          <a:spcPct val="0"/>
        </a:spcBef>
        <a:spcAft>
          <a:spcPct val="0"/>
        </a:spcAft>
        <a:defRPr sz="4400" b="1">
          <a:solidFill>
            <a:schemeClr val="tx1"/>
          </a:solidFill>
          <a:latin typeface="Arial" pitchFamily="26" charset="0"/>
        </a:defRPr>
      </a:lvl7pPr>
      <a:lvl8pPr marL="1371600" algn="ctr" rtl="0" fontAlgn="base">
        <a:spcBef>
          <a:spcPct val="0"/>
        </a:spcBef>
        <a:spcAft>
          <a:spcPct val="0"/>
        </a:spcAft>
        <a:defRPr sz="4400" b="1">
          <a:solidFill>
            <a:schemeClr val="tx1"/>
          </a:solidFill>
          <a:latin typeface="Arial" pitchFamily="26" charset="0"/>
        </a:defRPr>
      </a:lvl8pPr>
      <a:lvl9pPr marL="1828800" algn="ctr" rtl="0" fontAlgn="base">
        <a:spcBef>
          <a:spcPct val="0"/>
        </a:spcBef>
        <a:spcAft>
          <a:spcPct val="0"/>
        </a:spcAft>
        <a:defRPr sz="4400" b="1">
          <a:solidFill>
            <a:schemeClr val="tx1"/>
          </a:solidFill>
          <a:latin typeface="Arial" pitchFamily="26"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26"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26"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26"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26"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26"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26"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26"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2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3117685184"/>
      </p:ext>
    </p:extLst>
  </p:cSld>
  <p:clrMap bg1="lt1" tx1="dk1" bg2="lt2" tx2="dk2" accent1="accent1" accent2="accent2" accent3="accent3" accent4="accent4" accent5="accent5" accent6="accent6" hlink="hlink" folHlink="folHlink"/>
  <p:sldLayoutIdLst>
    <p:sldLayoutId id="2147484838" r:id="rId1"/>
    <p:sldLayoutId id="2147484839" r:id="rId2"/>
    <p:sldLayoutId id="2147484840" r:id="rId3"/>
    <p:sldLayoutId id="2147484841" r:id="rId4"/>
    <p:sldLayoutId id="2147484842" r:id="rId5"/>
    <p:sldLayoutId id="2147484843" r:id="rId6"/>
    <p:sldLayoutId id="2147484844" r:id="rId7"/>
    <p:sldLayoutId id="2147484845" r:id="rId8"/>
    <p:sldLayoutId id="2147484846" r:id="rId9"/>
    <p:sldLayoutId id="2147484847" r:id="rId10"/>
    <p:sldLayoutId id="2147484848"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3433904829"/>
      </p:ext>
    </p:extLst>
  </p:cSld>
  <p:clrMap bg1="lt1" tx1="dk1" bg2="lt2" tx2="dk2" accent1="accent1" accent2="accent2" accent3="accent3" accent4="accent4" accent5="accent5" accent6="accent6" hlink="hlink" folHlink="folHlink"/>
  <p:sldLayoutIdLst>
    <p:sldLayoutId id="2147484850" r:id="rId1"/>
    <p:sldLayoutId id="2147484851" r:id="rId2"/>
    <p:sldLayoutId id="2147484852" r:id="rId3"/>
    <p:sldLayoutId id="2147484853" r:id="rId4"/>
    <p:sldLayoutId id="2147484854" r:id="rId5"/>
    <p:sldLayoutId id="2147484855" r:id="rId6"/>
    <p:sldLayoutId id="2147484856" r:id="rId7"/>
    <p:sldLayoutId id="2147484857" r:id="rId8"/>
    <p:sldLayoutId id="2147484858" r:id="rId9"/>
    <p:sldLayoutId id="2147484859" r:id="rId10"/>
    <p:sldLayoutId id="2147484860"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2528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2528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011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defTabSz="914400" eaLnBrk="1" hangingPunct="1">
              <a:spcBef>
                <a:spcPct val="0"/>
              </a:spcBef>
              <a:buFontTx/>
              <a:buNone/>
              <a:defRPr sz="1400" b="0">
                <a:solidFill>
                  <a:srgbClr val="000000"/>
                </a:solidFill>
                <a:latin typeface="Times New Roman"/>
                <a:ea typeface="Times New Roman" pitchFamily="-111" charset="0"/>
                <a:cs typeface="Times New Roman" pitchFamily="-111" charset="0"/>
              </a:defRPr>
            </a:lvl1pPr>
          </a:lstStyle>
          <a:p>
            <a:pPr>
              <a:defRPr/>
            </a:pPr>
            <a:endParaRPr lang="en-US"/>
          </a:p>
        </p:txBody>
      </p:sp>
      <p:sp>
        <p:nvSpPr>
          <p:cNvPr id="9011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defTabSz="914400" eaLnBrk="1" hangingPunct="1">
              <a:spcBef>
                <a:spcPct val="0"/>
              </a:spcBef>
              <a:buFontTx/>
              <a:buNone/>
              <a:defRPr sz="1400" b="0">
                <a:solidFill>
                  <a:srgbClr val="000000"/>
                </a:solidFill>
                <a:latin typeface="Times New Roman"/>
                <a:ea typeface="Times New Roman" pitchFamily="-111" charset="0"/>
                <a:cs typeface="Times New Roman" pitchFamily="-111" charset="0"/>
              </a:defRPr>
            </a:lvl1pPr>
          </a:lstStyle>
          <a:p>
            <a:pPr>
              <a:defRPr/>
            </a:pPr>
            <a:endParaRPr lang="en-US"/>
          </a:p>
        </p:txBody>
      </p:sp>
      <p:sp>
        <p:nvSpPr>
          <p:cNvPr id="9011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defTabSz="914400">
              <a:defRPr sz="1400">
                <a:solidFill>
                  <a:srgbClr val="000000"/>
                </a:solidFill>
                <a:cs typeface="Times New Roman" charset="0"/>
              </a:defRPr>
            </a:lvl1pPr>
          </a:lstStyle>
          <a:p>
            <a:pPr>
              <a:defRPr/>
            </a:pPr>
            <a:fld id="{DDB2B844-264E-4742-AD31-56CEE2CFB22C}" type="slidenum">
              <a:rPr lang="en-US">
                <a:latin typeface="Times New Roman" charset="0"/>
                <a:ea typeface="ＭＳ Ｐゴシック" charset="0"/>
              </a:rPr>
              <a:pPr>
                <a:defRPr/>
              </a:pPr>
              <a:t>‹#›</a:t>
            </a:fld>
            <a:endParaRPr lang="en-US">
              <a:latin typeface="Times New Roman" charset="0"/>
              <a:ea typeface="ＭＳ Ｐゴシック" charset="0"/>
            </a:endParaRPr>
          </a:p>
        </p:txBody>
      </p:sp>
    </p:spTree>
    <p:extLst>
      <p:ext uri="{BB962C8B-B14F-4D97-AF65-F5344CB8AC3E}">
        <p14:creationId xmlns:p14="http://schemas.microsoft.com/office/powerpoint/2010/main" val="3004772856"/>
      </p:ext>
    </p:extLst>
  </p:cSld>
  <p:clrMap bg1="lt1" tx1="dk1" bg2="lt2" tx2="dk2" accent1="accent1" accent2="accent2" accent3="accent3" accent4="accent4" accent5="accent5" accent6="accent6" hlink="hlink" folHlink="folHlink"/>
  <p:sldLayoutIdLst>
    <p:sldLayoutId id="2147484874" r:id="rId1"/>
    <p:sldLayoutId id="2147484875" r:id="rId2"/>
    <p:sldLayoutId id="2147484876" r:id="rId3"/>
    <p:sldLayoutId id="2147484877" r:id="rId4"/>
    <p:sldLayoutId id="2147484878" r:id="rId5"/>
    <p:sldLayoutId id="2147484879" r:id="rId6"/>
    <p:sldLayoutId id="2147484880" r:id="rId7"/>
    <p:sldLayoutId id="2147484881" r:id="rId8"/>
    <p:sldLayoutId id="2147484882" r:id="rId9"/>
    <p:sldLayoutId id="2147484883" r:id="rId10"/>
    <p:sldLayoutId id="2147484884" r:id="rId11"/>
  </p:sldLayoutIdLst>
  <p:transition spd="med">
    <p:randomBar dir="vert"/>
  </p:transition>
  <p:txStyles>
    <p:titleStyle>
      <a:lvl1pPr algn="ctr" rtl="0" eaLnBrk="0" fontAlgn="base" hangingPunct="0">
        <a:spcBef>
          <a:spcPct val="0"/>
        </a:spcBef>
        <a:spcAft>
          <a:spcPct val="0"/>
        </a:spcAft>
        <a:defRPr sz="4400">
          <a:solidFill>
            <a:schemeClr val="bg1"/>
          </a:solidFill>
          <a:latin typeface="Arial"/>
          <a:ea typeface="MS PGothic" charset="0"/>
          <a:cs typeface="Arial"/>
        </a:defRPr>
      </a:lvl1pPr>
      <a:lvl2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MS PGothic" charset="0"/>
          <a:cs typeface="Arial"/>
        </a:defRPr>
      </a:lvl1pPr>
      <a:lvl2pPr marL="742950" indent="-285750" algn="l" rtl="0" eaLnBrk="0" fontAlgn="base" hangingPunct="0">
        <a:spcBef>
          <a:spcPct val="20000"/>
        </a:spcBef>
        <a:spcAft>
          <a:spcPct val="0"/>
        </a:spcAft>
        <a:buChar char="–"/>
        <a:defRPr sz="2800">
          <a:solidFill>
            <a:schemeClr val="bg1"/>
          </a:solidFill>
          <a:latin typeface="Arial"/>
          <a:ea typeface="MS PGothic" charset="0"/>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MS PGothic"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Geneva"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183685201"/>
      </p:ext>
    </p:extLst>
  </p:cSld>
  <p:clrMap bg1="lt1" tx1="dk1" bg2="lt2" tx2="dk2" accent1="accent1" accent2="accent2" accent3="accent3" accent4="accent4" accent5="accent5" accent6="accent6" hlink="hlink" folHlink="folHlink"/>
  <p:sldLayoutIdLst>
    <p:sldLayoutId id="2147484886" r:id="rId1"/>
    <p:sldLayoutId id="2147484887" r:id="rId2"/>
    <p:sldLayoutId id="2147484888" r:id="rId3"/>
    <p:sldLayoutId id="2147484889" r:id="rId4"/>
    <p:sldLayoutId id="2147484890" r:id="rId5"/>
    <p:sldLayoutId id="2147484891" r:id="rId6"/>
    <p:sldLayoutId id="2147484892" r:id="rId7"/>
    <p:sldLayoutId id="2147484893" r:id="rId8"/>
    <p:sldLayoutId id="2147484894" r:id="rId9"/>
    <p:sldLayoutId id="2147484895" r:id="rId10"/>
    <p:sldLayoutId id="2147484896"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cs typeface="+mn-cs"/>
              </a:defRPr>
            </a:lvl1pPr>
          </a:lstStyle>
          <a:p>
            <a:pPr>
              <a:defRPr/>
            </a:pPr>
            <a:endParaRPr lang="en-US">
              <a:solidFill>
                <a:srgbClr val="000000"/>
              </a:solidFill>
              <a:latin typeface="Arial" charset="0"/>
              <a:ea typeface="ＭＳ Ｐゴシック" charset="0"/>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cs typeface="+mn-cs"/>
              </a:defRPr>
            </a:lvl1pPr>
          </a:lstStyle>
          <a:p>
            <a:pPr>
              <a:defRPr/>
            </a:pPr>
            <a:endParaRPr lang="en-US">
              <a:solidFill>
                <a:srgbClr val="000000"/>
              </a:solidFill>
              <a:latin typeface="Arial" charset="0"/>
              <a:ea typeface="ＭＳ Ｐゴシック" charset="0"/>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cs typeface="+mn-cs"/>
              </a:defRPr>
            </a:lvl1pPr>
          </a:lstStyle>
          <a:p>
            <a:pPr>
              <a:defRPr/>
            </a:pPr>
            <a:fld id="{4A4212FB-3906-B544-BD69-39E7388E7935}" type="slidenum">
              <a:rPr lang="en-US">
                <a:solidFill>
                  <a:srgbClr val="000000"/>
                </a:solidFill>
                <a:latin typeface="Arial" charset="0"/>
                <a:ea typeface="ＭＳ Ｐゴシック" charset="0"/>
              </a:rPr>
              <a:pPr>
                <a:defRPr/>
              </a:pPr>
              <a:t>‹#›</a:t>
            </a:fld>
            <a:endParaRPr lang="en-US">
              <a:solidFill>
                <a:srgbClr val="000000"/>
              </a:solidFill>
              <a:latin typeface="Arial" charset="0"/>
              <a:ea typeface="ＭＳ Ｐゴシック" charset="0"/>
            </a:endParaRPr>
          </a:p>
        </p:txBody>
      </p:sp>
    </p:spTree>
    <p:extLst>
      <p:ext uri="{BB962C8B-B14F-4D97-AF65-F5344CB8AC3E}">
        <p14:creationId xmlns:p14="http://schemas.microsoft.com/office/powerpoint/2010/main" val="3816873374"/>
      </p:ext>
    </p:extLst>
  </p:cSld>
  <p:clrMap bg1="lt1" tx1="dk1" bg2="lt2" tx2="dk2" accent1="accent1" accent2="accent2" accent3="accent3" accent4="accent4" accent5="accent5" accent6="accent6" hlink="hlink" folHlink="folHlink"/>
  <p:sldLayoutIdLst>
    <p:sldLayoutId id="2147484910" r:id="rId1"/>
    <p:sldLayoutId id="2147484911" r:id="rId2"/>
    <p:sldLayoutId id="2147484912" r:id="rId3"/>
    <p:sldLayoutId id="2147484913" r:id="rId4"/>
    <p:sldLayoutId id="2147484914" r:id="rId5"/>
    <p:sldLayoutId id="2147484915" r:id="rId6"/>
    <p:sldLayoutId id="2147484916" r:id="rId7"/>
    <p:sldLayoutId id="2147484917" r:id="rId8"/>
    <p:sldLayoutId id="2147484918" r:id="rId9"/>
    <p:sldLayoutId id="2147484919" r:id="rId10"/>
    <p:sldLayoutId id="2147484920"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314" name="Group 2"/>
          <p:cNvGrpSpPr>
            <a:grpSpLocks/>
          </p:cNvGrpSpPr>
          <p:nvPr/>
        </p:nvGrpSpPr>
        <p:grpSpPr bwMode="auto">
          <a:xfrm>
            <a:off x="0" y="3902075"/>
            <a:ext cx="3400425" cy="2949575"/>
            <a:chOff x="0" y="2458"/>
            <a:chExt cx="2142" cy="1858"/>
          </a:xfrm>
        </p:grpSpPr>
        <p:sp>
          <p:nvSpPr>
            <p:cNvPr id="536579"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536580"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536581"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536582"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536583"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w="9525">
              <a:noFill/>
              <a:round/>
              <a:headEnd/>
              <a:tailEnd/>
            </a:ln>
            <a:effec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536584"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w="9525">
              <a:noFill/>
              <a:round/>
              <a:headEnd/>
              <a:tailEnd/>
            </a:ln>
            <a:effec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536585"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w="9525">
              <a:noFill/>
              <a:round/>
              <a:headEnd/>
              <a:tailEnd/>
            </a:ln>
            <a:effec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sp>
        <p:nvSpPr>
          <p:cNvPr id="536586"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536587"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36588"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effectLst>
                  <a:outerShdw blurRad="38100" dist="38100" dir="2700000" algn="tl">
                    <a:srgbClr val="000000"/>
                  </a:outerShdw>
                </a:effectLst>
                <a:latin typeface="Arial" pitchFamily="34" charset="0"/>
              </a:defRPr>
            </a:lvl1pPr>
          </a:lstStyle>
          <a:p>
            <a:endParaRPr lang="en-US" altLang="en-US"/>
          </a:p>
        </p:txBody>
      </p:sp>
      <p:sp>
        <p:nvSpPr>
          <p:cNvPr id="536589"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effectLst>
                  <a:outerShdw blurRad="38100" dist="38100" dir="2700000" algn="tl">
                    <a:srgbClr val="000000"/>
                  </a:outerShdw>
                </a:effectLst>
                <a:latin typeface="Arial" pitchFamily="34" charset="0"/>
              </a:defRPr>
            </a:lvl1pPr>
          </a:lstStyle>
          <a:p>
            <a:endParaRPr lang="en-US" altLang="en-US"/>
          </a:p>
        </p:txBody>
      </p:sp>
      <p:sp>
        <p:nvSpPr>
          <p:cNvPr id="536590"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effectLst>
                  <a:outerShdw blurRad="38100" dist="38100" dir="2700000" algn="tl">
                    <a:srgbClr val="000000"/>
                  </a:outerShdw>
                </a:effectLst>
                <a:latin typeface="Arial" pitchFamily="34" charset="0"/>
              </a:defRPr>
            </a:lvl1pPr>
          </a:lstStyle>
          <a:p>
            <a:fld id="{A451A9DB-7377-4DAA-8105-5F98336BBED9}"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84814" r:id="rId1"/>
    <p:sldLayoutId id="2147484673" r:id="rId2"/>
    <p:sldLayoutId id="2147484674" r:id="rId3"/>
    <p:sldLayoutId id="2147484675" r:id="rId4"/>
    <p:sldLayoutId id="2147484676" r:id="rId5"/>
    <p:sldLayoutId id="2147484677" r:id="rId6"/>
    <p:sldLayoutId id="2147484678" r:id="rId7"/>
    <p:sldLayoutId id="2147484679" r:id="rId8"/>
    <p:sldLayoutId id="2147484680" r:id="rId9"/>
    <p:sldLayoutId id="2147484681" r:id="rId10"/>
    <p:sldLayoutId id="2147484682" r:id="rId11"/>
  </p:sldLayoutIdLst>
  <p:transition advClick="0" advTm="5000">
    <p:dissolve/>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S PGothic" pitchFamily="34" charset="-128"/>
          <a:cs typeface="ＭＳ Ｐゴシック" pitchFamily="26"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26" charset="0"/>
          <a:ea typeface="MS PGothic" pitchFamily="34" charset="-128"/>
          <a:cs typeface="ＭＳ Ｐゴシック" pitchFamily="26"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26" charset="0"/>
          <a:ea typeface="MS PGothic" pitchFamily="34" charset="-128"/>
          <a:cs typeface="ＭＳ Ｐゴシック" pitchFamily="26"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26" charset="0"/>
          <a:ea typeface="MS PGothic" pitchFamily="34" charset="-128"/>
          <a:cs typeface="ＭＳ Ｐゴシック" pitchFamily="26"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26" charset="0"/>
          <a:ea typeface="MS PGothic" pitchFamily="34" charset="-128"/>
          <a:cs typeface="ＭＳ Ｐゴシック" pitchFamily="26"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26"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26"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26"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26" charset="0"/>
        </a:defRPr>
      </a:lvl9pPr>
    </p:titleStyle>
    <p:bodyStyle>
      <a:lvl1pPr marL="342900" indent="-342900" algn="l" rtl="0" eaLnBrk="0" fontAlgn="base" hangingPunct="0">
        <a:spcBef>
          <a:spcPct val="20000"/>
        </a:spcBef>
        <a:spcAft>
          <a:spcPct val="0"/>
        </a:spcAft>
        <a:buClr>
          <a:schemeClr val="hlink"/>
        </a:buClr>
        <a:buSzPct val="75000"/>
        <a:buFont typeface="Wingdings" pitchFamily="2" charset="2"/>
        <a:buChar char="l"/>
        <a:defRPr sz="3200">
          <a:solidFill>
            <a:schemeClr val="tx1"/>
          </a:solidFill>
          <a:effectLst>
            <a:outerShdw blurRad="38100" dist="38100" dir="2700000" algn="tl">
              <a:srgbClr val="000000"/>
            </a:outerShdw>
          </a:effectLst>
          <a:latin typeface="+mn-lt"/>
          <a:ea typeface="MS PGothic" pitchFamily="34" charset="-128"/>
          <a:cs typeface="ＭＳ Ｐゴシック" pitchFamily="26" charset="-128"/>
        </a:defRPr>
      </a:lvl1pPr>
      <a:lvl2pPr marL="742950" indent="-285750" algn="l" rtl="0" eaLnBrk="0" fontAlgn="base" hangingPunct="0">
        <a:spcBef>
          <a:spcPct val="20000"/>
        </a:spcBef>
        <a:spcAft>
          <a:spcPct val="0"/>
        </a:spcAft>
        <a:buClr>
          <a:schemeClr val="tx2"/>
        </a:buClr>
        <a:buSzPct val="75000"/>
        <a:buFont typeface="Wingdings" pitchFamily="2" charset="2"/>
        <a:buChar char="l"/>
        <a:defRPr sz="2800">
          <a:solidFill>
            <a:schemeClr val="tx1"/>
          </a:solidFill>
          <a:effectLst>
            <a:outerShdw blurRad="38100" dist="38100" dir="2700000" algn="tl">
              <a:srgbClr val="000000"/>
            </a:outerShdw>
          </a:effectLst>
          <a:latin typeface="+mn-lt"/>
          <a:ea typeface="MS PGothic" pitchFamily="34" charset="-128"/>
        </a:defRPr>
      </a:lvl2pPr>
      <a:lvl3pPr marL="1143000" indent="-228600" algn="l" rtl="0" eaLnBrk="0" fontAlgn="base" hangingPunct="0">
        <a:spcBef>
          <a:spcPct val="20000"/>
        </a:spcBef>
        <a:spcAft>
          <a:spcPct val="0"/>
        </a:spcAft>
        <a:buClr>
          <a:schemeClr val="accent2"/>
        </a:buClr>
        <a:buSzPct val="75000"/>
        <a:buFont typeface="Wingdings" pitchFamily="2" charset="2"/>
        <a:buChar char="l"/>
        <a:defRPr sz="2400">
          <a:solidFill>
            <a:schemeClr val="tx1"/>
          </a:solidFill>
          <a:effectLst>
            <a:outerShdw blurRad="38100" dist="38100" dir="2700000" algn="tl">
              <a:srgbClr val="000000"/>
            </a:outerShdw>
          </a:effectLst>
          <a:latin typeface="+mn-lt"/>
          <a:ea typeface="MS PGothic" pitchFamily="34" charset="-128"/>
        </a:defRPr>
      </a:lvl3pPr>
      <a:lvl4pPr marL="1600200" indent="-228600" algn="l" rtl="0" eaLnBrk="0" fontAlgn="base" hangingPunct="0">
        <a:spcBef>
          <a:spcPct val="20000"/>
        </a:spcBef>
        <a:spcAft>
          <a:spcPct val="0"/>
        </a:spcAft>
        <a:buClr>
          <a:schemeClr val="folHlink"/>
        </a:buClr>
        <a:buSzPct val="75000"/>
        <a:buFont typeface="Wingdings" pitchFamily="2" charset="2"/>
        <a:buChar char="l"/>
        <a:defRPr sz="2000">
          <a:solidFill>
            <a:schemeClr val="tx1"/>
          </a:solidFill>
          <a:effectLst>
            <a:outerShdw blurRad="38100" dist="38100" dir="2700000" algn="tl">
              <a:srgbClr val="000000"/>
            </a:outerShdw>
          </a:effectLst>
          <a:latin typeface="+mn-lt"/>
          <a:ea typeface="MS PGothic" pitchFamily="34" charset="-128"/>
        </a:defRPr>
      </a:lvl4pPr>
      <a:lvl5pPr marL="2057400" indent="-228600" algn="l" rtl="0" eaLnBrk="0" fontAlgn="base" hangingPunct="0">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00000"/>
            </a:outerShdw>
          </a:effectLst>
          <a:latin typeface="+mn-lt"/>
          <a:ea typeface="MS PGothic" pitchFamily="34" charset="-128"/>
        </a:defRPr>
      </a:lvl5pPr>
      <a:lvl6pPr marL="2514600" indent="-228600" algn="l" rtl="0" fontAlgn="base">
        <a:spcBef>
          <a:spcPct val="20000"/>
        </a:spcBef>
        <a:spcAft>
          <a:spcPct val="0"/>
        </a:spcAft>
        <a:buClr>
          <a:schemeClr val="tx1"/>
        </a:buClr>
        <a:buSzPct val="75000"/>
        <a:buFont typeface="Wingdings" pitchFamily="26" charset="2"/>
        <a:buChar char="l"/>
        <a:defRPr sz="2000">
          <a:solidFill>
            <a:schemeClr val="tx1"/>
          </a:solidFill>
          <a:effectLst>
            <a:outerShdw blurRad="38100" dist="38100" dir="2700000" algn="tl">
              <a:srgbClr val="000000"/>
            </a:outerShdw>
          </a:effectLst>
          <a:latin typeface="+mn-lt"/>
          <a:ea typeface="ＭＳ Ｐゴシック" pitchFamily="26" charset="-128"/>
        </a:defRPr>
      </a:lvl6pPr>
      <a:lvl7pPr marL="2971800" indent="-228600" algn="l" rtl="0" fontAlgn="base">
        <a:spcBef>
          <a:spcPct val="20000"/>
        </a:spcBef>
        <a:spcAft>
          <a:spcPct val="0"/>
        </a:spcAft>
        <a:buClr>
          <a:schemeClr val="tx1"/>
        </a:buClr>
        <a:buSzPct val="75000"/>
        <a:buFont typeface="Wingdings" pitchFamily="26" charset="2"/>
        <a:buChar char="l"/>
        <a:defRPr sz="2000">
          <a:solidFill>
            <a:schemeClr val="tx1"/>
          </a:solidFill>
          <a:effectLst>
            <a:outerShdw blurRad="38100" dist="38100" dir="2700000" algn="tl">
              <a:srgbClr val="000000"/>
            </a:outerShdw>
          </a:effectLst>
          <a:latin typeface="+mn-lt"/>
          <a:ea typeface="ＭＳ Ｐゴシック" pitchFamily="26" charset="-128"/>
        </a:defRPr>
      </a:lvl7pPr>
      <a:lvl8pPr marL="3429000" indent="-228600" algn="l" rtl="0" fontAlgn="base">
        <a:spcBef>
          <a:spcPct val="20000"/>
        </a:spcBef>
        <a:spcAft>
          <a:spcPct val="0"/>
        </a:spcAft>
        <a:buClr>
          <a:schemeClr val="tx1"/>
        </a:buClr>
        <a:buSzPct val="75000"/>
        <a:buFont typeface="Wingdings" pitchFamily="26" charset="2"/>
        <a:buChar char="l"/>
        <a:defRPr sz="2000">
          <a:solidFill>
            <a:schemeClr val="tx1"/>
          </a:solidFill>
          <a:effectLst>
            <a:outerShdw blurRad="38100" dist="38100" dir="2700000" algn="tl">
              <a:srgbClr val="000000"/>
            </a:outerShdw>
          </a:effectLst>
          <a:latin typeface="+mn-lt"/>
          <a:ea typeface="ＭＳ Ｐゴシック" pitchFamily="26" charset="-128"/>
        </a:defRPr>
      </a:lvl8pPr>
      <a:lvl9pPr marL="3886200" indent="-228600" algn="l" rtl="0" fontAlgn="base">
        <a:spcBef>
          <a:spcPct val="20000"/>
        </a:spcBef>
        <a:spcAft>
          <a:spcPct val="0"/>
        </a:spcAft>
        <a:buClr>
          <a:schemeClr val="tx1"/>
        </a:buClr>
        <a:buSzPct val="75000"/>
        <a:buFont typeface="Wingdings" pitchFamily="26" charset="2"/>
        <a:buChar char="l"/>
        <a:defRPr sz="2000">
          <a:solidFill>
            <a:schemeClr val="tx1"/>
          </a:solidFill>
          <a:effectLst>
            <a:outerShdw blurRad="38100" dist="38100" dir="2700000" algn="tl">
              <a:srgbClr val="000000"/>
            </a:outerShdw>
          </a:effectLst>
          <a:latin typeface="+mn-lt"/>
          <a:ea typeface="ＭＳ Ｐゴシック" pitchFamily="2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18214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8214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8214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cs typeface="+mn-cs"/>
              </a:defRPr>
            </a:lvl1pPr>
          </a:lstStyle>
          <a:p>
            <a:pPr>
              <a:defRPr/>
            </a:pPr>
            <a:endParaRPr lang="en-US">
              <a:solidFill>
                <a:srgbClr val="000000"/>
              </a:solidFill>
              <a:latin typeface="Arial" charset="0"/>
              <a:ea typeface="ＭＳ Ｐゴシック" charset="0"/>
            </a:endParaRPr>
          </a:p>
        </p:txBody>
      </p:sp>
      <p:sp>
        <p:nvSpPr>
          <p:cNvPr id="218214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cs typeface="+mn-cs"/>
              </a:defRPr>
            </a:lvl1pPr>
          </a:lstStyle>
          <a:p>
            <a:pPr>
              <a:defRPr/>
            </a:pPr>
            <a:endParaRPr lang="en-US">
              <a:solidFill>
                <a:srgbClr val="000000"/>
              </a:solidFill>
              <a:latin typeface="Arial" charset="0"/>
              <a:ea typeface="ＭＳ Ｐゴシック" charset="0"/>
            </a:endParaRPr>
          </a:p>
        </p:txBody>
      </p:sp>
      <p:sp>
        <p:nvSpPr>
          <p:cNvPr id="218215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cs typeface="+mn-cs"/>
              </a:defRPr>
            </a:lvl1pPr>
          </a:lstStyle>
          <a:p>
            <a:pPr>
              <a:defRPr/>
            </a:pPr>
            <a:fld id="{96856A60-F8A0-E942-A849-6B7B7AB465C5}" type="slidenum">
              <a:rPr lang="en-US">
                <a:solidFill>
                  <a:srgbClr val="000000"/>
                </a:solidFill>
                <a:latin typeface="Arial" charset="0"/>
                <a:ea typeface="ＭＳ Ｐゴシック" charset="0"/>
              </a:rPr>
              <a:pPr>
                <a:defRPr/>
              </a:pPr>
              <a:t>‹#›</a:t>
            </a:fld>
            <a:endParaRPr lang="en-US">
              <a:solidFill>
                <a:srgbClr val="000000"/>
              </a:solidFill>
              <a:latin typeface="Arial" charset="0"/>
              <a:ea typeface="ＭＳ Ｐゴシック" charset="0"/>
            </a:endParaRPr>
          </a:p>
        </p:txBody>
      </p:sp>
    </p:spTree>
    <p:extLst>
      <p:ext uri="{BB962C8B-B14F-4D97-AF65-F5344CB8AC3E}">
        <p14:creationId xmlns:p14="http://schemas.microsoft.com/office/powerpoint/2010/main" val="1182494781"/>
      </p:ext>
    </p:extLst>
  </p:cSld>
  <p:clrMap bg1="lt1" tx1="dk1" bg2="lt2" tx2="dk2" accent1="accent1" accent2="accent2" accent3="accent3" accent4="accent4" accent5="accent5" accent6="accent6" hlink="hlink" folHlink="folHlink"/>
  <p:sldLayoutIdLst>
    <p:sldLayoutId id="2147484922" r:id="rId1"/>
    <p:sldLayoutId id="2147484923" r:id="rId2"/>
    <p:sldLayoutId id="2147484924" r:id="rId3"/>
    <p:sldLayoutId id="2147484925" r:id="rId4"/>
    <p:sldLayoutId id="2147484926" r:id="rId5"/>
    <p:sldLayoutId id="2147484927" r:id="rId6"/>
    <p:sldLayoutId id="2147484928" r:id="rId7"/>
    <p:sldLayoutId id="2147484929" r:id="rId8"/>
    <p:sldLayoutId id="2147484930" r:id="rId9"/>
    <p:sldLayoutId id="2147484931" r:id="rId10"/>
    <p:sldLayoutId id="214748493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61F442D0-A11F-2640-8129-5D1BEF7A3C1E}" type="slidenum">
              <a:rPr lang="en-US"/>
              <a:pPr>
                <a:defRPr/>
              </a:pPr>
              <a:t>‹#›</a:t>
            </a:fld>
            <a:endParaRPr lang="en-US"/>
          </a:p>
        </p:txBody>
      </p:sp>
    </p:spTree>
    <p:extLst>
      <p:ext uri="{BB962C8B-B14F-4D97-AF65-F5344CB8AC3E}">
        <p14:creationId xmlns:p14="http://schemas.microsoft.com/office/powerpoint/2010/main" val="423693580"/>
      </p:ext>
    </p:extLst>
  </p:cSld>
  <p:clrMap bg1="dk2" tx1="lt1" bg2="dk1" tx2="lt2" accent1="accent1" accent2="accent2" accent3="accent3" accent4="accent4" accent5="accent5" accent6="accent6" hlink="hlink" folHlink="folHlink"/>
  <p:sldLayoutIdLst>
    <p:sldLayoutId id="2147484946" r:id="rId1"/>
    <p:sldLayoutId id="2147484947" r:id="rId2"/>
    <p:sldLayoutId id="2147484948" r:id="rId3"/>
    <p:sldLayoutId id="2147484949" r:id="rId4"/>
    <p:sldLayoutId id="2147484950" r:id="rId5"/>
    <p:sldLayoutId id="2147484951" r:id="rId6"/>
    <p:sldLayoutId id="2147484952" r:id="rId7"/>
    <p:sldLayoutId id="2147484953" r:id="rId8"/>
    <p:sldLayoutId id="2147484954" r:id="rId9"/>
    <p:sldLayoutId id="2147484955" r:id="rId10"/>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a:ea typeface="ＭＳ Ｐゴシック" charset="0"/>
              </a:rPr>
              <a:pPr eaLnBrk="0" hangingPunct="0">
                <a:defRPr/>
              </a:pPr>
              <a:t>‹#›</a:t>
            </a:fld>
            <a:endParaRPr lang="en-US">
              <a:ea typeface="ＭＳ Ｐゴシック" charset="0"/>
            </a:endParaRPr>
          </a:p>
        </p:txBody>
      </p:sp>
    </p:spTree>
    <p:extLst>
      <p:ext uri="{BB962C8B-B14F-4D97-AF65-F5344CB8AC3E}">
        <p14:creationId xmlns:p14="http://schemas.microsoft.com/office/powerpoint/2010/main" val="1639192900"/>
      </p:ext>
    </p:extLst>
  </p:cSld>
  <p:clrMap bg1="lt1" tx1="dk1" bg2="lt2" tx2="dk2" accent1="accent1" accent2="accent2" accent3="accent3" accent4="accent4" accent5="accent5" accent6="accent6" hlink="hlink" folHlink="folHlink"/>
  <p:sldLayoutIdLst>
    <p:sldLayoutId id="2147484958" r:id="rId1"/>
    <p:sldLayoutId id="2147484959" r:id="rId2"/>
    <p:sldLayoutId id="2147484960" r:id="rId3"/>
    <p:sldLayoutId id="2147484961" r:id="rId4"/>
    <p:sldLayoutId id="2147484962" r:id="rId5"/>
    <p:sldLayoutId id="2147484963" r:id="rId6"/>
    <p:sldLayoutId id="2147484964" r:id="rId7"/>
    <p:sldLayoutId id="2147484965" r:id="rId8"/>
    <p:sldLayoutId id="2147484966" r:id="rId9"/>
    <p:sldLayoutId id="2147484967" r:id="rId10"/>
    <p:sldLayoutId id="2147484968" r:id="rId11"/>
    <p:sldLayoutId id="2147484969" r:id="rId12"/>
    <p:sldLayoutId id="2147484970"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bwMode="auto">
          <a:xfrm>
            <a:off x="304800" y="274638"/>
            <a:ext cx="7620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1619" name="Rectangle 3"/>
          <p:cNvSpPr>
            <a:spLocks noGrp="1" noChangeArrowheads="1"/>
          </p:cNvSpPr>
          <p:nvPr>
            <p:ph type="body" idx="1"/>
          </p:nvPr>
        </p:nvSpPr>
        <p:spPr bwMode="auto">
          <a:xfrm>
            <a:off x="1295400" y="1676400"/>
            <a:ext cx="7467600" cy="4449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915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ea typeface="+mn-ea"/>
                <a:cs typeface="+mn-cs"/>
              </a:defRPr>
            </a:lvl1pPr>
          </a:lstStyle>
          <a:p>
            <a:pPr>
              <a:defRPr/>
            </a:pPr>
            <a:endParaRPr lang="en-US">
              <a:solidFill>
                <a:srgbClr val="000000"/>
              </a:solidFill>
            </a:endParaRPr>
          </a:p>
        </p:txBody>
      </p:sp>
      <p:sp>
        <p:nvSpPr>
          <p:cNvPr id="4915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ea typeface="+mn-ea"/>
                <a:cs typeface="+mn-cs"/>
              </a:defRPr>
            </a:lvl1pPr>
          </a:lstStyle>
          <a:p>
            <a:pPr>
              <a:defRPr/>
            </a:pPr>
            <a:endParaRPr lang="en-US">
              <a:solidFill>
                <a:srgbClr val="000000"/>
              </a:solidFill>
            </a:endParaRPr>
          </a:p>
        </p:txBody>
      </p:sp>
      <p:sp>
        <p:nvSpPr>
          <p:cNvPr id="4915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4B1EF5F1-F4B1-544B-B909-14753A65E8F5}" type="slidenum">
              <a:rPr lang="en-US">
                <a:solidFill>
                  <a:srgbClr val="000000"/>
                </a:solidFill>
                <a:ea typeface="ＭＳ Ｐゴシック" charset="0"/>
              </a:rPr>
              <a:pPr>
                <a:defRPr/>
              </a:pPr>
              <a:t>‹#›</a:t>
            </a:fld>
            <a:endParaRPr lang="en-US">
              <a:solidFill>
                <a:srgbClr val="000000"/>
              </a:solidFill>
              <a:ea typeface="ＭＳ Ｐゴシック" charset="0"/>
            </a:endParaRPr>
          </a:p>
        </p:txBody>
      </p:sp>
    </p:spTree>
    <p:extLst>
      <p:ext uri="{BB962C8B-B14F-4D97-AF65-F5344CB8AC3E}">
        <p14:creationId xmlns:p14="http://schemas.microsoft.com/office/powerpoint/2010/main" val="833760475"/>
      </p:ext>
    </p:extLst>
  </p:cSld>
  <p:clrMap bg1="lt1" tx1="dk1" bg2="lt2" tx2="dk2" accent1="accent1" accent2="accent2" accent3="accent3" accent4="accent4" accent5="accent5" accent6="accent6" hlink="hlink" folHlink="folHlink"/>
  <p:sldLayoutIdLst>
    <p:sldLayoutId id="2147485008" r:id="rId1"/>
    <p:sldLayoutId id="2147485009" r:id="rId2"/>
    <p:sldLayoutId id="2147485010" r:id="rId3"/>
    <p:sldLayoutId id="2147485011" r:id="rId4"/>
    <p:sldLayoutId id="2147485012" r:id="rId5"/>
    <p:sldLayoutId id="2147485013" r:id="rId6"/>
    <p:sldLayoutId id="2147485014" r:id="rId7"/>
    <p:sldLayoutId id="2147485015" r:id="rId8"/>
    <p:sldLayoutId id="2147485016" r:id="rId9"/>
    <p:sldLayoutId id="2147485017" r:id="rId10"/>
    <p:sldLayoutId id="2147485018" r:id="rId11"/>
    <p:sldLayoutId id="2147485019" r:id="rId12"/>
    <p:sldLayoutId id="2147485020" r:id="rId13"/>
    <p:sldLayoutId id="2147485021" r:id="rId14"/>
    <p:sldLayoutId id="2147485022" r:id="rId15"/>
  </p:sldLayoutIdLst>
  <p:txStyles>
    <p:titleStyle>
      <a:lvl1pPr algn="ctr" rtl="0" eaLnBrk="0" fontAlgn="base" hangingPunct="0">
        <a:spcBef>
          <a:spcPct val="0"/>
        </a:spcBef>
        <a:spcAft>
          <a:spcPct val="0"/>
        </a:spcAft>
        <a:defRPr sz="4400" b="1">
          <a:solidFill>
            <a:schemeClr val="tx1"/>
          </a:solidFill>
          <a:latin typeface="+mj-lt"/>
          <a:ea typeface="ＭＳ Ｐゴシック" charset="-128"/>
          <a:cs typeface="ＭＳ Ｐゴシック" charset="-128"/>
        </a:defRPr>
      </a:lvl1pPr>
      <a:lvl2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5pPr>
      <a:lvl6pPr marL="457200" algn="ctr" rtl="0" fontAlgn="base">
        <a:spcBef>
          <a:spcPct val="0"/>
        </a:spcBef>
        <a:spcAft>
          <a:spcPct val="0"/>
        </a:spcAft>
        <a:defRPr sz="4400" b="1">
          <a:solidFill>
            <a:schemeClr val="tx1"/>
          </a:solidFill>
          <a:latin typeface="Arial" pitchFamily="26" charset="0"/>
        </a:defRPr>
      </a:lvl6pPr>
      <a:lvl7pPr marL="914400" algn="ctr" rtl="0" fontAlgn="base">
        <a:spcBef>
          <a:spcPct val="0"/>
        </a:spcBef>
        <a:spcAft>
          <a:spcPct val="0"/>
        </a:spcAft>
        <a:defRPr sz="4400" b="1">
          <a:solidFill>
            <a:schemeClr val="tx1"/>
          </a:solidFill>
          <a:latin typeface="Arial" pitchFamily="26" charset="0"/>
        </a:defRPr>
      </a:lvl7pPr>
      <a:lvl8pPr marL="1371600" algn="ctr" rtl="0" fontAlgn="base">
        <a:spcBef>
          <a:spcPct val="0"/>
        </a:spcBef>
        <a:spcAft>
          <a:spcPct val="0"/>
        </a:spcAft>
        <a:defRPr sz="4400" b="1">
          <a:solidFill>
            <a:schemeClr val="tx1"/>
          </a:solidFill>
          <a:latin typeface="Arial" pitchFamily="26" charset="0"/>
        </a:defRPr>
      </a:lvl8pPr>
      <a:lvl9pPr marL="1828800" algn="ctr" rtl="0" fontAlgn="base">
        <a:spcBef>
          <a:spcPct val="0"/>
        </a:spcBef>
        <a:spcAft>
          <a:spcPct val="0"/>
        </a:spcAft>
        <a:defRPr sz="4400" b="1">
          <a:solidFill>
            <a:schemeClr val="tx1"/>
          </a:solidFill>
          <a:latin typeface="Arial" pitchFamily="26"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26"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26"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26"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26"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26"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26"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26"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2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a:ea typeface="ＭＳ Ｐゴシック" charset="0"/>
              </a:rPr>
              <a:pPr eaLnBrk="0" hangingPunct="0">
                <a:defRPr/>
              </a:pPr>
              <a:t>‹#›</a:t>
            </a:fld>
            <a:endParaRPr lang="en-US">
              <a:ea typeface="ＭＳ Ｐゴシック" charset="0"/>
            </a:endParaRPr>
          </a:p>
        </p:txBody>
      </p:sp>
    </p:spTree>
    <p:extLst>
      <p:ext uri="{BB962C8B-B14F-4D97-AF65-F5344CB8AC3E}">
        <p14:creationId xmlns:p14="http://schemas.microsoft.com/office/powerpoint/2010/main" val="3402208510"/>
      </p:ext>
    </p:extLst>
  </p:cSld>
  <p:clrMap bg1="lt1" tx1="dk1" bg2="lt2" tx2="dk2" accent1="accent1" accent2="accent2" accent3="accent3" accent4="accent4" accent5="accent5" accent6="accent6" hlink="hlink" folHlink="folHlink"/>
  <p:sldLayoutIdLst>
    <p:sldLayoutId id="2147485024" r:id="rId1"/>
    <p:sldLayoutId id="2147485025" r:id="rId2"/>
    <p:sldLayoutId id="2147485026" r:id="rId3"/>
    <p:sldLayoutId id="2147485027" r:id="rId4"/>
    <p:sldLayoutId id="2147485028" r:id="rId5"/>
    <p:sldLayoutId id="2147485029" r:id="rId6"/>
    <p:sldLayoutId id="2147485030" r:id="rId7"/>
    <p:sldLayoutId id="2147485031" r:id="rId8"/>
    <p:sldLayoutId id="2147485032" r:id="rId9"/>
    <p:sldLayoutId id="2147485033" r:id="rId10"/>
    <p:sldLayoutId id="2147485034" r:id="rId11"/>
    <p:sldLayoutId id="2147485035" r:id="rId12"/>
    <p:sldLayoutId id="2147485036"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hidden">
          <a:xfrm>
            <a:off x="152400" y="0"/>
            <a:ext cx="1447800" cy="6858000"/>
          </a:xfrm>
          <a:prstGeom prst="rect">
            <a:avLst/>
          </a:pr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a:solidFill>
                <a:srgbClr val="5B5249"/>
              </a:solidFill>
              <a:latin typeface="Times New Roman" charset="0"/>
              <a:ea typeface="ＭＳ Ｐゴシック" charset="0"/>
            </a:endParaRPr>
          </a:p>
        </p:txBody>
      </p:sp>
      <p:sp>
        <p:nvSpPr>
          <p:cNvPr id="1027" name="Rectangle 3"/>
          <p:cNvSpPr>
            <a:spLocks noChangeArrowheads="1"/>
          </p:cNvSpPr>
          <p:nvPr/>
        </p:nvSpPr>
        <p:spPr bwMode="hidden">
          <a:xfrm>
            <a:off x="1676400" y="0"/>
            <a:ext cx="7467600" cy="1219200"/>
          </a:xfrm>
          <a:prstGeom prst="rect">
            <a:avLst/>
          </a:prstGeom>
          <a:gradFill rotWithShape="0">
            <a:gsLst>
              <a:gs pos="0">
                <a:schemeClr val="bg2"/>
              </a:gs>
              <a:gs pos="100000">
                <a:schemeClr val="bg1"/>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a:solidFill>
                <a:srgbClr val="5B5249"/>
              </a:solidFill>
              <a:latin typeface="Times New Roman" charset="0"/>
              <a:ea typeface="ＭＳ Ｐゴシック" charset="0"/>
            </a:endParaRPr>
          </a:p>
        </p:txBody>
      </p:sp>
      <p:sp>
        <p:nvSpPr>
          <p:cNvPr id="1028" name="Rectangle 4" descr="Stationery"/>
          <p:cNvSpPr>
            <a:spLocks noChangeArrowheads="1"/>
          </p:cNvSpPr>
          <p:nvPr/>
        </p:nvSpPr>
        <p:spPr bwMode="auto">
          <a:xfrm>
            <a:off x="457200" y="0"/>
            <a:ext cx="1219200" cy="762000"/>
          </a:xfrm>
          <a:prstGeom prst="rect">
            <a:avLst/>
          </a:prstGeom>
          <a:blipFill dpi="0" rotWithShape="0">
            <a:blip r:embed="rId13"/>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a:solidFill>
                <a:srgbClr val="5B5249"/>
              </a:solidFill>
              <a:latin typeface="Times New Roman" charset="0"/>
              <a:ea typeface="ＭＳ Ｐゴシック" charset="0"/>
            </a:endParaRPr>
          </a:p>
        </p:txBody>
      </p:sp>
      <p:sp>
        <p:nvSpPr>
          <p:cNvPr id="1029" name="Rectangle 5" descr="Stationery"/>
          <p:cNvSpPr>
            <a:spLocks noChangeArrowheads="1"/>
          </p:cNvSpPr>
          <p:nvPr/>
        </p:nvSpPr>
        <p:spPr bwMode="auto">
          <a:xfrm>
            <a:off x="0" y="0"/>
            <a:ext cx="457200" cy="6858000"/>
          </a:xfrm>
          <a:prstGeom prst="rect">
            <a:avLst/>
          </a:prstGeom>
          <a:blipFill dpi="0" rotWithShape="0">
            <a:blip r:embed="rId13"/>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a:solidFill>
                <a:srgbClr val="5B5249"/>
              </a:solidFill>
              <a:latin typeface="Times New Roman" charset="0"/>
              <a:ea typeface="ＭＳ Ｐゴシック" charset="0"/>
            </a:endParaRPr>
          </a:p>
        </p:txBody>
      </p:sp>
      <p:sp>
        <p:nvSpPr>
          <p:cNvPr id="1030" name="Rectangle 6"/>
          <p:cNvSpPr>
            <a:spLocks noGrp="1" noChangeArrowheads="1"/>
          </p:cNvSpPr>
          <p:nvPr>
            <p:ph type="title"/>
          </p:nvPr>
        </p:nvSpPr>
        <p:spPr bwMode="auto">
          <a:xfrm>
            <a:off x="1066800" y="8382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7175" name="Rectangle 7"/>
          <p:cNvSpPr>
            <a:spLocks noGrp="1" noChangeArrowheads="1"/>
          </p:cNvSpPr>
          <p:nvPr>
            <p:ph type="dt" sz="half" idx="2"/>
          </p:nvPr>
        </p:nvSpPr>
        <p:spPr bwMode="auto">
          <a:xfrm>
            <a:off x="1066800" y="64135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solidFill>
                  <a:schemeClr val="tx2"/>
                </a:solidFill>
                <a:latin typeface="Times New Roman" pitchFamily="26" charset="0"/>
                <a:ea typeface="+mn-ea"/>
                <a:cs typeface="+mn-cs"/>
              </a:defRPr>
            </a:lvl1pPr>
          </a:lstStyle>
          <a:p>
            <a:pPr>
              <a:defRPr/>
            </a:pPr>
            <a:endParaRPr lang="en-US">
              <a:solidFill>
                <a:srgbClr val="2A3D7A"/>
              </a:solidFill>
            </a:endParaRPr>
          </a:p>
        </p:txBody>
      </p:sp>
      <p:sp>
        <p:nvSpPr>
          <p:cNvPr id="7176" name="Rectangle 8"/>
          <p:cNvSpPr>
            <a:spLocks noGrp="1" noChangeArrowheads="1"/>
          </p:cNvSpPr>
          <p:nvPr>
            <p:ph type="ftr" sz="quarter" idx="3"/>
          </p:nvPr>
        </p:nvSpPr>
        <p:spPr bwMode="auto">
          <a:xfrm>
            <a:off x="3429000" y="64135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solidFill>
                  <a:schemeClr val="tx2"/>
                </a:solidFill>
                <a:latin typeface="Times New Roman" pitchFamily="26" charset="0"/>
                <a:ea typeface="+mn-ea"/>
                <a:cs typeface="+mn-cs"/>
              </a:defRPr>
            </a:lvl1pPr>
          </a:lstStyle>
          <a:p>
            <a:pPr>
              <a:defRPr/>
            </a:pPr>
            <a:endParaRPr lang="en-US">
              <a:solidFill>
                <a:srgbClr val="2A3D7A"/>
              </a:solidFill>
            </a:endParaRPr>
          </a:p>
        </p:txBody>
      </p:sp>
      <p:pic>
        <p:nvPicPr>
          <p:cNvPr id="1033" name="Picture 9" descr="anabnr2"/>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1228725" y="0"/>
            <a:ext cx="7915275" cy="754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34" name="Rectangle 10"/>
          <p:cNvSpPr>
            <a:spLocks noChangeArrowheads="1"/>
          </p:cNvSpPr>
          <p:nvPr/>
        </p:nvSpPr>
        <p:spPr bwMode="auto">
          <a:xfrm>
            <a:off x="304800" y="457200"/>
            <a:ext cx="2514600" cy="304800"/>
          </a:xfrm>
          <a:prstGeom prst="rect">
            <a:avLst/>
          </a:prstGeom>
          <a:solidFill>
            <a:schemeClr val="accent2">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a:solidFill>
                <a:srgbClr val="5B5249"/>
              </a:solidFill>
              <a:latin typeface="Times New Roman" charset="0"/>
              <a:ea typeface="ＭＳ Ｐゴシック" charset="0"/>
            </a:endParaRPr>
          </a:p>
        </p:txBody>
      </p:sp>
      <p:sp>
        <p:nvSpPr>
          <p:cNvPr id="7179" name="Rectangle 11"/>
          <p:cNvSpPr>
            <a:spLocks noGrp="1" noChangeArrowheads="1"/>
          </p:cNvSpPr>
          <p:nvPr>
            <p:ph type="sldNum" sz="quarter" idx="4"/>
          </p:nvPr>
        </p:nvSpPr>
        <p:spPr bwMode="auto">
          <a:xfrm>
            <a:off x="8229600" y="6413500"/>
            <a:ext cx="9144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a:solidFill>
                  <a:schemeClr val="tx2"/>
                </a:solidFill>
              </a:defRPr>
            </a:lvl1pPr>
          </a:lstStyle>
          <a:p>
            <a:pPr>
              <a:defRPr/>
            </a:pPr>
            <a:fld id="{AE8FC753-32A8-904B-B20C-9CE3D3F722C2}" type="slidenum">
              <a:rPr lang="en-US">
                <a:solidFill>
                  <a:srgbClr val="2A3D7A"/>
                </a:solidFill>
                <a:latin typeface="Times New Roman" charset="0"/>
                <a:ea typeface="ＭＳ Ｐゴシック" charset="0"/>
              </a:rPr>
              <a:pPr>
                <a:defRPr/>
              </a:pPr>
              <a:t>‹#›</a:t>
            </a:fld>
            <a:endParaRPr lang="en-US" sz="1400">
              <a:solidFill>
                <a:srgbClr val="2A3D7A"/>
              </a:solidFill>
              <a:latin typeface="Times New Roman" charset="0"/>
              <a:ea typeface="ＭＳ Ｐゴシック" charset="0"/>
            </a:endParaRPr>
          </a:p>
        </p:txBody>
      </p:sp>
      <p:sp>
        <p:nvSpPr>
          <p:cNvPr id="1036" name="Rectangle 12"/>
          <p:cNvSpPr>
            <a:spLocks noGrp="1" noChangeArrowheads="1"/>
          </p:cNvSpPr>
          <p:nvPr>
            <p:ph type="body" idx="1"/>
          </p:nvPr>
        </p:nvSpPr>
        <p:spPr bwMode="auto">
          <a:xfrm>
            <a:off x="1066800" y="210185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31062439"/>
      </p:ext>
    </p:extLst>
  </p:cSld>
  <p:clrMap bg1="lt1" tx1="dk1" bg2="lt2" tx2="dk2" accent1="accent1" accent2="accent2" accent3="accent3" accent4="accent4" accent5="accent5" accent6="accent6" hlink="hlink" folHlink="folHlink"/>
  <p:sldLayoutIdLst>
    <p:sldLayoutId id="2147485038" r:id="rId1"/>
    <p:sldLayoutId id="2147485039" r:id="rId2"/>
    <p:sldLayoutId id="2147485040" r:id="rId3"/>
    <p:sldLayoutId id="2147485041" r:id="rId4"/>
    <p:sldLayoutId id="2147485042" r:id="rId5"/>
    <p:sldLayoutId id="2147485043" r:id="rId6"/>
    <p:sldLayoutId id="2147485044" r:id="rId7"/>
    <p:sldLayoutId id="2147485045" r:id="rId8"/>
    <p:sldLayoutId id="2147485046" r:id="rId9"/>
    <p:sldLayoutId id="2147485047" r:id="rId10"/>
    <p:sldLayoutId id="2147485048" r:id="rId11"/>
  </p:sldLayoutIdLst>
  <p:txStyles>
    <p:titleStyle>
      <a:lvl1pPr algn="l" rtl="0" eaLnBrk="0" fontAlgn="base" hangingPunct="0">
        <a:spcBef>
          <a:spcPct val="0"/>
        </a:spcBef>
        <a:spcAft>
          <a:spcPct val="0"/>
        </a:spcAft>
        <a:defRPr sz="4400">
          <a:solidFill>
            <a:schemeClr val="tx2"/>
          </a:solidFill>
          <a:latin typeface="Arial"/>
          <a:ea typeface="ＭＳ Ｐゴシック" charset="-128"/>
          <a:cs typeface="Arial"/>
        </a:defRPr>
      </a:lvl1pPr>
      <a:lvl2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pitchFamily="26" charset="0"/>
        </a:defRPr>
      </a:lvl6pPr>
      <a:lvl7pPr marL="914400" algn="l" rtl="0" fontAlgn="base">
        <a:spcBef>
          <a:spcPct val="0"/>
        </a:spcBef>
        <a:spcAft>
          <a:spcPct val="0"/>
        </a:spcAft>
        <a:defRPr sz="4400">
          <a:solidFill>
            <a:schemeClr val="tx2"/>
          </a:solidFill>
          <a:latin typeface="Times New Roman" pitchFamily="26" charset="0"/>
        </a:defRPr>
      </a:lvl7pPr>
      <a:lvl8pPr marL="1371600" algn="l" rtl="0" fontAlgn="base">
        <a:spcBef>
          <a:spcPct val="0"/>
        </a:spcBef>
        <a:spcAft>
          <a:spcPct val="0"/>
        </a:spcAft>
        <a:defRPr sz="4400">
          <a:solidFill>
            <a:schemeClr val="tx2"/>
          </a:solidFill>
          <a:latin typeface="Times New Roman" pitchFamily="26" charset="0"/>
        </a:defRPr>
      </a:lvl8pPr>
      <a:lvl9pPr marL="1828800" algn="l" rtl="0" fontAlgn="base">
        <a:spcBef>
          <a:spcPct val="0"/>
        </a:spcBef>
        <a:spcAft>
          <a:spcPct val="0"/>
        </a:spcAft>
        <a:defRPr sz="4400">
          <a:solidFill>
            <a:schemeClr val="tx2"/>
          </a:solidFill>
          <a:latin typeface="Times New Roman" pitchFamily="26" charset="0"/>
        </a:defRPr>
      </a:lvl9pPr>
    </p:titleStyle>
    <p:bodyStyle>
      <a:lvl1pPr marL="457200" indent="-457200" algn="l" rtl="0" eaLnBrk="0" fontAlgn="base" hangingPunct="0">
        <a:spcBef>
          <a:spcPct val="20000"/>
        </a:spcBef>
        <a:spcAft>
          <a:spcPct val="0"/>
        </a:spcAft>
        <a:buClr>
          <a:srgbClr val="A50021"/>
        </a:buClr>
        <a:buSzPct val="75000"/>
        <a:buFont typeface="Wingdings" charset="0"/>
        <a:buChar char="n"/>
        <a:defRPr sz="3200">
          <a:solidFill>
            <a:schemeClr val="tx1"/>
          </a:solidFill>
          <a:latin typeface="Arial"/>
          <a:ea typeface="ＭＳ Ｐゴシック" charset="-128"/>
          <a:cs typeface="Arial"/>
        </a:defRPr>
      </a:lvl1pPr>
      <a:lvl2pPr marL="1027113" indent="-455613" algn="l" rtl="0" eaLnBrk="0" fontAlgn="base" hangingPunct="0">
        <a:spcBef>
          <a:spcPct val="20000"/>
        </a:spcBef>
        <a:spcAft>
          <a:spcPct val="0"/>
        </a:spcAft>
        <a:buClr>
          <a:schemeClr val="accent2"/>
        </a:buClr>
        <a:buSzPct val="75000"/>
        <a:buFont typeface="Wingdings" charset="0"/>
        <a:buChar char="n"/>
        <a:defRPr sz="2800">
          <a:solidFill>
            <a:schemeClr val="tx1"/>
          </a:solidFill>
          <a:latin typeface="Arial"/>
          <a:ea typeface="ＭＳ Ｐゴシック" pitchFamily="26" charset="-128"/>
          <a:cs typeface="Arial"/>
        </a:defRPr>
      </a:lvl2pPr>
      <a:lvl3pPr marL="1370013" indent="-228600" algn="l" rtl="0" eaLnBrk="0" fontAlgn="base" hangingPunct="0">
        <a:spcBef>
          <a:spcPct val="20000"/>
        </a:spcBef>
        <a:spcAft>
          <a:spcPct val="0"/>
        </a:spcAft>
        <a:buClr>
          <a:srgbClr val="666699"/>
        </a:buClr>
        <a:buSzPct val="70000"/>
        <a:buFont typeface="Wingdings" charset="0"/>
        <a:buChar char="n"/>
        <a:defRPr sz="2400">
          <a:solidFill>
            <a:schemeClr val="tx1"/>
          </a:solidFill>
          <a:latin typeface="Arial"/>
          <a:ea typeface="ＭＳ Ｐゴシック" pitchFamily="26" charset="-128"/>
          <a:cs typeface="Arial"/>
        </a:defRPr>
      </a:lvl3pPr>
      <a:lvl4pPr marL="1712913" indent="-228600" algn="l" rtl="0" eaLnBrk="0" fontAlgn="base" hangingPunct="0">
        <a:spcBef>
          <a:spcPct val="20000"/>
        </a:spcBef>
        <a:spcAft>
          <a:spcPct val="0"/>
        </a:spcAft>
        <a:buSzPct val="60000"/>
        <a:buFont typeface="Wingdings" charset="0"/>
        <a:buChar char="n"/>
        <a:defRPr sz="2000">
          <a:solidFill>
            <a:schemeClr val="tx1"/>
          </a:solidFill>
          <a:latin typeface="Arial"/>
          <a:ea typeface="ＭＳ Ｐゴシック" pitchFamily="26" charset="-128"/>
          <a:cs typeface="Arial"/>
        </a:defRPr>
      </a:lvl4pPr>
      <a:lvl5pPr marL="2057400" indent="-228600" algn="l" rtl="0" eaLnBrk="0" fontAlgn="base" hangingPunct="0">
        <a:spcBef>
          <a:spcPct val="20000"/>
        </a:spcBef>
        <a:spcAft>
          <a:spcPct val="0"/>
        </a:spcAft>
        <a:buClr>
          <a:schemeClr val="hlink"/>
        </a:buClr>
        <a:buSzPct val="55000"/>
        <a:buFont typeface="Wingdings" charset="0"/>
        <a:buChar char="n"/>
        <a:defRPr sz="2000">
          <a:solidFill>
            <a:schemeClr val="tx1"/>
          </a:solidFill>
          <a:latin typeface="Arial"/>
          <a:ea typeface="ＭＳ Ｐゴシック" pitchFamily="26" charset="-128"/>
          <a:cs typeface="Arial"/>
        </a:defRPr>
      </a:lvl5pPr>
      <a:lvl6pPr marL="2514600" indent="-228600" algn="l" rtl="0" fontAlgn="base">
        <a:spcBef>
          <a:spcPct val="20000"/>
        </a:spcBef>
        <a:spcAft>
          <a:spcPct val="0"/>
        </a:spcAft>
        <a:buClr>
          <a:schemeClr val="hlink"/>
        </a:buClr>
        <a:buSzPct val="55000"/>
        <a:buFont typeface="Wingdings" pitchFamily="26" charset="2"/>
        <a:buChar char="n"/>
        <a:defRPr sz="2000">
          <a:solidFill>
            <a:schemeClr val="tx1"/>
          </a:solidFill>
          <a:latin typeface="+mn-lt"/>
          <a:ea typeface="ＭＳ Ｐゴシック" pitchFamily="26" charset="-128"/>
        </a:defRPr>
      </a:lvl6pPr>
      <a:lvl7pPr marL="2971800" indent="-228600" algn="l" rtl="0" fontAlgn="base">
        <a:spcBef>
          <a:spcPct val="20000"/>
        </a:spcBef>
        <a:spcAft>
          <a:spcPct val="0"/>
        </a:spcAft>
        <a:buClr>
          <a:schemeClr val="hlink"/>
        </a:buClr>
        <a:buSzPct val="55000"/>
        <a:buFont typeface="Wingdings" pitchFamily="26" charset="2"/>
        <a:buChar char="n"/>
        <a:defRPr sz="2000">
          <a:solidFill>
            <a:schemeClr val="tx1"/>
          </a:solidFill>
          <a:latin typeface="+mn-lt"/>
          <a:ea typeface="ＭＳ Ｐゴシック" pitchFamily="26" charset="-128"/>
        </a:defRPr>
      </a:lvl7pPr>
      <a:lvl8pPr marL="3429000" indent="-228600" algn="l" rtl="0" fontAlgn="base">
        <a:spcBef>
          <a:spcPct val="20000"/>
        </a:spcBef>
        <a:spcAft>
          <a:spcPct val="0"/>
        </a:spcAft>
        <a:buClr>
          <a:schemeClr val="hlink"/>
        </a:buClr>
        <a:buSzPct val="55000"/>
        <a:buFont typeface="Wingdings" pitchFamily="26" charset="2"/>
        <a:buChar char="n"/>
        <a:defRPr sz="2000">
          <a:solidFill>
            <a:schemeClr val="tx1"/>
          </a:solidFill>
          <a:latin typeface="+mn-lt"/>
          <a:ea typeface="ＭＳ Ｐゴシック" pitchFamily="26" charset="-128"/>
        </a:defRPr>
      </a:lvl8pPr>
      <a:lvl9pPr marL="3886200" indent="-228600" algn="l" rtl="0" fontAlgn="base">
        <a:spcBef>
          <a:spcPct val="20000"/>
        </a:spcBef>
        <a:spcAft>
          <a:spcPct val="0"/>
        </a:spcAft>
        <a:buClr>
          <a:schemeClr val="hlink"/>
        </a:buClr>
        <a:buSzPct val="55000"/>
        <a:buFont typeface="Wingdings" pitchFamily="26" charset="2"/>
        <a:buChar char="n"/>
        <a:defRPr sz="2000">
          <a:solidFill>
            <a:schemeClr val="tx1"/>
          </a:solidFill>
          <a:latin typeface="+mn-lt"/>
          <a:ea typeface="ＭＳ Ｐゴシック" pitchFamily="2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a:ea typeface="ＭＳ Ｐゴシック" charset="0"/>
              </a:rPr>
              <a:pPr eaLnBrk="0" hangingPunct="0">
                <a:defRPr/>
              </a:pPr>
              <a:t>‹#›</a:t>
            </a:fld>
            <a:endParaRPr lang="en-US">
              <a:ea typeface="ＭＳ Ｐゴシック" charset="0"/>
            </a:endParaRPr>
          </a:p>
        </p:txBody>
      </p:sp>
    </p:spTree>
    <p:extLst>
      <p:ext uri="{BB962C8B-B14F-4D97-AF65-F5344CB8AC3E}">
        <p14:creationId xmlns:p14="http://schemas.microsoft.com/office/powerpoint/2010/main" val="2657141318"/>
      </p:ext>
    </p:extLst>
  </p:cSld>
  <p:clrMap bg1="lt1" tx1="dk1" bg2="lt2" tx2="dk2" accent1="accent1" accent2="accent2" accent3="accent3" accent4="accent4" accent5="accent5" accent6="accent6" hlink="hlink" folHlink="folHlink"/>
  <p:sldLayoutIdLst>
    <p:sldLayoutId id="2147485050" r:id="rId1"/>
    <p:sldLayoutId id="2147485051" r:id="rId2"/>
    <p:sldLayoutId id="2147485052" r:id="rId3"/>
    <p:sldLayoutId id="2147485053" r:id="rId4"/>
    <p:sldLayoutId id="2147485054" r:id="rId5"/>
    <p:sldLayoutId id="2147485055" r:id="rId6"/>
    <p:sldLayoutId id="2147485056" r:id="rId7"/>
    <p:sldLayoutId id="2147485057" r:id="rId8"/>
    <p:sldLayoutId id="2147485058" r:id="rId9"/>
    <p:sldLayoutId id="2147485059" r:id="rId10"/>
    <p:sldLayoutId id="2147485060" r:id="rId11"/>
    <p:sldLayoutId id="2147485061" r:id="rId12"/>
    <p:sldLayoutId id="2147485062"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bwMode="auto">
          <a:xfrm>
            <a:off x="304800" y="274638"/>
            <a:ext cx="7620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1619" name="Rectangle 3"/>
          <p:cNvSpPr>
            <a:spLocks noGrp="1" noChangeArrowheads="1"/>
          </p:cNvSpPr>
          <p:nvPr>
            <p:ph type="body" idx="1"/>
          </p:nvPr>
        </p:nvSpPr>
        <p:spPr bwMode="auto">
          <a:xfrm>
            <a:off x="1295400" y="1676400"/>
            <a:ext cx="7467600" cy="4449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915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ea typeface="+mn-ea"/>
                <a:cs typeface="+mn-cs"/>
              </a:defRPr>
            </a:lvl1pPr>
          </a:lstStyle>
          <a:p>
            <a:pPr>
              <a:defRPr/>
            </a:pPr>
            <a:endParaRPr lang="en-US">
              <a:solidFill>
                <a:srgbClr val="000000"/>
              </a:solidFill>
            </a:endParaRPr>
          </a:p>
        </p:txBody>
      </p:sp>
      <p:sp>
        <p:nvSpPr>
          <p:cNvPr id="4915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ea typeface="+mn-ea"/>
                <a:cs typeface="+mn-cs"/>
              </a:defRPr>
            </a:lvl1pPr>
          </a:lstStyle>
          <a:p>
            <a:pPr>
              <a:defRPr/>
            </a:pPr>
            <a:endParaRPr lang="en-US">
              <a:solidFill>
                <a:srgbClr val="000000"/>
              </a:solidFill>
            </a:endParaRPr>
          </a:p>
        </p:txBody>
      </p:sp>
      <p:sp>
        <p:nvSpPr>
          <p:cNvPr id="4915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4B1EF5F1-F4B1-544B-B909-14753A65E8F5}" type="slidenum">
              <a:rPr lang="en-US">
                <a:solidFill>
                  <a:srgbClr val="000000"/>
                </a:solidFill>
                <a:ea typeface="ＭＳ Ｐゴシック" charset="0"/>
              </a:rPr>
              <a:pPr>
                <a:defRPr/>
              </a:pPr>
              <a:t>‹#›</a:t>
            </a:fld>
            <a:endParaRPr lang="en-US">
              <a:solidFill>
                <a:srgbClr val="000000"/>
              </a:solidFill>
              <a:ea typeface="ＭＳ Ｐゴシック" charset="0"/>
            </a:endParaRPr>
          </a:p>
        </p:txBody>
      </p:sp>
    </p:spTree>
    <p:extLst>
      <p:ext uri="{BB962C8B-B14F-4D97-AF65-F5344CB8AC3E}">
        <p14:creationId xmlns:p14="http://schemas.microsoft.com/office/powerpoint/2010/main" val="4231647507"/>
      </p:ext>
    </p:extLst>
  </p:cSld>
  <p:clrMap bg1="lt1" tx1="dk1" bg2="lt2" tx2="dk2" accent1="accent1" accent2="accent2" accent3="accent3" accent4="accent4" accent5="accent5" accent6="accent6" hlink="hlink" folHlink="folHlink"/>
  <p:sldLayoutIdLst>
    <p:sldLayoutId id="2147485064" r:id="rId1"/>
    <p:sldLayoutId id="2147485065" r:id="rId2"/>
    <p:sldLayoutId id="2147485066" r:id="rId3"/>
    <p:sldLayoutId id="2147485067" r:id="rId4"/>
    <p:sldLayoutId id="2147485068" r:id="rId5"/>
    <p:sldLayoutId id="2147485069" r:id="rId6"/>
    <p:sldLayoutId id="2147485070" r:id="rId7"/>
    <p:sldLayoutId id="2147485071" r:id="rId8"/>
    <p:sldLayoutId id="2147485072" r:id="rId9"/>
    <p:sldLayoutId id="2147485073" r:id="rId10"/>
    <p:sldLayoutId id="2147485074" r:id="rId11"/>
    <p:sldLayoutId id="2147485075" r:id="rId12"/>
    <p:sldLayoutId id="2147485076" r:id="rId13"/>
    <p:sldLayoutId id="2147485077" r:id="rId14"/>
    <p:sldLayoutId id="2147485078" r:id="rId15"/>
  </p:sldLayoutIdLst>
  <p:txStyles>
    <p:titleStyle>
      <a:lvl1pPr algn="ctr" rtl="0" eaLnBrk="0" fontAlgn="base" hangingPunct="0">
        <a:spcBef>
          <a:spcPct val="0"/>
        </a:spcBef>
        <a:spcAft>
          <a:spcPct val="0"/>
        </a:spcAft>
        <a:defRPr sz="4400" b="1">
          <a:solidFill>
            <a:schemeClr val="tx1"/>
          </a:solidFill>
          <a:latin typeface="+mj-lt"/>
          <a:ea typeface="ＭＳ Ｐゴシック" charset="-128"/>
          <a:cs typeface="ＭＳ Ｐゴシック" charset="-128"/>
        </a:defRPr>
      </a:lvl1pPr>
      <a:lvl2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5pPr>
      <a:lvl6pPr marL="457200" algn="ctr" rtl="0" fontAlgn="base">
        <a:spcBef>
          <a:spcPct val="0"/>
        </a:spcBef>
        <a:spcAft>
          <a:spcPct val="0"/>
        </a:spcAft>
        <a:defRPr sz="4400" b="1">
          <a:solidFill>
            <a:schemeClr val="tx1"/>
          </a:solidFill>
          <a:latin typeface="Arial" pitchFamily="26" charset="0"/>
        </a:defRPr>
      </a:lvl6pPr>
      <a:lvl7pPr marL="914400" algn="ctr" rtl="0" fontAlgn="base">
        <a:spcBef>
          <a:spcPct val="0"/>
        </a:spcBef>
        <a:spcAft>
          <a:spcPct val="0"/>
        </a:spcAft>
        <a:defRPr sz="4400" b="1">
          <a:solidFill>
            <a:schemeClr val="tx1"/>
          </a:solidFill>
          <a:latin typeface="Arial" pitchFamily="26" charset="0"/>
        </a:defRPr>
      </a:lvl7pPr>
      <a:lvl8pPr marL="1371600" algn="ctr" rtl="0" fontAlgn="base">
        <a:spcBef>
          <a:spcPct val="0"/>
        </a:spcBef>
        <a:spcAft>
          <a:spcPct val="0"/>
        </a:spcAft>
        <a:defRPr sz="4400" b="1">
          <a:solidFill>
            <a:schemeClr val="tx1"/>
          </a:solidFill>
          <a:latin typeface="Arial" pitchFamily="26" charset="0"/>
        </a:defRPr>
      </a:lvl8pPr>
      <a:lvl9pPr marL="1828800" algn="ctr" rtl="0" fontAlgn="base">
        <a:spcBef>
          <a:spcPct val="0"/>
        </a:spcBef>
        <a:spcAft>
          <a:spcPct val="0"/>
        </a:spcAft>
        <a:defRPr sz="4400" b="1">
          <a:solidFill>
            <a:schemeClr val="tx1"/>
          </a:solidFill>
          <a:latin typeface="Arial" pitchFamily="26"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26"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26"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26"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26"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26"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26"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26"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2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a:ea typeface="ＭＳ Ｐゴシック" charset="0"/>
              </a:rPr>
              <a:pPr eaLnBrk="0" hangingPunct="0">
                <a:defRPr/>
              </a:pPr>
              <a:t>‹#›</a:t>
            </a:fld>
            <a:endParaRPr lang="en-US">
              <a:ea typeface="ＭＳ Ｐゴシック" charset="0"/>
            </a:endParaRPr>
          </a:p>
        </p:txBody>
      </p:sp>
    </p:spTree>
    <p:extLst>
      <p:ext uri="{BB962C8B-B14F-4D97-AF65-F5344CB8AC3E}">
        <p14:creationId xmlns:p14="http://schemas.microsoft.com/office/powerpoint/2010/main" val="878289197"/>
      </p:ext>
    </p:extLst>
  </p:cSld>
  <p:clrMap bg1="lt1" tx1="dk1" bg2="lt2" tx2="dk2" accent1="accent1" accent2="accent2" accent3="accent3" accent4="accent4" accent5="accent5" accent6="accent6" hlink="hlink" folHlink="folHlink"/>
  <p:sldLayoutIdLst>
    <p:sldLayoutId id="2147485080" r:id="rId1"/>
    <p:sldLayoutId id="2147485081" r:id="rId2"/>
    <p:sldLayoutId id="2147485082" r:id="rId3"/>
    <p:sldLayoutId id="2147485083" r:id="rId4"/>
    <p:sldLayoutId id="2147485084" r:id="rId5"/>
    <p:sldLayoutId id="2147485085" r:id="rId6"/>
    <p:sldLayoutId id="2147485086" r:id="rId7"/>
    <p:sldLayoutId id="2147485087" r:id="rId8"/>
    <p:sldLayoutId id="2147485088" r:id="rId9"/>
    <p:sldLayoutId id="2147485089" r:id="rId10"/>
    <p:sldLayoutId id="2147485090" r:id="rId11"/>
    <p:sldLayoutId id="2147485091" r:id="rId12"/>
    <p:sldLayoutId id="2147485092"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bwMode="auto">
          <a:xfrm>
            <a:off x="304800" y="274638"/>
            <a:ext cx="7620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1619" name="Rectangle 3"/>
          <p:cNvSpPr>
            <a:spLocks noGrp="1" noChangeArrowheads="1"/>
          </p:cNvSpPr>
          <p:nvPr>
            <p:ph type="body" idx="1"/>
          </p:nvPr>
        </p:nvSpPr>
        <p:spPr bwMode="auto">
          <a:xfrm>
            <a:off x="1295400" y="1676400"/>
            <a:ext cx="7467600" cy="4449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915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ea typeface="+mn-ea"/>
                <a:cs typeface="+mn-cs"/>
              </a:defRPr>
            </a:lvl1pPr>
          </a:lstStyle>
          <a:p>
            <a:pPr>
              <a:defRPr/>
            </a:pPr>
            <a:endParaRPr lang="en-US">
              <a:solidFill>
                <a:srgbClr val="000000"/>
              </a:solidFill>
            </a:endParaRPr>
          </a:p>
        </p:txBody>
      </p:sp>
      <p:sp>
        <p:nvSpPr>
          <p:cNvPr id="4915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ea typeface="+mn-ea"/>
                <a:cs typeface="+mn-cs"/>
              </a:defRPr>
            </a:lvl1pPr>
          </a:lstStyle>
          <a:p>
            <a:pPr>
              <a:defRPr/>
            </a:pPr>
            <a:endParaRPr lang="en-US">
              <a:solidFill>
                <a:srgbClr val="000000"/>
              </a:solidFill>
            </a:endParaRPr>
          </a:p>
        </p:txBody>
      </p:sp>
      <p:sp>
        <p:nvSpPr>
          <p:cNvPr id="4915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4B1EF5F1-F4B1-544B-B909-14753A65E8F5}" type="slidenum">
              <a:rPr lang="en-US">
                <a:solidFill>
                  <a:srgbClr val="000000"/>
                </a:solidFill>
                <a:ea typeface="ＭＳ Ｐゴシック" charset="0"/>
              </a:rPr>
              <a:pPr>
                <a:defRPr/>
              </a:pPr>
              <a:t>‹#›</a:t>
            </a:fld>
            <a:endParaRPr lang="en-US">
              <a:solidFill>
                <a:srgbClr val="000000"/>
              </a:solidFill>
              <a:ea typeface="ＭＳ Ｐゴシック" charset="0"/>
            </a:endParaRPr>
          </a:p>
        </p:txBody>
      </p:sp>
    </p:spTree>
    <p:extLst>
      <p:ext uri="{BB962C8B-B14F-4D97-AF65-F5344CB8AC3E}">
        <p14:creationId xmlns:p14="http://schemas.microsoft.com/office/powerpoint/2010/main" val="1075061679"/>
      </p:ext>
    </p:extLst>
  </p:cSld>
  <p:clrMap bg1="lt1" tx1="dk1" bg2="lt2" tx2="dk2" accent1="accent1" accent2="accent2" accent3="accent3" accent4="accent4" accent5="accent5" accent6="accent6" hlink="hlink" folHlink="folHlink"/>
  <p:sldLayoutIdLst>
    <p:sldLayoutId id="2147485094" r:id="rId1"/>
    <p:sldLayoutId id="2147485095" r:id="rId2"/>
    <p:sldLayoutId id="2147485096" r:id="rId3"/>
    <p:sldLayoutId id="2147485097" r:id="rId4"/>
    <p:sldLayoutId id="2147485098" r:id="rId5"/>
    <p:sldLayoutId id="2147485099" r:id="rId6"/>
    <p:sldLayoutId id="2147485100" r:id="rId7"/>
    <p:sldLayoutId id="2147485101" r:id="rId8"/>
    <p:sldLayoutId id="2147485102" r:id="rId9"/>
    <p:sldLayoutId id="2147485103" r:id="rId10"/>
    <p:sldLayoutId id="2147485104" r:id="rId11"/>
    <p:sldLayoutId id="2147485105" r:id="rId12"/>
    <p:sldLayoutId id="2147485106" r:id="rId13"/>
    <p:sldLayoutId id="2147485107" r:id="rId14"/>
    <p:sldLayoutId id="2147485108" r:id="rId15"/>
  </p:sldLayoutIdLst>
  <p:txStyles>
    <p:titleStyle>
      <a:lvl1pPr algn="ctr" rtl="0" eaLnBrk="0" fontAlgn="base" hangingPunct="0">
        <a:spcBef>
          <a:spcPct val="0"/>
        </a:spcBef>
        <a:spcAft>
          <a:spcPct val="0"/>
        </a:spcAft>
        <a:defRPr sz="4400" b="1">
          <a:solidFill>
            <a:schemeClr val="tx1"/>
          </a:solidFill>
          <a:latin typeface="+mj-lt"/>
          <a:ea typeface="ＭＳ Ｐゴシック" charset="-128"/>
          <a:cs typeface="ＭＳ Ｐゴシック" charset="-128"/>
        </a:defRPr>
      </a:lvl1pPr>
      <a:lvl2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5pPr>
      <a:lvl6pPr marL="457200" algn="ctr" rtl="0" fontAlgn="base">
        <a:spcBef>
          <a:spcPct val="0"/>
        </a:spcBef>
        <a:spcAft>
          <a:spcPct val="0"/>
        </a:spcAft>
        <a:defRPr sz="4400" b="1">
          <a:solidFill>
            <a:schemeClr val="tx1"/>
          </a:solidFill>
          <a:latin typeface="Arial" pitchFamily="26" charset="0"/>
        </a:defRPr>
      </a:lvl6pPr>
      <a:lvl7pPr marL="914400" algn="ctr" rtl="0" fontAlgn="base">
        <a:spcBef>
          <a:spcPct val="0"/>
        </a:spcBef>
        <a:spcAft>
          <a:spcPct val="0"/>
        </a:spcAft>
        <a:defRPr sz="4400" b="1">
          <a:solidFill>
            <a:schemeClr val="tx1"/>
          </a:solidFill>
          <a:latin typeface="Arial" pitchFamily="26" charset="0"/>
        </a:defRPr>
      </a:lvl7pPr>
      <a:lvl8pPr marL="1371600" algn="ctr" rtl="0" fontAlgn="base">
        <a:spcBef>
          <a:spcPct val="0"/>
        </a:spcBef>
        <a:spcAft>
          <a:spcPct val="0"/>
        </a:spcAft>
        <a:defRPr sz="4400" b="1">
          <a:solidFill>
            <a:schemeClr val="tx1"/>
          </a:solidFill>
          <a:latin typeface="Arial" pitchFamily="26" charset="0"/>
        </a:defRPr>
      </a:lvl8pPr>
      <a:lvl9pPr marL="1828800" algn="ctr" rtl="0" fontAlgn="base">
        <a:spcBef>
          <a:spcPct val="0"/>
        </a:spcBef>
        <a:spcAft>
          <a:spcPct val="0"/>
        </a:spcAft>
        <a:defRPr sz="4400" b="1">
          <a:solidFill>
            <a:schemeClr val="tx1"/>
          </a:solidFill>
          <a:latin typeface="Arial" pitchFamily="26"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26"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26"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26"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26"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26"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26"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26"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2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5602" name="Group 2"/>
          <p:cNvGrpSpPr>
            <a:grpSpLocks/>
          </p:cNvGrpSpPr>
          <p:nvPr/>
        </p:nvGrpSpPr>
        <p:grpSpPr bwMode="auto">
          <a:xfrm>
            <a:off x="0" y="0"/>
            <a:ext cx="7242175" cy="1981200"/>
            <a:chOff x="0" y="0"/>
            <a:chExt cx="4562" cy="1248"/>
          </a:xfrm>
        </p:grpSpPr>
        <p:sp>
          <p:nvSpPr>
            <p:cNvPr id="286723" name="Freeform 3"/>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286724" name="Freeform 4"/>
            <p:cNvSpPr>
              <a:spLocks/>
            </p:cNvSpPr>
            <p:nvPr/>
          </p:nvSpPr>
          <p:spPr bwMode="hidden">
            <a:xfrm>
              <a:off x="0" y="0"/>
              <a:ext cx="4562" cy="1199"/>
            </a:xfrm>
            <a:custGeom>
              <a:avLst/>
              <a:gdLst/>
              <a:ahLst/>
              <a:cxnLst>
                <a:cxn ang="0">
                  <a:pos x="4560" y="932"/>
                </a:cxn>
                <a:cxn ang="0">
                  <a:pos x="0" y="1199"/>
                </a:cxn>
                <a:cxn ang="0">
                  <a:pos x="0" y="0"/>
                </a:cxn>
                <a:cxn ang="0">
                  <a:pos x="4562" y="0"/>
                </a:cxn>
                <a:cxn ang="0">
                  <a:pos x="4560" y="932"/>
                </a:cxn>
                <a:cxn ang="0">
                  <a:pos x="4560" y="932"/>
                </a:cxn>
              </a:cxnLst>
              <a:rect l="0" t="0" r="r" b="b"/>
              <a:pathLst>
                <a:path w="4562" h="1199">
                  <a:moveTo>
                    <a:pt x="4560" y="932"/>
                  </a:moveTo>
                  <a:lnTo>
                    <a:pt x="0" y="1199"/>
                  </a:lnTo>
                  <a:lnTo>
                    <a:pt x="0" y="0"/>
                  </a:lnTo>
                  <a:lnTo>
                    <a:pt x="4562" y="0"/>
                  </a:lnTo>
                  <a:lnTo>
                    <a:pt x="4560" y="932"/>
                  </a:lnTo>
                  <a:lnTo>
                    <a:pt x="4560" y="932"/>
                  </a:lnTo>
                  <a:close/>
                </a:path>
              </a:pathLst>
            </a:custGeom>
            <a:gradFill rotWithShape="0">
              <a:gsLst>
                <a:gs pos="0">
                  <a:schemeClr val="bg2"/>
                </a:gs>
                <a:gs pos="100000">
                  <a:schemeClr val="bg1"/>
                </a:gs>
              </a:gsLst>
              <a:lin ang="0" scaled="1"/>
            </a:gradFill>
            <a:ln w="9525">
              <a:noFill/>
              <a:round/>
              <a:headEnd/>
              <a:tailEnd/>
            </a:ln>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sp>
        <p:nvSpPr>
          <p:cNvPr id="286725"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86726"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6727"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ffectLst>
                  <a:outerShdw blurRad="38100" dist="38100" dir="2700000" algn="tl">
                    <a:srgbClr val="000000"/>
                  </a:outerShdw>
                </a:effectLst>
                <a:latin typeface="Tahoma" pitchFamily="34" charset="0"/>
              </a:defRPr>
            </a:lvl1pPr>
          </a:lstStyle>
          <a:p>
            <a:endParaRPr lang="en-US" altLang="en-US"/>
          </a:p>
        </p:txBody>
      </p:sp>
      <p:sp>
        <p:nvSpPr>
          <p:cNvPr id="286728"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effectLst>
                  <a:outerShdw blurRad="38100" dist="38100" dir="2700000" algn="tl">
                    <a:srgbClr val="000000"/>
                  </a:outerShdw>
                </a:effectLst>
                <a:latin typeface="Tahoma" pitchFamily="34" charset="0"/>
              </a:defRPr>
            </a:lvl1pPr>
          </a:lstStyle>
          <a:p>
            <a:endParaRPr lang="en-US" altLang="en-US"/>
          </a:p>
        </p:txBody>
      </p:sp>
      <p:sp>
        <p:nvSpPr>
          <p:cNvPr id="286729"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effectLst>
                  <a:outerShdw blurRad="38100" dist="38100" dir="2700000" algn="tl">
                    <a:srgbClr val="000000"/>
                  </a:outerShdw>
                </a:effectLst>
                <a:latin typeface="Tahoma" pitchFamily="34" charset="0"/>
              </a:defRPr>
            </a:lvl1pPr>
          </a:lstStyle>
          <a:p>
            <a:fld id="{EA66C7AD-8B57-47CD-ABD7-8DF351ACD1A8}"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84815" r:id="rId1"/>
    <p:sldLayoutId id="2147484683" r:id="rId2"/>
    <p:sldLayoutId id="2147484684" r:id="rId3"/>
    <p:sldLayoutId id="2147484685" r:id="rId4"/>
    <p:sldLayoutId id="2147484686" r:id="rId5"/>
    <p:sldLayoutId id="2147484687" r:id="rId6"/>
    <p:sldLayoutId id="2147484688" r:id="rId7"/>
    <p:sldLayoutId id="2147484689" r:id="rId8"/>
    <p:sldLayoutId id="2147484690" r:id="rId9"/>
    <p:sldLayoutId id="2147484691" r:id="rId10"/>
    <p:sldLayoutId id="2147484692"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S PGothic" pitchFamily="34" charset="-128"/>
          <a:cs typeface="ＭＳ Ｐゴシック" pitchFamily="26"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26" charset="-52"/>
          <a:ea typeface="MS PGothic" pitchFamily="34" charset="-128"/>
          <a:cs typeface="ＭＳ Ｐゴシック" pitchFamily="26"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26" charset="-52"/>
          <a:ea typeface="MS PGothic" pitchFamily="34" charset="-128"/>
          <a:cs typeface="ＭＳ Ｐゴシック" pitchFamily="26"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26" charset="-52"/>
          <a:ea typeface="MS PGothic" pitchFamily="34" charset="-128"/>
          <a:cs typeface="ＭＳ Ｐゴシック" pitchFamily="26"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26" charset="-52"/>
          <a:ea typeface="MS PGothic" pitchFamily="34" charset="-128"/>
          <a:cs typeface="ＭＳ Ｐゴシック" pitchFamily="26"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6"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6"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6"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6" charset="-52"/>
        </a:defRPr>
      </a:lvl9pPr>
    </p:titleStyle>
    <p:bodyStyle>
      <a:lvl1pPr marL="342900" indent="-342900" algn="l" rtl="0" eaLnBrk="0" fontAlgn="base" hangingPunct="0">
        <a:spcBef>
          <a:spcPct val="20000"/>
        </a:spcBef>
        <a:spcAft>
          <a:spcPct val="0"/>
        </a:spcAft>
        <a:buClr>
          <a:schemeClr val="hlink"/>
        </a:buClr>
        <a:buSzPct val="80000"/>
        <a:buFont typeface="Wingdings" pitchFamily="2" charset="2"/>
        <a:buChar char="n"/>
        <a:defRPr sz="3200">
          <a:solidFill>
            <a:schemeClr val="tx1"/>
          </a:solidFill>
          <a:effectLst>
            <a:outerShdw blurRad="38100" dist="38100" dir="2700000" algn="tl">
              <a:srgbClr val="000000"/>
            </a:outerShdw>
          </a:effectLst>
          <a:latin typeface="+mn-lt"/>
          <a:ea typeface="MS PGothic" pitchFamily="34" charset="-128"/>
          <a:cs typeface="ＭＳ Ｐゴシック" pitchFamily="26"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S PGothic" pitchFamily="34" charset="-128"/>
        </a:defRPr>
      </a:lvl2pPr>
      <a:lvl3pPr marL="1143000" indent="-228600" algn="l" rtl="0" eaLnBrk="0" fontAlgn="base" hangingPunct="0">
        <a:spcBef>
          <a:spcPct val="20000"/>
        </a:spcBef>
        <a:spcAft>
          <a:spcPct val="0"/>
        </a:spcAft>
        <a:buClr>
          <a:schemeClr val="hlink"/>
        </a:buClr>
        <a:buFont typeface="Wingdings" pitchFamily="2" charset="2"/>
        <a:buChar char="§"/>
        <a:defRPr sz="2400">
          <a:solidFill>
            <a:schemeClr val="tx1"/>
          </a:solidFill>
          <a:effectLst>
            <a:outerShdw blurRad="38100" dist="38100" dir="2700000" algn="tl">
              <a:srgbClr val="000000"/>
            </a:outerShdw>
          </a:effectLst>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S PGothic" pitchFamily="34" charset="-128"/>
        </a:defRPr>
      </a:lvl4pPr>
      <a:lvl5pPr marL="2057400" indent="-228600" algn="l" rtl="0" eaLnBrk="0" fontAlgn="base" hangingPunct="0">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ea typeface="MS PGothic" pitchFamily="34" charset="-128"/>
        </a:defRPr>
      </a:lvl5pPr>
      <a:lvl6pPr marL="2514600" indent="-228600" algn="l" rtl="0" fontAlgn="base">
        <a:spcBef>
          <a:spcPct val="20000"/>
        </a:spcBef>
        <a:spcAft>
          <a:spcPct val="0"/>
        </a:spcAft>
        <a:buClr>
          <a:schemeClr val="hlink"/>
        </a:buClr>
        <a:buFont typeface="Wingdings" pitchFamily="26" charset="2"/>
        <a:buChar char="§"/>
        <a:defRPr sz="2000">
          <a:solidFill>
            <a:schemeClr val="tx1"/>
          </a:solidFill>
          <a:effectLst>
            <a:outerShdw blurRad="38100" dist="38100" dir="2700000" algn="tl">
              <a:srgbClr val="000000"/>
            </a:outerShdw>
          </a:effectLst>
          <a:latin typeface="+mn-lt"/>
          <a:ea typeface="ＭＳ Ｐゴシック" pitchFamily="26" charset="-128"/>
        </a:defRPr>
      </a:lvl6pPr>
      <a:lvl7pPr marL="2971800" indent="-228600" algn="l" rtl="0" fontAlgn="base">
        <a:spcBef>
          <a:spcPct val="20000"/>
        </a:spcBef>
        <a:spcAft>
          <a:spcPct val="0"/>
        </a:spcAft>
        <a:buClr>
          <a:schemeClr val="hlink"/>
        </a:buClr>
        <a:buFont typeface="Wingdings" pitchFamily="26" charset="2"/>
        <a:buChar char="§"/>
        <a:defRPr sz="2000">
          <a:solidFill>
            <a:schemeClr val="tx1"/>
          </a:solidFill>
          <a:effectLst>
            <a:outerShdw blurRad="38100" dist="38100" dir="2700000" algn="tl">
              <a:srgbClr val="000000"/>
            </a:outerShdw>
          </a:effectLst>
          <a:latin typeface="+mn-lt"/>
          <a:ea typeface="ＭＳ Ｐゴシック" pitchFamily="26" charset="-128"/>
        </a:defRPr>
      </a:lvl7pPr>
      <a:lvl8pPr marL="3429000" indent="-228600" algn="l" rtl="0" fontAlgn="base">
        <a:spcBef>
          <a:spcPct val="20000"/>
        </a:spcBef>
        <a:spcAft>
          <a:spcPct val="0"/>
        </a:spcAft>
        <a:buClr>
          <a:schemeClr val="hlink"/>
        </a:buClr>
        <a:buFont typeface="Wingdings" pitchFamily="26" charset="2"/>
        <a:buChar char="§"/>
        <a:defRPr sz="2000">
          <a:solidFill>
            <a:schemeClr val="tx1"/>
          </a:solidFill>
          <a:effectLst>
            <a:outerShdw blurRad="38100" dist="38100" dir="2700000" algn="tl">
              <a:srgbClr val="000000"/>
            </a:outerShdw>
          </a:effectLst>
          <a:latin typeface="+mn-lt"/>
          <a:ea typeface="ＭＳ Ｐゴシック" pitchFamily="26" charset="-128"/>
        </a:defRPr>
      </a:lvl8pPr>
      <a:lvl9pPr marL="3886200" indent="-228600" algn="l" rtl="0" fontAlgn="base">
        <a:spcBef>
          <a:spcPct val="20000"/>
        </a:spcBef>
        <a:spcAft>
          <a:spcPct val="0"/>
        </a:spcAft>
        <a:buClr>
          <a:schemeClr val="hlink"/>
        </a:buClr>
        <a:buFont typeface="Wingdings" pitchFamily="26" charset="2"/>
        <a:buChar char="§"/>
        <a:defRPr sz="2000">
          <a:solidFill>
            <a:schemeClr val="tx1"/>
          </a:solidFill>
          <a:effectLst>
            <a:outerShdw blurRad="38100" dist="38100" dir="2700000" algn="tl">
              <a:srgbClr val="000000"/>
            </a:outerShdw>
          </a:effectLst>
          <a:latin typeface="+mn-lt"/>
          <a:ea typeface="ＭＳ Ｐゴシック" pitchFamily="2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57026" name="Rectangle 1026"/>
          <p:cNvSpPr>
            <a:spLocks noGrp="1" noChangeArrowheads="1"/>
          </p:cNvSpPr>
          <p:nvPr>
            <p:ph type="title"/>
          </p:nvPr>
        </p:nvSpPr>
        <p:spPr bwMode="auto">
          <a:xfrm>
            <a:off x="685800" y="4572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ltLang="zh-CN"/>
              <a:t>Click to edit Master title style</a:t>
            </a:r>
          </a:p>
        </p:txBody>
      </p:sp>
      <p:sp>
        <p:nvSpPr>
          <p:cNvPr id="257027" name="Rectangle 102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38244"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buFontTx/>
              <a:buNone/>
              <a:defRPr sz="1400" b="0">
                <a:solidFill>
                  <a:schemeClr val="bg2"/>
                </a:solidFill>
                <a:latin typeface="+mn-lt"/>
                <a:ea typeface="Times New Roman" pitchFamily="-111" charset="0"/>
                <a:cs typeface="Times New Roman" pitchFamily="-111" charset="0"/>
              </a:defRPr>
            </a:lvl1pPr>
          </a:lstStyle>
          <a:p>
            <a:pPr eaLnBrk="0" hangingPunct="0">
              <a:spcBef>
                <a:spcPct val="50000"/>
              </a:spcBef>
              <a:defRPr/>
            </a:pPr>
            <a:endParaRPr lang="en-US">
              <a:solidFill>
                <a:srgbClr val="578963"/>
              </a:solidFill>
            </a:endParaRPr>
          </a:p>
        </p:txBody>
      </p:sp>
      <p:sp>
        <p:nvSpPr>
          <p:cNvPr id="138245"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buFontTx/>
              <a:buNone/>
              <a:defRPr sz="1400" b="0">
                <a:solidFill>
                  <a:schemeClr val="bg2"/>
                </a:solidFill>
                <a:latin typeface="+mn-lt"/>
                <a:ea typeface="Times New Roman" pitchFamily="-111" charset="0"/>
                <a:cs typeface="Times New Roman" pitchFamily="-111" charset="0"/>
              </a:defRPr>
            </a:lvl1pPr>
          </a:lstStyle>
          <a:p>
            <a:pPr eaLnBrk="0" hangingPunct="0">
              <a:spcBef>
                <a:spcPct val="50000"/>
              </a:spcBef>
              <a:defRPr/>
            </a:pPr>
            <a:endParaRPr lang="en-US">
              <a:solidFill>
                <a:srgbClr val="578963"/>
              </a:solidFill>
            </a:endParaRPr>
          </a:p>
        </p:txBody>
      </p:sp>
      <p:sp>
        <p:nvSpPr>
          <p:cNvPr id="138246"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buFontTx/>
              <a:buNone/>
              <a:defRPr sz="1400" b="0">
                <a:solidFill>
                  <a:schemeClr val="bg2"/>
                </a:solidFill>
                <a:latin typeface="+mn-lt"/>
                <a:cs typeface="Times New Roman" charset="0"/>
              </a:defRPr>
            </a:lvl1pPr>
          </a:lstStyle>
          <a:p>
            <a:pPr eaLnBrk="0" hangingPunct="0">
              <a:spcBef>
                <a:spcPct val="50000"/>
              </a:spcBef>
            </a:pPr>
            <a:fld id="{E09AF9DA-0BA1-984C-8E95-8974D90D7CB4}" type="slidenum">
              <a:rPr lang="zh-CN" altLang="en-US">
                <a:solidFill>
                  <a:srgbClr val="578963"/>
                </a:solidFill>
                <a:ea typeface="SimSun" charset="0"/>
              </a:rPr>
              <a:pPr eaLnBrk="0" hangingPunct="0">
                <a:spcBef>
                  <a:spcPct val="50000"/>
                </a:spcBef>
              </a:pPr>
              <a:t>‹#›</a:t>
            </a:fld>
            <a:endParaRPr lang="en-US" altLang="zh-CN">
              <a:solidFill>
                <a:srgbClr val="578963"/>
              </a:solidFill>
              <a:ea typeface="SimSun" charset="0"/>
            </a:endParaRPr>
          </a:p>
        </p:txBody>
      </p:sp>
    </p:spTree>
    <p:extLst>
      <p:ext uri="{BB962C8B-B14F-4D97-AF65-F5344CB8AC3E}">
        <p14:creationId xmlns:p14="http://schemas.microsoft.com/office/powerpoint/2010/main" val="1467487187"/>
      </p:ext>
    </p:extLst>
  </p:cSld>
  <p:clrMap bg1="lt1" tx1="dk1" bg2="lt2" tx2="dk2" accent1="accent1" accent2="accent2" accent3="accent3" accent4="accent4" accent5="accent5" accent6="accent6" hlink="hlink" folHlink="folHlink"/>
  <p:sldLayoutIdLst>
    <p:sldLayoutId id="2147485110" r:id="rId1"/>
    <p:sldLayoutId id="2147485111" r:id="rId2"/>
    <p:sldLayoutId id="2147485112" r:id="rId3"/>
    <p:sldLayoutId id="2147485113" r:id="rId4"/>
    <p:sldLayoutId id="2147485114" r:id="rId5"/>
    <p:sldLayoutId id="2147485115" r:id="rId6"/>
    <p:sldLayoutId id="2147485116" r:id="rId7"/>
    <p:sldLayoutId id="2147485117" r:id="rId8"/>
    <p:sldLayoutId id="2147485118" r:id="rId9"/>
    <p:sldLayoutId id="2147485119" r:id="rId10"/>
    <p:sldLayoutId id="2147485120" r:id="rId11"/>
  </p:sldLayoutIdLst>
  <p:txStyles>
    <p:titleStyle>
      <a:lvl1pPr algn="l" rtl="0" fontAlgn="base">
        <a:spcBef>
          <a:spcPct val="0"/>
        </a:spcBef>
        <a:spcAft>
          <a:spcPct val="0"/>
        </a:spcAft>
        <a:defRPr sz="4400">
          <a:solidFill>
            <a:schemeClr val="tx2"/>
          </a:solidFill>
          <a:latin typeface="+mj-lt"/>
          <a:ea typeface="+mj-ea"/>
          <a:cs typeface="+mj-cs"/>
        </a:defRPr>
      </a:lvl1pPr>
      <a:lvl2pPr algn="l" rtl="0" fontAlgn="base">
        <a:spcBef>
          <a:spcPct val="0"/>
        </a:spcBef>
        <a:spcAft>
          <a:spcPct val="0"/>
        </a:spcAft>
        <a:defRPr sz="4400">
          <a:solidFill>
            <a:schemeClr val="tx2"/>
          </a:solidFill>
          <a:latin typeface="Times New Roman" charset="0"/>
          <a:ea typeface="SimSun" charset="0"/>
          <a:cs typeface="SimSun" charset="0"/>
        </a:defRPr>
      </a:lvl2pPr>
      <a:lvl3pPr algn="l" rtl="0" fontAlgn="base">
        <a:spcBef>
          <a:spcPct val="0"/>
        </a:spcBef>
        <a:spcAft>
          <a:spcPct val="0"/>
        </a:spcAft>
        <a:defRPr sz="4400">
          <a:solidFill>
            <a:schemeClr val="tx2"/>
          </a:solidFill>
          <a:latin typeface="Times New Roman" charset="0"/>
          <a:ea typeface="SimSun" charset="0"/>
          <a:cs typeface="SimSun" charset="0"/>
        </a:defRPr>
      </a:lvl3pPr>
      <a:lvl4pPr algn="l" rtl="0" fontAlgn="base">
        <a:spcBef>
          <a:spcPct val="0"/>
        </a:spcBef>
        <a:spcAft>
          <a:spcPct val="0"/>
        </a:spcAft>
        <a:defRPr sz="4400">
          <a:solidFill>
            <a:schemeClr val="tx2"/>
          </a:solidFill>
          <a:latin typeface="Times New Roman" charset="0"/>
          <a:ea typeface="SimSun" charset="0"/>
          <a:cs typeface="SimSun" charset="0"/>
        </a:defRPr>
      </a:lvl4pPr>
      <a:lvl5pPr algn="l" rtl="0" fontAlgn="base">
        <a:spcBef>
          <a:spcPct val="0"/>
        </a:spcBef>
        <a:spcAft>
          <a:spcPct val="0"/>
        </a:spcAft>
        <a:defRPr sz="4400">
          <a:solidFill>
            <a:schemeClr val="tx2"/>
          </a:solidFill>
          <a:latin typeface="Times New Roman" charset="0"/>
          <a:ea typeface="SimSun" charset="0"/>
          <a:cs typeface="SimSun" charset="0"/>
        </a:defRPr>
      </a:lvl5pPr>
      <a:lvl6pPr marL="457200" algn="l" rtl="0" fontAlgn="base">
        <a:spcBef>
          <a:spcPct val="0"/>
        </a:spcBef>
        <a:spcAft>
          <a:spcPct val="0"/>
        </a:spcAft>
        <a:defRPr sz="4400">
          <a:solidFill>
            <a:schemeClr val="tx2"/>
          </a:solidFill>
          <a:latin typeface="Times New Roman" charset="0"/>
          <a:ea typeface="SimSun" charset="0"/>
          <a:cs typeface="SimSun" charset="0"/>
        </a:defRPr>
      </a:lvl6pPr>
      <a:lvl7pPr marL="914400" algn="l" rtl="0" fontAlgn="base">
        <a:spcBef>
          <a:spcPct val="0"/>
        </a:spcBef>
        <a:spcAft>
          <a:spcPct val="0"/>
        </a:spcAft>
        <a:defRPr sz="4400">
          <a:solidFill>
            <a:schemeClr val="tx2"/>
          </a:solidFill>
          <a:latin typeface="Times New Roman" charset="0"/>
          <a:ea typeface="SimSun" charset="0"/>
          <a:cs typeface="SimSun" charset="0"/>
        </a:defRPr>
      </a:lvl7pPr>
      <a:lvl8pPr marL="1371600" algn="l" rtl="0" fontAlgn="base">
        <a:spcBef>
          <a:spcPct val="0"/>
        </a:spcBef>
        <a:spcAft>
          <a:spcPct val="0"/>
        </a:spcAft>
        <a:defRPr sz="4400">
          <a:solidFill>
            <a:schemeClr val="tx2"/>
          </a:solidFill>
          <a:latin typeface="Times New Roman" charset="0"/>
          <a:ea typeface="SimSun" charset="0"/>
          <a:cs typeface="SimSun" charset="0"/>
        </a:defRPr>
      </a:lvl8pPr>
      <a:lvl9pPr marL="1828800" algn="l" rtl="0" fontAlgn="base">
        <a:spcBef>
          <a:spcPct val="0"/>
        </a:spcBef>
        <a:spcAft>
          <a:spcPct val="0"/>
        </a:spcAft>
        <a:defRPr sz="4400">
          <a:solidFill>
            <a:schemeClr val="tx2"/>
          </a:solidFill>
          <a:latin typeface="Times New Roman" charset="0"/>
          <a:ea typeface="SimSun" charset="0"/>
          <a:cs typeface="SimSun" charset="0"/>
        </a:defRPr>
      </a:lvl9pPr>
    </p:titleStyle>
    <p:bodyStyle>
      <a:lvl1pPr marL="342900" indent="-342900" algn="l" rtl="0" fontAlgn="base">
        <a:spcBef>
          <a:spcPct val="20000"/>
        </a:spcBef>
        <a:spcAft>
          <a:spcPct val="0"/>
        </a:spcAft>
        <a:buClr>
          <a:schemeClr val="bg2"/>
        </a:buClr>
        <a:buFont typeface="Monotype Sorts" charset="0"/>
        <a:buChar char="§"/>
        <a:defRPr sz="3200">
          <a:solidFill>
            <a:schemeClr val="tx1"/>
          </a:solidFill>
          <a:latin typeface="+mn-lt"/>
          <a:ea typeface="+mn-ea"/>
          <a:cs typeface="+mn-cs"/>
        </a:defRPr>
      </a:lvl1pPr>
      <a:lvl2pPr marL="742950" indent="-285750" algn="l" rtl="0" fontAlgn="base">
        <a:spcBef>
          <a:spcPct val="20000"/>
        </a:spcBef>
        <a:spcAft>
          <a:spcPct val="0"/>
        </a:spcAft>
        <a:buClr>
          <a:schemeClr val="bg2"/>
        </a:buClr>
        <a:buSzPct val="50000"/>
        <a:buFont typeface="Monotype Sorts" charset="0"/>
        <a:buChar char="l"/>
        <a:defRPr sz="2800">
          <a:solidFill>
            <a:schemeClr val="tx1"/>
          </a:solidFill>
          <a:latin typeface="+mn-lt"/>
          <a:ea typeface="+mn-ea"/>
          <a:cs typeface="+mn-cs"/>
        </a:defRPr>
      </a:lvl2pPr>
      <a:lvl3pPr marL="1143000" indent="-228600" algn="l" rtl="0" fontAlgn="base">
        <a:spcBef>
          <a:spcPct val="20000"/>
        </a:spcBef>
        <a:spcAft>
          <a:spcPct val="0"/>
        </a:spcAft>
        <a:buChar char="•"/>
        <a:defRPr sz="2400">
          <a:solidFill>
            <a:schemeClr val="tx1"/>
          </a:solidFill>
          <a:latin typeface="+mn-lt"/>
          <a:ea typeface="+mn-ea"/>
          <a:cs typeface="+mn-cs"/>
        </a:defRPr>
      </a:lvl3pPr>
      <a:lvl4pPr marL="1600200" indent="-228600" algn="l" rtl="0" fontAlgn="base">
        <a:spcBef>
          <a:spcPct val="20000"/>
        </a:spcBef>
        <a:spcAft>
          <a:spcPct val="0"/>
        </a:spcAft>
        <a:buChar char="–"/>
        <a:defRPr sz="2000">
          <a:solidFill>
            <a:schemeClr val="tx1"/>
          </a:solidFill>
          <a:latin typeface="+mn-lt"/>
          <a:ea typeface="+mn-ea"/>
          <a:cs typeface="+mn-cs"/>
        </a:defRPr>
      </a:lvl4pPr>
      <a:lvl5pPr marL="2057400" indent="-228600" algn="l" rtl="0" fontAlgn="base">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bwMode="auto">
          <a:xfrm>
            <a:off x="304800" y="274638"/>
            <a:ext cx="7620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1619" name="Rectangle 3"/>
          <p:cNvSpPr>
            <a:spLocks noGrp="1" noChangeArrowheads="1"/>
          </p:cNvSpPr>
          <p:nvPr>
            <p:ph type="body" idx="1"/>
          </p:nvPr>
        </p:nvSpPr>
        <p:spPr bwMode="auto">
          <a:xfrm>
            <a:off x="1295400" y="1676400"/>
            <a:ext cx="7467600" cy="4449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915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ea typeface="+mn-ea"/>
                <a:cs typeface="+mn-cs"/>
              </a:defRPr>
            </a:lvl1pPr>
          </a:lstStyle>
          <a:p>
            <a:pPr>
              <a:defRPr/>
            </a:pPr>
            <a:endParaRPr lang="en-US">
              <a:solidFill>
                <a:srgbClr val="000000"/>
              </a:solidFill>
              <a:latin typeface="Arial"/>
            </a:endParaRPr>
          </a:p>
        </p:txBody>
      </p:sp>
      <p:sp>
        <p:nvSpPr>
          <p:cNvPr id="4915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ea typeface="+mn-ea"/>
                <a:cs typeface="+mn-cs"/>
              </a:defRPr>
            </a:lvl1pPr>
          </a:lstStyle>
          <a:p>
            <a:pPr>
              <a:defRPr/>
            </a:pPr>
            <a:endParaRPr lang="en-US">
              <a:solidFill>
                <a:srgbClr val="000000"/>
              </a:solidFill>
              <a:latin typeface="Arial"/>
            </a:endParaRPr>
          </a:p>
        </p:txBody>
      </p:sp>
      <p:sp>
        <p:nvSpPr>
          <p:cNvPr id="4915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4B1EF5F1-F4B1-544B-B909-14753A65E8F5}" type="slidenum">
              <a:rPr lang="en-US">
                <a:solidFill>
                  <a:srgbClr val="000000"/>
                </a:solidFill>
                <a:ea typeface="ＭＳ Ｐゴシック" charset="0"/>
                <a:cs typeface="ＭＳ Ｐゴシック" charset="0"/>
              </a:rPr>
              <a:pPr>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3612473906"/>
      </p:ext>
    </p:extLst>
  </p:cSld>
  <p:clrMap bg1="lt1" tx1="dk1" bg2="lt2" tx2="dk2" accent1="accent1" accent2="accent2" accent3="accent3" accent4="accent4" accent5="accent5" accent6="accent6" hlink="hlink" folHlink="folHlink"/>
  <p:sldLayoutIdLst>
    <p:sldLayoutId id="2147485122" r:id="rId1"/>
    <p:sldLayoutId id="2147485123" r:id="rId2"/>
    <p:sldLayoutId id="2147485124" r:id="rId3"/>
    <p:sldLayoutId id="2147485125" r:id="rId4"/>
    <p:sldLayoutId id="2147485126" r:id="rId5"/>
    <p:sldLayoutId id="2147485127" r:id="rId6"/>
    <p:sldLayoutId id="2147485128" r:id="rId7"/>
    <p:sldLayoutId id="2147485129" r:id="rId8"/>
    <p:sldLayoutId id="2147485130" r:id="rId9"/>
    <p:sldLayoutId id="2147485131" r:id="rId10"/>
    <p:sldLayoutId id="2147485132" r:id="rId11"/>
    <p:sldLayoutId id="2147485133" r:id="rId12"/>
    <p:sldLayoutId id="2147485134" r:id="rId13"/>
    <p:sldLayoutId id="2147485135" r:id="rId14"/>
    <p:sldLayoutId id="2147485136" r:id="rId15"/>
  </p:sldLayoutIdLst>
  <p:txStyles>
    <p:titleStyle>
      <a:lvl1pPr algn="ctr" rtl="0" eaLnBrk="0" fontAlgn="base" hangingPunct="0">
        <a:spcBef>
          <a:spcPct val="0"/>
        </a:spcBef>
        <a:spcAft>
          <a:spcPct val="0"/>
        </a:spcAft>
        <a:defRPr sz="4400" b="1">
          <a:solidFill>
            <a:schemeClr val="tx1"/>
          </a:solidFill>
          <a:latin typeface="+mj-lt"/>
          <a:ea typeface="ＭＳ Ｐゴシック" charset="-128"/>
          <a:cs typeface="ＭＳ Ｐゴシック" charset="-128"/>
        </a:defRPr>
      </a:lvl1pPr>
      <a:lvl2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5pPr>
      <a:lvl6pPr marL="457200" algn="ctr" rtl="0" fontAlgn="base">
        <a:spcBef>
          <a:spcPct val="0"/>
        </a:spcBef>
        <a:spcAft>
          <a:spcPct val="0"/>
        </a:spcAft>
        <a:defRPr sz="4400" b="1">
          <a:solidFill>
            <a:schemeClr val="tx1"/>
          </a:solidFill>
          <a:latin typeface="Arial" pitchFamily="26" charset="0"/>
        </a:defRPr>
      </a:lvl6pPr>
      <a:lvl7pPr marL="914400" algn="ctr" rtl="0" fontAlgn="base">
        <a:spcBef>
          <a:spcPct val="0"/>
        </a:spcBef>
        <a:spcAft>
          <a:spcPct val="0"/>
        </a:spcAft>
        <a:defRPr sz="4400" b="1">
          <a:solidFill>
            <a:schemeClr val="tx1"/>
          </a:solidFill>
          <a:latin typeface="Arial" pitchFamily="26" charset="0"/>
        </a:defRPr>
      </a:lvl7pPr>
      <a:lvl8pPr marL="1371600" algn="ctr" rtl="0" fontAlgn="base">
        <a:spcBef>
          <a:spcPct val="0"/>
        </a:spcBef>
        <a:spcAft>
          <a:spcPct val="0"/>
        </a:spcAft>
        <a:defRPr sz="4400" b="1">
          <a:solidFill>
            <a:schemeClr val="tx1"/>
          </a:solidFill>
          <a:latin typeface="Arial" pitchFamily="26" charset="0"/>
        </a:defRPr>
      </a:lvl8pPr>
      <a:lvl9pPr marL="1828800" algn="ctr" rtl="0" fontAlgn="base">
        <a:spcBef>
          <a:spcPct val="0"/>
        </a:spcBef>
        <a:spcAft>
          <a:spcPct val="0"/>
        </a:spcAft>
        <a:defRPr sz="4400" b="1">
          <a:solidFill>
            <a:schemeClr val="tx1"/>
          </a:solidFill>
          <a:latin typeface="Arial" pitchFamily="26"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26"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26"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26"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26"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26"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26"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26"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2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bwMode="auto">
          <a:xfrm>
            <a:off x="304800" y="274638"/>
            <a:ext cx="7620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1619" name="Rectangle 3"/>
          <p:cNvSpPr>
            <a:spLocks noGrp="1" noChangeArrowheads="1"/>
          </p:cNvSpPr>
          <p:nvPr>
            <p:ph type="body" idx="1"/>
          </p:nvPr>
        </p:nvSpPr>
        <p:spPr bwMode="auto">
          <a:xfrm>
            <a:off x="1295400" y="1676400"/>
            <a:ext cx="7467600" cy="4449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915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ea typeface="+mn-ea"/>
                <a:cs typeface="+mn-cs"/>
              </a:defRPr>
            </a:lvl1pPr>
          </a:lstStyle>
          <a:p>
            <a:pPr>
              <a:defRPr/>
            </a:pPr>
            <a:endParaRPr lang="en-US"/>
          </a:p>
        </p:txBody>
      </p:sp>
      <p:sp>
        <p:nvSpPr>
          <p:cNvPr id="4915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ea typeface="+mn-ea"/>
                <a:cs typeface="+mn-cs"/>
              </a:defRPr>
            </a:lvl1pPr>
          </a:lstStyle>
          <a:p>
            <a:pPr>
              <a:defRPr/>
            </a:pPr>
            <a:endParaRPr lang="en-US"/>
          </a:p>
        </p:txBody>
      </p:sp>
      <p:sp>
        <p:nvSpPr>
          <p:cNvPr id="4915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4B1EF5F1-F4B1-544B-B909-14753A65E8F5}" type="slidenum">
              <a:rPr lang="en-US"/>
              <a:pPr>
                <a:defRPr/>
              </a:pPr>
              <a:t>‹#›</a:t>
            </a:fld>
            <a:endParaRPr lang="en-US"/>
          </a:p>
        </p:txBody>
      </p:sp>
    </p:spTree>
    <p:extLst>
      <p:ext uri="{BB962C8B-B14F-4D97-AF65-F5344CB8AC3E}">
        <p14:creationId xmlns:p14="http://schemas.microsoft.com/office/powerpoint/2010/main" val="2278409881"/>
      </p:ext>
    </p:extLst>
  </p:cSld>
  <p:clrMap bg1="lt1" tx1="dk1" bg2="lt2" tx2="dk2" accent1="accent1" accent2="accent2" accent3="accent3" accent4="accent4" accent5="accent5" accent6="accent6" hlink="hlink" folHlink="folHlink"/>
  <p:sldLayoutIdLst>
    <p:sldLayoutId id="2147485138" r:id="rId1"/>
    <p:sldLayoutId id="2147485139" r:id="rId2"/>
    <p:sldLayoutId id="2147485140" r:id="rId3"/>
    <p:sldLayoutId id="2147485141" r:id="rId4"/>
    <p:sldLayoutId id="2147485142" r:id="rId5"/>
    <p:sldLayoutId id="2147485143" r:id="rId6"/>
    <p:sldLayoutId id="2147485144" r:id="rId7"/>
    <p:sldLayoutId id="2147485145" r:id="rId8"/>
    <p:sldLayoutId id="2147485146" r:id="rId9"/>
    <p:sldLayoutId id="2147485147" r:id="rId10"/>
    <p:sldLayoutId id="2147485148" r:id="rId11"/>
    <p:sldLayoutId id="2147485149" r:id="rId12"/>
    <p:sldLayoutId id="2147485150" r:id="rId13"/>
    <p:sldLayoutId id="2147485151" r:id="rId14"/>
    <p:sldLayoutId id="2147485152" r:id="rId15"/>
  </p:sldLayoutIdLst>
  <p:txStyles>
    <p:titleStyle>
      <a:lvl1pPr algn="ctr" rtl="0" eaLnBrk="0" fontAlgn="base" hangingPunct="0">
        <a:spcBef>
          <a:spcPct val="0"/>
        </a:spcBef>
        <a:spcAft>
          <a:spcPct val="0"/>
        </a:spcAft>
        <a:defRPr sz="4400" b="1">
          <a:solidFill>
            <a:schemeClr val="tx1"/>
          </a:solidFill>
          <a:latin typeface="+mj-lt"/>
          <a:ea typeface="ＭＳ Ｐゴシック" charset="-128"/>
          <a:cs typeface="ＭＳ Ｐゴシック" charset="-128"/>
        </a:defRPr>
      </a:lvl1pPr>
      <a:lvl2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5pPr>
      <a:lvl6pPr marL="457200" algn="ctr" rtl="0" fontAlgn="base">
        <a:spcBef>
          <a:spcPct val="0"/>
        </a:spcBef>
        <a:spcAft>
          <a:spcPct val="0"/>
        </a:spcAft>
        <a:defRPr sz="4400" b="1">
          <a:solidFill>
            <a:schemeClr val="tx1"/>
          </a:solidFill>
          <a:latin typeface="Arial" pitchFamily="26" charset="0"/>
        </a:defRPr>
      </a:lvl6pPr>
      <a:lvl7pPr marL="914400" algn="ctr" rtl="0" fontAlgn="base">
        <a:spcBef>
          <a:spcPct val="0"/>
        </a:spcBef>
        <a:spcAft>
          <a:spcPct val="0"/>
        </a:spcAft>
        <a:defRPr sz="4400" b="1">
          <a:solidFill>
            <a:schemeClr val="tx1"/>
          </a:solidFill>
          <a:latin typeface="Arial" pitchFamily="26" charset="0"/>
        </a:defRPr>
      </a:lvl7pPr>
      <a:lvl8pPr marL="1371600" algn="ctr" rtl="0" fontAlgn="base">
        <a:spcBef>
          <a:spcPct val="0"/>
        </a:spcBef>
        <a:spcAft>
          <a:spcPct val="0"/>
        </a:spcAft>
        <a:defRPr sz="4400" b="1">
          <a:solidFill>
            <a:schemeClr val="tx1"/>
          </a:solidFill>
          <a:latin typeface="Arial" pitchFamily="26" charset="0"/>
        </a:defRPr>
      </a:lvl8pPr>
      <a:lvl9pPr marL="1828800" algn="ctr" rtl="0" fontAlgn="base">
        <a:spcBef>
          <a:spcPct val="0"/>
        </a:spcBef>
        <a:spcAft>
          <a:spcPct val="0"/>
        </a:spcAft>
        <a:defRPr sz="4400" b="1">
          <a:solidFill>
            <a:schemeClr val="tx1"/>
          </a:solidFill>
          <a:latin typeface="Arial" pitchFamily="26"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26"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26"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26"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26"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26"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26"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26"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2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a:pPr eaLnBrk="0" hangingPunct="0">
                <a:defRPr/>
              </a:pPr>
              <a:t>‹#›</a:t>
            </a:fld>
            <a:endParaRPr lang="en-US"/>
          </a:p>
        </p:txBody>
      </p:sp>
    </p:spTree>
    <p:extLst>
      <p:ext uri="{BB962C8B-B14F-4D97-AF65-F5344CB8AC3E}">
        <p14:creationId xmlns:p14="http://schemas.microsoft.com/office/powerpoint/2010/main" val="2694101014"/>
      </p:ext>
    </p:extLst>
  </p:cSld>
  <p:clrMap bg1="lt1" tx1="dk1" bg2="lt2" tx2="dk2" accent1="accent1" accent2="accent2" accent3="accent3" accent4="accent4" accent5="accent5" accent6="accent6" hlink="hlink" folHlink="folHlink"/>
  <p:sldLayoutIdLst>
    <p:sldLayoutId id="2147485154" r:id="rId1"/>
    <p:sldLayoutId id="2147485155" r:id="rId2"/>
    <p:sldLayoutId id="2147485156" r:id="rId3"/>
    <p:sldLayoutId id="2147485157" r:id="rId4"/>
    <p:sldLayoutId id="2147485158" r:id="rId5"/>
    <p:sldLayoutId id="2147485159" r:id="rId6"/>
    <p:sldLayoutId id="2147485160" r:id="rId7"/>
    <p:sldLayoutId id="2147485161" r:id="rId8"/>
    <p:sldLayoutId id="2147485162" r:id="rId9"/>
    <p:sldLayoutId id="2147485163" r:id="rId10"/>
    <p:sldLayoutId id="2147485164" r:id="rId11"/>
    <p:sldLayoutId id="2147485165" r:id="rId12"/>
    <p:sldLayoutId id="2147485166"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684970512"/>
      </p:ext>
    </p:extLst>
  </p:cSld>
  <p:clrMap bg1="lt1" tx1="dk1" bg2="lt2" tx2="dk2" accent1="accent1" accent2="accent2" accent3="accent3" accent4="accent4" accent5="accent5" accent6="accent6" hlink="hlink" folHlink="folHlink"/>
  <p:sldLayoutIdLst>
    <p:sldLayoutId id="2147485168" r:id="rId1"/>
    <p:sldLayoutId id="2147485169" r:id="rId2"/>
    <p:sldLayoutId id="2147485170" r:id="rId3"/>
    <p:sldLayoutId id="2147485171" r:id="rId4"/>
    <p:sldLayoutId id="2147485172" r:id="rId5"/>
    <p:sldLayoutId id="2147485173" r:id="rId6"/>
    <p:sldLayoutId id="2147485174" r:id="rId7"/>
    <p:sldLayoutId id="2147485175" r:id="rId8"/>
    <p:sldLayoutId id="2147485176" r:id="rId9"/>
    <p:sldLayoutId id="2147485177" r:id="rId10"/>
    <p:sldLayoutId id="2147485178" r:id="rId11"/>
    <p:sldLayoutId id="2147485179" r:id="rId12"/>
    <p:sldLayoutId id="2147485180"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hidden">
          <a:xfrm>
            <a:off x="152400" y="0"/>
            <a:ext cx="1447800" cy="6858000"/>
          </a:xfrm>
          <a:prstGeom prst="rect">
            <a:avLst/>
          </a:pr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a:solidFill>
                <a:srgbClr val="5B5249"/>
              </a:solidFill>
            </a:endParaRPr>
          </a:p>
        </p:txBody>
      </p:sp>
      <p:sp>
        <p:nvSpPr>
          <p:cNvPr id="1027" name="Rectangle 3"/>
          <p:cNvSpPr>
            <a:spLocks noChangeArrowheads="1"/>
          </p:cNvSpPr>
          <p:nvPr/>
        </p:nvSpPr>
        <p:spPr bwMode="hidden">
          <a:xfrm>
            <a:off x="1676400" y="0"/>
            <a:ext cx="7467600" cy="1219200"/>
          </a:xfrm>
          <a:prstGeom prst="rect">
            <a:avLst/>
          </a:prstGeom>
          <a:gradFill rotWithShape="0">
            <a:gsLst>
              <a:gs pos="0">
                <a:schemeClr val="bg2"/>
              </a:gs>
              <a:gs pos="100000">
                <a:schemeClr val="bg1"/>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a:solidFill>
                <a:srgbClr val="5B5249"/>
              </a:solidFill>
            </a:endParaRPr>
          </a:p>
        </p:txBody>
      </p:sp>
      <p:sp>
        <p:nvSpPr>
          <p:cNvPr id="1028" name="Rectangle 4" descr="Stationery"/>
          <p:cNvSpPr>
            <a:spLocks noChangeArrowheads="1"/>
          </p:cNvSpPr>
          <p:nvPr/>
        </p:nvSpPr>
        <p:spPr bwMode="auto">
          <a:xfrm>
            <a:off x="457200" y="0"/>
            <a:ext cx="1219200" cy="762000"/>
          </a:xfrm>
          <a:prstGeom prst="rect">
            <a:avLst/>
          </a:prstGeom>
          <a:blipFill dpi="0" rotWithShape="0">
            <a:blip r:embed="rId13"/>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a:solidFill>
                <a:srgbClr val="5B5249"/>
              </a:solidFill>
            </a:endParaRPr>
          </a:p>
        </p:txBody>
      </p:sp>
      <p:sp>
        <p:nvSpPr>
          <p:cNvPr id="1029" name="Rectangle 5" descr="Stationery"/>
          <p:cNvSpPr>
            <a:spLocks noChangeArrowheads="1"/>
          </p:cNvSpPr>
          <p:nvPr/>
        </p:nvSpPr>
        <p:spPr bwMode="auto">
          <a:xfrm>
            <a:off x="0" y="0"/>
            <a:ext cx="457200" cy="6858000"/>
          </a:xfrm>
          <a:prstGeom prst="rect">
            <a:avLst/>
          </a:prstGeom>
          <a:blipFill dpi="0" rotWithShape="0">
            <a:blip r:embed="rId13"/>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a:solidFill>
                <a:srgbClr val="5B5249"/>
              </a:solidFill>
            </a:endParaRPr>
          </a:p>
        </p:txBody>
      </p:sp>
      <p:sp>
        <p:nvSpPr>
          <p:cNvPr id="1030" name="Rectangle 6"/>
          <p:cNvSpPr>
            <a:spLocks noGrp="1" noChangeArrowheads="1"/>
          </p:cNvSpPr>
          <p:nvPr>
            <p:ph type="title"/>
          </p:nvPr>
        </p:nvSpPr>
        <p:spPr bwMode="auto">
          <a:xfrm>
            <a:off x="1066800" y="8382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7175" name="Rectangle 7"/>
          <p:cNvSpPr>
            <a:spLocks noGrp="1" noChangeArrowheads="1"/>
          </p:cNvSpPr>
          <p:nvPr>
            <p:ph type="dt" sz="half" idx="2"/>
          </p:nvPr>
        </p:nvSpPr>
        <p:spPr bwMode="auto">
          <a:xfrm>
            <a:off x="1066800" y="64135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solidFill>
                  <a:schemeClr val="tx2"/>
                </a:solidFill>
                <a:latin typeface="Times New Roman" pitchFamily="26" charset="0"/>
                <a:ea typeface="+mn-ea"/>
                <a:cs typeface="+mn-cs"/>
              </a:defRPr>
            </a:lvl1pPr>
          </a:lstStyle>
          <a:p>
            <a:pPr>
              <a:defRPr/>
            </a:pPr>
            <a:endParaRPr lang="en-US">
              <a:solidFill>
                <a:srgbClr val="2A3D7A"/>
              </a:solidFill>
            </a:endParaRPr>
          </a:p>
        </p:txBody>
      </p:sp>
      <p:sp>
        <p:nvSpPr>
          <p:cNvPr id="7176" name="Rectangle 8"/>
          <p:cNvSpPr>
            <a:spLocks noGrp="1" noChangeArrowheads="1"/>
          </p:cNvSpPr>
          <p:nvPr>
            <p:ph type="ftr" sz="quarter" idx="3"/>
          </p:nvPr>
        </p:nvSpPr>
        <p:spPr bwMode="auto">
          <a:xfrm>
            <a:off x="3429000" y="64135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solidFill>
                  <a:schemeClr val="tx2"/>
                </a:solidFill>
                <a:latin typeface="Times New Roman" pitchFamily="26" charset="0"/>
                <a:ea typeface="+mn-ea"/>
                <a:cs typeface="+mn-cs"/>
              </a:defRPr>
            </a:lvl1pPr>
          </a:lstStyle>
          <a:p>
            <a:pPr>
              <a:defRPr/>
            </a:pPr>
            <a:endParaRPr lang="en-US">
              <a:solidFill>
                <a:srgbClr val="2A3D7A"/>
              </a:solidFill>
            </a:endParaRPr>
          </a:p>
        </p:txBody>
      </p:sp>
      <p:pic>
        <p:nvPicPr>
          <p:cNvPr id="1033" name="Picture 9" descr="anabnr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228725" y="0"/>
            <a:ext cx="7915275" cy="754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34" name="Rectangle 10"/>
          <p:cNvSpPr>
            <a:spLocks noChangeArrowheads="1"/>
          </p:cNvSpPr>
          <p:nvPr/>
        </p:nvSpPr>
        <p:spPr bwMode="auto">
          <a:xfrm>
            <a:off x="304800" y="457200"/>
            <a:ext cx="2514600" cy="304800"/>
          </a:xfrm>
          <a:prstGeom prst="rect">
            <a:avLst/>
          </a:prstGeom>
          <a:solidFill>
            <a:schemeClr val="accent2">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a:solidFill>
                <a:srgbClr val="5B5249"/>
              </a:solidFill>
            </a:endParaRPr>
          </a:p>
        </p:txBody>
      </p:sp>
      <p:sp>
        <p:nvSpPr>
          <p:cNvPr id="7179" name="Rectangle 11"/>
          <p:cNvSpPr>
            <a:spLocks noGrp="1" noChangeArrowheads="1"/>
          </p:cNvSpPr>
          <p:nvPr>
            <p:ph type="sldNum" sz="quarter" idx="4"/>
          </p:nvPr>
        </p:nvSpPr>
        <p:spPr bwMode="auto">
          <a:xfrm>
            <a:off x="8229600" y="6413500"/>
            <a:ext cx="9144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a:solidFill>
                  <a:schemeClr val="tx2"/>
                </a:solidFill>
              </a:defRPr>
            </a:lvl1pPr>
          </a:lstStyle>
          <a:p>
            <a:pPr>
              <a:defRPr/>
            </a:pPr>
            <a:fld id="{AE8FC753-32A8-904B-B20C-9CE3D3F722C2}" type="slidenum">
              <a:rPr lang="en-US">
                <a:solidFill>
                  <a:srgbClr val="2A3D7A"/>
                </a:solidFill>
              </a:rPr>
              <a:pPr>
                <a:defRPr/>
              </a:pPr>
              <a:t>‹#›</a:t>
            </a:fld>
            <a:endParaRPr lang="en-US" sz="1400">
              <a:solidFill>
                <a:srgbClr val="2A3D7A"/>
              </a:solidFill>
            </a:endParaRPr>
          </a:p>
        </p:txBody>
      </p:sp>
      <p:sp>
        <p:nvSpPr>
          <p:cNvPr id="1036" name="Rectangle 12"/>
          <p:cNvSpPr>
            <a:spLocks noGrp="1" noChangeArrowheads="1"/>
          </p:cNvSpPr>
          <p:nvPr>
            <p:ph type="body" idx="1"/>
          </p:nvPr>
        </p:nvSpPr>
        <p:spPr bwMode="auto">
          <a:xfrm>
            <a:off x="1066800" y="210185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77284545"/>
      </p:ext>
    </p:extLst>
  </p:cSld>
  <p:clrMap bg1="lt1" tx1="dk1" bg2="lt2" tx2="dk2" accent1="accent1" accent2="accent2" accent3="accent3" accent4="accent4" accent5="accent5" accent6="accent6" hlink="hlink" folHlink="folHlink"/>
  <p:sldLayoutIdLst>
    <p:sldLayoutId id="2147485182" r:id="rId1"/>
    <p:sldLayoutId id="2147485183" r:id="rId2"/>
    <p:sldLayoutId id="2147485184" r:id="rId3"/>
    <p:sldLayoutId id="2147485185" r:id="rId4"/>
    <p:sldLayoutId id="2147485186" r:id="rId5"/>
    <p:sldLayoutId id="2147485187" r:id="rId6"/>
    <p:sldLayoutId id="2147485188" r:id="rId7"/>
    <p:sldLayoutId id="2147485189" r:id="rId8"/>
    <p:sldLayoutId id="2147485190" r:id="rId9"/>
    <p:sldLayoutId id="2147485191" r:id="rId10"/>
    <p:sldLayoutId id="2147485192" r:id="rId11"/>
  </p:sldLayoutIdLst>
  <p:txStyles>
    <p:titleStyle>
      <a:lvl1pPr algn="l" rtl="0" eaLnBrk="0" fontAlgn="base" hangingPunct="0">
        <a:spcBef>
          <a:spcPct val="0"/>
        </a:spcBef>
        <a:spcAft>
          <a:spcPct val="0"/>
        </a:spcAft>
        <a:defRPr sz="4400">
          <a:solidFill>
            <a:schemeClr val="tx2"/>
          </a:solidFill>
          <a:latin typeface="Arial"/>
          <a:ea typeface="ＭＳ Ｐゴシック" charset="-128"/>
          <a:cs typeface="Arial"/>
        </a:defRPr>
      </a:lvl1pPr>
      <a:lvl2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pitchFamily="26" charset="0"/>
        </a:defRPr>
      </a:lvl6pPr>
      <a:lvl7pPr marL="914400" algn="l" rtl="0" fontAlgn="base">
        <a:spcBef>
          <a:spcPct val="0"/>
        </a:spcBef>
        <a:spcAft>
          <a:spcPct val="0"/>
        </a:spcAft>
        <a:defRPr sz="4400">
          <a:solidFill>
            <a:schemeClr val="tx2"/>
          </a:solidFill>
          <a:latin typeface="Times New Roman" pitchFamily="26" charset="0"/>
        </a:defRPr>
      </a:lvl7pPr>
      <a:lvl8pPr marL="1371600" algn="l" rtl="0" fontAlgn="base">
        <a:spcBef>
          <a:spcPct val="0"/>
        </a:spcBef>
        <a:spcAft>
          <a:spcPct val="0"/>
        </a:spcAft>
        <a:defRPr sz="4400">
          <a:solidFill>
            <a:schemeClr val="tx2"/>
          </a:solidFill>
          <a:latin typeface="Times New Roman" pitchFamily="26" charset="0"/>
        </a:defRPr>
      </a:lvl8pPr>
      <a:lvl9pPr marL="1828800" algn="l" rtl="0" fontAlgn="base">
        <a:spcBef>
          <a:spcPct val="0"/>
        </a:spcBef>
        <a:spcAft>
          <a:spcPct val="0"/>
        </a:spcAft>
        <a:defRPr sz="4400">
          <a:solidFill>
            <a:schemeClr val="tx2"/>
          </a:solidFill>
          <a:latin typeface="Times New Roman" pitchFamily="26" charset="0"/>
        </a:defRPr>
      </a:lvl9pPr>
    </p:titleStyle>
    <p:bodyStyle>
      <a:lvl1pPr marL="457200" indent="-457200" algn="l" rtl="0" eaLnBrk="0" fontAlgn="base" hangingPunct="0">
        <a:spcBef>
          <a:spcPct val="20000"/>
        </a:spcBef>
        <a:spcAft>
          <a:spcPct val="0"/>
        </a:spcAft>
        <a:buClr>
          <a:srgbClr val="A50021"/>
        </a:buClr>
        <a:buSzPct val="75000"/>
        <a:buFont typeface="Wingdings" charset="0"/>
        <a:buChar char="n"/>
        <a:defRPr sz="3200">
          <a:solidFill>
            <a:schemeClr val="tx1"/>
          </a:solidFill>
          <a:latin typeface="Arial"/>
          <a:ea typeface="ＭＳ Ｐゴシック" charset="-128"/>
          <a:cs typeface="Arial"/>
        </a:defRPr>
      </a:lvl1pPr>
      <a:lvl2pPr marL="1027113" indent="-455613" algn="l" rtl="0" eaLnBrk="0" fontAlgn="base" hangingPunct="0">
        <a:spcBef>
          <a:spcPct val="20000"/>
        </a:spcBef>
        <a:spcAft>
          <a:spcPct val="0"/>
        </a:spcAft>
        <a:buClr>
          <a:schemeClr val="accent2"/>
        </a:buClr>
        <a:buSzPct val="75000"/>
        <a:buFont typeface="Wingdings" charset="0"/>
        <a:buChar char="n"/>
        <a:defRPr sz="2800">
          <a:solidFill>
            <a:schemeClr val="tx1"/>
          </a:solidFill>
          <a:latin typeface="Arial"/>
          <a:ea typeface="ＭＳ Ｐゴシック" pitchFamily="26" charset="-128"/>
          <a:cs typeface="Arial"/>
        </a:defRPr>
      </a:lvl2pPr>
      <a:lvl3pPr marL="1370013" indent="-228600" algn="l" rtl="0" eaLnBrk="0" fontAlgn="base" hangingPunct="0">
        <a:spcBef>
          <a:spcPct val="20000"/>
        </a:spcBef>
        <a:spcAft>
          <a:spcPct val="0"/>
        </a:spcAft>
        <a:buClr>
          <a:srgbClr val="666699"/>
        </a:buClr>
        <a:buSzPct val="70000"/>
        <a:buFont typeface="Wingdings" charset="0"/>
        <a:buChar char="n"/>
        <a:defRPr sz="2400">
          <a:solidFill>
            <a:schemeClr val="tx1"/>
          </a:solidFill>
          <a:latin typeface="Arial"/>
          <a:ea typeface="ＭＳ Ｐゴシック" pitchFamily="26" charset="-128"/>
          <a:cs typeface="Arial"/>
        </a:defRPr>
      </a:lvl3pPr>
      <a:lvl4pPr marL="1712913" indent="-228600" algn="l" rtl="0" eaLnBrk="0" fontAlgn="base" hangingPunct="0">
        <a:spcBef>
          <a:spcPct val="20000"/>
        </a:spcBef>
        <a:spcAft>
          <a:spcPct val="0"/>
        </a:spcAft>
        <a:buSzPct val="60000"/>
        <a:buFont typeface="Wingdings" charset="0"/>
        <a:buChar char="n"/>
        <a:defRPr sz="2000">
          <a:solidFill>
            <a:schemeClr val="tx1"/>
          </a:solidFill>
          <a:latin typeface="Arial"/>
          <a:ea typeface="ＭＳ Ｐゴシック" pitchFamily="26" charset="-128"/>
          <a:cs typeface="Arial"/>
        </a:defRPr>
      </a:lvl4pPr>
      <a:lvl5pPr marL="2057400" indent="-228600" algn="l" rtl="0" eaLnBrk="0" fontAlgn="base" hangingPunct="0">
        <a:spcBef>
          <a:spcPct val="20000"/>
        </a:spcBef>
        <a:spcAft>
          <a:spcPct val="0"/>
        </a:spcAft>
        <a:buClr>
          <a:schemeClr val="hlink"/>
        </a:buClr>
        <a:buSzPct val="55000"/>
        <a:buFont typeface="Wingdings" charset="0"/>
        <a:buChar char="n"/>
        <a:defRPr sz="2000">
          <a:solidFill>
            <a:schemeClr val="tx1"/>
          </a:solidFill>
          <a:latin typeface="Arial"/>
          <a:ea typeface="ＭＳ Ｐゴシック" pitchFamily="26" charset="-128"/>
          <a:cs typeface="Arial"/>
        </a:defRPr>
      </a:lvl5pPr>
      <a:lvl6pPr marL="2514600" indent="-228600" algn="l" rtl="0" fontAlgn="base">
        <a:spcBef>
          <a:spcPct val="20000"/>
        </a:spcBef>
        <a:spcAft>
          <a:spcPct val="0"/>
        </a:spcAft>
        <a:buClr>
          <a:schemeClr val="hlink"/>
        </a:buClr>
        <a:buSzPct val="55000"/>
        <a:buFont typeface="Wingdings" pitchFamily="26" charset="2"/>
        <a:buChar char="n"/>
        <a:defRPr sz="2000">
          <a:solidFill>
            <a:schemeClr val="tx1"/>
          </a:solidFill>
          <a:latin typeface="+mn-lt"/>
          <a:ea typeface="ＭＳ Ｐゴシック" pitchFamily="26" charset="-128"/>
        </a:defRPr>
      </a:lvl6pPr>
      <a:lvl7pPr marL="2971800" indent="-228600" algn="l" rtl="0" fontAlgn="base">
        <a:spcBef>
          <a:spcPct val="20000"/>
        </a:spcBef>
        <a:spcAft>
          <a:spcPct val="0"/>
        </a:spcAft>
        <a:buClr>
          <a:schemeClr val="hlink"/>
        </a:buClr>
        <a:buSzPct val="55000"/>
        <a:buFont typeface="Wingdings" pitchFamily="26" charset="2"/>
        <a:buChar char="n"/>
        <a:defRPr sz="2000">
          <a:solidFill>
            <a:schemeClr val="tx1"/>
          </a:solidFill>
          <a:latin typeface="+mn-lt"/>
          <a:ea typeface="ＭＳ Ｐゴシック" pitchFamily="26" charset="-128"/>
        </a:defRPr>
      </a:lvl7pPr>
      <a:lvl8pPr marL="3429000" indent="-228600" algn="l" rtl="0" fontAlgn="base">
        <a:spcBef>
          <a:spcPct val="20000"/>
        </a:spcBef>
        <a:spcAft>
          <a:spcPct val="0"/>
        </a:spcAft>
        <a:buClr>
          <a:schemeClr val="hlink"/>
        </a:buClr>
        <a:buSzPct val="55000"/>
        <a:buFont typeface="Wingdings" pitchFamily="26" charset="2"/>
        <a:buChar char="n"/>
        <a:defRPr sz="2000">
          <a:solidFill>
            <a:schemeClr val="tx1"/>
          </a:solidFill>
          <a:latin typeface="+mn-lt"/>
          <a:ea typeface="ＭＳ Ｐゴシック" pitchFamily="26" charset="-128"/>
        </a:defRPr>
      </a:lvl8pPr>
      <a:lvl9pPr marL="3886200" indent="-228600" algn="l" rtl="0" fontAlgn="base">
        <a:spcBef>
          <a:spcPct val="20000"/>
        </a:spcBef>
        <a:spcAft>
          <a:spcPct val="0"/>
        </a:spcAft>
        <a:buClr>
          <a:schemeClr val="hlink"/>
        </a:buClr>
        <a:buSzPct val="55000"/>
        <a:buFont typeface="Wingdings" pitchFamily="26" charset="2"/>
        <a:buChar char="n"/>
        <a:defRPr sz="2000">
          <a:solidFill>
            <a:schemeClr val="tx1"/>
          </a:solidFill>
          <a:latin typeface="+mn-lt"/>
          <a:ea typeface="ＭＳ Ｐゴシック" pitchFamily="2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cs typeface="Arial" charset="0"/>
              </a:defRPr>
            </a:lvl1pPr>
          </a:lstStyle>
          <a:p>
            <a:pPr>
              <a:defRPr/>
            </a:pPr>
            <a:fld id="{C16A198B-9034-4749-8A8D-B90A5F5B90A3}" type="datetimeFigureOut">
              <a:rPr lang="en-US">
                <a:latin typeface="Calibri" charset="0"/>
              </a:rPr>
              <a:pPr>
                <a:defRPr/>
              </a:pPr>
              <a:t>3/7/25</a:t>
            </a:fld>
            <a:endParaRPr lang="en-US">
              <a:latin typeface="Calibri"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cs typeface="Arial" charset="0"/>
              </a:defRPr>
            </a:lvl1pPr>
          </a:lstStyle>
          <a:p>
            <a:pPr>
              <a:defRPr/>
            </a:pPr>
            <a:fld id="{FA356419-7718-C74B-9C0F-E2D2C7D5AD85}" type="slidenum">
              <a:rPr lang="en-US">
                <a:latin typeface="Calibri" charset="0"/>
              </a:rPr>
              <a:pPr>
                <a:defRPr/>
              </a:pPr>
              <a:t>‹#›</a:t>
            </a:fld>
            <a:endParaRPr lang="en-US">
              <a:latin typeface="Calibri" charset="0"/>
            </a:endParaRPr>
          </a:p>
        </p:txBody>
      </p:sp>
    </p:spTree>
    <p:extLst>
      <p:ext uri="{BB962C8B-B14F-4D97-AF65-F5344CB8AC3E}">
        <p14:creationId xmlns:p14="http://schemas.microsoft.com/office/powerpoint/2010/main" val="902888949"/>
      </p:ext>
    </p:extLst>
  </p:cSld>
  <p:clrMap bg1="lt1" tx1="dk1" bg2="lt2" tx2="dk2" accent1="accent1" accent2="accent2" accent3="accent3" accent4="accent4" accent5="accent5" accent6="accent6" hlink="hlink" folHlink="folHlink"/>
  <p:sldLayoutIdLst>
    <p:sldLayoutId id="2147485194" r:id="rId1"/>
    <p:sldLayoutId id="2147485195" r:id="rId2"/>
    <p:sldLayoutId id="2147485196" r:id="rId3"/>
    <p:sldLayoutId id="2147485197" r:id="rId4"/>
    <p:sldLayoutId id="2147485198" r:id="rId5"/>
    <p:sldLayoutId id="2147485199" r:id="rId6"/>
    <p:sldLayoutId id="2147485200" r:id="rId7"/>
    <p:sldLayoutId id="2147485201" r:id="rId8"/>
    <p:sldLayoutId id="2147485202" r:id="rId9"/>
    <p:sldLayoutId id="2147485203" r:id="rId10"/>
    <p:sldLayoutId id="2147485204"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40290" name="Rectangle 1026"/>
          <p:cNvSpPr>
            <a:spLocks noGrp="1" noChangeArrowheads="1"/>
          </p:cNvSpPr>
          <p:nvPr>
            <p:ph type="title"/>
          </p:nvPr>
        </p:nvSpPr>
        <p:spPr bwMode="auto">
          <a:xfrm>
            <a:off x="1066800" y="990600"/>
            <a:ext cx="6781800" cy="106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0291" name="Rectangle 1027"/>
          <p:cNvSpPr>
            <a:spLocks noGrp="1" noChangeArrowheads="1"/>
          </p:cNvSpPr>
          <p:nvPr>
            <p:ph type="body" idx="1"/>
          </p:nvPr>
        </p:nvSpPr>
        <p:spPr bwMode="auto">
          <a:xfrm>
            <a:off x="990600" y="2209800"/>
            <a:ext cx="6934200" cy="3505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15396"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50800" dist="12700" dir="2700000" algn="ctr" rotWithShape="0">
              <a:srgbClr val="000000">
                <a:alpha val="85001"/>
              </a:srgbClr>
            </a:outerShdw>
          </a:effectLst>
        </p:spPr>
        <p:txBody>
          <a:bodyPr vert="horz" wrap="square" lIns="91440" tIns="45720" rIns="91440" bIns="45720" numCol="1" anchor="t" anchorCtr="0" compatLnSpc="1">
            <a:prstTxWarp prst="textNoShape">
              <a:avLst/>
            </a:prstTxWarp>
          </a:bodyPr>
          <a:lstStyle>
            <a:lvl1pPr eaLnBrk="0" hangingPunct="0">
              <a:defRPr sz="1400">
                <a:latin typeface="+mn-lt"/>
                <a:ea typeface="+mn-ea"/>
                <a:cs typeface="+mn-cs"/>
              </a:defRPr>
            </a:lvl1pPr>
          </a:lstStyle>
          <a:p>
            <a:pPr>
              <a:defRPr/>
            </a:pPr>
            <a:endParaRPr lang="en-US"/>
          </a:p>
        </p:txBody>
      </p:sp>
      <p:sp>
        <p:nvSpPr>
          <p:cNvPr id="31539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50800" dist="12700" dir="2700000" algn="ctr" rotWithShape="0">
              <a:srgbClr val="000000">
                <a:alpha val="85001"/>
              </a:srgbClr>
            </a:outerShdw>
          </a:effectLst>
        </p:spPr>
        <p:txBody>
          <a:bodyPr vert="horz" wrap="square" lIns="91440" tIns="45720" rIns="91440" bIns="45720" numCol="1" anchor="t" anchorCtr="0" compatLnSpc="1">
            <a:prstTxWarp prst="textNoShape">
              <a:avLst/>
            </a:prstTxWarp>
          </a:bodyPr>
          <a:lstStyle>
            <a:lvl1pPr algn="ctr" eaLnBrk="0" hangingPunct="0">
              <a:defRPr sz="1400">
                <a:latin typeface="+mn-lt"/>
                <a:ea typeface="+mn-ea"/>
                <a:cs typeface="+mn-cs"/>
              </a:defRPr>
            </a:lvl1pPr>
          </a:lstStyle>
          <a:p>
            <a:pPr>
              <a:defRPr/>
            </a:pPr>
            <a:endParaRPr lang="en-US"/>
          </a:p>
        </p:txBody>
      </p:sp>
      <p:sp>
        <p:nvSpPr>
          <p:cNvPr id="315398"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50800" dist="12700" dir="2700000" algn="ctr" rotWithShape="0">
              <a:srgbClr val="000000">
                <a:alpha val="85001"/>
              </a:srgbClr>
            </a:outerShdw>
          </a:effectLst>
        </p:spPr>
        <p:txBody>
          <a:bodyPr vert="horz" wrap="square" lIns="91440" tIns="45720" rIns="91440" bIns="45720" numCol="1" anchor="t" anchorCtr="0" compatLnSpc="1">
            <a:prstTxWarp prst="textNoShape">
              <a:avLst/>
            </a:prstTxWarp>
          </a:bodyPr>
          <a:lstStyle>
            <a:lvl1pPr algn="r" eaLnBrk="0" hangingPunct="0">
              <a:defRPr sz="1400">
                <a:latin typeface="Verdana" charset="0"/>
              </a:defRPr>
            </a:lvl1pPr>
          </a:lstStyle>
          <a:p>
            <a:pPr>
              <a:defRPr/>
            </a:pPr>
            <a:fld id="{CA8A5935-43B2-1849-A802-5EDEA4E8C9EF}" type="slidenum">
              <a:rPr lang="en-US"/>
              <a:pPr>
                <a:defRPr/>
              </a:pPr>
              <a:t>‹#›</a:t>
            </a:fld>
            <a:endParaRPr lang="en-US"/>
          </a:p>
        </p:txBody>
      </p:sp>
    </p:spTree>
    <p:extLst>
      <p:ext uri="{BB962C8B-B14F-4D97-AF65-F5344CB8AC3E}">
        <p14:creationId xmlns:p14="http://schemas.microsoft.com/office/powerpoint/2010/main" val="466158308"/>
      </p:ext>
    </p:extLst>
  </p:cSld>
  <p:clrMap bg1="dk2" tx1="lt1" bg2="dk1" tx2="lt2" accent1="accent1" accent2="accent2" accent3="accent3" accent4="accent4" accent5="accent5" accent6="accent6" hlink="hlink" folHlink="folHlink"/>
  <p:sldLayoutIdLst>
    <p:sldLayoutId id="2147485206" r:id="rId1"/>
    <p:sldLayoutId id="2147485207" r:id="rId2"/>
    <p:sldLayoutId id="2147485208" r:id="rId3"/>
    <p:sldLayoutId id="2147485209" r:id="rId4"/>
    <p:sldLayoutId id="2147485210" r:id="rId5"/>
    <p:sldLayoutId id="2147485211" r:id="rId6"/>
    <p:sldLayoutId id="2147485212" r:id="rId7"/>
    <p:sldLayoutId id="2147485213" r:id="rId8"/>
    <p:sldLayoutId id="2147485214" r:id="rId9"/>
    <p:sldLayoutId id="2147485215" r:id="rId10"/>
    <p:sldLayoutId id="2147485216" r:id="rId11"/>
  </p:sldLayoutIdLst>
  <p:hf sldNum="0" hdr="0"/>
  <p:txStyles>
    <p:titleStyle>
      <a:lvl1pPr algn="ctr" rtl="0" eaLnBrk="0" fontAlgn="base" hangingPunct="0">
        <a:spcBef>
          <a:spcPct val="0"/>
        </a:spcBef>
        <a:spcAft>
          <a:spcPct val="0"/>
        </a:spcAft>
        <a:defRPr sz="4000">
          <a:solidFill>
            <a:schemeClr val="tx2"/>
          </a:solidFill>
          <a:latin typeface="+mj-lt"/>
          <a:ea typeface="+mj-ea"/>
          <a:cs typeface="+mj-cs"/>
        </a:defRPr>
      </a:lvl1pPr>
      <a:lvl2pPr algn="ctr" rtl="0" eaLnBrk="0" fontAlgn="base" hangingPunct="0">
        <a:spcBef>
          <a:spcPct val="0"/>
        </a:spcBef>
        <a:spcAft>
          <a:spcPct val="0"/>
        </a:spcAft>
        <a:defRPr sz="4000">
          <a:solidFill>
            <a:schemeClr val="tx2"/>
          </a:solidFill>
          <a:latin typeface="Verdana" pitchFamily="26" charset="0"/>
          <a:ea typeface="ＭＳ Ｐゴシック" pitchFamily="26" charset="-128"/>
          <a:cs typeface="ＭＳ Ｐゴシック" pitchFamily="26" charset="-128"/>
        </a:defRPr>
      </a:lvl2pPr>
      <a:lvl3pPr algn="ctr" rtl="0" eaLnBrk="0" fontAlgn="base" hangingPunct="0">
        <a:spcBef>
          <a:spcPct val="0"/>
        </a:spcBef>
        <a:spcAft>
          <a:spcPct val="0"/>
        </a:spcAft>
        <a:defRPr sz="4000">
          <a:solidFill>
            <a:schemeClr val="tx2"/>
          </a:solidFill>
          <a:latin typeface="Verdana" pitchFamily="26" charset="0"/>
          <a:ea typeface="ＭＳ Ｐゴシック" pitchFamily="26" charset="-128"/>
          <a:cs typeface="ＭＳ Ｐゴシック" pitchFamily="26" charset="-128"/>
        </a:defRPr>
      </a:lvl3pPr>
      <a:lvl4pPr algn="ctr" rtl="0" eaLnBrk="0" fontAlgn="base" hangingPunct="0">
        <a:spcBef>
          <a:spcPct val="0"/>
        </a:spcBef>
        <a:spcAft>
          <a:spcPct val="0"/>
        </a:spcAft>
        <a:defRPr sz="4000">
          <a:solidFill>
            <a:schemeClr val="tx2"/>
          </a:solidFill>
          <a:latin typeface="Verdana" pitchFamily="26" charset="0"/>
          <a:ea typeface="ＭＳ Ｐゴシック" pitchFamily="26" charset="-128"/>
          <a:cs typeface="ＭＳ Ｐゴシック" pitchFamily="26" charset="-128"/>
        </a:defRPr>
      </a:lvl4pPr>
      <a:lvl5pPr algn="ctr" rtl="0" eaLnBrk="0" fontAlgn="base" hangingPunct="0">
        <a:spcBef>
          <a:spcPct val="0"/>
        </a:spcBef>
        <a:spcAft>
          <a:spcPct val="0"/>
        </a:spcAft>
        <a:defRPr sz="4000">
          <a:solidFill>
            <a:schemeClr val="tx2"/>
          </a:solidFill>
          <a:latin typeface="Verdana" pitchFamily="26" charset="0"/>
          <a:ea typeface="ＭＳ Ｐゴシック" pitchFamily="26" charset="-128"/>
          <a:cs typeface="ＭＳ Ｐゴシック" pitchFamily="26" charset="-128"/>
        </a:defRPr>
      </a:lvl5pPr>
      <a:lvl6pPr marL="457200" algn="ctr" rtl="0" fontAlgn="base">
        <a:spcBef>
          <a:spcPct val="0"/>
        </a:spcBef>
        <a:spcAft>
          <a:spcPct val="0"/>
        </a:spcAft>
        <a:defRPr sz="4000">
          <a:solidFill>
            <a:schemeClr val="tx2"/>
          </a:solidFill>
          <a:latin typeface="Verdana" pitchFamily="26" charset="0"/>
          <a:ea typeface="ＭＳ Ｐゴシック" pitchFamily="26" charset="-128"/>
          <a:cs typeface="ＭＳ Ｐゴシック" pitchFamily="26" charset="-128"/>
        </a:defRPr>
      </a:lvl6pPr>
      <a:lvl7pPr marL="914400" algn="ctr" rtl="0" fontAlgn="base">
        <a:spcBef>
          <a:spcPct val="0"/>
        </a:spcBef>
        <a:spcAft>
          <a:spcPct val="0"/>
        </a:spcAft>
        <a:defRPr sz="4000">
          <a:solidFill>
            <a:schemeClr val="tx2"/>
          </a:solidFill>
          <a:latin typeface="Verdana" pitchFamily="26" charset="0"/>
          <a:ea typeface="ＭＳ Ｐゴシック" pitchFamily="26" charset="-128"/>
          <a:cs typeface="ＭＳ Ｐゴシック" pitchFamily="26" charset="-128"/>
        </a:defRPr>
      </a:lvl7pPr>
      <a:lvl8pPr marL="1371600" algn="ctr" rtl="0" fontAlgn="base">
        <a:spcBef>
          <a:spcPct val="0"/>
        </a:spcBef>
        <a:spcAft>
          <a:spcPct val="0"/>
        </a:spcAft>
        <a:defRPr sz="4000">
          <a:solidFill>
            <a:schemeClr val="tx2"/>
          </a:solidFill>
          <a:latin typeface="Verdana" pitchFamily="26" charset="0"/>
          <a:ea typeface="ＭＳ Ｐゴシック" pitchFamily="26" charset="-128"/>
          <a:cs typeface="ＭＳ Ｐゴシック" pitchFamily="26" charset="-128"/>
        </a:defRPr>
      </a:lvl8pPr>
      <a:lvl9pPr marL="1828800" algn="ctr" rtl="0" fontAlgn="base">
        <a:spcBef>
          <a:spcPct val="0"/>
        </a:spcBef>
        <a:spcAft>
          <a:spcPct val="0"/>
        </a:spcAft>
        <a:defRPr sz="4000">
          <a:solidFill>
            <a:schemeClr val="tx2"/>
          </a:solidFill>
          <a:latin typeface="Verdana" pitchFamily="26" charset="0"/>
          <a:ea typeface="ＭＳ Ｐゴシック" pitchFamily="26" charset="-128"/>
          <a:cs typeface="ＭＳ Ｐゴシック" pitchFamily="26" charset="-128"/>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ea typeface="+mn-ea"/>
        </a:defRPr>
      </a:lvl2pPr>
      <a:lvl3pPr marL="1143000" indent="-228600" algn="l" rtl="0" eaLnBrk="0" fontAlgn="base" hangingPunct="0">
        <a:spcBef>
          <a:spcPct val="20000"/>
        </a:spcBef>
        <a:spcAft>
          <a:spcPct val="0"/>
        </a:spcAft>
        <a:buChar char="»"/>
        <a:defRPr sz="2000">
          <a:solidFill>
            <a:schemeClr val="tx1"/>
          </a:solidFill>
          <a:latin typeface="+mn-lt"/>
          <a:ea typeface="+mn-ea"/>
        </a:defRPr>
      </a:lvl3pPr>
      <a:lvl4pPr marL="1600200" indent="-228600" algn="l" rtl="0" eaLnBrk="0" fontAlgn="base" hangingPunct="0">
        <a:spcBef>
          <a:spcPct val="20000"/>
        </a:spcBef>
        <a:spcAft>
          <a:spcPct val="0"/>
        </a:spcAft>
        <a:buChar char="»"/>
        <a:defRPr>
          <a:solidFill>
            <a:schemeClr val="tx1"/>
          </a:solidFill>
          <a:latin typeface="+mn-lt"/>
          <a:ea typeface="+mn-ea"/>
        </a:defRPr>
      </a:lvl4pPr>
      <a:lvl5pPr marL="2057400" indent="-228600" algn="l" rtl="0" eaLnBrk="0" fontAlgn="base" hangingPunct="0">
        <a:spcBef>
          <a:spcPct val="20000"/>
        </a:spcBef>
        <a:spcAft>
          <a:spcPct val="0"/>
        </a:spcAft>
        <a:buChar char="»"/>
        <a:defRPr>
          <a:solidFill>
            <a:schemeClr val="tx1"/>
          </a:solidFill>
          <a:latin typeface="+mn-lt"/>
          <a:ea typeface="+mn-ea"/>
        </a:defRPr>
      </a:lvl5pPr>
      <a:lvl6pPr marL="2514600" indent="-228600" algn="l" rtl="0" fontAlgn="base">
        <a:spcBef>
          <a:spcPct val="20000"/>
        </a:spcBef>
        <a:spcAft>
          <a:spcPct val="0"/>
        </a:spcAft>
        <a:buChar char="»"/>
        <a:defRPr>
          <a:solidFill>
            <a:schemeClr val="tx1"/>
          </a:solidFill>
          <a:latin typeface="+mn-lt"/>
          <a:ea typeface="+mn-ea"/>
        </a:defRPr>
      </a:lvl6pPr>
      <a:lvl7pPr marL="2971800" indent="-228600" algn="l" rtl="0" fontAlgn="base">
        <a:spcBef>
          <a:spcPct val="20000"/>
        </a:spcBef>
        <a:spcAft>
          <a:spcPct val="0"/>
        </a:spcAft>
        <a:buChar char="»"/>
        <a:defRPr>
          <a:solidFill>
            <a:schemeClr val="tx1"/>
          </a:solidFill>
          <a:latin typeface="+mn-lt"/>
          <a:ea typeface="+mn-ea"/>
        </a:defRPr>
      </a:lvl7pPr>
      <a:lvl8pPr marL="3429000" indent="-228600" algn="l" rtl="0" fontAlgn="base">
        <a:spcBef>
          <a:spcPct val="20000"/>
        </a:spcBef>
        <a:spcAft>
          <a:spcPct val="0"/>
        </a:spcAft>
        <a:buChar char="»"/>
        <a:defRPr>
          <a:solidFill>
            <a:schemeClr val="tx1"/>
          </a:solidFill>
          <a:latin typeface="+mn-lt"/>
          <a:ea typeface="+mn-ea"/>
        </a:defRPr>
      </a:lvl8pPr>
      <a:lvl9pPr marL="3886200" indent="-228600" algn="l" rtl="0" fontAlgn="base">
        <a:spcBef>
          <a:spcPct val="20000"/>
        </a:spcBef>
        <a:spcAft>
          <a:spcPct val="0"/>
        </a:spcAft>
        <a:buChar char="»"/>
        <a:defRPr>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blipFill dpi="0" rotWithShape="0">
          <a:blip r:embed="rId4"/>
          <a:srcRect/>
          <a:tile tx="0" ty="0" sx="100000" sy="100000" flip="none" algn="tl"/>
        </a:blipFill>
        <a:effectLst/>
      </p:bgPr>
    </p:bg>
    <p:spTree>
      <p:nvGrpSpPr>
        <p:cNvPr id="1" name=""/>
        <p:cNvGrpSpPr/>
        <p:nvPr/>
      </p:nvGrpSpPr>
      <p:grpSpPr>
        <a:xfrm>
          <a:off x="0" y="0"/>
          <a:ext cx="0" cy="0"/>
          <a:chOff x="0" y="0"/>
          <a:chExt cx="0" cy="0"/>
        </a:xfrm>
      </p:grpSpPr>
      <p:sp>
        <p:nvSpPr>
          <p:cNvPr id="152578" name="Rectangle 2"/>
          <p:cNvSpPr>
            <a:spLocks noGrp="1" noChangeArrowheads="1"/>
          </p:cNvSpPr>
          <p:nvPr>
            <p:ph type="title"/>
          </p:nvPr>
        </p:nvSpPr>
        <p:spPr bwMode="auto">
          <a:xfrm>
            <a:off x="180975" y="609600"/>
            <a:ext cx="89281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152579" name="Rectangle 3"/>
          <p:cNvSpPr>
            <a:spLocks noGrp="1" noChangeArrowheads="1"/>
          </p:cNvSpPr>
          <p:nvPr>
            <p:ph type="body" idx="1"/>
          </p:nvPr>
        </p:nvSpPr>
        <p:spPr bwMode="auto">
          <a:xfrm>
            <a:off x="180975" y="1981200"/>
            <a:ext cx="89281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mn-lt"/>
                <a:ea typeface="+mn-ea"/>
                <a:cs typeface="+mn-cs"/>
              </a:defRPr>
            </a:lvl1pPr>
          </a:lstStyle>
          <a:p>
            <a:pPr>
              <a:defRPr/>
            </a:pPr>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ea typeface="+mn-ea"/>
                <a:cs typeface="+mn-cs"/>
              </a:defRPr>
            </a:lvl1pPr>
          </a:lstStyle>
          <a:p>
            <a:pPr>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cs typeface="Times New Roman" charset="0"/>
              </a:defRPr>
            </a:lvl1pPr>
          </a:lstStyle>
          <a:p>
            <a:pPr>
              <a:defRPr/>
            </a:pPr>
            <a:fld id="{531BB413-0081-2D4B-9865-B70F9AB76F42}" type="slidenum">
              <a:rPr lang="en-GB"/>
              <a:pPr>
                <a:defRPr/>
              </a:pPr>
              <a:t>‹#›</a:t>
            </a:fld>
            <a:endParaRPr lang="en-GB"/>
          </a:p>
        </p:txBody>
      </p:sp>
    </p:spTree>
    <p:extLst>
      <p:ext uri="{BB962C8B-B14F-4D97-AF65-F5344CB8AC3E}">
        <p14:creationId xmlns:p14="http://schemas.microsoft.com/office/powerpoint/2010/main" val="3215435453"/>
      </p:ext>
    </p:extLst>
  </p:cSld>
  <p:clrMap bg1="lt1" tx1="dk1" bg2="lt2" tx2="dk2" accent1="accent1" accent2="accent2" accent3="accent3" accent4="accent4" accent5="accent5" accent6="accent6" hlink="hlink" folHlink="folHlink"/>
  <p:sldLayoutIdLst>
    <p:sldLayoutId id="2147485218" r:id="rId1"/>
    <p:sldLayoutId id="2147485219" r:id="rId2"/>
  </p:sldLayoutIdLst>
  <p:txStyles>
    <p:titleStyle>
      <a:lvl1pPr algn="ctr" rtl="0" eaLnBrk="0" fontAlgn="base" hangingPunct="0">
        <a:spcBef>
          <a:spcPct val="0"/>
        </a:spcBef>
        <a:spcAft>
          <a:spcPct val="0"/>
        </a:spcAft>
        <a:defRPr sz="4400" b="1">
          <a:solidFill>
            <a:schemeClr val="tx2"/>
          </a:solidFill>
          <a:latin typeface="Arial"/>
          <a:ea typeface="ＭＳ Ｐゴシック" charset="0"/>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0"/>
          <a:cs typeface="Times New Roman" charset="0"/>
        </a:defRPr>
      </a:lvl2pPr>
      <a:lvl3pPr algn="ctr" rtl="0" eaLnBrk="0" fontAlgn="base" hangingPunct="0">
        <a:spcBef>
          <a:spcPct val="0"/>
        </a:spcBef>
        <a:spcAft>
          <a:spcPct val="0"/>
        </a:spcAft>
        <a:defRPr sz="4400" b="1">
          <a:solidFill>
            <a:schemeClr val="tx2"/>
          </a:solidFill>
          <a:latin typeface="Arial" charset="0"/>
          <a:ea typeface="ＭＳ Ｐゴシック" charset="0"/>
          <a:cs typeface="Times New Roman" charset="0"/>
        </a:defRPr>
      </a:lvl3pPr>
      <a:lvl4pPr algn="ctr" rtl="0" eaLnBrk="0" fontAlgn="base" hangingPunct="0">
        <a:spcBef>
          <a:spcPct val="0"/>
        </a:spcBef>
        <a:spcAft>
          <a:spcPct val="0"/>
        </a:spcAft>
        <a:defRPr sz="4400" b="1">
          <a:solidFill>
            <a:schemeClr val="tx2"/>
          </a:solidFill>
          <a:latin typeface="Arial" charset="0"/>
          <a:ea typeface="ＭＳ Ｐゴシック" charset="0"/>
          <a:cs typeface="Times New Roman" charset="0"/>
        </a:defRPr>
      </a:lvl4pPr>
      <a:lvl5pPr algn="ctr" rtl="0" eaLnBrk="0" fontAlgn="base" hangingPunct="0">
        <a:spcBef>
          <a:spcPct val="0"/>
        </a:spcBef>
        <a:spcAft>
          <a:spcPct val="0"/>
        </a:spcAft>
        <a:defRPr sz="4400" b="1">
          <a:solidFill>
            <a:schemeClr val="tx2"/>
          </a:solidFill>
          <a:latin typeface="Arial" charset="0"/>
          <a:ea typeface="ＭＳ Ｐゴシック" charset="0"/>
          <a:cs typeface="Times New Roman" charset="0"/>
        </a:defRPr>
      </a:lvl5pPr>
      <a:lvl6pPr marL="457200" algn="ctr" rtl="0" fontAlgn="base">
        <a:spcBef>
          <a:spcPct val="0"/>
        </a:spcBef>
        <a:spcAft>
          <a:spcPct val="0"/>
        </a:spcAft>
        <a:defRPr sz="4400">
          <a:solidFill>
            <a:schemeClr val="tx2"/>
          </a:solidFill>
          <a:latin typeface="Times New Roman" charset="0"/>
          <a:ea typeface="Times New Roman" charset="0"/>
          <a:cs typeface="Times New Roman" charset="0"/>
        </a:defRPr>
      </a:lvl6pPr>
      <a:lvl7pPr marL="914400" algn="ctr" rtl="0" fontAlgn="base">
        <a:spcBef>
          <a:spcPct val="0"/>
        </a:spcBef>
        <a:spcAft>
          <a:spcPct val="0"/>
        </a:spcAft>
        <a:defRPr sz="4400">
          <a:solidFill>
            <a:schemeClr val="tx2"/>
          </a:solidFill>
          <a:latin typeface="Times New Roman" charset="0"/>
          <a:ea typeface="Times New Roman" charset="0"/>
          <a:cs typeface="Times New Roman" charset="0"/>
        </a:defRPr>
      </a:lvl7pPr>
      <a:lvl8pPr marL="1371600" algn="ctr" rtl="0" fontAlgn="base">
        <a:spcBef>
          <a:spcPct val="0"/>
        </a:spcBef>
        <a:spcAft>
          <a:spcPct val="0"/>
        </a:spcAft>
        <a:defRPr sz="4400">
          <a:solidFill>
            <a:schemeClr val="tx2"/>
          </a:solidFill>
          <a:latin typeface="Times New Roman" charset="0"/>
          <a:ea typeface="Times New Roman" charset="0"/>
          <a:cs typeface="Times New Roman" charset="0"/>
        </a:defRPr>
      </a:lvl8pPr>
      <a:lvl9pPr marL="1828800" algn="ctr" rtl="0" fontAlgn="base">
        <a:spcBef>
          <a:spcPct val="0"/>
        </a:spcBef>
        <a:spcAft>
          <a:spcPct val="0"/>
        </a:spcAft>
        <a:defRPr sz="4400">
          <a:solidFill>
            <a:schemeClr val="tx2"/>
          </a:solidFill>
          <a:latin typeface="Times New Roman" charset="0"/>
          <a:ea typeface="Times New Roman" charset="0"/>
          <a:cs typeface="Times New Roman" charset="0"/>
        </a:defRPr>
      </a:lvl9pPr>
    </p:titleStyle>
    <p:bodyStyle>
      <a:lvl1pPr marL="342900" indent="-342900" algn="l" rtl="0" eaLnBrk="0" fontAlgn="base" hangingPunct="0">
        <a:spcBef>
          <a:spcPct val="20000"/>
        </a:spcBef>
        <a:spcAft>
          <a:spcPct val="0"/>
        </a:spcAft>
        <a:buChar char="•"/>
        <a:defRPr sz="3200" b="1">
          <a:solidFill>
            <a:schemeClr val="tx1"/>
          </a:solidFill>
          <a:latin typeface="Arial"/>
          <a:ea typeface="ＭＳ Ｐゴシック" charset="0"/>
          <a:cs typeface="Arial"/>
        </a:defRPr>
      </a:lvl1pPr>
      <a:lvl2pPr marL="742950" indent="-285750" algn="l" rtl="0" eaLnBrk="0" fontAlgn="base" hangingPunct="0">
        <a:spcBef>
          <a:spcPct val="20000"/>
        </a:spcBef>
        <a:spcAft>
          <a:spcPct val="0"/>
        </a:spcAft>
        <a:buChar char="–"/>
        <a:defRPr sz="2800" b="1">
          <a:solidFill>
            <a:schemeClr val="tx1"/>
          </a:solidFill>
          <a:latin typeface="Arial"/>
          <a:ea typeface="+mn-ea"/>
          <a:cs typeface="Arial"/>
        </a:defRPr>
      </a:lvl2pPr>
      <a:lvl3pPr marL="1143000" indent="-228600" algn="l" rtl="0" eaLnBrk="0" fontAlgn="base" hangingPunct="0">
        <a:spcBef>
          <a:spcPct val="20000"/>
        </a:spcBef>
        <a:spcAft>
          <a:spcPct val="0"/>
        </a:spcAft>
        <a:buChar char="•"/>
        <a:defRPr sz="2400" b="1">
          <a:solidFill>
            <a:schemeClr val="tx1"/>
          </a:solidFill>
          <a:latin typeface="Arial"/>
          <a:ea typeface="+mn-ea"/>
          <a:cs typeface="Arial"/>
        </a:defRPr>
      </a:lvl3pPr>
      <a:lvl4pPr marL="1600200" indent="-228600" algn="l" rtl="0" eaLnBrk="0" fontAlgn="base" hangingPunct="0">
        <a:spcBef>
          <a:spcPct val="20000"/>
        </a:spcBef>
        <a:spcAft>
          <a:spcPct val="0"/>
        </a:spcAft>
        <a:buChar char="–"/>
        <a:defRPr sz="2000" b="1">
          <a:solidFill>
            <a:schemeClr val="tx1"/>
          </a:solidFill>
          <a:latin typeface="Arial"/>
          <a:ea typeface="+mn-ea"/>
          <a:cs typeface="Arial"/>
        </a:defRPr>
      </a:lvl4pPr>
      <a:lvl5pPr marL="2057400" indent="-228600" algn="l" rtl="0" eaLnBrk="0" fontAlgn="base" hangingPunct="0">
        <a:spcBef>
          <a:spcPct val="20000"/>
        </a:spcBef>
        <a:spcAft>
          <a:spcPct val="0"/>
        </a:spcAft>
        <a:buChar char="»"/>
        <a:defRPr sz="2000" b="1">
          <a:solidFill>
            <a:schemeClr val="tx1"/>
          </a:solidFill>
          <a:latin typeface="Arial"/>
          <a:ea typeface="+mn-ea"/>
          <a:cs typeface="Arial"/>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84"/>
        <p:cNvGrpSpPr/>
        <p:nvPr/>
      </p:nvGrpSpPr>
      <p:grpSpPr>
        <a:xfrm>
          <a:off x="0" y="0"/>
          <a:ext cx="0" cy="0"/>
          <a:chOff x="0" y="0"/>
          <a:chExt cx="0" cy="0"/>
        </a:xfrm>
      </p:grpSpPr>
      <p:sp>
        <p:nvSpPr>
          <p:cNvPr id="185" name="Google Shape;185;p27"/>
          <p:cNvSpPr txBox="1">
            <a:spLocks noGrp="1"/>
          </p:cNvSpPr>
          <p:nvPr>
            <p:ph type="title"/>
          </p:nvPr>
        </p:nvSpPr>
        <p:spPr>
          <a:xfrm>
            <a:off x="38100" y="44450"/>
            <a:ext cx="9070975"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lt1"/>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lt1"/>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lt1"/>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lt1"/>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lt1"/>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6pPr>
            <a:lvl7pPr marR="0" lvl="6"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7pPr>
            <a:lvl8pPr marR="0" lvl="7"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8pPr>
            <a:lvl9pPr marR="0" lvl="8"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9pPr>
          </a:lstStyle>
          <a:p>
            <a:endParaRPr/>
          </a:p>
        </p:txBody>
      </p:sp>
      <p:sp>
        <p:nvSpPr>
          <p:cNvPr id="186" name="Google Shape;186;p27"/>
          <p:cNvSpPr txBox="1">
            <a:spLocks noGrp="1"/>
          </p:cNvSpPr>
          <p:nvPr>
            <p:ph type="body" idx="1"/>
          </p:nvPr>
        </p:nvSpPr>
        <p:spPr>
          <a:xfrm>
            <a:off x="685800" y="1981200"/>
            <a:ext cx="7772400" cy="4114800"/>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lt1"/>
              </a:buClr>
              <a:buSzPts val="3200"/>
              <a:buFont typeface="Arial"/>
              <a:buChar char="•"/>
              <a:defRPr sz="3200" b="0" i="0" u="none" strike="noStrike" cap="none">
                <a:solidFill>
                  <a:schemeClr val="lt1"/>
                </a:solidFill>
                <a:latin typeface="Arial"/>
                <a:ea typeface="Arial"/>
                <a:cs typeface="Arial"/>
                <a:sym typeface="Arial"/>
              </a:defRPr>
            </a:lvl1pPr>
            <a:lvl2pPr marL="914400" marR="0" lvl="1" indent="-406400" algn="l" rtl="0">
              <a:spcBef>
                <a:spcPts val="560"/>
              </a:spcBef>
              <a:spcAft>
                <a:spcPts val="0"/>
              </a:spcAft>
              <a:buClr>
                <a:schemeClr val="lt1"/>
              </a:buClr>
              <a:buSzPts val="2800"/>
              <a:buFont typeface="Arial"/>
              <a:buChar char="–"/>
              <a:defRPr sz="2800" b="0" i="0" u="none" strike="noStrike" cap="none">
                <a:solidFill>
                  <a:schemeClr val="lt1"/>
                </a:solidFill>
                <a:latin typeface="Arial"/>
                <a:ea typeface="Arial"/>
                <a:cs typeface="Arial"/>
                <a:sym typeface="Arial"/>
              </a:defRPr>
            </a:lvl2pPr>
            <a:lvl3pPr marL="1371600" marR="0" lvl="2" indent="-381000" algn="l" rtl="0">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3pPr>
            <a:lvl4pPr marL="1828800" marR="0" lvl="3" indent="-355600" algn="l" rtl="0">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4pPr>
            <a:lvl5pPr marL="2286000" marR="0" lvl="4" indent="-355600" algn="l" rtl="0">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6pPr>
            <a:lvl7pPr marL="3200400" marR="0" lvl="6"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7pPr>
            <a:lvl8pPr marL="3657600" marR="0" lvl="7"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8pPr>
            <a:lvl9pPr marL="4114800" marR="0" lvl="8"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9pPr>
          </a:lstStyle>
          <a:p>
            <a:endParaRPr/>
          </a:p>
        </p:txBody>
      </p:sp>
      <p:sp>
        <p:nvSpPr>
          <p:cNvPr id="187" name="Google Shape;187;p27"/>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Times New Roman"/>
                <a:ea typeface="Times New Roman"/>
                <a:cs typeface="Times New Roman"/>
                <a:sym typeface="Times New Roman"/>
              </a:defRPr>
            </a:lvl1pPr>
            <a:lvl2pPr marR="0" lvl="1" algn="l" rtl="0">
              <a:spcBef>
                <a:spcPts val="0"/>
              </a:spcBef>
              <a:spcAft>
                <a:spcPts val="0"/>
              </a:spcAft>
              <a:buSzPts val="1400"/>
              <a:buNone/>
              <a:defRPr sz="20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0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0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0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0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0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0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000" b="0" i="0" u="none" strike="noStrike" cap="none">
                <a:solidFill>
                  <a:schemeClr val="dk1"/>
                </a:solidFill>
                <a:latin typeface="Arial"/>
                <a:ea typeface="Arial"/>
                <a:cs typeface="Arial"/>
                <a:sym typeface="Arial"/>
              </a:defRPr>
            </a:lvl9pPr>
          </a:lstStyle>
          <a:p>
            <a:endParaRPr/>
          </a:p>
        </p:txBody>
      </p:sp>
      <p:sp>
        <p:nvSpPr>
          <p:cNvPr id="188" name="Google Shape;188;p27"/>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a:solidFill>
                  <a:srgbClr val="000000"/>
                </a:solidFill>
                <a:latin typeface="Times New Roman"/>
                <a:ea typeface="Times New Roman"/>
                <a:cs typeface="Times New Roman"/>
                <a:sym typeface="Times New Roman"/>
              </a:defRPr>
            </a:lvl1pPr>
            <a:lvl2pPr marR="0" lvl="1" algn="l" rtl="0">
              <a:spcBef>
                <a:spcPts val="0"/>
              </a:spcBef>
              <a:spcAft>
                <a:spcPts val="0"/>
              </a:spcAft>
              <a:buSzPts val="1400"/>
              <a:buNone/>
              <a:defRPr sz="20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0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0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0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0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0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0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000" b="0" i="0" u="none" strike="noStrike" cap="none">
                <a:solidFill>
                  <a:schemeClr val="dk1"/>
                </a:solidFill>
                <a:latin typeface="Arial"/>
                <a:ea typeface="Arial"/>
                <a:cs typeface="Arial"/>
                <a:sym typeface="Arial"/>
              </a:defRPr>
            </a:lvl9pPr>
          </a:lstStyle>
          <a:p>
            <a:endParaRPr/>
          </a:p>
        </p:txBody>
      </p:sp>
      <p:sp>
        <p:nvSpPr>
          <p:cNvPr id="189" name="Google Shape;189;p27"/>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rtl="0">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rtl="0">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rtl="0">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rtl="0">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rtl="0">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rtl="0">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rtl="0">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rtl="0">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824703792"/>
      </p:ext>
    </p:extLst>
  </p:cSld>
  <p:clrMap bg1="lt1" tx1="dk1" bg2="dk2" tx2="lt2" accent1="accent1" accent2="accent2" accent3="accent3" accent4="accent4" accent5="accent5" accent6="accent6" hlink="hlink" folHlink="folHlink"/>
  <p:sldLayoutIdLst>
    <p:sldLayoutId id="2147485235" r:id="rId1"/>
    <p:sldLayoutId id="2147485236" r:id="rId2"/>
    <p:sldLayoutId id="2147485237" r:id="rId3"/>
    <p:sldLayoutId id="2147485238" r:id="rId4"/>
    <p:sldLayoutId id="2147485239" r:id="rId5"/>
    <p:sldLayoutId id="2147485240" r:id="rId6"/>
    <p:sldLayoutId id="2147485241" r:id="rId7"/>
    <p:sldLayoutId id="2147485242" r:id="rId8"/>
    <p:sldLayoutId id="2147485243" r:id="rId9"/>
    <p:sldLayoutId id="2147485244" r:id="rId10"/>
    <p:sldLayoutId id="2147485245" r:id="rId11"/>
    <p:sldLayoutId id="2147485246" r:id="rId12"/>
    <p:sldLayoutId id="2147485247"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62146" name="Rectangle 2"/>
          <p:cNvSpPr>
            <a:spLocks noGrp="1" noChangeArrowheads="1"/>
          </p:cNvSpPr>
          <p:nvPr>
            <p:ph type="title"/>
          </p:nvPr>
        </p:nvSpPr>
        <p:spPr bwMode="auto">
          <a:xfrm>
            <a:off x="685800" y="609600"/>
            <a:ext cx="7772400" cy="1143000"/>
          </a:xfrm>
          <a:prstGeom prst="rect">
            <a:avLst/>
          </a:prstGeom>
          <a:noFill/>
          <a:ln>
            <a:noFill/>
          </a:ln>
          <a:effectLst>
            <a:outerShdw blurRad="38100" dist="25399" dir="2700000" algn="ctr" rotWithShape="0">
              <a:srgbClr val="FFFFFF">
                <a:alpha val="99962"/>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62147" name="Rectangle 3"/>
          <p:cNvSpPr>
            <a:spLocks noGrp="1" noChangeArrowheads="1"/>
          </p:cNvSpPr>
          <p:nvPr>
            <p:ph type="body" idx="1"/>
          </p:nvPr>
        </p:nvSpPr>
        <p:spPr bwMode="auto">
          <a:xfrm>
            <a:off x="685800" y="1981200"/>
            <a:ext cx="7772400" cy="4114800"/>
          </a:xfrm>
          <a:prstGeom prst="rect">
            <a:avLst/>
          </a:prstGeom>
          <a:noFill/>
          <a:ln>
            <a:noFill/>
          </a:ln>
          <a:effectLst>
            <a:outerShdw blurRad="38100" dist="25399" dir="2700000" algn="ctr" rotWithShape="0">
              <a:srgbClr val="FFFFFF">
                <a:alpha val="99962"/>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2148" name="Rectangle 4"/>
          <p:cNvSpPr>
            <a:spLocks noGrp="1" noChangeArrowheads="1"/>
          </p:cNvSpPr>
          <p:nvPr>
            <p:ph type="dt" sz="half" idx="2"/>
          </p:nvPr>
        </p:nvSpPr>
        <p:spPr bwMode="auto">
          <a:xfrm>
            <a:off x="685800" y="6248400"/>
            <a:ext cx="1905000" cy="457200"/>
          </a:xfrm>
          <a:prstGeom prst="rect">
            <a:avLst/>
          </a:prstGeom>
          <a:noFill/>
          <a:ln>
            <a:noFill/>
          </a:ln>
          <a:effectLst>
            <a:outerShdw blurRad="25400" dist="12700" dir="2700000" algn="ctr" rotWithShape="0">
              <a:srgbClr val="FFFFFF">
                <a:alpha val="99962"/>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sz="1400">
                <a:latin typeface="Tahoma" pitchFamily="34" charset="0"/>
              </a:defRPr>
            </a:lvl1pPr>
          </a:lstStyle>
          <a:p>
            <a:endParaRPr lang="en-US" altLang="en-US"/>
          </a:p>
        </p:txBody>
      </p:sp>
      <p:sp>
        <p:nvSpPr>
          <p:cNvPr id="262149" name="Rectangle 5"/>
          <p:cNvSpPr>
            <a:spLocks noGrp="1" noChangeArrowheads="1"/>
          </p:cNvSpPr>
          <p:nvPr>
            <p:ph type="ftr" sz="quarter" idx="3"/>
          </p:nvPr>
        </p:nvSpPr>
        <p:spPr bwMode="auto">
          <a:xfrm>
            <a:off x="3124200" y="6248400"/>
            <a:ext cx="2895600" cy="457200"/>
          </a:xfrm>
          <a:prstGeom prst="rect">
            <a:avLst/>
          </a:prstGeom>
          <a:noFill/>
          <a:ln>
            <a:noFill/>
          </a:ln>
          <a:effectLst>
            <a:outerShdw blurRad="25400" dist="12700" dir="2700000" algn="ctr" rotWithShape="0">
              <a:srgbClr val="FFFFFF">
                <a:alpha val="99962"/>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eaLnBrk="0" hangingPunct="0">
              <a:defRPr sz="1400">
                <a:latin typeface="Tahoma" pitchFamily="34" charset="0"/>
              </a:defRPr>
            </a:lvl1pPr>
          </a:lstStyle>
          <a:p>
            <a:endParaRPr lang="en-US" altLang="en-US"/>
          </a:p>
        </p:txBody>
      </p:sp>
      <p:sp>
        <p:nvSpPr>
          <p:cNvPr id="262150" name="Rectangle 6"/>
          <p:cNvSpPr>
            <a:spLocks noGrp="1" noChangeArrowheads="1"/>
          </p:cNvSpPr>
          <p:nvPr>
            <p:ph type="sldNum" sz="quarter" idx="4"/>
          </p:nvPr>
        </p:nvSpPr>
        <p:spPr bwMode="auto">
          <a:xfrm>
            <a:off x="6553200" y="6248400"/>
            <a:ext cx="1905000" cy="457200"/>
          </a:xfrm>
          <a:prstGeom prst="rect">
            <a:avLst/>
          </a:prstGeom>
          <a:noFill/>
          <a:ln>
            <a:noFill/>
          </a:ln>
          <a:effectLst>
            <a:outerShdw blurRad="25400" dist="12700" dir="2700000" algn="ctr" rotWithShape="0">
              <a:srgbClr val="FFFFFF">
                <a:alpha val="99962"/>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r" eaLnBrk="0" hangingPunct="0">
              <a:defRPr sz="1400">
                <a:latin typeface="Tahoma" pitchFamily="34" charset="0"/>
              </a:defRPr>
            </a:lvl1pPr>
          </a:lstStyle>
          <a:p>
            <a:fld id="{BE2AF597-E1B4-4CD0-8CBA-E483DE1C8EFD}"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693" r:id="rId1"/>
    <p:sldLayoutId id="2147484694" r:id="rId2"/>
    <p:sldLayoutId id="2147484695" r:id="rId3"/>
    <p:sldLayoutId id="2147484696" r:id="rId4"/>
    <p:sldLayoutId id="2147484697" r:id="rId5"/>
    <p:sldLayoutId id="2147484698" r:id="rId6"/>
    <p:sldLayoutId id="2147484699" r:id="rId7"/>
    <p:sldLayoutId id="2147484700" r:id="rId8"/>
    <p:sldLayoutId id="2147484701" r:id="rId9"/>
    <p:sldLayoutId id="2147484702" r:id="rId10"/>
    <p:sldLayoutId id="2147484703" r:id="rId11"/>
  </p:sldLayoutIdLst>
  <p:hf sldNum="0" hdr="0"/>
  <p:txStyles>
    <p:titleStyle>
      <a:lvl1pPr algn="ctr" rtl="0" eaLnBrk="0" fontAlgn="base" hangingPunct="0">
        <a:spcBef>
          <a:spcPct val="0"/>
        </a:spcBef>
        <a:spcAft>
          <a:spcPct val="0"/>
        </a:spcAft>
        <a:defRPr sz="4400">
          <a:solidFill>
            <a:schemeClr val="tx2"/>
          </a:solidFill>
          <a:latin typeface="+mj-lt"/>
          <a:ea typeface="MS PGothic" pitchFamily="34" charset="-128"/>
          <a:cs typeface="+mj-cs"/>
        </a:defRPr>
      </a:lvl1pPr>
      <a:lvl2pPr algn="ctr" rtl="0" eaLnBrk="0" fontAlgn="base" hangingPunct="0">
        <a:spcBef>
          <a:spcPct val="0"/>
        </a:spcBef>
        <a:spcAft>
          <a:spcPct val="0"/>
        </a:spcAft>
        <a:defRPr sz="4400">
          <a:solidFill>
            <a:schemeClr val="tx2"/>
          </a:solidFill>
          <a:latin typeface="Tahoma" pitchFamily="26" charset="-52"/>
          <a:ea typeface="MS PGothic" pitchFamily="34" charset="-128"/>
          <a:cs typeface="ＭＳ Ｐゴシック" pitchFamily="26" charset="-128"/>
        </a:defRPr>
      </a:lvl2pPr>
      <a:lvl3pPr algn="ctr" rtl="0" eaLnBrk="0" fontAlgn="base" hangingPunct="0">
        <a:spcBef>
          <a:spcPct val="0"/>
        </a:spcBef>
        <a:spcAft>
          <a:spcPct val="0"/>
        </a:spcAft>
        <a:defRPr sz="4400">
          <a:solidFill>
            <a:schemeClr val="tx2"/>
          </a:solidFill>
          <a:latin typeface="Tahoma" pitchFamily="26" charset="-52"/>
          <a:ea typeface="MS PGothic" pitchFamily="34" charset="-128"/>
          <a:cs typeface="ＭＳ Ｐゴシック" pitchFamily="26" charset="-128"/>
        </a:defRPr>
      </a:lvl3pPr>
      <a:lvl4pPr algn="ctr" rtl="0" eaLnBrk="0" fontAlgn="base" hangingPunct="0">
        <a:spcBef>
          <a:spcPct val="0"/>
        </a:spcBef>
        <a:spcAft>
          <a:spcPct val="0"/>
        </a:spcAft>
        <a:defRPr sz="4400">
          <a:solidFill>
            <a:schemeClr val="tx2"/>
          </a:solidFill>
          <a:latin typeface="Tahoma" pitchFamily="26" charset="-52"/>
          <a:ea typeface="MS PGothic" pitchFamily="34" charset="-128"/>
          <a:cs typeface="ＭＳ Ｐゴシック" pitchFamily="26" charset="-128"/>
        </a:defRPr>
      </a:lvl4pPr>
      <a:lvl5pPr algn="ctr" rtl="0" eaLnBrk="0" fontAlgn="base" hangingPunct="0">
        <a:spcBef>
          <a:spcPct val="0"/>
        </a:spcBef>
        <a:spcAft>
          <a:spcPct val="0"/>
        </a:spcAft>
        <a:defRPr sz="4400">
          <a:solidFill>
            <a:schemeClr val="tx2"/>
          </a:solidFill>
          <a:latin typeface="Tahoma" pitchFamily="26" charset="-52"/>
          <a:ea typeface="MS PGothic" pitchFamily="34" charset="-128"/>
          <a:cs typeface="ＭＳ Ｐゴシック" pitchFamily="26" charset="-128"/>
        </a:defRPr>
      </a:lvl5pPr>
      <a:lvl6pPr marL="457200" algn="ctr" rtl="0" fontAlgn="base">
        <a:spcBef>
          <a:spcPct val="0"/>
        </a:spcBef>
        <a:spcAft>
          <a:spcPct val="0"/>
        </a:spcAft>
        <a:defRPr sz="4400">
          <a:solidFill>
            <a:schemeClr val="tx2"/>
          </a:solidFill>
          <a:latin typeface="Tahoma" pitchFamily="26" charset="-52"/>
          <a:ea typeface="ＭＳ Ｐゴシック" pitchFamily="26" charset="-128"/>
          <a:cs typeface="ＭＳ Ｐゴシック" pitchFamily="26" charset="-128"/>
        </a:defRPr>
      </a:lvl6pPr>
      <a:lvl7pPr marL="914400" algn="ctr" rtl="0" fontAlgn="base">
        <a:spcBef>
          <a:spcPct val="0"/>
        </a:spcBef>
        <a:spcAft>
          <a:spcPct val="0"/>
        </a:spcAft>
        <a:defRPr sz="4400">
          <a:solidFill>
            <a:schemeClr val="tx2"/>
          </a:solidFill>
          <a:latin typeface="Tahoma" pitchFamily="26" charset="-52"/>
          <a:ea typeface="ＭＳ Ｐゴシック" pitchFamily="26" charset="-128"/>
          <a:cs typeface="ＭＳ Ｐゴシック" pitchFamily="26" charset="-128"/>
        </a:defRPr>
      </a:lvl7pPr>
      <a:lvl8pPr marL="1371600" algn="ctr" rtl="0" fontAlgn="base">
        <a:spcBef>
          <a:spcPct val="0"/>
        </a:spcBef>
        <a:spcAft>
          <a:spcPct val="0"/>
        </a:spcAft>
        <a:defRPr sz="4400">
          <a:solidFill>
            <a:schemeClr val="tx2"/>
          </a:solidFill>
          <a:latin typeface="Tahoma" pitchFamily="26" charset="-52"/>
          <a:ea typeface="ＭＳ Ｐゴシック" pitchFamily="26" charset="-128"/>
          <a:cs typeface="ＭＳ Ｐゴシック" pitchFamily="26" charset="-128"/>
        </a:defRPr>
      </a:lvl8pPr>
      <a:lvl9pPr marL="1828800" algn="ctr" rtl="0" fontAlgn="base">
        <a:spcBef>
          <a:spcPct val="0"/>
        </a:spcBef>
        <a:spcAft>
          <a:spcPct val="0"/>
        </a:spcAft>
        <a:defRPr sz="4400">
          <a:solidFill>
            <a:schemeClr val="tx2"/>
          </a:solidFill>
          <a:latin typeface="Tahoma" pitchFamily="26" charset="-52"/>
          <a:ea typeface="ＭＳ Ｐゴシック" pitchFamily="26" charset="-128"/>
          <a:cs typeface="ＭＳ Ｐゴシック" pitchFamily="26" charset="-128"/>
        </a:defRPr>
      </a:lvl9pPr>
    </p:titleStyle>
    <p:bodyStyle>
      <a:lvl1pPr marL="342900" indent="-342900" algn="l" rtl="0" eaLnBrk="0" fontAlgn="base" hangingPunct="0">
        <a:spcBef>
          <a:spcPct val="20000"/>
        </a:spcBef>
        <a:spcAft>
          <a:spcPct val="0"/>
        </a:spcAft>
        <a:buSzPct val="90000"/>
        <a:buFont typeface="Wingdings" pitchFamily="2" charset="2"/>
        <a:buChar char="Ø"/>
        <a:defRPr sz="3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SzPct val="90000"/>
        <a:buFont typeface="Wingdings" pitchFamily="2" charset="2"/>
        <a:buChar char="Ø"/>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SzPct val="90000"/>
        <a:buFont typeface="Wingdings" pitchFamily="2" charset="2"/>
        <a:buChar char="Ø"/>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SzPct val="90000"/>
        <a:buFont typeface="Wingdings" pitchFamily="2" charset="2"/>
        <a:buChar char="Ø"/>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SzPct val="90000"/>
        <a:buFont typeface="Wingdings" pitchFamily="2" charset="2"/>
        <a:buChar char="Ø"/>
        <a:defRPr sz="2000">
          <a:solidFill>
            <a:schemeClr val="tx1"/>
          </a:solidFill>
          <a:latin typeface="+mn-lt"/>
          <a:ea typeface="MS PGothic" pitchFamily="34" charset="-128"/>
        </a:defRPr>
      </a:lvl5pPr>
      <a:lvl6pPr marL="2514600" indent="-228600" algn="l" rtl="0" fontAlgn="base">
        <a:spcBef>
          <a:spcPct val="20000"/>
        </a:spcBef>
        <a:spcAft>
          <a:spcPct val="0"/>
        </a:spcAft>
        <a:buSzPct val="90000"/>
        <a:buFont typeface="Wingdings" pitchFamily="26" charset="2"/>
        <a:buChar char="Ø"/>
        <a:defRPr sz="2000">
          <a:solidFill>
            <a:schemeClr val="tx1"/>
          </a:solidFill>
          <a:latin typeface="+mn-lt"/>
          <a:ea typeface="+mn-ea"/>
        </a:defRPr>
      </a:lvl6pPr>
      <a:lvl7pPr marL="2971800" indent="-228600" algn="l" rtl="0" fontAlgn="base">
        <a:spcBef>
          <a:spcPct val="20000"/>
        </a:spcBef>
        <a:spcAft>
          <a:spcPct val="0"/>
        </a:spcAft>
        <a:buSzPct val="90000"/>
        <a:buFont typeface="Wingdings" pitchFamily="26" charset="2"/>
        <a:buChar char="Ø"/>
        <a:defRPr sz="2000">
          <a:solidFill>
            <a:schemeClr val="tx1"/>
          </a:solidFill>
          <a:latin typeface="+mn-lt"/>
          <a:ea typeface="+mn-ea"/>
        </a:defRPr>
      </a:lvl7pPr>
      <a:lvl8pPr marL="3429000" indent="-228600" algn="l" rtl="0" fontAlgn="base">
        <a:spcBef>
          <a:spcPct val="20000"/>
        </a:spcBef>
        <a:spcAft>
          <a:spcPct val="0"/>
        </a:spcAft>
        <a:buSzPct val="90000"/>
        <a:buFont typeface="Wingdings" pitchFamily="26" charset="2"/>
        <a:buChar char="Ø"/>
        <a:defRPr sz="2000">
          <a:solidFill>
            <a:schemeClr val="tx1"/>
          </a:solidFill>
          <a:latin typeface="+mn-lt"/>
          <a:ea typeface="+mn-ea"/>
        </a:defRPr>
      </a:lvl8pPr>
      <a:lvl9pPr marL="3886200" indent="-228600" algn="l" rtl="0" fontAlgn="base">
        <a:spcBef>
          <a:spcPct val="20000"/>
        </a:spcBef>
        <a:spcAft>
          <a:spcPct val="0"/>
        </a:spcAft>
        <a:buSzPct val="90000"/>
        <a:buFont typeface="Wingdings" pitchFamily="26" charset="2"/>
        <a:buChar char="Ø"/>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9144000" cy="6856413"/>
            <a:chOff x="0" y="0"/>
            <a:chExt cx="5760" cy="4319"/>
          </a:xfrm>
        </p:grpSpPr>
        <p:sp>
          <p:nvSpPr>
            <p:cNvPr id="4099"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SG">
                <a:ea typeface="+mn-ea"/>
              </a:endParaRPr>
            </a:p>
          </p:txBody>
        </p:sp>
        <p:sp>
          <p:nvSpPr>
            <p:cNvPr id="4100"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SG">
                <a:ea typeface="+mn-ea"/>
              </a:endParaRPr>
            </a:p>
          </p:txBody>
        </p:sp>
        <p:sp>
          <p:nvSpPr>
            <p:cNvPr id="4101"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SG">
                <a:ea typeface="+mn-ea"/>
              </a:endParaRPr>
            </a:p>
          </p:txBody>
        </p:sp>
        <p:sp>
          <p:nvSpPr>
            <p:cNvPr id="1035" name="Freeform 6"/>
            <p:cNvSpPr>
              <a:spLocks/>
            </p:cNvSpPr>
            <p:nvPr/>
          </p:nvSpPr>
          <p:spPr bwMode="hidden">
            <a:xfrm>
              <a:off x="4038" y="3577"/>
              <a:ext cx="1720" cy="65"/>
            </a:xfrm>
            <a:custGeom>
              <a:avLst/>
              <a:gdLst>
                <a:gd name="T0" fmla="*/ 1722 w 1722"/>
                <a:gd name="T1" fmla="*/ 66 h 66"/>
                <a:gd name="T2" fmla="*/ 1722 w 1722"/>
                <a:gd name="T3" fmla="*/ 60 h 66"/>
                <a:gd name="T4" fmla="*/ 0 w 1722"/>
                <a:gd name="T5" fmla="*/ 0 h 66"/>
                <a:gd name="T6" fmla="*/ 0 w 1722"/>
                <a:gd name="T7" fmla="*/ 48 h 66"/>
                <a:gd name="T8" fmla="*/ 1722 w 1722"/>
                <a:gd name="T9" fmla="*/ 66 h 66"/>
                <a:gd name="T10" fmla="*/ 1722 w 1722"/>
                <a:gd name="T11" fmla="*/ 66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w="9525">
              <a:noFill/>
              <a:round/>
              <a:headEnd/>
              <a:tailEnd/>
            </a:ln>
          </p:spPr>
          <p:txBody>
            <a:bodyPr/>
            <a:lstStyle/>
            <a:p>
              <a:pPr>
                <a:defRPr/>
              </a:pPr>
              <a:endParaRPr lang="en-US"/>
            </a:p>
          </p:txBody>
        </p:sp>
        <p:sp>
          <p:nvSpPr>
            <p:cNvPr id="4103"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SG">
                <a:ea typeface="+mn-ea"/>
              </a:endParaRPr>
            </a:p>
          </p:txBody>
        </p:sp>
        <p:sp>
          <p:nvSpPr>
            <p:cNvPr id="1037" name="Freeform 8"/>
            <p:cNvSpPr>
              <a:spLocks/>
            </p:cNvSpPr>
            <p:nvPr/>
          </p:nvSpPr>
          <p:spPr bwMode="hidden">
            <a:xfrm>
              <a:off x="4784" y="3702"/>
              <a:ext cx="974" cy="101"/>
            </a:xfrm>
            <a:custGeom>
              <a:avLst/>
              <a:gdLst>
                <a:gd name="T0" fmla="*/ 975 w 975"/>
                <a:gd name="T1" fmla="*/ 48 h 101"/>
                <a:gd name="T2" fmla="*/ 975 w 975"/>
                <a:gd name="T3" fmla="*/ 0 h 101"/>
                <a:gd name="T4" fmla="*/ 0 w 975"/>
                <a:gd name="T5" fmla="*/ 24 h 101"/>
                <a:gd name="T6" fmla="*/ 0 w 975"/>
                <a:gd name="T7" fmla="*/ 101 h 101"/>
                <a:gd name="T8" fmla="*/ 975 w 975"/>
                <a:gd name="T9" fmla="*/ 48 h 101"/>
                <a:gd name="T10" fmla="*/ 975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w="9525">
              <a:noFill/>
              <a:round/>
              <a:headEnd/>
              <a:tailEnd/>
            </a:ln>
          </p:spPr>
          <p:txBody>
            <a:bodyPr/>
            <a:lstStyle/>
            <a:p>
              <a:pPr>
                <a:defRPr/>
              </a:pPr>
              <a:endParaRPr lang="en-US"/>
            </a:p>
          </p:txBody>
        </p:sp>
        <p:sp>
          <p:nvSpPr>
            <p:cNvPr id="1038" name="Freeform 9"/>
            <p:cNvSpPr>
              <a:spLocks/>
            </p:cNvSpPr>
            <p:nvPr/>
          </p:nvSpPr>
          <p:spPr bwMode="hidden">
            <a:xfrm>
              <a:off x="3619" y="3815"/>
              <a:ext cx="2139" cy="198"/>
            </a:xfrm>
            <a:custGeom>
              <a:avLst/>
              <a:gdLst>
                <a:gd name="T0" fmla="*/ 2141 w 2141"/>
                <a:gd name="T1" fmla="*/ 0 h 198"/>
                <a:gd name="T2" fmla="*/ 0 w 2141"/>
                <a:gd name="T3" fmla="*/ 156 h 198"/>
                <a:gd name="T4" fmla="*/ 0 w 2141"/>
                <a:gd name="T5" fmla="*/ 198 h 198"/>
                <a:gd name="T6" fmla="*/ 2141 w 2141"/>
                <a:gd name="T7" fmla="*/ 0 h 198"/>
                <a:gd name="T8" fmla="*/ 2141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w="9525">
              <a:noFill/>
              <a:round/>
              <a:headEnd/>
              <a:tailEnd/>
            </a:ln>
          </p:spPr>
          <p:txBody>
            <a:bodyPr/>
            <a:lstStyle/>
            <a:p>
              <a:pPr>
                <a:defRPr/>
              </a:pPr>
              <a:endParaRPr lang="en-US"/>
            </a:p>
          </p:txBody>
        </p:sp>
        <p:sp>
          <p:nvSpPr>
            <p:cNvPr id="4106"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SG">
                <a:ea typeface="+mn-ea"/>
              </a:endParaRPr>
            </a:p>
          </p:txBody>
        </p:sp>
        <p:sp>
          <p:nvSpPr>
            <p:cNvPr id="1040" name="Freeform 11"/>
            <p:cNvSpPr>
              <a:spLocks/>
            </p:cNvSpPr>
            <p:nvPr/>
          </p:nvSpPr>
          <p:spPr bwMode="hidden">
            <a:xfrm>
              <a:off x="2097" y="4043"/>
              <a:ext cx="2514" cy="276"/>
            </a:xfrm>
            <a:custGeom>
              <a:avLst/>
              <a:gdLst>
                <a:gd name="T0" fmla="*/ 2182 w 2517"/>
                <a:gd name="T1" fmla="*/ 276 h 276"/>
                <a:gd name="T2" fmla="*/ 2517 w 2517"/>
                <a:gd name="T3" fmla="*/ 204 h 276"/>
                <a:gd name="T4" fmla="*/ 2260 w 2517"/>
                <a:gd name="T5" fmla="*/ 0 h 276"/>
                <a:gd name="T6" fmla="*/ 0 w 2517"/>
                <a:gd name="T7" fmla="*/ 276 h 276"/>
                <a:gd name="T8" fmla="*/ 2182 w 2517"/>
                <a:gd name="T9" fmla="*/ 276 h 276"/>
                <a:gd name="T10" fmla="*/ 2182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w="9525">
              <a:noFill/>
              <a:round/>
              <a:headEnd/>
              <a:tailEnd/>
            </a:ln>
          </p:spPr>
          <p:txBody>
            <a:bodyPr/>
            <a:lstStyle/>
            <a:p>
              <a:pPr>
                <a:defRPr/>
              </a:pPr>
              <a:endParaRPr lang="en-US"/>
            </a:p>
          </p:txBody>
        </p:sp>
        <p:sp>
          <p:nvSpPr>
            <p:cNvPr id="4108"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SG">
                <a:ea typeface="+mn-ea"/>
              </a:endParaRPr>
            </a:p>
          </p:txBody>
        </p:sp>
        <p:sp>
          <p:nvSpPr>
            <p:cNvPr id="1042" name="Freeform 13"/>
            <p:cNvSpPr>
              <a:spLocks/>
            </p:cNvSpPr>
            <p:nvPr/>
          </p:nvSpPr>
          <p:spPr bwMode="hidden">
            <a:xfrm>
              <a:off x="5030" y="3151"/>
              <a:ext cx="728" cy="240"/>
            </a:xfrm>
            <a:custGeom>
              <a:avLst/>
              <a:gdLst>
                <a:gd name="T0" fmla="*/ 729 w 729"/>
                <a:gd name="T1" fmla="*/ 240 h 240"/>
                <a:gd name="T2" fmla="*/ 0 w 729"/>
                <a:gd name="T3" fmla="*/ 0 h 240"/>
                <a:gd name="T4" fmla="*/ 0 w 729"/>
                <a:gd name="T5" fmla="*/ 6 h 240"/>
                <a:gd name="T6" fmla="*/ 729 w 729"/>
                <a:gd name="T7" fmla="*/ 240 h 240"/>
                <a:gd name="T8" fmla="*/ 729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w="9525">
              <a:noFill/>
              <a:round/>
              <a:headEnd/>
              <a:tailEnd/>
            </a:ln>
          </p:spPr>
          <p:txBody>
            <a:bodyPr/>
            <a:lstStyle/>
            <a:p>
              <a:pPr>
                <a:defRPr/>
              </a:pPr>
              <a:endParaRPr lang="en-US"/>
            </a:p>
          </p:txBody>
        </p:sp>
        <p:sp>
          <p:nvSpPr>
            <p:cNvPr id="4110"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SG">
                <a:ea typeface="+mn-ea"/>
              </a:endParaRPr>
            </a:p>
          </p:txBody>
        </p:sp>
        <p:sp>
          <p:nvSpPr>
            <p:cNvPr id="1044" name="Freeform 15"/>
            <p:cNvSpPr>
              <a:spLocks/>
            </p:cNvSpPr>
            <p:nvPr/>
          </p:nvSpPr>
          <p:spPr bwMode="hidden">
            <a:xfrm>
              <a:off x="5030" y="3049"/>
              <a:ext cx="728" cy="318"/>
            </a:xfrm>
            <a:custGeom>
              <a:avLst/>
              <a:gdLst>
                <a:gd name="T0" fmla="*/ 729 w 729"/>
                <a:gd name="T1" fmla="*/ 318 h 318"/>
                <a:gd name="T2" fmla="*/ 729 w 729"/>
                <a:gd name="T3" fmla="*/ 312 h 318"/>
                <a:gd name="T4" fmla="*/ 0 w 729"/>
                <a:gd name="T5" fmla="*/ 0 h 318"/>
                <a:gd name="T6" fmla="*/ 0 w 729"/>
                <a:gd name="T7" fmla="*/ 54 h 318"/>
                <a:gd name="T8" fmla="*/ 729 w 729"/>
                <a:gd name="T9" fmla="*/ 318 h 318"/>
                <a:gd name="T10" fmla="*/ 729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w="9525">
              <a:noFill/>
              <a:round/>
              <a:headEnd/>
              <a:tailEnd/>
            </a:ln>
          </p:spPr>
          <p:txBody>
            <a:bodyPr/>
            <a:lstStyle/>
            <a:p>
              <a:pPr>
                <a:defRPr/>
              </a:pPr>
              <a:endParaRPr lang="en-US"/>
            </a:p>
          </p:txBody>
        </p:sp>
        <p:sp>
          <p:nvSpPr>
            <p:cNvPr id="4112"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SG">
                <a:ea typeface="+mn-ea"/>
              </a:endParaRPr>
            </a:p>
          </p:txBody>
        </p:sp>
        <p:sp>
          <p:nvSpPr>
            <p:cNvPr id="4113"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SG">
                <a:ea typeface="+mn-ea"/>
              </a:endParaRPr>
            </a:p>
          </p:txBody>
        </p:sp>
        <p:sp>
          <p:nvSpPr>
            <p:cNvPr id="4114"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SG">
                <a:ea typeface="+mn-ea"/>
              </a:endParaRPr>
            </a:p>
          </p:txBody>
        </p:sp>
        <p:sp>
          <p:nvSpPr>
            <p:cNvPr id="1048"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w="9525">
              <a:noFill/>
              <a:round/>
              <a:headEnd/>
              <a:tailEnd/>
            </a:ln>
          </p:spPr>
          <p:txBody>
            <a:bodyPr/>
            <a:lstStyle/>
            <a:p>
              <a:pPr>
                <a:defRPr/>
              </a:pPr>
              <a:endParaRPr lang="en-US"/>
            </a:p>
          </p:txBody>
        </p:sp>
        <p:sp>
          <p:nvSpPr>
            <p:cNvPr id="4116"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SG">
                <a:ea typeface="+mn-ea"/>
              </a:endParaRPr>
            </a:p>
          </p:txBody>
        </p:sp>
        <p:sp>
          <p:nvSpPr>
            <p:cNvPr id="1050"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w="9525">
              <a:noFill/>
              <a:round/>
              <a:headEnd/>
              <a:tailEnd/>
            </a:ln>
          </p:spPr>
          <p:txBody>
            <a:bodyPr/>
            <a:lstStyle/>
            <a:p>
              <a:pPr>
                <a:defRPr/>
              </a:pPr>
              <a:endParaRPr lang="en-US"/>
            </a:p>
          </p:txBody>
        </p:sp>
        <p:sp>
          <p:nvSpPr>
            <p:cNvPr id="4118"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SG">
                <a:ea typeface="+mn-ea"/>
              </a:endParaRPr>
            </a:p>
          </p:txBody>
        </p:sp>
        <p:sp>
          <p:nvSpPr>
            <p:cNvPr id="4119"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SG">
                <a:ea typeface="+mn-ea"/>
              </a:endParaRPr>
            </a:p>
          </p:txBody>
        </p:sp>
        <p:sp>
          <p:nvSpPr>
            <p:cNvPr id="4120"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SG">
                <a:ea typeface="+mn-ea"/>
              </a:endParaRPr>
            </a:p>
          </p:txBody>
        </p:sp>
        <p:sp>
          <p:nvSpPr>
            <p:cNvPr id="1054"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w="9525">
              <a:noFill/>
              <a:round/>
              <a:headEnd/>
              <a:tailEnd/>
            </a:ln>
          </p:spPr>
          <p:txBody>
            <a:bodyPr/>
            <a:lstStyle/>
            <a:p>
              <a:pPr>
                <a:defRPr/>
              </a:pPr>
              <a:endParaRPr lang="en-US"/>
            </a:p>
          </p:txBody>
        </p:sp>
        <p:sp>
          <p:nvSpPr>
            <p:cNvPr id="4122"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SG">
                <a:ea typeface="+mn-ea"/>
              </a:endParaRPr>
            </a:p>
          </p:txBody>
        </p:sp>
        <p:sp>
          <p:nvSpPr>
            <p:cNvPr id="4123"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SG">
                <a:ea typeface="+mn-ea"/>
              </a:endParaRPr>
            </a:p>
          </p:txBody>
        </p:sp>
        <p:sp>
          <p:nvSpPr>
            <p:cNvPr id="1057" name="Freeform 28"/>
            <p:cNvSpPr>
              <a:spLocks/>
            </p:cNvSpPr>
            <p:nvPr/>
          </p:nvSpPr>
          <p:spPr bwMode="hidden">
            <a:xfrm>
              <a:off x="5698" y="653"/>
              <a:ext cx="60" cy="311"/>
            </a:xfrm>
            <a:custGeom>
              <a:avLst/>
              <a:gdLst>
                <a:gd name="T0" fmla="*/ 0 w 60"/>
                <a:gd name="T1" fmla="*/ 144 h 312"/>
                <a:gd name="T2" fmla="*/ 60 w 60"/>
                <a:gd name="T3" fmla="*/ 312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w="9525">
              <a:noFill/>
              <a:round/>
              <a:headEnd/>
              <a:tailEnd/>
            </a:ln>
          </p:spPr>
          <p:txBody>
            <a:bodyPr/>
            <a:lstStyle/>
            <a:p>
              <a:pPr>
                <a:defRPr/>
              </a:pPr>
              <a:endParaRPr lang="en-US"/>
            </a:p>
          </p:txBody>
        </p:sp>
        <p:sp>
          <p:nvSpPr>
            <p:cNvPr id="4125"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SG">
                <a:ea typeface="+mn-ea"/>
              </a:endParaRPr>
            </a:p>
          </p:txBody>
        </p:sp>
        <p:sp>
          <p:nvSpPr>
            <p:cNvPr id="1059"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w="9525">
              <a:noFill/>
              <a:round/>
              <a:headEnd/>
              <a:tailEnd/>
            </a:ln>
          </p:spPr>
          <p:txBody>
            <a:bodyPr/>
            <a:lstStyle/>
            <a:p>
              <a:pPr>
                <a:defRPr/>
              </a:pPr>
              <a:endParaRPr lang="en-US"/>
            </a:p>
          </p:txBody>
        </p:sp>
        <p:sp>
          <p:nvSpPr>
            <p:cNvPr id="4127"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SG">
                <a:ea typeface="+mn-ea"/>
              </a:endParaRPr>
            </a:p>
          </p:txBody>
        </p:sp>
        <p:sp>
          <p:nvSpPr>
            <p:cNvPr id="4128"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SG">
                <a:ea typeface="+mn-ea"/>
              </a:endParaRPr>
            </a:p>
          </p:txBody>
        </p:sp>
        <p:sp>
          <p:nvSpPr>
            <p:cNvPr id="4129"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SG">
                <a:ea typeface="+mn-ea"/>
              </a:endParaRPr>
            </a:p>
          </p:txBody>
        </p:sp>
        <p:sp>
          <p:nvSpPr>
            <p:cNvPr id="4130"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SG">
                <a:ea typeface="+mn-ea"/>
              </a:endParaRPr>
            </a:p>
          </p:txBody>
        </p:sp>
        <p:sp>
          <p:nvSpPr>
            <p:cNvPr id="4131"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SG">
                <a:ea typeface="+mn-ea"/>
              </a:endParaRPr>
            </a:p>
          </p:txBody>
        </p:sp>
        <p:sp>
          <p:nvSpPr>
            <p:cNvPr id="4132"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SG">
                <a:ea typeface="+mn-ea"/>
              </a:endParaRPr>
            </a:p>
          </p:txBody>
        </p:sp>
        <p:sp>
          <p:nvSpPr>
            <p:cNvPr id="4133"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SG">
                <a:ea typeface="+mn-ea"/>
              </a:endParaRPr>
            </a:p>
          </p:txBody>
        </p:sp>
        <p:sp>
          <p:nvSpPr>
            <p:cNvPr id="4134"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SG">
                <a:ea typeface="+mn-ea"/>
              </a:endParaRPr>
            </a:p>
          </p:txBody>
        </p:sp>
        <p:grpSp>
          <p:nvGrpSpPr>
            <p:cNvPr id="1068" name="Group 39"/>
            <p:cNvGrpSpPr>
              <a:grpSpLocks/>
            </p:cNvGrpSpPr>
            <p:nvPr userDrawn="1"/>
          </p:nvGrpSpPr>
          <p:grpSpPr bwMode="auto">
            <a:xfrm>
              <a:off x="0" y="1632"/>
              <a:ext cx="5758" cy="1858"/>
              <a:chOff x="0" y="1632"/>
              <a:chExt cx="5758" cy="1858"/>
            </a:xfrm>
          </p:grpSpPr>
          <p:sp>
            <p:nvSpPr>
              <p:cNvPr id="4136"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SG">
                  <a:ea typeface="+mn-ea"/>
                </a:endParaRPr>
              </a:p>
            </p:txBody>
          </p:sp>
          <p:sp>
            <p:nvSpPr>
              <p:cNvPr id="4137"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SG">
                  <a:ea typeface="+mn-ea"/>
                </a:endParaRPr>
              </a:p>
            </p:txBody>
          </p:sp>
        </p:grpSp>
      </p:grpSp>
      <p:sp>
        <p:nvSpPr>
          <p:cNvPr id="4138"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39"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40"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defRPr>
            </a:lvl1pPr>
          </a:lstStyle>
          <a:p>
            <a:pPr>
              <a:defRPr/>
            </a:pPr>
            <a:endParaRPr lang="en-US"/>
          </a:p>
        </p:txBody>
      </p:sp>
      <p:sp>
        <p:nvSpPr>
          <p:cNvPr id="4141"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defRPr>
            </a:lvl1pPr>
          </a:lstStyle>
          <a:p>
            <a:pPr>
              <a:defRPr/>
            </a:pPr>
            <a:endParaRPr lang="en-US"/>
          </a:p>
        </p:txBody>
      </p:sp>
      <p:sp>
        <p:nvSpPr>
          <p:cNvPr id="4142"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pPr>
              <a:defRPr/>
            </a:pPr>
            <a:fld id="{564D24F0-D1B6-4297-B296-B49DBBAD14FD}" type="slidenum">
              <a:rPr lang="en-US"/>
              <a:pPr>
                <a:defRPr/>
              </a:pPr>
              <a:t>‹#›</a:t>
            </a:fld>
            <a:endParaRPr lang="en-US"/>
          </a:p>
        </p:txBody>
      </p:sp>
    </p:spTree>
    <p:extLst>
      <p:ext uri="{BB962C8B-B14F-4D97-AF65-F5344CB8AC3E}">
        <p14:creationId xmlns:p14="http://schemas.microsoft.com/office/powerpoint/2010/main" val="3909133927"/>
      </p:ext>
    </p:extLst>
  </p:cSld>
  <p:clrMap bg1="dk2" tx1="lt1" bg2="dk1" tx2="lt2" accent1="accent1" accent2="accent2" accent3="accent3" accent4="accent4" accent5="accent5" accent6="accent6" hlink="hlink" folHlink="folHlink"/>
  <p:sldLayoutIdLst>
    <p:sldLayoutId id="2147485261" r:id="rId1"/>
    <p:sldLayoutId id="2147485262" r:id="rId2"/>
    <p:sldLayoutId id="2147485263" r:id="rId3"/>
    <p:sldLayoutId id="2147485264" r:id="rId4"/>
    <p:sldLayoutId id="2147485265" r:id="rId5"/>
    <p:sldLayoutId id="2147485266" r:id="rId6"/>
    <p:sldLayoutId id="2147485267" r:id="rId7"/>
    <p:sldLayoutId id="2147485268" r:id="rId8"/>
    <p:sldLayoutId id="2147485269" r:id="rId9"/>
    <p:sldLayoutId id="2147485270" r:id="rId10"/>
    <p:sldLayoutId id="2147485271" r:id="rId11"/>
    <p:sldLayoutId id="2147485272"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9pPr>
    </p:titleStyle>
    <p:bodyStyle>
      <a:lvl1pPr marL="342900" indent="-342900" algn="l" rtl="0" eaLnBrk="0" fontAlgn="base" hangingPunct="0">
        <a:spcBef>
          <a:spcPct val="20000"/>
        </a:spcBef>
        <a:spcAft>
          <a:spcPct val="0"/>
        </a:spcAft>
        <a:buClr>
          <a:schemeClr val="hlink"/>
        </a:buClr>
        <a:buSzPct val="90000"/>
        <a:buFont typeface="Wingdings" pitchFamily="2" charset="2"/>
        <a:buBlip>
          <a:blip r:embed="rId14"/>
        </a:buBlip>
        <a:defRPr sz="3200">
          <a:solidFill>
            <a:schemeClr val="tx1"/>
          </a:solidFill>
          <a:effectLst>
            <a:outerShdw blurRad="38100" dist="38100" dir="2700000" algn="tl">
              <a:srgbClr val="000000"/>
            </a:outerShdw>
          </a:effectLst>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charset="-128"/>
        </a:defRPr>
      </a:lvl2pPr>
      <a:lvl3pPr marL="1143000" indent="-228600" algn="l" rtl="0" eaLnBrk="0" fontAlgn="base" hangingPunct="0">
        <a:spcBef>
          <a:spcPct val="20000"/>
        </a:spcBef>
        <a:spcAft>
          <a:spcPct val="0"/>
        </a:spcAft>
        <a:buClr>
          <a:schemeClr val="accent2"/>
        </a:buClr>
        <a:buSzPct val="90000"/>
        <a:buFont typeface="Wingdings" pitchFamily="2" charset="2"/>
        <a:buBlip>
          <a:blip r:embed="rId15"/>
        </a:buBlip>
        <a:defRPr sz="2400">
          <a:solidFill>
            <a:schemeClr val="tx1"/>
          </a:solidFill>
          <a:effectLst>
            <a:outerShdw blurRad="38100" dist="38100" dir="2700000" algn="tl">
              <a:srgbClr val="000000"/>
            </a:outerShdw>
          </a:effectLst>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charset="-128"/>
        </a:defRPr>
      </a:lvl4pPr>
      <a:lvl5pPr marL="2057400" indent="-228600" algn="l" rtl="0" eaLnBrk="0" fontAlgn="base" hangingPunct="0">
        <a:spcBef>
          <a:spcPct val="20000"/>
        </a:spcBef>
        <a:spcAft>
          <a:spcPct val="0"/>
        </a:spcAft>
        <a:buClr>
          <a:schemeClr val="folHlink"/>
        </a:buClr>
        <a:buSzPct val="90000"/>
        <a:buFont typeface="Wingdings" pitchFamily="2" charset="2"/>
        <a:buBlip>
          <a:blip r:embed="rId16"/>
        </a:buBlip>
        <a:defRPr sz="2000">
          <a:solidFill>
            <a:schemeClr val="tx1"/>
          </a:solidFill>
          <a:effectLst>
            <a:outerShdw blurRad="38100" dist="38100" dir="2700000" algn="tl">
              <a:srgbClr val="000000"/>
            </a:outerShdw>
          </a:effectLst>
          <a:latin typeface="+mn-lt"/>
          <a:ea typeface="ＭＳ Ｐゴシック" charset="-128"/>
        </a:defRPr>
      </a:lvl5pPr>
      <a:lvl6pPr marL="2514600" indent="-228600" algn="l" rtl="0" fontAlgn="base">
        <a:spcBef>
          <a:spcPct val="20000"/>
        </a:spcBef>
        <a:spcAft>
          <a:spcPct val="0"/>
        </a:spcAft>
        <a:buClr>
          <a:schemeClr val="folHlink"/>
        </a:buClr>
        <a:buSzPct val="90000"/>
        <a:buFont typeface="Wingdings" pitchFamily="2" charset="2"/>
        <a:buBlip>
          <a:blip r:embed="rId16"/>
        </a:buBlip>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folHlink"/>
        </a:buClr>
        <a:buSzPct val="90000"/>
        <a:buFont typeface="Wingdings" pitchFamily="2" charset="2"/>
        <a:buBlip>
          <a:blip r:embed="rId16"/>
        </a:buBlip>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folHlink"/>
        </a:buClr>
        <a:buSzPct val="90000"/>
        <a:buFont typeface="Wingdings" pitchFamily="2" charset="2"/>
        <a:buBlip>
          <a:blip r:embed="rId16"/>
        </a:buBlip>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folHlink"/>
        </a:buClr>
        <a:buSzPct val="90000"/>
        <a:buFont typeface="Wingdings" pitchFamily="2" charset="2"/>
        <a:buBlip>
          <a:blip r:embed="rId16"/>
        </a:buBlip>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6797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6797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ea typeface="MS PGothic" charset="0"/>
              </a:defRPr>
            </a:lvl1pPr>
          </a:lstStyle>
          <a:p>
            <a:pPr algn="l" eaLnBrk="1" hangingPunct="1">
              <a:defRPr/>
            </a:pPr>
            <a:endParaRPr lang="en-US">
              <a:cs typeface="MS PGothic" charset="0"/>
            </a:endParaRPr>
          </a:p>
        </p:txBody>
      </p:sp>
      <p:sp>
        <p:nvSpPr>
          <p:cNvPr id="61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ea typeface="MS PGothic" charset="0"/>
              </a:defRPr>
            </a:lvl1pPr>
          </a:lstStyle>
          <a:p>
            <a:pPr eaLnBrk="1" hangingPunct="1">
              <a:defRPr/>
            </a:pPr>
            <a:endParaRPr lang="en-US">
              <a:cs typeface="MS PGothic" charset="0"/>
            </a:endParaRPr>
          </a:p>
        </p:txBody>
      </p:sp>
      <p:sp>
        <p:nvSpPr>
          <p:cNvPr id="61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pPr eaLnBrk="1" hangingPunct="1"/>
            <a:fld id="{1356DC06-D135-8541-95BD-7C882F18835B}" type="slidenum">
              <a:rPr lang="en-US" smtClean="0">
                <a:cs typeface="MS PGothic" charset="0"/>
              </a:rPr>
              <a:pPr eaLnBrk="1" hangingPunct="1"/>
              <a:t>‹#›</a:t>
            </a:fld>
            <a:endParaRPr lang="en-US">
              <a:cs typeface="MS PGothic" charset="0"/>
            </a:endParaRPr>
          </a:p>
        </p:txBody>
      </p:sp>
    </p:spTree>
    <p:extLst>
      <p:ext uri="{BB962C8B-B14F-4D97-AF65-F5344CB8AC3E}">
        <p14:creationId xmlns:p14="http://schemas.microsoft.com/office/powerpoint/2010/main" val="3098320834"/>
      </p:ext>
    </p:extLst>
  </p:cSld>
  <p:clrMap bg1="lt1" tx1="dk1" bg2="lt2" tx2="dk2" accent1="accent1" accent2="accent2" accent3="accent3" accent4="accent4" accent5="accent5" accent6="accent6" hlink="hlink" folHlink="folHlink"/>
  <p:sldLayoutIdLst>
    <p:sldLayoutId id="2147485274" r:id="rId1"/>
    <p:sldLayoutId id="2147485275" r:id="rId2"/>
    <p:sldLayoutId id="2147485276" r:id="rId3"/>
    <p:sldLayoutId id="2147485277" r:id="rId4"/>
    <p:sldLayoutId id="2147485278" r:id="rId5"/>
    <p:sldLayoutId id="2147485279" r:id="rId6"/>
    <p:sldLayoutId id="2147485280" r:id="rId7"/>
    <p:sldLayoutId id="2147485281" r:id="rId8"/>
    <p:sldLayoutId id="2147485282" r:id="rId9"/>
    <p:sldLayoutId id="2147485283" r:id="rId10"/>
    <p:sldLayoutId id="2147485284"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pitchFamily="-111"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pitchFamily="-111"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pitchFamily="-111"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pitchFamily="-111" charset="0"/>
          <a:ea typeface="ＭＳ Ｐゴシック" charset="0"/>
          <a:cs typeface="MS PGothic" charset="0"/>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S PGothic"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charset="0"/>
          <a:cs typeface="MS PGothic" charset="0"/>
        </a:defRPr>
      </a:lvl2pPr>
      <a:lvl3pPr marL="1143000" indent="-228600" algn="l" rtl="0" eaLnBrk="0" fontAlgn="base" hangingPunct="0">
        <a:spcBef>
          <a:spcPct val="20000"/>
        </a:spcBef>
        <a:spcAft>
          <a:spcPct val="0"/>
        </a:spcAft>
        <a:buChar char="•"/>
        <a:defRPr sz="2400">
          <a:solidFill>
            <a:schemeClr val="tx1"/>
          </a:solidFill>
          <a:latin typeface="+mn-lt"/>
          <a:ea typeface="MS PGothic" charset="0"/>
          <a:cs typeface="MS PGothic" charset="0"/>
        </a:defRPr>
      </a:lvl3pPr>
      <a:lvl4pPr marL="1600200" indent="-228600" algn="l" rtl="0" eaLnBrk="0" fontAlgn="base" hangingPunct="0">
        <a:spcBef>
          <a:spcPct val="20000"/>
        </a:spcBef>
        <a:spcAft>
          <a:spcPct val="0"/>
        </a:spcAft>
        <a:buChar char="–"/>
        <a:defRPr sz="2000">
          <a:solidFill>
            <a:schemeClr val="tx1"/>
          </a:solidFill>
          <a:latin typeface="+mn-lt"/>
          <a:ea typeface="MS PGothic" charset="0"/>
          <a:cs typeface="MS PGothic" charset="0"/>
        </a:defRPr>
      </a:lvl4pPr>
      <a:lvl5pPr marL="2057400" indent="-228600" algn="l" rtl="0" eaLnBrk="0" fontAlgn="base" hangingPunct="0">
        <a:spcBef>
          <a:spcPct val="20000"/>
        </a:spcBef>
        <a:spcAft>
          <a:spcPct val="0"/>
        </a:spcAft>
        <a:buChar char="»"/>
        <a:defRPr sz="2000">
          <a:solidFill>
            <a:schemeClr val="tx1"/>
          </a:solidFill>
          <a:latin typeface="+mn-lt"/>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33474" name="Rectangle 2"/>
          <p:cNvSpPr>
            <a:spLocks noGrp="1" noChangeArrowheads="1"/>
          </p:cNvSpPr>
          <p:nvPr>
            <p:ph type="title"/>
          </p:nvPr>
        </p:nvSpPr>
        <p:spPr bwMode="auto">
          <a:xfrm>
            <a:off x="304800" y="609600"/>
            <a:ext cx="7543800" cy="1143000"/>
          </a:xfrm>
          <a:prstGeom prst="rect">
            <a:avLst/>
          </a:prstGeom>
          <a:noFill/>
          <a:ln>
            <a:noFill/>
          </a:ln>
          <a:effectLst>
            <a:outerShdw blurRad="50800" dist="25399" dir="2700000" algn="ctr" rotWithShape="0">
              <a:srgbClr val="FFFFFF">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33475" name="Rectangle 3"/>
          <p:cNvSpPr>
            <a:spLocks noGrp="1" noChangeArrowheads="1"/>
          </p:cNvSpPr>
          <p:nvPr>
            <p:ph type="body" idx="1"/>
          </p:nvPr>
        </p:nvSpPr>
        <p:spPr bwMode="auto">
          <a:xfrm>
            <a:off x="304800" y="1981200"/>
            <a:ext cx="7543800" cy="4114800"/>
          </a:xfrm>
          <a:prstGeom prst="rect">
            <a:avLst/>
          </a:prstGeom>
          <a:noFill/>
          <a:ln>
            <a:noFill/>
          </a:ln>
          <a:effectLst>
            <a:outerShdw blurRad="50800" dist="25399" dir="2700000" algn="ctr" rotWithShape="0">
              <a:srgbClr val="FFFFFF">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3476" name="Rectangle 4"/>
          <p:cNvSpPr>
            <a:spLocks noGrp="1" noChangeArrowheads="1"/>
          </p:cNvSpPr>
          <p:nvPr>
            <p:ph type="dt" sz="half" idx="2"/>
          </p:nvPr>
        </p:nvSpPr>
        <p:spPr bwMode="auto">
          <a:xfrm>
            <a:off x="304800" y="6248400"/>
            <a:ext cx="1905000" cy="457200"/>
          </a:xfrm>
          <a:prstGeom prst="rect">
            <a:avLst/>
          </a:prstGeom>
          <a:noFill/>
          <a:ln>
            <a:noFill/>
          </a:ln>
          <a:effectLst>
            <a:outerShdw blurRad="38100" dist="12700" dir="2700000" algn="ctr" rotWithShape="0">
              <a:srgbClr val="FFFFFF">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sz="1400">
                <a:latin typeface="Arial" pitchFamily="34" charset="0"/>
              </a:defRPr>
            </a:lvl1pPr>
          </a:lstStyle>
          <a:p>
            <a:endParaRPr lang="en-US" altLang="en-US"/>
          </a:p>
        </p:txBody>
      </p:sp>
      <p:sp>
        <p:nvSpPr>
          <p:cNvPr id="233477" name="Rectangle 5"/>
          <p:cNvSpPr>
            <a:spLocks noGrp="1" noChangeArrowheads="1"/>
          </p:cNvSpPr>
          <p:nvPr>
            <p:ph type="ftr" sz="quarter" idx="3"/>
          </p:nvPr>
        </p:nvSpPr>
        <p:spPr bwMode="auto">
          <a:xfrm>
            <a:off x="2667000" y="6248400"/>
            <a:ext cx="2895600" cy="457200"/>
          </a:xfrm>
          <a:prstGeom prst="rect">
            <a:avLst/>
          </a:prstGeom>
          <a:noFill/>
          <a:ln>
            <a:noFill/>
          </a:ln>
          <a:effectLst>
            <a:outerShdw blurRad="38100" dist="12700" dir="2700000" algn="ctr" rotWithShape="0">
              <a:srgbClr val="FFFFFF">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eaLnBrk="0" hangingPunct="0">
              <a:defRPr sz="1400">
                <a:latin typeface="Arial" pitchFamily="34" charset="0"/>
              </a:defRPr>
            </a:lvl1pPr>
          </a:lstStyle>
          <a:p>
            <a:endParaRPr lang="en-US" altLang="en-US"/>
          </a:p>
        </p:txBody>
      </p:sp>
      <p:sp>
        <p:nvSpPr>
          <p:cNvPr id="233478" name="Rectangle 6"/>
          <p:cNvSpPr>
            <a:spLocks noGrp="1" noChangeArrowheads="1"/>
          </p:cNvSpPr>
          <p:nvPr>
            <p:ph type="sldNum" sz="quarter" idx="4"/>
          </p:nvPr>
        </p:nvSpPr>
        <p:spPr bwMode="auto">
          <a:xfrm>
            <a:off x="5943600" y="6248400"/>
            <a:ext cx="1905000" cy="457200"/>
          </a:xfrm>
          <a:prstGeom prst="rect">
            <a:avLst/>
          </a:prstGeom>
          <a:noFill/>
          <a:ln>
            <a:noFill/>
          </a:ln>
          <a:effectLst>
            <a:outerShdw blurRad="38100" dist="12700" dir="2700000" algn="ctr" rotWithShape="0">
              <a:srgbClr val="FFFFFF">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r" eaLnBrk="0" hangingPunct="0">
              <a:defRPr sz="1400">
                <a:latin typeface="Arial" pitchFamily="34" charset="0"/>
              </a:defRPr>
            </a:lvl1pPr>
          </a:lstStyle>
          <a:p>
            <a:fld id="{1120AA43-12DA-479C-A3AD-0DF7015D9564}"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84704" r:id="rId1"/>
    <p:sldLayoutId id="2147484705" r:id="rId2"/>
    <p:sldLayoutId id="2147484706" r:id="rId3"/>
    <p:sldLayoutId id="2147484707" r:id="rId4"/>
    <p:sldLayoutId id="2147484708" r:id="rId5"/>
    <p:sldLayoutId id="2147484709" r:id="rId6"/>
    <p:sldLayoutId id="2147484710" r:id="rId7"/>
    <p:sldLayoutId id="2147484711" r:id="rId8"/>
    <p:sldLayoutId id="2147484712" r:id="rId9"/>
    <p:sldLayoutId id="2147484713" r:id="rId10"/>
    <p:sldLayoutId id="2147484714" r:id="rId11"/>
  </p:sldLayoutIdLst>
  <p:hf sldNum="0" hdr="0"/>
  <p:txStyles>
    <p:titleStyle>
      <a:lvl1pPr algn="ctr" rtl="0" eaLnBrk="0" fontAlgn="base" hangingPunct="0">
        <a:spcBef>
          <a:spcPct val="0"/>
        </a:spcBef>
        <a:spcAft>
          <a:spcPct val="0"/>
        </a:spcAft>
        <a:defRPr sz="4400">
          <a:solidFill>
            <a:schemeClr val="tx2"/>
          </a:solidFill>
          <a:latin typeface="+mj-lt"/>
          <a:ea typeface="MS PGothic" pitchFamily="34" charset="-128"/>
          <a:cs typeface="+mj-cs"/>
        </a:defRPr>
      </a:lvl1pPr>
      <a:lvl2pPr algn="ctr" rtl="0" eaLnBrk="0" fontAlgn="base" hangingPunct="0">
        <a:spcBef>
          <a:spcPct val="0"/>
        </a:spcBef>
        <a:spcAft>
          <a:spcPct val="0"/>
        </a:spcAft>
        <a:defRPr sz="4400">
          <a:solidFill>
            <a:schemeClr val="tx2"/>
          </a:solidFill>
          <a:latin typeface="Impact" pitchFamily="26" charset="0"/>
          <a:ea typeface="MS PGothic" pitchFamily="34" charset="-128"/>
          <a:cs typeface="ＭＳ Ｐゴシック" pitchFamily="26" charset="-128"/>
        </a:defRPr>
      </a:lvl2pPr>
      <a:lvl3pPr algn="ctr" rtl="0" eaLnBrk="0" fontAlgn="base" hangingPunct="0">
        <a:spcBef>
          <a:spcPct val="0"/>
        </a:spcBef>
        <a:spcAft>
          <a:spcPct val="0"/>
        </a:spcAft>
        <a:defRPr sz="4400">
          <a:solidFill>
            <a:schemeClr val="tx2"/>
          </a:solidFill>
          <a:latin typeface="Impact" pitchFamily="26" charset="0"/>
          <a:ea typeface="MS PGothic" pitchFamily="34" charset="-128"/>
          <a:cs typeface="ＭＳ Ｐゴシック" pitchFamily="26" charset="-128"/>
        </a:defRPr>
      </a:lvl3pPr>
      <a:lvl4pPr algn="ctr" rtl="0" eaLnBrk="0" fontAlgn="base" hangingPunct="0">
        <a:spcBef>
          <a:spcPct val="0"/>
        </a:spcBef>
        <a:spcAft>
          <a:spcPct val="0"/>
        </a:spcAft>
        <a:defRPr sz="4400">
          <a:solidFill>
            <a:schemeClr val="tx2"/>
          </a:solidFill>
          <a:latin typeface="Impact" pitchFamily="26" charset="0"/>
          <a:ea typeface="MS PGothic" pitchFamily="34" charset="-128"/>
          <a:cs typeface="ＭＳ Ｐゴシック" pitchFamily="26" charset="-128"/>
        </a:defRPr>
      </a:lvl4pPr>
      <a:lvl5pPr algn="ctr" rtl="0" eaLnBrk="0" fontAlgn="base" hangingPunct="0">
        <a:spcBef>
          <a:spcPct val="0"/>
        </a:spcBef>
        <a:spcAft>
          <a:spcPct val="0"/>
        </a:spcAft>
        <a:defRPr sz="4400">
          <a:solidFill>
            <a:schemeClr val="tx2"/>
          </a:solidFill>
          <a:latin typeface="Impact" pitchFamily="26" charset="0"/>
          <a:ea typeface="MS PGothic" pitchFamily="34" charset="-128"/>
          <a:cs typeface="ＭＳ Ｐゴシック" pitchFamily="26" charset="-128"/>
        </a:defRPr>
      </a:lvl5pPr>
      <a:lvl6pPr marL="457200" algn="ctr" rtl="0" fontAlgn="base">
        <a:spcBef>
          <a:spcPct val="0"/>
        </a:spcBef>
        <a:spcAft>
          <a:spcPct val="0"/>
        </a:spcAft>
        <a:defRPr sz="4400">
          <a:solidFill>
            <a:schemeClr val="tx2"/>
          </a:solidFill>
          <a:latin typeface="Impact" pitchFamily="26" charset="0"/>
          <a:ea typeface="ＭＳ Ｐゴシック" pitchFamily="26" charset="-128"/>
          <a:cs typeface="ＭＳ Ｐゴシック" pitchFamily="26" charset="-128"/>
        </a:defRPr>
      </a:lvl6pPr>
      <a:lvl7pPr marL="914400" algn="ctr" rtl="0" fontAlgn="base">
        <a:spcBef>
          <a:spcPct val="0"/>
        </a:spcBef>
        <a:spcAft>
          <a:spcPct val="0"/>
        </a:spcAft>
        <a:defRPr sz="4400">
          <a:solidFill>
            <a:schemeClr val="tx2"/>
          </a:solidFill>
          <a:latin typeface="Impact" pitchFamily="26" charset="0"/>
          <a:ea typeface="ＭＳ Ｐゴシック" pitchFamily="26" charset="-128"/>
          <a:cs typeface="ＭＳ Ｐゴシック" pitchFamily="26" charset="-128"/>
        </a:defRPr>
      </a:lvl7pPr>
      <a:lvl8pPr marL="1371600" algn="ctr" rtl="0" fontAlgn="base">
        <a:spcBef>
          <a:spcPct val="0"/>
        </a:spcBef>
        <a:spcAft>
          <a:spcPct val="0"/>
        </a:spcAft>
        <a:defRPr sz="4400">
          <a:solidFill>
            <a:schemeClr val="tx2"/>
          </a:solidFill>
          <a:latin typeface="Impact" pitchFamily="26" charset="0"/>
          <a:ea typeface="ＭＳ Ｐゴシック" pitchFamily="26" charset="-128"/>
          <a:cs typeface="ＭＳ Ｐゴシック" pitchFamily="26" charset="-128"/>
        </a:defRPr>
      </a:lvl8pPr>
      <a:lvl9pPr marL="1828800" algn="ctr" rtl="0" fontAlgn="base">
        <a:spcBef>
          <a:spcPct val="0"/>
        </a:spcBef>
        <a:spcAft>
          <a:spcPct val="0"/>
        </a:spcAft>
        <a:defRPr sz="4400">
          <a:solidFill>
            <a:schemeClr val="tx2"/>
          </a:solidFill>
          <a:latin typeface="Impact" pitchFamily="26" charset="0"/>
          <a:ea typeface="ＭＳ Ｐゴシック" pitchFamily="26" charset="-128"/>
          <a:cs typeface="ＭＳ Ｐゴシック" pitchFamily="26" charset="-128"/>
        </a:defRPr>
      </a:lvl9pPr>
    </p:titleStyle>
    <p:bodyStyle>
      <a:lvl1pPr marL="342900" indent="-342900" algn="l" rtl="0" eaLnBrk="0" fontAlgn="base" hangingPunct="0">
        <a:spcBef>
          <a:spcPct val="20000"/>
        </a:spcBef>
        <a:spcAft>
          <a:spcPct val="0"/>
        </a:spcAft>
        <a:buFont typeface="Wingdings" pitchFamily="2" charset="2"/>
        <a:buChar char=""/>
        <a:defRPr sz="3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Font typeface="Wingdings" pitchFamily="2" charset="2"/>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Font typeface="Wingdings" pitchFamily="2" charset="2"/>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Font typeface="Wingdings" pitchFamily="2" charset="2"/>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Font typeface="Wingdings" pitchFamily="2" charset="2"/>
        <a:buChar char=""/>
        <a:defRPr sz="2000">
          <a:solidFill>
            <a:schemeClr val="tx1"/>
          </a:solidFill>
          <a:latin typeface="+mn-lt"/>
          <a:ea typeface="MS PGothic" pitchFamily="34" charset="-128"/>
        </a:defRPr>
      </a:lvl5pPr>
      <a:lvl6pPr marL="2514600" indent="-228600" algn="l" rtl="0" fontAlgn="base">
        <a:spcBef>
          <a:spcPct val="20000"/>
        </a:spcBef>
        <a:spcAft>
          <a:spcPct val="0"/>
        </a:spcAft>
        <a:buFont typeface="Wingdings" pitchFamily="26" charset="2"/>
        <a:buChar char=""/>
        <a:defRPr sz="2000">
          <a:solidFill>
            <a:schemeClr val="tx1"/>
          </a:solidFill>
          <a:latin typeface="+mn-lt"/>
          <a:ea typeface="+mn-ea"/>
        </a:defRPr>
      </a:lvl6pPr>
      <a:lvl7pPr marL="2971800" indent="-228600" algn="l" rtl="0" fontAlgn="base">
        <a:spcBef>
          <a:spcPct val="20000"/>
        </a:spcBef>
        <a:spcAft>
          <a:spcPct val="0"/>
        </a:spcAft>
        <a:buFont typeface="Wingdings" pitchFamily="26" charset="2"/>
        <a:buChar char=""/>
        <a:defRPr sz="2000">
          <a:solidFill>
            <a:schemeClr val="tx1"/>
          </a:solidFill>
          <a:latin typeface="+mn-lt"/>
          <a:ea typeface="+mn-ea"/>
        </a:defRPr>
      </a:lvl7pPr>
      <a:lvl8pPr marL="3429000" indent="-228600" algn="l" rtl="0" fontAlgn="base">
        <a:spcBef>
          <a:spcPct val="20000"/>
        </a:spcBef>
        <a:spcAft>
          <a:spcPct val="0"/>
        </a:spcAft>
        <a:buFont typeface="Wingdings" pitchFamily="26" charset="2"/>
        <a:buChar char=""/>
        <a:defRPr sz="2000">
          <a:solidFill>
            <a:schemeClr val="tx1"/>
          </a:solidFill>
          <a:latin typeface="+mn-lt"/>
          <a:ea typeface="+mn-ea"/>
        </a:defRPr>
      </a:lvl8pPr>
      <a:lvl9pPr marL="3886200" indent="-228600" algn="l" rtl="0" fontAlgn="base">
        <a:spcBef>
          <a:spcPct val="20000"/>
        </a:spcBef>
        <a:spcAft>
          <a:spcPct val="0"/>
        </a:spcAft>
        <a:buFont typeface="Wingdings" pitchFamily="26" charset="2"/>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FCC99"/>
            </a:gs>
            <a:gs pos="50000">
              <a:schemeClr val="bg1"/>
            </a:gs>
            <a:gs pos="100000">
              <a:srgbClr val="FFCC99"/>
            </a:gs>
          </a:gsLst>
          <a:lin ang="5400000" scaled="1"/>
        </a:gradFill>
        <a:effectLst/>
      </p:bgPr>
    </p:bg>
    <p:spTree>
      <p:nvGrpSpPr>
        <p:cNvPr id="1" name=""/>
        <p:cNvGrpSpPr/>
        <p:nvPr/>
      </p:nvGrpSpPr>
      <p:grpSpPr>
        <a:xfrm>
          <a:off x="0" y="0"/>
          <a:ext cx="0" cy="0"/>
          <a:chOff x="0" y="0"/>
          <a:chExt cx="0" cy="0"/>
        </a:xfrm>
      </p:grpSpPr>
      <p:grpSp>
        <p:nvGrpSpPr>
          <p:cNvPr id="62466" name="Group 2"/>
          <p:cNvGrpSpPr>
            <a:grpSpLocks/>
          </p:cNvGrpSpPr>
          <p:nvPr/>
        </p:nvGrpSpPr>
        <p:grpSpPr bwMode="auto">
          <a:xfrm>
            <a:off x="0" y="0"/>
            <a:ext cx="3200400" cy="6858000"/>
            <a:chOff x="0" y="0"/>
            <a:chExt cx="2016" cy="4320"/>
          </a:xfrm>
        </p:grpSpPr>
        <p:sp>
          <p:nvSpPr>
            <p:cNvPr id="229379" name="Rectangle 3"/>
            <p:cNvSpPr>
              <a:spLocks noChangeArrowheads="1"/>
            </p:cNvSpPr>
            <p:nvPr/>
          </p:nvSpPr>
          <p:spPr bwMode="auto">
            <a:xfrm>
              <a:off x="0" y="0"/>
              <a:ext cx="480" cy="4320"/>
            </a:xfrm>
            <a:prstGeom prst="rect">
              <a:avLst/>
            </a:prstGeom>
            <a:solidFill>
              <a:schemeClr val="accent1"/>
            </a:solidFill>
            <a:ln w="9525">
              <a:noFill/>
              <a:miter lim="800000"/>
              <a:headEnd/>
              <a:tailEn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229380" name="Rectangle 4"/>
            <p:cNvSpPr>
              <a:spLocks noChangeArrowheads="1"/>
            </p:cNvSpPr>
            <p:nvPr/>
          </p:nvSpPr>
          <p:spPr bwMode="auto">
            <a:xfrm>
              <a:off x="432" y="0"/>
              <a:ext cx="1584" cy="672"/>
            </a:xfrm>
            <a:prstGeom prst="rect">
              <a:avLst/>
            </a:prstGeom>
            <a:solidFill>
              <a:schemeClr val="accent1"/>
            </a:solidFill>
            <a:ln w="9525">
              <a:noFill/>
              <a:miter lim="800000"/>
              <a:headEnd/>
              <a:tailEn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sp>
        <p:nvSpPr>
          <p:cNvPr id="229381" name="AutoShape 5"/>
          <p:cNvSpPr>
            <a:spLocks noChangeArrowheads="1"/>
          </p:cNvSpPr>
          <p:nvPr/>
        </p:nvSpPr>
        <p:spPr bwMode="auto">
          <a:xfrm>
            <a:off x="762000" y="762000"/>
            <a:ext cx="5105400" cy="609600"/>
          </a:xfrm>
          <a:prstGeom prst="roundRect">
            <a:avLst>
              <a:gd name="adj" fmla="val 50000"/>
            </a:avLst>
          </a:prstGeom>
          <a:solidFill>
            <a:schemeClr val="bg1"/>
          </a:solidFill>
          <a:ln w="9525">
            <a:noFill/>
            <a:round/>
            <a:headEnd/>
            <a:tailEn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endParaRPr kumimoji="1" lang="en-US" altLang="en-US"/>
          </a:p>
        </p:txBody>
      </p:sp>
      <p:sp>
        <p:nvSpPr>
          <p:cNvPr id="62468" name="Rectangle 6"/>
          <p:cNvSpPr>
            <a:spLocks noGrp="1" noChangeArrowheads="1"/>
          </p:cNvSpPr>
          <p:nvPr>
            <p:ph type="title"/>
          </p:nvPr>
        </p:nvSpPr>
        <p:spPr bwMode="auto">
          <a:xfrm>
            <a:off x="914400" y="762000"/>
            <a:ext cx="8001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62469" name="Rectangle 7"/>
          <p:cNvSpPr>
            <a:spLocks noGrp="1" noChangeArrowheads="1"/>
          </p:cNvSpPr>
          <p:nvPr>
            <p:ph type="body" idx="1"/>
          </p:nvPr>
        </p:nvSpPr>
        <p:spPr bwMode="auto">
          <a:xfrm>
            <a:off x="914400" y="2362200"/>
            <a:ext cx="8001000" cy="3733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29384" name="Rectangle 8"/>
          <p:cNvSpPr>
            <a:spLocks noGrp="1" noChangeArrowheads="1"/>
          </p:cNvSpPr>
          <p:nvPr>
            <p:ph type="dt" sz="half" idx="2"/>
          </p:nvPr>
        </p:nvSpPr>
        <p:spPr bwMode="auto">
          <a:xfrm>
            <a:off x="7010400" y="6553200"/>
            <a:ext cx="1905000" cy="3048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lvl1pPr algn="r">
              <a:defRPr sz="1400">
                <a:latin typeface="Arial" pitchFamily="34" charset="0"/>
              </a:defRPr>
            </a:lvl1pPr>
          </a:lstStyle>
          <a:p>
            <a:endParaRPr lang="en-US" altLang="en-US"/>
          </a:p>
        </p:txBody>
      </p:sp>
      <p:sp>
        <p:nvSpPr>
          <p:cNvPr id="229385" name="Rectangle 9"/>
          <p:cNvSpPr>
            <a:spLocks noGrp="1" noChangeArrowheads="1"/>
          </p:cNvSpPr>
          <p:nvPr>
            <p:ph type="ftr" sz="quarter" idx="3"/>
          </p:nvPr>
        </p:nvSpPr>
        <p:spPr bwMode="auto">
          <a:xfrm>
            <a:off x="2936875" y="6529388"/>
            <a:ext cx="2895600" cy="3048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lvl1pPr algn="ctr">
              <a:defRPr sz="1400">
                <a:latin typeface="Arial" pitchFamily="34" charset="0"/>
              </a:defRPr>
            </a:lvl1pPr>
          </a:lstStyle>
          <a:p>
            <a:endParaRPr lang="en-US" altLang="en-US"/>
          </a:p>
        </p:txBody>
      </p:sp>
      <p:sp>
        <p:nvSpPr>
          <p:cNvPr id="229386" name="Rectangle 10"/>
          <p:cNvSpPr>
            <a:spLocks noGrp="1" noChangeArrowheads="1"/>
          </p:cNvSpPr>
          <p:nvPr>
            <p:ph type="sldNum" sz="quarter" idx="4"/>
          </p:nvPr>
        </p:nvSpPr>
        <p:spPr bwMode="auto">
          <a:xfrm>
            <a:off x="84138" y="6343650"/>
            <a:ext cx="587375" cy="48895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spAutoFit/>
          </a:bodyPr>
          <a:lstStyle>
            <a:lvl1pPr>
              <a:defRPr sz="2600" b="1">
                <a:solidFill>
                  <a:schemeClr val="bg1"/>
                </a:solidFill>
                <a:latin typeface="Arial" pitchFamily="34" charset="0"/>
              </a:defRPr>
            </a:lvl1pPr>
          </a:lstStyle>
          <a:p>
            <a:fld id="{EB8949EB-F88E-4360-98A6-15D217705C35}" type="slidenum">
              <a:rPr lang="en-US" altLang="en-US"/>
              <a:pPr/>
              <a:t>‹#›</a:t>
            </a:fld>
            <a:endParaRPr lang="en-US" altLang="en-US"/>
          </a:p>
        </p:txBody>
      </p:sp>
      <p:grpSp>
        <p:nvGrpSpPr>
          <p:cNvPr id="62473" name="Group 11"/>
          <p:cNvGrpSpPr>
            <a:grpSpLocks/>
          </p:cNvGrpSpPr>
          <p:nvPr/>
        </p:nvGrpSpPr>
        <p:grpSpPr bwMode="auto">
          <a:xfrm>
            <a:off x="228600" y="1981200"/>
            <a:ext cx="7391400" cy="319088"/>
            <a:chOff x="144" y="1248"/>
            <a:chExt cx="4656" cy="201"/>
          </a:xfrm>
        </p:grpSpPr>
        <p:sp>
          <p:nvSpPr>
            <p:cNvPr id="229388" name="AutoShape 12"/>
            <p:cNvSpPr>
              <a:spLocks noChangeArrowheads="1"/>
            </p:cNvSpPr>
            <p:nvPr/>
          </p:nvSpPr>
          <p:spPr bwMode="auto">
            <a:xfrm>
              <a:off x="384" y="1248"/>
              <a:ext cx="4416" cy="200"/>
            </a:xfrm>
            <a:prstGeom prst="roundRect">
              <a:avLst>
                <a:gd name="adj" fmla="val 0"/>
              </a:avLst>
            </a:prstGeom>
            <a:solidFill>
              <a:schemeClr val="bg2"/>
            </a:solidFill>
            <a:ln w="9525">
              <a:noFill/>
              <a:round/>
              <a:headEnd/>
              <a:tailEn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229389" name="AutoShape 13"/>
            <p:cNvSpPr>
              <a:spLocks noChangeArrowheads="1"/>
            </p:cNvSpPr>
            <p:nvPr/>
          </p:nvSpPr>
          <p:spPr bwMode="auto">
            <a:xfrm flipH="1">
              <a:off x="144" y="1248"/>
              <a:ext cx="248" cy="201"/>
            </a:xfrm>
            <a:prstGeom prst="flowChartDelay">
              <a:avLst/>
            </a:prstGeom>
            <a:solidFill>
              <a:schemeClr val="bg2"/>
            </a:solidFill>
            <a:ln w="9525">
              <a:noFill/>
              <a:miter lim="800000"/>
              <a:headEnd/>
              <a:tailEn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spTree>
  </p:cSld>
  <p:clrMap bg1="dk2" tx1="lt1" bg2="dk1" tx2="lt2" accent1="accent1" accent2="accent2" accent3="accent3" accent4="accent4" accent5="accent5" accent6="accent6" hlink="hlink" folHlink="folHlink"/>
  <p:sldLayoutIdLst>
    <p:sldLayoutId id="2147484816" r:id="rId1"/>
    <p:sldLayoutId id="2147484715" r:id="rId2"/>
    <p:sldLayoutId id="2147484716" r:id="rId3"/>
    <p:sldLayoutId id="2147484717" r:id="rId4"/>
    <p:sldLayoutId id="2147484718" r:id="rId5"/>
    <p:sldLayoutId id="2147484719" r:id="rId6"/>
    <p:sldLayoutId id="2147484720" r:id="rId7"/>
    <p:sldLayoutId id="2147484721" r:id="rId8"/>
    <p:sldLayoutId id="2147484722" r:id="rId9"/>
    <p:sldLayoutId id="2147484723" r:id="rId10"/>
    <p:sldLayoutId id="2147484724" r:id="rId11"/>
  </p:sldLayoutIdLst>
  <p:txStyles>
    <p:titleStyle>
      <a:lvl1pPr algn="l" rtl="0" eaLnBrk="0" fontAlgn="base" hangingPunct="0">
        <a:lnSpc>
          <a:spcPct val="90000"/>
        </a:lnSpc>
        <a:spcBef>
          <a:spcPct val="0"/>
        </a:spcBef>
        <a:spcAft>
          <a:spcPct val="0"/>
        </a:spcAft>
        <a:defRPr sz="3600" b="1">
          <a:solidFill>
            <a:schemeClr val="tx2"/>
          </a:solidFill>
          <a:latin typeface="+mj-lt"/>
          <a:ea typeface="MS PGothic" pitchFamily="34" charset="-128"/>
          <a:cs typeface="ＭＳ Ｐゴシック" pitchFamily="26" charset="-128"/>
        </a:defRPr>
      </a:lvl1pPr>
      <a:lvl2pPr algn="l" rtl="0" eaLnBrk="0" fontAlgn="base" hangingPunct="0">
        <a:lnSpc>
          <a:spcPct val="90000"/>
        </a:lnSpc>
        <a:spcBef>
          <a:spcPct val="0"/>
        </a:spcBef>
        <a:spcAft>
          <a:spcPct val="0"/>
        </a:spcAft>
        <a:defRPr sz="3600" b="1">
          <a:solidFill>
            <a:schemeClr val="tx2"/>
          </a:solidFill>
          <a:latin typeface="Arial" pitchFamily="26" charset="0"/>
          <a:ea typeface="MS PGothic" pitchFamily="34" charset="-128"/>
          <a:cs typeface="ＭＳ Ｐゴシック" pitchFamily="26" charset="-128"/>
        </a:defRPr>
      </a:lvl2pPr>
      <a:lvl3pPr algn="l" rtl="0" eaLnBrk="0" fontAlgn="base" hangingPunct="0">
        <a:lnSpc>
          <a:spcPct val="90000"/>
        </a:lnSpc>
        <a:spcBef>
          <a:spcPct val="0"/>
        </a:spcBef>
        <a:spcAft>
          <a:spcPct val="0"/>
        </a:spcAft>
        <a:defRPr sz="3600" b="1">
          <a:solidFill>
            <a:schemeClr val="tx2"/>
          </a:solidFill>
          <a:latin typeface="Arial" pitchFamily="26" charset="0"/>
          <a:ea typeface="MS PGothic" pitchFamily="34" charset="-128"/>
          <a:cs typeface="ＭＳ Ｐゴシック" pitchFamily="26" charset="-128"/>
        </a:defRPr>
      </a:lvl3pPr>
      <a:lvl4pPr algn="l" rtl="0" eaLnBrk="0" fontAlgn="base" hangingPunct="0">
        <a:lnSpc>
          <a:spcPct val="90000"/>
        </a:lnSpc>
        <a:spcBef>
          <a:spcPct val="0"/>
        </a:spcBef>
        <a:spcAft>
          <a:spcPct val="0"/>
        </a:spcAft>
        <a:defRPr sz="3600" b="1">
          <a:solidFill>
            <a:schemeClr val="tx2"/>
          </a:solidFill>
          <a:latin typeface="Arial" pitchFamily="26" charset="0"/>
          <a:ea typeface="MS PGothic" pitchFamily="34" charset="-128"/>
          <a:cs typeface="ＭＳ Ｐゴシック" pitchFamily="26" charset="-128"/>
        </a:defRPr>
      </a:lvl4pPr>
      <a:lvl5pPr algn="l" rtl="0" eaLnBrk="0" fontAlgn="base" hangingPunct="0">
        <a:lnSpc>
          <a:spcPct val="90000"/>
        </a:lnSpc>
        <a:spcBef>
          <a:spcPct val="0"/>
        </a:spcBef>
        <a:spcAft>
          <a:spcPct val="0"/>
        </a:spcAft>
        <a:defRPr sz="3600" b="1">
          <a:solidFill>
            <a:schemeClr val="tx2"/>
          </a:solidFill>
          <a:latin typeface="Arial" pitchFamily="26" charset="0"/>
          <a:ea typeface="MS PGothic" pitchFamily="34" charset="-128"/>
          <a:cs typeface="ＭＳ Ｐゴシック" pitchFamily="26" charset="-128"/>
        </a:defRPr>
      </a:lvl5pPr>
      <a:lvl6pPr marL="457200" algn="l" rtl="0" fontAlgn="base">
        <a:lnSpc>
          <a:spcPct val="90000"/>
        </a:lnSpc>
        <a:spcBef>
          <a:spcPct val="0"/>
        </a:spcBef>
        <a:spcAft>
          <a:spcPct val="0"/>
        </a:spcAft>
        <a:defRPr sz="3600" b="1">
          <a:solidFill>
            <a:schemeClr val="tx2"/>
          </a:solidFill>
          <a:latin typeface="Arial" pitchFamily="26" charset="0"/>
        </a:defRPr>
      </a:lvl6pPr>
      <a:lvl7pPr marL="914400" algn="l" rtl="0" fontAlgn="base">
        <a:lnSpc>
          <a:spcPct val="90000"/>
        </a:lnSpc>
        <a:spcBef>
          <a:spcPct val="0"/>
        </a:spcBef>
        <a:spcAft>
          <a:spcPct val="0"/>
        </a:spcAft>
        <a:defRPr sz="3600" b="1">
          <a:solidFill>
            <a:schemeClr val="tx2"/>
          </a:solidFill>
          <a:latin typeface="Arial" pitchFamily="26" charset="0"/>
        </a:defRPr>
      </a:lvl7pPr>
      <a:lvl8pPr marL="1371600" algn="l" rtl="0" fontAlgn="base">
        <a:lnSpc>
          <a:spcPct val="90000"/>
        </a:lnSpc>
        <a:spcBef>
          <a:spcPct val="0"/>
        </a:spcBef>
        <a:spcAft>
          <a:spcPct val="0"/>
        </a:spcAft>
        <a:defRPr sz="3600" b="1">
          <a:solidFill>
            <a:schemeClr val="tx2"/>
          </a:solidFill>
          <a:latin typeface="Arial" pitchFamily="26" charset="0"/>
        </a:defRPr>
      </a:lvl8pPr>
      <a:lvl9pPr marL="1828800" algn="l" rtl="0" fontAlgn="base">
        <a:lnSpc>
          <a:spcPct val="90000"/>
        </a:lnSpc>
        <a:spcBef>
          <a:spcPct val="0"/>
        </a:spcBef>
        <a:spcAft>
          <a:spcPct val="0"/>
        </a:spcAft>
        <a:defRPr sz="3600" b="1">
          <a:solidFill>
            <a:schemeClr val="tx2"/>
          </a:solidFill>
          <a:latin typeface="Arial" pitchFamily="26" charset="0"/>
        </a:defRPr>
      </a:lvl9pPr>
    </p:titleStyle>
    <p:bodyStyle>
      <a:lvl1pPr marL="342900" indent="-342900" algn="l" rtl="0" eaLnBrk="0" fontAlgn="base" hangingPunct="0">
        <a:spcBef>
          <a:spcPct val="20000"/>
        </a:spcBef>
        <a:spcAft>
          <a:spcPct val="0"/>
        </a:spcAft>
        <a:buClr>
          <a:schemeClr val="tx1"/>
        </a:buClr>
        <a:buSzPct val="75000"/>
        <a:buFont typeface="Wingdings" pitchFamily="2" charset="2"/>
        <a:buChar char="l"/>
        <a:defRPr sz="2800">
          <a:solidFill>
            <a:schemeClr val="tx1"/>
          </a:solidFill>
          <a:latin typeface="+mn-lt"/>
          <a:ea typeface="MS PGothic" pitchFamily="34" charset="-128"/>
          <a:cs typeface="ＭＳ Ｐゴシック" pitchFamily="26" charset="-128"/>
        </a:defRPr>
      </a:lvl1pPr>
      <a:lvl2pPr marL="742950" indent="-285750" algn="l" rtl="0" eaLnBrk="0" fontAlgn="base" hangingPunct="0">
        <a:spcBef>
          <a:spcPct val="20000"/>
        </a:spcBef>
        <a:spcAft>
          <a:spcPct val="0"/>
        </a:spcAft>
        <a:buClr>
          <a:schemeClr val="tx1"/>
        </a:buClr>
        <a:buSzPct val="75000"/>
        <a:buChar char="–"/>
        <a:defRPr sz="2400">
          <a:solidFill>
            <a:schemeClr val="tx1"/>
          </a:solidFill>
          <a:latin typeface="+mn-lt"/>
          <a:ea typeface="MS PGothic" pitchFamily="34" charset="-128"/>
        </a:defRPr>
      </a:lvl2pPr>
      <a:lvl3pPr marL="1143000" indent="-228600" algn="l" rtl="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mn-lt"/>
          <a:ea typeface="MS PGothic" pitchFamily="34" charset="-128"/>
        </a:defRPr>
      </a:lvl3pPr>
      <a:lvl4pPr marL="1600200" indent="-228600" algn="l" rtl="0" eaLnBrk="0" fontAlgn="base" hangingPunct="0">
        <a:spcBef>
          <a:spcPct val="20000"/>
        </a:spcBef>
        <a:spcAft>
          <a:spcPct val="0"/>
        </a:spcAft>
        <a:buClr>
          <a:schemeClr val="tx1"/>
        </a:buClr>
        <a:buSzPct val="80000"/>
        <a:buChar char="–"/>
        <a:defRPr>
          <a:solidFill>
            <a:schemeClr val="tx1"/>
          </a:solidFill>
          <a:latin typeface="+mn-lt"/>
          <a:ea typeface="MS PGothic" pitchFamily="34" charset="-128"/>
        </a:defRPr>
      </a:lvl4pPr>
      <a:lvl5pPr marL="2057400" indent="-228600" algn="l" rtl="0" eaLnBrk="0" fontAlgn="base" hangingPunct="0">
        <a:spcBef>
          <a:spcPct val="20000"/>
        </a:spcBef>
        <a:spcAft>
          <a:spcPct val="0"/>
        </a:spcAft>
        <a:buClr>
          <a:schemeClr val="tx1"/>
        </a:buClr>
        <a:buSzPct val="65000"/>
        <a:buFont typeface="Wingdings" pitchFamily="2" charset="2"/>
        <a:buChar char="l"/>
        <a:defRPr>
          <a:solidFill>
            <a:schemeClr val="tx1"/>
          </a:solidFill>
          <a:latin typeface="+mn-lt"/>
          <a:ea typeface="MS PGothic" pitchFamily="34" charset="-128"/>
        </a:defRPr>
      </a:lvl5pPr>
      <a:lvl6pPr marL="2514600" indent="-228600" algn="l" rtl="0" fontAlgn="base">
        <a:spcBef>
          <a:spcPct val="20000"/>
        </a:spcBef>
        <a:spcAft>
          <a:spcPct val="0"/>
        </a:spcAft>
        <a:buClr>
          <a:schemeClr val="tx1"/>
        </a:buClr>
        <a:buSzPct val="65000"/>
        <a:buFont typeface="Wingdings" pitchFamily="26" charset="2"/>
        <a:buChar char="l"/>
        <a:defRPr>
          <a:solidFill>
            <a:schemeClr val="tx1"/>
          </a:solidFill>
          <a:latin typeface="+mn-lt"/>
          <a:ea typeface="ＭＳ Ｐゴシック" pitchFamily="26" charset="-128"/>
        </a:defRPr>
      </a:lvl6pPr>
      <a:lvl7pPr marL="2971800" indent="-228600" algn="l" rtl="0" fontAlgn="base">
        <a:spcBef>
          <a:spcPct val="20000"/>
        </a:spcBef>
        <a:spcAft>
          <a:spcPct val="0"/>
        </a:spcAft>
        <a:buClr>
          <a:schemeClr val="tx1"/>
        </a:buClr>
        <a:buSzPct val="65000"/>
        <a:buFont typeface="Wingdings" pitchFamily="26" charset="2"/>
        <a:buChar char="l"/>
        <a:defRPr>
          <a:solidFill>
            <a:schemeClr val="tx1"/>
          </a:solidFill>
          <a:latin typeface="+mn-lt"/>
          <a:ea typeface="ＭＳ Ｐゴシック" pitchFamily="26" charset="-128"/>
        </a:defRPr>
      </a:lvl7pPr>
      <a:lvl8pPr marL="3429000" indent="-228600" algn="l" rtl="0" fontAlgn="base">
        <a:spcBef>
          <a:spcPct val="20000"/>
        </a:spcBef>
        <a:spcAft>
          <a:spcPct val="0"/>
        </a:spcAft>
        <a:buClr>
          <a:schemeClr val="tx1"/>
        </a:buClr>
        <a:buSzPct val="65000"/>
        <a:buFont typeface="Wingdings" pitchFamily="26" charset="2"/>
        <a:buChar char="l"/>
        <a:defRPr>
          <a:solidFill>
            <a:schemeClr val="tx1"/>
          </a:solidFill>
          <a:latin typeface="+mn-lt"/>
          <a:ea typeface="ＭＳ Ｐゴシック" pitchFamily="26" charset="-128"/>
        </a:defRPr>
      </a:lvl8pPr>
      <a:lvl9pPr marL="3886200" indent="-228600" algn="l" rtl="0" fontAlgn="base">
        <a:spcBef>
          <a:spcPct val="20000"/>
        </a:spcBef>
        <a:spcAft>
          <a:spcPct val="0"/>
        </a:spcAft>
        <a:buClr>
          <a:schemeClr val="tx1"/>
        </a:buClr>
        <a:buSzPct val="65000"/>
        <a:buFont typeface="Wingdings" pitchFamily="26" charset="2"/>
        <a:buChar char="l"/>
        <a:defRPr>
          <a:solidFill>
            <a:schemeClr val="tx1"/>
          </a:solidFill>
          <a:latin typeface="+mn-lt"/>
          <a:ea typeface="ＭＳ Ｐゴシック" pitchFamily="2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pic>
        <p:nvPicPr>
          <p:cNvPr id="74754" name="Picture 2" descr="Expbanna"/>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invGray">
          <a:xfrm>
            <a:off x="0" y="0"/>
            <a:ext cx="6858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4755"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214020"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defRPr sz="1400">
                <a:solidFill>
                  <a:schemeClr val="tx2"/>
                </a:solidFill>
                <a:latin typeface="Arial" pitchFamily="34" charset="0"/>
              </a:defRPr>
            </a:lvl1pPr>
          </a:lstStyle>
          <a:p>
            <a:endParaRPr lang="en-US" altLang="en-US"/>
          </a:p>
        </p:txBody>
      </p:sp>
      <p:sp>
        <p:nvSpPr>
          <p:cNvPr id="214021"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ctr">
              <a:defRPr sz="1400">
                <a:solidFill>
                  <a:schemeClr val="tx2"/>
                </a:solidFill>
                <a:latin typeface="Arial" pitchFamily="34" charset="0"/>
              </a:defRPr>
            </a:lvl1pPr>
          </a:lstStyle>
          <a:p>
            <a:endParaRPr lang="en-US" altLang="en-US"/>
          </a:p>
        </p:txBody>
      </p:sp>
      <p:sp>
        <p:nvSpPr>
          <p:cNvPr id="214022"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a:defRPr sz="1400">
                <a:solidFill>
                  <a:schemeClr val="tx2"/>
                </a:solidFill>
                <a:latin typeface="Arial" pitchFamily="34" charset="0"/>
              </a:defRPr>
            </a:lvl1pPr>
          </a:lstStyle>
          <a:p>
            <a:fld id="{F8DC7D79-BE60-43A2-8BFB-BDBF7D52C2F5}" type="slidenum">
              <a:rPr lang="en-US" altLang="en-US"/>
              <a:pPr/>
              <a:t>‹#›</a:t>
            </a:fld>
            <a:endParaRPr lang="en-US" altLang="en-US"/>
          </a:p>
        </p:txBody>
      </p:sp>
      <p:pic>
        <p:nvPicPr>
          <p:cNvPr id="74759" name="Picture 7" descr="EXPHORSA"/>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66800" y="1574800"/>
            <a:ext cx="7772400" cy="130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4760"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84817" r:id="rId1"/>
    <p:sldLayoutId id="2147484725" r:id="rId2"/>
    <p:sldLayoutId id="2147484726" r:id="rId3"/>
    <p:sldLayoutId id="2147484727" r:id="rId4"/>
    <p:sldLayoutId id="2147484728" r:id="rId5"/>
    <p:sldLayoutId id="2147484729" r:id="rId6"/>
    <p:sldLayoutId id="2147484730" r:id="rId7"/>
    <p:sldLayoutId id="2147484731" r:id="rId8"/>
    <p:sldLayoutId id="2147484732" r:id="rId9"/>
    <p:sldLayoutId id="2147484733" r:id="rId10"/>
    <p:sldLayoutId id="2147484734" r:id="rId11"/>
  </p:sldLayoutIdLst>
  <p:txStyles>
    <p:titleStyle>
      <a:lvl1pPr algn="l" rtl="0" eaLnBrk="0" fontAlgn="base" hangingPunct="0">
        <a:spcBef>
          <a:spcPct val="0"/>
        </a:spcBef>
        <a:spcAft>
          <a:spcPct val="0"/>
        </a:spcAft>
        <a:defRPr sz="4400">
          <a:solidFill>
            <a:schemeClr val="tx2"/>
          </a:solidFill>
          <a:latin typeface="+mj-lt"/>
          <a:ea typeface="MS PGothic" pitchFamily="34" charset="-128"/>
          <a:cs typeface="ＭＳ Ｐゴシック" pitchFamily="26" charset="-128"/>
        </a:defRPr>
      </a:lvl1pPr>
      <a:lvl2pPr algn="l" rtl="0" eaLnBrk="0" fontAlgn="base" hangingPunct="0">
        <a:spcBef>
          <a:spcPct val="0"/>
        </a:spcBef>
        <a:spcAft>
          <a:spcPct val="0"/>
        </a:spcAft>
        <a:defRPr sz="4400">
          <a:solidFill>
            <a:schemeClr val="tx2"/>
          </a:solidFill>
          <a:latin typeface="Times New Roman" pitchFamily="26" charset="0"/>
          <a:ea typeface="MS PGothic" pitchFamily="34" charset="-128"/>
          <a:cs typeface="ＭＳ Ｐゴシック" pitchFamily="26" charset="-128"/>
        </a:defRPr>
      </a:lvl2pPr>
      <a:lvl3pPr algn="l" rtl="0" eaLnBrk="0" fontAlgn="base" hangingPunct="0">
        <a:spcBef>
          <a:spcPct val="0"/>
        </a:spcBef>
        <a:spcAft>
          <a:spcPct val="0"/>
        </a:spcAft>
        <a:defRPr sz="4400">
          <a:solidFill>
            <a:schemeClr val="tx2"/>
          </a:solidFill>
          <a:latin typeface="Times New Roman" pitchFamily="26" charset="0"/>
          <a:ea typeface="MS PGothic" pitchFamily="34" charset="-128"/>
          <a:cs typeface="ＭＳ Ｐゴシック" pitchFamily="26" charset="-128"/>
        </a:defRPr>
      </a:lvl3pPr>
      <a:lvl4pPr algn="l" rtl="0" eaLnBrk="0" fontAlgn="base" hangingPunct="0">
        <a:spcBef>
          <a:spcPct val="0"/>
        </a:spcBef>
        <a:spcAft>
          <a:spcPct val="0"/>
        </a:spcAft>
        <a:defRPr sz="4400">
          <a:solidFill>
            <a:schemeClr val="tx2"/>
          </a:solidFill>
          <a:latin typeface="Times New Roman" pitchFamily="26" charset="0"/>
          <a:ea typeface="MS PGothic" pitchFamily="34" charset="-128"/>
          <a:cs typeface="ＭＳ Ｐゴシック" pitchFamily="26" charset="-128"/>
        </a:defRPr>
      </a:lvl4pPr>
      <a:lvl5pPr algn="l" rtl="0" eaLnBrk="0" fontAlgn="base" hangingPunct="0">
        <a:spcBef>
          <a:spcPct val="0"/>
        </a:spcBef>
        <a:spcAft>
          <a:spcPct val="0"/>
        </a:spcAft>
        <a:defRPr sz="4400">
          <a:solidFill>
            <a:schemeClr val="tx2"/>
          </a:solidFill>
          <a:latin typeface="Times New Roman" pitchFamily="26" charset="0"/>
          <a:ea typeface="MS PGothic" pitchFamily="34" charset="-128"/>
          <a:cs typeface="ＭＳ Ｐゴシック" pitchFamily="26" charset="-128"/>
        </a:defRPr>
      </a:lvl5pPr>
      <a:lvl6pPr marL="457200" algn="l" rtl="0" fontAlgn="base">
        <a:spcBef>
          <a:spcPct val="0"/>
        </a:spcBef>
        <a:spcAft>
          <a:spcPct val="0"/>
        </a:spcAft>
        <a:defRPr sz="4400">
          <a:solidFill>
            <a:schemeClr val="tx2"/>
          </a:solidFill>
          <a:latin typeface="Times New Roman" pitchFamily="26" charset="0"/>
        </a:defRPr>
      </a:lvl6pPr>
      <a:lvl7pPr marL="914400" algn="l" rtl="0" fontAlgn="base">
        <a:spcBef>
          <a:spcPct val="0"/>
        </a:spcBef>
        <a:spcAft>
          <a:spcPct val="0"/>
        </a:spcAft>
        <a:defRPr sz="4400">
          <a:solidFill>
            <a:schemeClr val="tx2"/>
          </a:solidFill>
          <a:latin typeface="Times New Roman" pitchFamily="26" charset="0"/>
        </a:defRPr>
      </a:lvl7pPr>
      <a:lvl8pPr marL="1371600" algn="l" rtl="0" fontAlgn="base">
        <a:spcBef>
          <a:spcPct val="0"/>
        </a:spcBef>
        <a:spcAft>
          <a:spcPct val="0"/>
        </a:spcAft>
        <a:defRPr sz="4400">
          <a:solidFill>
            <a:schemeClr val="tx2"/>
          </a:solidFill>
          <a:latin typeface="Times New Roman" pitchFamily="26" charset="0"/>
        </a:defRPr>
      </a:lvl8pPr>
      <a:lvl9pPr marL="1828800" algn="l" rtl="0" fontAlgn="base">
        <a:spcBef>
          <a:spcPct val="0"/>
        </a:spcBef>
        <a:spcAft>
          <a:spcPct val="0"/>
        </a:spcAft>
        <a:defRPr sz="4400">
          <a:solidFill>
            <a:schemeClr val="tx2"/>
          </a:solidFill>
          <a:latin typeface="Times New Roman" pitchFamily="26" charset="0"/>
        </a:defRPr>
      </a:lvl9pPr>
    </p:titleStyle>
    <p:bodyStyle>
      <a:lvl1pPr marL="342900" indent="-342900" algn="l" rtl="0" eaLnBrk="0" fontAlgn="base" hangingPunct="0">
        <a:spcBef>
          <a:spcPct val="20000"/>
        </a:spcBef>
        <a:spcAft>
          <a:spcPct val="0"/>
        </a:spcAft>
        <a:buBlip>
          <a:blip r:embed="rId16"/>
        </a:buBlip>
        <a:defRPr sz="3200">
          <a:solidFill>
            <a:schemeClr val="tx1"/>
          </a:solidFill>
          <a:latin typeface="+mn-lt"/>
          <a:ea typeface="MS PGothic" pitchFamily="34" charset="-128"/>
          <a:cs typeface="ＭＳ Ｐゴシック" pitchFamily="26" charset="-128"/>
        </a:defRPr>
      </a:lvl1pPr>
      <a:lvl2pPr marL="742950" indent="-285750" algn="l" rtl="0" eaLnBrk="0" fontAlgn="base" hangingPunct="0">
        <a:spcBef>
          <a:spcPct val="20000"/>
        </a:spcBef>
        <a:spcAft>
          <a:spcPct val="0"/>
        </a:spcAft>
        <a:buClr>
          <a:schemeClr val="accent2"/>
        </a:buClr>
        <a:buFont typeface="Wingdings" pitchFamily="2" charset="2"/>
        <a:buBlip>
          <a:blip r:embed="rId17"/>
        </a:buBlip>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lr>
          <a:schemeClr val="tx2"/>
        </a:buClr>
        <a:buFont typeface="Wingdings" pitchFamily="2" charset="2"/>
        <a:buChar char="s"/>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lr>
          <a:schemeClr val="tx2"/>
        </a:buClr>
        <a:buFont typeface="Wingdings" pitchFamily="2" charset="2"/>
        <a:buChar char="s"/>
        <a:defRPr sz="2000">
          <a:solidFill>
            <a:schemeClr val="tx1"/>
          </a:solidFill>
          <a:latin typeface="+mn-lt"/>
          <a:ea typeface="MS PGothic" pitchFamily="34" charset="-128"/>
        </a:defRPr>
      </a:lvl5pPr>
      <a:lvl6pPr marL="2514600" indent="-228600" algn="l" rtl="0" fontAlgn="base">
        <a:spcBef>
          <a:spcPct val="20000"/>
        </a:spcBef>
        <a:spcAft>
          <a:spcPct val="0"/>
        </a:spcAft>
        <a:buClr>
          <a:schemeClr val="tx2"/>
        </a:buClr>
        <a:buFont typeface="Wingdings" pitchFamily="26" charset="2"/>
        <a:buChar char="s"/>
        <a:defRPr sz="2000">
          <a:solidFill>
            <a:schemeClr val="tx1"/>
          </a:solidFill>
          <a:latin typeface="+mn-lt"/>
          <a:ea typeface="ＭＳ Ｐゴシック" pitchFamily="26" charset="-128"/>
        </a:defRPr>
      </a:lvl6pPr>
      <a:lvl7pPr marL="2971800" indent="-228600" algn="l" rtl="0" fontAlgn="base">
        <a:spcBef>
          <a:spcPct val="20000"/>
        </a:spcBef>
        <a:spcAft>
          <a:spcPct val="0"/>
        </a:spcAft>
        <a:buClr>
          <a:schemeClr val="tx2"/>
        </a:buClr>
        <a:buFont typeface="Wingdings" pitchFamily="26" charset="2"/>
        <a:buChar char="s"/>
        <a:defRPr sz="2000">
          <a:solidFill>
            <a:schemeClr val="tx1"/>
          </a:solidFill>
          <a:latin typeface="+mn-lt"/>
          <a:ea typeface="ＭＳ Ｐゴシック" pitchFamily="26" charset="-128"/>
        </a:defRPr>
      </a:lvl7pPr>
      <a:lvl8pPr marL="3429000" indent="-228600" algn="l" rtl="0" fontAlgn="base">
        <a:spcBef>
          <a:spcPct val="20000"/>
        </a:spcBef>
        <a:spcAft>
          <a:spcPct val="0"/>
        </a:spcAft>
        <a:buClr>
          <a:schemeClr val="tx2"/>
        </a:buClr>
        <a:buFont typeface="Wingdings" pitchFamily="26" charset="2"/>
        <a:buChar char="s"/>
        <a:defRPr sz="2000">
          <a:solidFill>
            <a:schemeClr val="tx1"/>
          </a:solidFill>
          <a:latin typeface="+mn-lt"/>
          <a:ea typeface="ＭＳ Ｐゴシック" pitchFamily="26" charset="-128"/>
        </a:defRPr>
      </a:lvl8pPr>
      <a:lvl9pPr marL="3886200" indent="-228600" algn="l" rtl="0" fontAlgn="base">
        <a:spcBef>
          <a:spcPct val="20000"/>
        </a:spcBef>
        <a:spcAft>
          <a:spcPct val="0"/>
        </a:spcAft>
        <a:buClr>
          <a:schemeClr val="tx2"/>
        </a:buClr>
        <a:buFont typeface="Wingdings" pitchFamily="26" charset="2"/>
        <a:buChar char="s"/>
        <a:defRPr sz="2000">
          <a:solidFill>
            <a:schemeClr val="tx1"/>
          </a:solidFill>
          <a:latin typeface="+mn-lt"/>
          <a:ea typeface="ＭＳ Ｐゴシック" pitchFamily="2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8704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9763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Arial" pitchFamily="34" charset="0"/>
                <a:ea typeface="Osaka" charset="-128"/>
              </a:defRPr>
            </a:lvl1pPr>
          </a:lstStyle>
          <a:p>
            <a:endParaRPr lang="en-US" altLang="en-US"/>
          </a:p>
        </p:txBody>
      </p:sp>
      <p:sp>
        <p:nvSpPr>
          <p:cNvPr id="19763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Arial" pitchFamily="34" charset="0"/>
                <a:ea typeface="Osaka" charset="-128"/>
              </a:defRPr>
            </a:lvl1pPr>
          </a:lstStyle>
          <a:p>
            <a:endParaRPr lang="en-US" altLang="en-US"/>
          </a:p>
        </p:txBody>
      </p:sp>
      <p:sp>
        <p:nvSpPr>
          <p:cNvPr id="19763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atin typeface="Arial" pitchFamily="34" charset="0"/>
                <a:ea typeface="Osaka" charset="-128"/>
              </a:defRPr>
            </a:lvl1pPr>
          </a:lstStyle>
          <a:p>
            <a:fld id="{457037B7-E2B7-4007-94EB-6F36007525DF}"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735" r:id="rId1"/>
    <p:sldLayoutId id="2147484736" r:id="rId2"/>
    <p:sldLayoutId id="2147484737" r:id="rId3"/>
    <p:sldLayoutId id="2147484738" r:id="rId4"/>
    <p:sldLayoutId id="2147484739" r:id="rId5"/>
    <p:sldLayoutId id="2147484740" r:id="rId6"/>
    <p:sldLayoutId id="2147484741" r:id="rId7"/>
    <p:sldLayoutId id="2147484742" r:id="rId8"/>
    <p:sldLayoutId id="2147484743" r:id="rId9"/>
    <p:sldLayoutId id="2147484744" r:id="rId10"/>
    <p:sldLayoutId id="214748474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26" charset="0"/>
          <a:ea typeface="Osaka" pitchFamily="26" charset="-128"/>
          <a:cs typeface="Osaka" pitchFamily="26" charset="-128"/>
        </a:defRPr>
      </a:lvl2pPr>
      <a:lvl3pPr algn="ctr" rtl="0" eaLnBrk="0" fontAlgn="base" hangingPunct="0">
        <a:spcBef>
          <a:spcPct val="0"/>
        </a:spcBef>
        <a:spcAft>
          <a:spcPct val="0"/>
        </a:spcAft>
        <a:defRPr sz="4400">
          <a:solidFill>
            <a:schemeClr val="tx2"/>
          </a:solidFill>
          <a:latin typeface="Arial" pitchFamily="26" charset="0"/>
          <a:ea typeface="Osaka" pitchFamily="26" charset="-128"/>
          <a:cs typeface="Osaka" pitchFamily="26" charset="-128"/>
        </a:defRPr>
      </a:lvl3pPr>
      <a:lvl4pPr algn="ctr" rtl="0" eaLnBrk="0" fontAlgn="base" hangingPunct="0">
        <a:spcBef>
          <a:spcPct val="0"/>
        </a:spcBef>
        <a:spcAft>
          <a:spcPct val="0"/>
        </a:spcAft>
        <a:defRPr sz="4400">
          <a:solidFill>
            <a:schemeClr val="tx2"/>
          </a:solidFill>
          <a:latin typeface="Arial" pitchFamily="26" charset="0"/>
          <a:ea typeface="Osaka" pitchFamily="26" charset="-128"/>
          <a:cs typeface="Osaka" pitchFamily="26" charset="-128"/>
        </a:defRPr>
      </a:lvl4pPr>
      <a:lvl5pPr algn="ctr" rtl="0" eaLnBrk="0" fontAlgn="base" hangingPunct="0">
        <a:spcBef>
          <a:spcPct val="0"/>
        </a:spcBef>
        <a:spcAft>
          <a:spcPct val="0"/>
        </a:spcAft>
        <a:defRPr sz="4400">
          <a:solidFill>
            <a:schemeClr val="tx2"/>
          </a:solidFill>
          <a:latin typeface="Arial" pitchFamily="26" charset="0"/>
          <a:ea typeface="Osaka" pitchFamily="26" charset="-128"/>
          <a:cs typeface="Osaka" pitchFamily="26" charset="-128"/>
        </a:defRPr>
      </a:lvl5pPr>
      <a:lvl6pPr marL="457200" algn="ctr" rtl="0" fontAlgn="base">
        <a:spcBef>
          <a:spcPct val="0"/>
        </a:spcBef>
        <a:spcAft>
          <a:spcPct val="0"/>
        </a:spcAft>
        <a:defRPr sz="4400">
          <a:solidFill>
            <a:schemeClr val="tx2"/>
          </a:solidFill>
          <a:latin typeface="Arial" pitchFamily="26" charset="0"/>
          <a:ea typeface="Osaka" pitchFamily="26" charset="-128"/>
          <a:cs typeface="Osaka" pitchFamily="26" charset="-128"/>
        </a:defRPr>
      </a:lvl6pPr>
      <a:lvl7pPr marL="914400" algn="ctr" rtl="0" fontAlgn="base">
        <a:spcBef>
          <a:spcPct val="0"/>
        </a:spcBef>
        <a:spcAft>
          <a:spcPct val="0"/>
        </a:spcAft>
        <a:defRPr sz="4400">
          <a:solidFill>
            <a:schemeClr val="tx2"/>
          </a:solidFill>
          <a:latin typeface="Arial" pitchFamily="26" charset="0"/>
          <a:ea typeface="Osaka" pitchFamily="26" charset="-128"/>
          <a:cs typeface="Osaka" pitchFamily="26" charset="-128"/>
        </a:defRPr>
      </a:lvl7pPr>
      <a:lvl8pPr marL="1371600" algn="ctr" rtl="0" fontAlgn="base">
        <a:spcBef>
          <a:spcPct val="0"/>
        </a:spcBef>
        <a:spcAft>
          <a:spcPct val="0"/>
        </a:spcAft>
        <a:defRPr sz="4400">
          <a:solidFill>
            <a:schemeClr val="tx2"/>
          </a:solidFill>
          <a:latin typeface="Arial" pitchFamily="26" charset="0"/>
          <a:ea typeface="Osaka" pitchFamily="26" charset="-128"/>
          <a:cs typeface="Osaka" pitchFamily="26" charset="-128"/>
        </a:defRPr>
      </a:lvl8pPr>
      <a:lvl9pPr marL="1828800" algn="ctr" rtl="0" fontAlgn="base">
        <a:spcBef>
          <a:spcPct val="0"/>
        </a:spcBef>
        <a:spcAft>
          <a:spcPct val="0"/>
        </a:spcAft>
        <a:defRPr sz="4400">
          <a:solidFill>
            <a:schemeClr val="tx2"/>
          </a:solidFill>
          <a:latin typeface="Arial" pitchFamily="26" charset="0"/>
          <a:ea typeface="Osaka" pitchFamily="26" charset="-128"/>
          <a:cs typeface="Osaka" pitchFamily="26"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189442" name="Freeform 2"/>
          <p:cNvSpPr>
            <a:spLocks/>
          </p:cNvSpPr>
          <p:nvPr/>
        </p:nvSpPr>
        <p:spPr bwMode="auto">
          <a:xfrm>
            <a:off x="-23813" y="1763713"/>
            <a:ext cx="6899276" cy="171450"/>
          </a:xfrm>
          <a:custGeom>
            <a:avLst/>
            <a:gdLst/>
            <a:ahLst/>
            <a:cxnLst>
              <a:cxn ang="0">
                <a:pos x="3477" y="10"/>
              </a:cxn>
              <a:cxn ang="0">
                <a:pos x="4057" y="17"/>
              </a:cxn>
              <a:cxn ang="0">
                <a:pos x="4293" y="30"/>
              </a:cxn>
              <a:cxn ang="0">
                <a:pos x="4293" y="50"/>
              </a:cxn>
              <a:cxn ang="0">
                <a:pos x="4329" y="73"/>
              </a:cxn>
              <a:cxn ang="0">
                <a:pos x="4305" y="89"/>
              </a:cxn>
              <a:cxn ang="0">
                <a:pos x="4082" y="99"/>
              </a:cxn>
              <a:cxn ang="0">
                <a:pos x="3675" y="99"/>
              </a:cxn>
              <a:cxn ang="0">
                <a:pos x="3129" y="94"/>
              </a:cxn>
              <a:cxn ang="0">
                <a:pos x="2401" y="94"/>
              </a:cxn>
              <a:cxn ang="0">
                <a:pos x="1733" y="98"/>
              </a:cxn>
              <a:cxn ang="0">
                <a:pos x="657" y="102"/>
              </a:cxn>
              <a:cxn ang="0">
                <a:pos x="1" y="93"/>
              </a:cxn>
              <a:cxn ang="0">
                <a:pos x="0" y="13"/>
              </a:cxn>
              <a:cxn ang="0">
                <a:pos x="657" y="12"/>
              </a:cxn>
              <a:cxn ang="0">
                <a:pos x="1349" y="7"/>
              </a:cxn>
              <a:cxn ang="0">
                <a:pos x="2265" y="9"/>
              </a:cxn>
              <a:cxn ang="0">
                <a:pos x="2834" y="8"/>
              </a:cxn>
              <a:cxn ang="0">
                <a:pos x="3477" y="10"/>
              </a:cxn>
            </a:cxnLst>
            <a:rect l="0" t="0" r="r" b="b"/>
            <a:pathLst>
              <a:path w="4346" h="108">
                <a:moveTo>
                  <a:pt x="3477" y="10"/>
                </a:moveTo>
                <a:cubicBezTo>
                  <a:pt x="3680" y="12"/>
                  <a:pt x="3921" y="14"/>
                  <a:pt x="4057" y="17"/>
                </a:cubicBezTo>
                <a:cubicBezTo>
                  <a:pt x="4192" y="20"/>
                  <a:pt x="4253" y="24"/>
                  <a:pt x="4293" y="30"/>
                </a:cubicBezTo>
                <a:cubicBezTo>
                  <a:pt x="4333" y="36"/>
                  <a:pt x="4286" y="43"/>
                  <a:pt x="4293" y="50"/>
                </a:cubicBezTo>
                <a:cubicBezTo>
                  <a:pt x="4300" y="57"/>
                  <a:pt x="4328" y="67"/>
                  <a:pt x="4329" y="73"/>
                </a:cubicBezTo>
                <a:cubicBezTo>
                  <a:pt x="4331" y="80"/>
                  <a:pt x="4346" y="85"/>
                  <a:pt x="4305" y="89"/>
                </a:cubicBezTo>
                <a:cubicBezTo>
                  <a:pt x="4263" y="93"/>
                  <a:pt x="4186" y="97"/>
                  <a:pt x="4082" y="99"/>
                </a:cubicBezTo>
                <a:cubicBezTo>
                  <a:pt x="3977" y="100"/>
                  <a:pt x="3834" y="99"/>
                  <a:pt x="3675" y="99"/>
                </a:cubicBezTo>
                <a:cubicBezTo>
                  <a:pt x="3516" y="98"/>
                  <a:pt x="3341" y="95"/>
                  <a:pt x="3129" y="94"/>
                </a:cubicBezTo>
                <a:cubicBezTo>
                  <a:pt x="2918" y="93"/>
                  <a:pt x="2634" y="94"/>
                  <a:pt x="2401" y="94"/>
                </a:cubicBezTo>
                <a:cubicBezTo>
                  <a:pt x="2168" y="95"/>
                  <a:pt x="2024" y="97"/>
                  <a:pt x="1733" y="98"/>
                </a:cubicBezTo>
                <a:cubicBezTo>
                  <a:pt x="1442" y="99"/>
                  <a:pt x="946" y="103"/>
                  <a:pt x="657" y="102"/>
                </a:cubicBezTo>
                <a:cubicBezTo>
                  <a:pt x="368" y="101"/>
                  <a:pt x="110" y="108"/>
                  <a:pt x="1" y="93"/>
                </a:cubicBezTo>
                <a:lnTo>
                  <a:pt x="0" y="13"/>
                </a:lnTo>
                <a:cubicBezTo>
                  <a:pt x="109" y="0"/>
                  <a:pt x="432" y="13"/>
                  <a:pt x="657" y="12"/>
                </a:cubicBezTo>
                <a:cubicBezTo>
                  <a:pt x="882" y="11"/>
                  <a:pt x="1082" y="7"/>
                  <a:pt x="1349" y="7"/>
                </a:cubicBezTo>
                <a:cubicBezTo>
                  <a:pt x="1617" y="6"/>
                  <a:pt x="2017" y="8"/>
                  <a:pt x="2265" y="9"/>
                </a:cubicBezTo>
                <a:cubicBezTo>
                  <a:pt x="2513" y="9"/>
                  <a:pt x="2634" y="9"/>
                  <a:pt x="2834" y="8"/>
                </a:cubicBezTo>
                <a:cubicBezTo>
                  <a:pt x="3034" y="9"/>
                  <a:pt x="3273" y="9"/>
                  <a:pt x="3477" y="10"/>
                </a:cubicBezTo>
                <a:close/>
              </a:path>
            </a:pathLst>
          </a:custGeom>
          <a:solidFill>
            <a:schemeClr val="accent2"/>
          </a:solidFill>
          <a:ln w="9525">
            <a:noFill/>
            <a:round/>
            <a:headEnd/>
            <a:tailEn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89443" name="Freeform 3"/>
          <p:cNvSpPr>
            <a:spLocks/>
          </p:cNvSpPr>
          <p:nvPr/>
        </p:nvSpPr>
        <p:spPr bwMode="auto">
          <a:xfrm>
            <a:off x="198438" y="152400"/>
            <a:ext cx="715962" cy="6400800"/>
          </a:xfrm>
          <a:custGeom>
            <a:avLst/>
            <a:gdLst/>
            <a:ahLst/>
            <a:cxnLst>
              <a:cxn ang="0">
                <a:pos x="86" y="3201"/>
              </a:cxn>
              <a:cxn ang="0">
                <a:pos x="79" y="2730"/>
              </a:cxn>
              <a:cxn ang="0">
                <a:pos x="64" y="2109"/>
              </a:cxn>
              <a:cxn ang="0">
                <a:pos x="101" y="1765"/>
              </a:cxn>
              <a:cxn ang="0">
                <a:pos x="79" y="1137"/>
              </a:cxn>
              <a:cxn ang="0">
                <a:pos x="34" y="651"/>
              </a:cxn>
              <a:cxn ang="0">
                <a:pos x="19" y="284"/>
              </a:cxn>
              <a:cxn ang="0">
                <a:pos x="49" y="45"/>
              </a:cxn>
              <a:cxn ang="0">
                <a:pos x="123" y="15"/>
              </a:cxn>
              <a:cxn ang="0">
                <a:pos x="243" y="37"/>
              </a:cxn>
              <a:cxn ang="0">
                <a:pos x="355" y="15"/>
              </a:cxn>
              <a:cxn ang="0">
                <a:pos x="512" y="7"/>
              </a:cxn>
              <a:cxn ang="0">
                <a:pos x="707" y="60"/>
              </a:cxn>
              <a:cxn ang="0">
                <a:pos x="797" y="142"/>
              </a:cxn>
              <a:cxn ang="0">
                <a:pos x="789" y="321"/>
              </a:cxn>
              <a:cxn ang="0">
                <a:pos x="804" y="658"/>
              </a:cxn>
              <a:cxn ang="0">
                <a:pos x="849" y="1047"/>
              </a:cxn>
              <a:cxn ang="0">
                <a:pos x="834" y="1586"/>
              </a:cxn>
              <a:cxn ang="0">
                <a:pos x="812" y="2199"/>
              </a:cxn>
              <a:cxn ang="0">
                <a:pos x="879" y="2812"/>
              </a:cxn>
              <a:cxn ang="0">
                <a:pos x="834" y="3329"/>
              </a:cxn>
              <a:cxn ang="0">
                <a:pos x="842" y="3957"/>
              </a:cxn>
              <a:cxn ang="0">
                <a:pos x="797" y="4054"/>
              </a:cxn>
              <a:cxn ang="0">
                <a:pos x="625" y="4084"/>
              </a:cxn>
              <a:cxn ang="0">
                <a:pos x="430" y="4039"/>
              </a:cxn>
              <a:cxn ang="0">
                <a:pos x="251" y="4069"/>
              </a:cxn>
              <a:cxn ang="0">
                <a:pos x="123" y="4114"/>
              </a:cxn>
              <a:cxn ang="0">
                <a:pos x="19" y="4062"/>
              </a:cxn>
              <a:cxn ang="0">
                <a:pos x="11" y="3875"/>
              </a:cxn>
              <a:cxn ang="0">
                <a:pos x="64" y="3598"/>
              </a:cxn>
              <a:cxn ang="0">
                <a:pos x="86" y="3201"/>
              </a:cxn>
            </a:cxnLst>
            <a:rect l="0" t="0" r="r" b="b"/>
            <a:pathLst>
              <a:path w="883" h="4115">
                <a:moveTo>
                  <a:pt x="86" y="3201"/>
                </a:moveTo>
                <a:cubicBezTo>
                  <a:pt x="89" y="3056"/>
                  <a:pt x="83" y="2912"/>
                  <a:pt x="79" y="2730"/>
                </a:cubicBezTo>
                <a:cubicBezTo>
                  <a:pt x="75" y="2548"/>
                  <a:pt x="60" y="2270"/>
                  <a:pt x="64" y="2109"/>
                </a:cubicBezTo>
                <a:cubicBezTo>
                  <a:pt x="68" y="1948"/>
                  <a:pt x="99" y="1927"/>
                  <a:pt x="101" y="1765"/>
                </a:cubicBezTo>
                <a:cubicBezTo>
                  <a:pt x="103" y="1603"/>
                  <a:pt x="90" y="1323"/>
                  <a:pt x="79" y="1137"/>
                </a:cubicBezTo>
                <a:cubicBezTo>
                  <a:pt x="68" y="951"/>
                  <a:pt x="44" y="793"/>
                  <a:pt x="34" y="651"/>
                </a:cubicBezTo>
                <a:cubicBezTo>
                  <a:pt x="24" y="509"/>
                  <a:pt x="17" y="385"/>
                  <a:pt x="19" y="284"/>
                </a:cubicBezTo>
                <a:cubicBezTo>
                  <a:pt x="21" y="183"/>
                  <a:pt x="32" y="90"/>
                  <a:pt x="49" y="45"/>
                </a:cubicBezTo>
                <a:cubicBezTo>
                  <a:pt x="66" y="0"/>
                  <a:pt x="91" y="16"/>
                  <a:pt x="123" y="15"/>
                </a:cubicBezTo>
                <a:cubicBezTo>
                  <a:pt x="155" y="14"/>
                  <a:pt x="204" y="37"/>
                  <a:pt x="243" y="37"/>
                </a:cubicBezTo>
                <a:cubicBezTo>
                  <a:pt x="282" y="37"/>
                  <a:pt x="310" y="20"/>
                  <a:pt x="355" y="15"/>
                </a:cubicBezTo>
                <a:cubicBezTo>
                  <a:pt x="400" y="10"/>
                  <a:pt x="453" y="0"/>
                  <a:pt x="512" y="7"/>
                </a:cubicBezTo>
                <a:cubicBezTo>
                  <a:pt x="571" y="14"/>
                  <a:pt x="659" y="37"/>
                  <a:pt x="707" y="60"/>
                </a:cubicBezTo>
                <a:cubicBezTo>
                  <a:pt x="755" y="83"/>
                  <a:pt x="783" y="99"/>
                  <a:pt x="797" y="142"/>
                </a:cubicBezTo>
                <a:cubicBezTo>
                  <a:pt x="811" y="185"/>
                  <a:pt x="788" y="235"/>
                  <a:pt x="789" y="321"/>
                </a:cubicBezTo>
                <a:cubicBezTo>
                  <a:pt x="790" y="407"/>
                  <a:pt x="794" y="537"/>
                  <a:pt x="804" y="658"/>
                </a:cubicBezTo>
                <a:cubicBezTo>
                  <a:pt x="814" y="779"/>
                  <a:pt x="844" y="892"/>
                  <a:pt x="849" y="1047"/>
                </a:cubicBezTo>
                <a:cubicBezTo>
                  <a:pt x="854" y="1202"/>
                  <a:pt x="840" y="1394"/>
                  <a:pt x="834" y="1586"/>
                </a:cubicBezTo>
                <a:cubicBezTo>
                  <a:pt x="828" y="1778"/>
                  <a:pt x="805" y="1995"/>
                  <a:pt x="812" y="2199"/>
                </a:cubicBezTo>
                <a:cubicBezTo>
                  <a:pt x="819" y="2403"/>
                  <a:pt x="875" y="2624"/>
                  <a:pt x="879" y="2812"/>
                </a:cubicBezTo>
                <a:cubicBezTo>
                  <a:pt x="883" y="3000"/>
                  <a:pt x="840" y="3138"/>
                  <a:pt x="834" y="3329"/>
                </a:cubicBezTo>
                <a:cubicBezTo>
                  <a:pt x="828" y="3520"/>
                  <a:pt x="848" y="3836"/>
                  <a:pt x="842" y="3957"/>
                </a:cubicBezTo>
                <a:cubicBezTo>
                  <a:pt x="836" y="4078"/>
                  <a:pt x="833" y="4033"/>
                  <a:pt x="797" y="4054"/>
                </a:cubicBezTo>
                <a:cubicBezTo>
                  <a:pt x="761" y="4075"/>
                  <a:pt x="686" y="4086"/>
                  <a:pt x="625" y="4084"/>
                </a:cubicBezTo>
                <a:cubicBezTo>
                  <a:pt x="564" y="4082"/>
                  <a:pt x="492" y="4041"/>
                  <a:pt x="430" y="4039"/>
                </a:cubicBezTo>
                <a:cubicBezTo>
                  <a:pt x="368" y="4037"/>
                  <a:pt x="302" y="4057"/>
                  <a:pt x="251" y="4069"/>
                </a:cubicBezTo>
                <a:cubicBezTo>
                  <a:pt x="200" y="4081"/>
                  <a:pt x="162" y="4115"/>
                  <a:pt x="123" y="4114"/>
                </a:cubicBezTo>
                <a:cubicBezTo>
                  <a:pt x="84" y="4113"/>
                  <a:pt x="38" y="4102"/>
                  <a:pt x="19" y="4062"/>
                </a:cubicBezTo>
                <a:cubicBezTo>
                  <a:pt x="0" y="4022"/>
                  <a:pt x="3" y="3952"/>
                  <a:pt x="11" y="3875"/>
                </a:cubicBezTo>
                <a:cubicBezTo>
                  <a:pt x="19" y="3798"/>
                  <a:pt x="51" y="3710"/>
                  <a:pt x="64" y="3598"/>
                </a:cubicBezTo>
                <a:cubicBezTo>
                  <a:pt x="77" y="3486"/>
                  <a:pt x="83" y="3346"/>
                  <a:pt x="86" y="3201"/>
                </a:cubicBezTo>
                <a:close/>
              </a:path>
            </a:pathLst>
          </a:custGeom>
          <a:solidFill>
            <a:schemeClr val="hlink">
              <a:alpha val="50000"/>
            </a:schemeClr>
          </a:solidFill>
          <a:ln w="9525" cap="flat" cmpd="sng">
            <a:noFill/>
            <a:prstDash val="solid"/>
            <a:round/>
            <a:headEnd type="none" w="med" len="med"/>
            <a:tailEnd type="none" w="med" len="me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89444" name="Freeform 4"/>
          <p:cNvSpPr>
            <a:spLocks/>
          </p:cNvSpPr>
          <p:nvPr/>
        </p:nvSpPr>
        <p:spPr bwMode="invGray">
          <a:xfrm>
            <a:off x="323850" y="1157288"/>
            <a:ext cx="152400" cy="914400"/>
          </a:xfrm>
          <a:custGeom>
            <a:avLst/>
            <a:gdLst/>
            <a:ahLst/>
            <a:cxnLst>
              <a:cxn ang="0">
                <a:pos x="92" y="0"/>
              </a:cxn>
              <a:cxn ang="0">
                <a:pos x="81" y="170"/>
              </a:cxn>
              <a:cxn ang="0">
                <a:pos x="51" y="362"/>
              </a:cxn>
              <a:cxn ang="0">
                <a:pos x="74" y="539"/>
              </a:cxn>
              <a:cxn ang="0">
                <a:pos x="88" y="709"/>
              </a:cxn>
              <a:cxn ang="0">
                <a:pos x="110" y="842"/>
              </a:cxn>
              <a:cxn ang="0">
                <a:pos x="81" y="768"/>
              </a:cxn>
              <a:cxn ang="0">
                <a:pos x="59" y="716"/>
              </a:cxn>
              <a:cxn ang="0">
                <a:pos x="29" y="598"/>
              </a:cxn>
              <a:cxn ang="0">
                <a:pos x="0" y="414"/>
              </a:cxn>
              <a:cxn ang="0">
                <a:pos x="22" y="251"/>
              </a:cxn>
              <a:cxn ang="0">
                <a:pos x="51" y="81"/>
              </a:cxn>
              <a:cxn ang="0">
                <a:pos x="92" y="0"/>
              </a:cxn>
            </a:cxnLst>
            <a:rect l="0" t="0" r="r" b="b"/>
            <a:pathLst>
              <a:path w="110" h="842">
                <a:moveTo>
                  <a:pt x="92" y="0"/>
                </a:moveTo>
                <a:lnTo>
                  <a:pt x="81" y="170"/>
                </a:lnTo>
                <a:lnTo>
                  <a:pt x="51" y="362"/>
                </a:lnTo>
                <a:lnTo>
                  <a:pt x="74" y="539"/>
                </a:lnTo>
                <a:lnTo>
                  <a:pt x="88" y="709"/>
                </a:lnTo>
                <a:lnTo>
                  <a:pt x="110" y="842"/>
                </a:lnTo>
                <a:lnTo>
                  <a:pt x="81" y="768"/>
                </a:lnTo>
                <a:lnTo>
                  <a:pt x="59" y="716"/>
                </a:lnTo>
                <a:lnTo>
                  <a:pt x="29" y="598"/>
                </a:lnTo>
                <a:lnTo>
                  <a:pt x="0" y="414"/>
                </a:lnTo>
                <a:lnTo>
                  <a:pt x="22" y="251"/>
                </a:lnTo>
                <a:lnTo>
                  <a:pt x="51" y="81"/>
                </a:lnTo>
                <a:lnTo>
                  <a:pt x="92" y="0"/>
                </a:lnTo>
                <a:close/>
              </a:path>
            </a:pathLst>
          </a:custGeom>
          <a:solidFill>
            <a:schemeClr val="tx1"/>
          </a:solidFill>
          <a:ln w="9525">
            <a:noFill/>
            <a:round/>
            <a:headEnd/>
            <a:tailEn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99333" name="Rectangle 5"/>
          <p:cNvSpPr>
            <a:spLocks noGrp="1" noChangeArrowheads="1"/>
          </p:cNvSpPr>
          <p:nvPr>
            <p:ph type="title"/>
          </p:nvPr>
        </p:nvSpPr>
        <p:spPr bwMode="auto">
          <a:xfrm>
            <a:off x="519113" y="547688"/>
            <a:ext cx="8594725" cy="747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spAutoFit/>
          </a:bodyPr>
          <a:lstStyle/>
          <a:p>
            <a:pPr lvl="0"/>
            <a:r>
              <a:rPr lang="en-US" altLang="en-US"/>
              <a:t>Click to edit Master title style</a:t>
            </a:r>
          </a:p>
        </p:txBody>
      </p:sp>
      <p:sp>
        <p:nvSpPr>
          <p:cNvPr id="99334" name="Rectangle 6"/>
          <p:cNvSpPr>
            <a:spLocks noGrp="1" noChangeArrowheads="1"/>
          </p:cNvSpPr>
          <p:nvPr>
            <p:ph type="body" idx="1"/>
          </p:nvPr>
        </p:nvSpPr>
        <p:spPr bwMode="auto">
          <a:xfrm>
            <a:off x="1066800" y="20574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89447" name="Rectangle 7"/>
          <p:cNvSpPr>
            <a:spLocks noGrp="1" noChangeArrowheads="1"/>
          </p:cNvSpPr>
          <p:nvPr>
            <p:ph type="dt" sz="half" idx="2"/>
          </p:nvPr>
        </p:nvSpPr>
        <p:spPr bwMode="auto">
          <a:xfrm>
            <a:off x="1066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latin typeface="Comic Sans MS" pitchFamily="66" charset="0"/>
              </a:defRPr>
            </a:lvl1pPr>
          </a:lstStyle>
          <a:p>
            <a:endParaRPr lang="en-US" altLang="en-US"/>
          </a:p>
        </p:txBody>
      </p:sp>
      <p:sp>
        <p:nvSpPr>
          <p:cNvPr id="189448" name="Rectangle 8"/>
          <p:cNvSpPr>
            <a:spLocks noGrp="1" noChangeArrowheads="1"/>
          </p:cNvSpPr>
          <p:nvPr>
            <p:ph type="ftr" sz="quarter" idx="3"/>
          </p:nvPr>
        </p:nvSpPr>
        <p:spPr bwMode="auto">
          <a:xfrm>
            <a:off x="35052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latin typeface="Comic Sans MS" pitchFamily="66" charset="0"/>
              </a:defRPr>
            </a:lvl1pPr>
          </a:lstStyle>
          <a:p>
            <a:endParaRPr lang="en-US" altLang="en-US"/>
          </a:p>
        </p:txBody>
      </p:sp>
      <p:sp>
        <p:nvSpPr>
          <p:cNvPr id="189449" name="Rectangle 9"/>
          <p:cNvSpPr>
            <a:spLocks noGrp="1" noChangeArrowheads="1"/>
          </p:cNvSpPr>
          <p:nvPr>
            <p:ph type="sldNum" sz="quarter" idx="4"/>
          </p:nvPr>
        </p:nvSpPr>
        <p:spPr bwMode="auto">
          <a:xfrm>
            <a:off x="69342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latin typeface="Comic Sans MS" pitchFamily="66" charset="0"/>
              </a:defRPr>
            </a:lvl1pPr>
          </a:lstStyle>
          <a:p>
            <a:fld id="{D3C2B5D4-37C3-4133-A55B-C03F04DF8ECE}"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818" r:id="rId1"/>
    <p:sldLayoutId id="2147484746" r:id="rId2"/>
    <p:sldLayoutId id="2147484747" r:id="rId3"/>
    <p:sldLayoutId id="2147484748" r:id="rId4"/>
    <p:sldLayoutId id="2147484749" r:id="rId5"/>
    <p:sldLayoutId id="2147484750" r:id="rId6"/>
    <p:sldLayoutId id="2147484751" r:id="rId7"/>
    <p:sldLayoutId id="2147484752" r:id="rId8"/>
    <p:sldLayoutId id="2147484753" r:id="rId9"/>
    <p:sldLayoutId id="2147484754" r:id="rId10"/>
    <p:sldLayoutId id="2147484755" r:id="rId11"/>
  </p:sldLayoutIdLst>
  <p:transition>
    <p:fade thruBlk="1"/>
  </p:transition>
  <p:txStyles>
    <p:titleStyle>
      <a:lvl1pPr algn="l" rtl="0" eaLnBrk="0" fontAlgn="base" hangingPunct="0">
        <a:spcBef>
          <a:spcPct val="0"/>
        </a:spcBef>
        <a:spcAft>
          <a:spcPct val="0"/>
        </a:spcAft>
        <a:defRPr sz="4300">
          <a:solidFill>
            <a:schemeClr val="tx2"/>
          </a:solidFill>
          <a:latin typeface="+mj-lt"/>
          <a:ea typeface="MS PGothic" pitchFamily="34" charset="-128"/>
          <a:cs typeface="ＭＳ Ｐゴシック" pitchFamily="26" charset="-128"/>
        </a:defRPr>
      </a:lvl1pPr>
      <a:lvl2pPr algn="l" rtl="0" eaLnBrk="0" fontAlgn="base" hangingPunct="0">
        <a:spcBef>
          <a:spcPct val="0"/>
        </a:spcBef>
        <a:spcAft>
          <a:spcPct val="0"/>
        </a:spcAft>
        <a:defRPr sz="4300">
          <a:solidFill>
            <a:schemeClr val="tx2"/>
          </a:solidFill>
          <a:latin typeface="Comic Sans MS" pitchFamily="26" charset="0"/>
          <a:ea typeface="MS PGothic" pitchFamily="34" charset="-128"/>
          <a:cs typeface="ＭＳ Ｐゴシック" pitchFamily="26" charset="-128"/>
        </a:defRPr>
      </a:lvl2pPr>
      <a:lvl3pPr algn="l" rtl="0" eaLnBrk="0" fontAlgn="base" hangingPunct="0">
        <a:spcBef>
          <a:spcPct val="0"/>
        </a:spcBef>
        <a:spcAft>
          <a:spcPct val="0"/>
        </a:spcAft>
        <a:defRPr sz="4300">
          <a:solidFill>
            <a:schemeClr val="tx2"/>
          </a:solidFill>
          <a:latin typeface="Comic Sans MS" pitchFamily="26" charset="0"/>
          <a:ea typeface="MS PGothic" pitchFamily="34" charset="-128"/>
          <a:cs typeface="ＭＳ Ｐゴシック" pitchFamily="26" charset="-128"/>
        </a:defRPr>
      </a:lvl3pPr>
      <a:lvl4pPr algn="l" rtl="0" eaLnBrk="0" fontAlgn="base" hangingPunct="0">
        <a:spcBef>
          <a:spcPct val="0"/>
        </a:spcBef>
        <a:spcAft>
          <a:spcPct val="0"/>
        </a:spcAft>
        <a:defRPr sz="4300">
          <a:solidFill>
            <a:schemeClr val="tx2"/>
          </a:solidFill>
          <a:latin typeface="Comic Sans MS" pitchFamily="26" charset="0"/>
          <a:ea typeface="MS PGothic" pitchFamily="34" charset="-128"/>
          <a:cs typeface="ＭＳ Ｐゴシック" pitchFamily="26" charset="-128"/>
        </a:defRPr>
      </a:lvl4pPr>
      <a:lvl5pPr algn="l" rtl="0" eaLnBrk="0" fontAlgn="base" hangingPunct="0">
        <a:spcBef>
          <a:spcPct val="0"/>
        </a:spcBef>
        <a:spcAft>
          <a:spcPct val="0"/>
        </a:spcAft>
        <a:defRPr sz="4300">
          <a:solidFill>
            <a:schemeClr val="tx2"/>
          </a:solidFill>
          <a:latin typeface="Comic Sans MS" pitchFamily="26" charset="0"/>
          <a:ea typeface="MS PGothic" pitchFamily="34" charset="-128"/>
          <a:cs typeface="ＭＳ Ｐゴシック" pitchFamily="26" charset="-128"/>
        </a:defRPr>
      </a:lvl5pPr>
      <a:lvl6pPr marL="457200" algn="l" rtl="0" fontAlgn="base">
        <a:spcBef>
          <a:spcPct val="0"/>
        </a:spcBef>
        <a:spcAft>
          <a:spcPct val="0"/>
        </a:spcAft>
        <a:defRPr sz="4300">
          <a:solidFill>
            <a:schemeClr val="tx2"/>
          </a:solidFill>
          <a:latin typeface="Comic Sans MS" pitchFamily="26" charset="0"/>
        </a:defRPr>
      </a:lvl6pPr>
      <a:lvl7pPr marL="914400" algn="l" rtl="0" fontAlgn="base">
        <a:spcBef>
          <a:spcPct val="0"/>
        </a:spcBef>
        <a:spcAft>
          <a:spcPct val="0"/>
        </a:spcAft>
        <a:defRPr sz="4300">
          <a:solidFill>
            <a:schemeClr val="tx2"/>
          </a:solidFill>
          <a:latin typeface="Comic Sans MS" pitchFamily="26" charset="0"/>
        </a:defRPr>
      </a:lvl7pPr>
      <a:lvl8pPr marL="1371600" algn="l" rtl="0" fontAlgn="base">
        <a:spcBef>
          <a:spcPct val="0"/>
        </a:spcBef>
        <a:spcAft>
          <a:spcPct val="0"/>
        </a:spcAft>
        <a:defRPr sz="4300">
          <a:solidFill>
            <a:schemeClr val="tx2"/>
          </a:solidFill>
          <a:latin typeface="Comic Sans MS" pitchFamily="26" charset="0"/>
        </a:defRPr>
      </a:lvl8pPr>
      <a:lvl9pPr marL="1828800" algn="l" rtl="0" fontAlgn="base">
        <a:spcBef>
          <a:spcPct val="0"/>
        </a:spcBef>
        <a:spcAft>
          <a:spcPct val="0"/>
        </a:spcAft>
        <a:defRPr sz="4300">
          <a:solidFill>
            <a:schemeClr val="tx2"/>
          </a:solidFill>
          <a:latin typeface="Comic Sans MS" pitchFamily="26" charset="0"/>
        </a:defRPr>
      </a:lvl9pPr>
    </p:titleStyle>
    <p:bodyStyle>
      <a:lvl1pPr marL="342900" indent="-342900" algn="l" rtl="0" eaLnBrk="0" fontAlgn="base" hangingPunct="0">
        <a:spcBef>
          <a:spcPct val="20000"/>
        </a:spcBef>
        <a:spcAft>
          <a:spcPct val="0"/>
        </a:spcAft>
        <a:buBlip>
          <a:blip r:embed="rId14"/>
        </a:buBlip>
        <a:defRPr sz="3200">
          <a:solidFill>
            <a:schemeClr val="tx1"/>
          </a:solidFill>
          <a:latin typeface="+mn-lt"/>
          <a:ea typeface="MS PGothic" pitchFamily="34" charset="-128"/>
          <a:cs typeface="ＭＳ Ｐゴシック" pitchFamily="26" charset="-128"/>
        </a:defRPr>
      </a:lvl1pPr>
      <a:lvl2pPr marL="742950" indent="-285750" algn="l" rtl="0" eaLnBrk="0" fontAlgn="base" hangingPunct="0">
        <a:spcBef>
          <a:spcPct val="20000"/>
        </a:spcBef>
        <a:spcAft>
          <a:spcPct val="0"/>
        </a:spcAft>
        <a:buSzPct val="80000"/>
        <a:buBlip>
          <a:blip r:embed="rId15"/>
        </a:buBlip>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SzPct val="80000"/>
        <a:buBlip>
          <a:blip r:embed="rId16"/>
        </a:buBlip>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Blip>
          <a:blip r:embed="rId14"/>
        </a:buBlip>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SzPct val="60000"/>
        <a:buBlip>
          <a:blip r:embed="rId15"/>
        </a:buBlip>
        <a:defRPr sz="2000">
          <a:solidFill>
            <a:schemeClr val="tx1"/>
          </a:solidFill>
          <a:latin typeface="+mn-lt"/>
          <a:ea typeface="MS PGothic" pitchFamily="34" charset="-128"/>
        </a:defRPr>
      </a:lvl5pPr>
      <a:lvl6pPr marL="2514600" indent="-228600" algn="l" rtl="0" fontAlgn="base">
        <a:spcBef>
          <a:spcPct val="20000"/>
        </a:spcBef>
        <a:spcAft>
          <a:spcPct val="0"/>
        </a:spcAft>
        <a:buSzPct val="60000"/>
        <a:buBlip>
          <a:blip r:embed="rId15"/>
        </a:buBlip>
        <a:defRPr sz="2000">
          <a:solidFill>
            <a:schemeClr val="tx1"/>
          </a:solidFill>
          <a:latin typeface="+mn-lt"/>
          <a:ea typeface="ＭＳ Ｐゴシック" pitchFamily="26" charset="-128"/>
        </a:defRPr>
      </a:lvl6pPr>
      <a:lvl7pPr marL="2971800" indent="-228600" algn="l" rtl="0" fontAlgn="base">
        <a:spcBef>
          <a:spcPct val="20000"/>
        </a:spcBef>
        <a:spcAft>
          <a:spcPct val="0"/>
        </a:spcAft>
        <a:buSzPct val="60000"/>
        <a:buBlip>
          <a:blip r:embed="rId15"/>
        </a:buBlip>
        <a:defRPr sz="2000">
          <a:solidFill>
            <a:schemeClr val="tx1"/>
          </a:solidFill>
          <a:latin typeface="+mn-lt"/>
          <a:ea typeface="ＭＳ Ｐゴシック" pitchFamily="26" charset="-128"/>
        </a:defRPr>
      </a:lvl7pPr>
      <a:lvl8pPr marL="3429000" indent="-228600" algn="l" rtl="0" fontAlgn="base">
        <a:spcBef>
          <a:spcPct val="20000"/>
        </a:spcBef>
        <a:spcAft>
          <a:spcPct val="0"/>
        </a:spcAft>
        <a:buSzPct val="60000"/>
        <a:buBlip>
          <a:blip r:embed="rId15"/>
        </a:buBlip>
        <a:defRPr sz="2000">
          <a:solidFill>
            <a:schemeClr val="tx1"/>
          </a:solidFill>
          <a:latin typeface="+mn-lt"/>
          <a:ea typeface="ＭＳ Ｐゴシック" pitchFamily="26" charset="-128"/>
        </a:defRPr>
      </a:lvl8pPr>
      <a:lvl9pPr marL="3886200" indent="-228600" algn="l" rtl="0" fontAlgn="base">
        <a:spcBef>
          <a:spcPct val="20000"/>
        </a:spcBef>
        <a:spcAft>
          <a:spcPct val="0"/>
        </a:spcAft>
        <a:buSzPct val="60000"/>
        <a:buBlip>
          <a:blip r:embed="rId15"/>
        </a:buBlip>
        <a:defRPr sz="2000">
          <a:solidFill>
            <a:schemeClr val="tx1"/>
          </a:solidFill>
          <a:latin typeface="+mn-lt"/>
          <a:ea typeface="ＭＳ Ｐゴシック" pitchFamily="2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xml"/><Relationship Id="rId1" Type="http://schemas.openxmlformats.org/officeDocument/2006/relationships/slideLayout" Target="../slideLayouts/slideLayout37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31.xml"/></Relationships>
</file>

<file path=ppt/slides/_rels/slide100.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70.xml"/><Relationship Id="rId1" Type="http://schemas.openxmlformats.org/officeDocument/2006/relationships/slideLayout" Target="../slideLayouts/slideLayout401.xml"/></Relationships>
</file>

<file path=ppt/slides/_rels/slide101.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71.xml"/><Relationship Id="rId1" Type="http://schemas.openxmlformats.org/officeDocument/2006/relationships/slideLayout" Target="../slideLayouts/slideLayout401.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73.xml"/><Relationship Id="rId1" Type="http://schemas.openxmlformats.org/officeDocument/2006/relationships/slideLayout" Target="../slideLayouts/slideLayout401.xml"/></Relationships>
</file>

<file path=ppt/slides/_rels/slide10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74.xml"/><Relationship Id="rId1" Type="http://schemas.openxmlformats.org/officeDocument/2006/relationships/slideLayout" Target="../slideLayouts/slideLayout401.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69.xml"/></Relationships>
</file>

<file path=ppt/slides/_rels/slide106.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112.xml"/></Relationships>
</file>

<file path=ppt/slides/_rels/slide107.xml.rels><?xml version="1.0" encoding="UTF-8" standalone="yes"?>
<Relationships xmlns="http://schemas.openxmlformats.org/package/2006/relationships"><Relationship Id="rId2" Type="http://schemas.openxmlformats.org/officeDocument/2006/relationships/image" Target="../media/image100.wmf"/><Relationship Id="rId1" Type="http://schemas.openxmlformats.org/officeDocument/2006/relationships/slideLayout" Target="../slideLayouts/slideLayout112.xml"/></Relationships>
</file>

<file path=ppt/slides/_rels/slide108.xml.rels><?xml version="1.0" encoding="UTF-8" standalone="yes"?>
<Relationships xmlns="http://schemas.openxmlformats.org/package/2006/relationships"><Relationship Id="rId3" Type="http://schemas.openxmlformats.org/officeDocument/2006/relationships/image" Target="../media/image102.wmf"/><Relationship Id="rId2" Type="http://schemas.openxmlformats.org/officeDocument/2006/relationships/image" Target="../media/image101.wmf"/><Relationship Id="rId1" Type="http://schemas.openxmlformats.org/officeDocument/2006/relationships/slideLayout" Target="../slideLayouts/slideLayout112.xml"/></Relationships>
</file>

<file path=ppt/slides/_rels/slide109.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75.xml"/><Relationship Id="rId1" Type="http://schemas.openxmlformats.org/officeDocument/2006/relationships/slideLayout" Target="../slideLayouts/slideLayout252.xml"/></Relationships>
</file>

<file path=ppt/slides/_rels/slide1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20.xml"/></Relationships>
</file>

<file path=ppt/slides/_rels/slide110.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76.xml"/><Relationship Id="rId1" Type="http://schemas.openxmlformats.org/officeDocument/2006/relationships/slideLayout" Target="../slideLayouts/slideLayout267.xml"/></Relationships>
</file>

<file path=ppt/slides/_rels/slide111.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77.xml"/><Relationship Id="rId1" Type="http://schemas.openxmlformats.org/officeDocument/2006/relationships/slideLayout" Target="../slideLayouts/slideLayout267.xml"/></Relationships>
</file>

<file path=ppt/slides/_rels/slide112.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78.xml"/><Relationship Id="rId1" Type="http://schemas.openxmlformats.org/officeDocument/2006/relationships/slideLayout" Target="../slideLayouts/slideLayout267.xml"/></Relationships>
</file>

<file path=ppt/slides/_rels/slide113.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79.xml"/><Relationship Id="rId1" Type="http://schemas.openxmlformats.org/officeDocument/2006/relationships/slideLayout" Target="../slideLayouts/slideLayout267.xml"/></Relationships>
</file>

<file path=ppt/slides/_rels/slide114.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80.xml"/><Relationship Id="rId1" Type="http://schemas.openxmlformats.org/officeDocument/2006/relationships/slideLayout" Target="../slideLayouts/slideLayout267.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82.xml"/><Relationship Id="rId1" Type="http://schemas.openxmlformats.org/officeDocument/2006/relationships/slideLayout" Target="../slideLayouts/slideLayout281.xml"/><Relationship Id="rId4" Type="http://schemas.openxmlformats.org/officeDocument/2006/relationships/image" Target="../media/image109.emf"/></Relationships>
</file>

<file path=ppt/slides/_rels/slide117.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83.xml"/><Relationship Id="rId1" Type="http://schemas.openxmlformats.org/officeDocument/2006/relationships/slideLayout" Target="../slideLayouts/slideLayout267.xml"/></Relationships>
</file>

<file path=ppt/slides/_rels/slide118.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84.xml"/><Relationship Id="rId1" Type="http://schemas.openxmlformats.org/officeDocument/2006/relationships/slideLayout" Target="../slideLayouts/slideLayout267.xml"/></Relationships>
</file>

<file path=ppt/slides/_rels/slide119.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85.xml"/><Relationship Id="rId1" Type="http://schemas.openxmlformats.org/officeDocument/2006/relationships/slideLayout" Target="../slideLayouts/slideLayout267.xml"/><Relationship Id="rId5" Type="http://schemas.openxmlformats.org/officeDocument/2006/relationships/image" Target="../media/image114.png"/><Relationship Id="rId4" Type="http://schemas.openxmlformats.org/officeDocument/2006/relationships/image" Target="../media/image113.png"/></Relationships>
</file>

<file path=ppt/slides/_rels/slide1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6.xml"/><Relationship Id="rId1" Type="http://schemas.openxmlformats.org/officeDocument/2006/relationships/slideLayout" Target="../slideLayouts/slideLayout401.xml"/></Relationships>
</file>

<file path=ppt/slides/_rels/slide120.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86.xml"/><Relationship Id="rId1" Type="http://schemas.openxmlformats.org/officeDocument/2006/relationships/slideLayout" Target="../slideLayouts/slideLayout267.xml"/></Relationships>
</file>

<file path=ppt/slides/_rels/slide12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87.xml"/><Relationship Id="rId1" Type="http://schemas.openxmlformats.org/officeDocument/2006/relationships/slideLayout" Target="../slideLayouts/slideLayout253.xml"/></Relationships>
</file>

<file path=ppt/slides/_rels/slide12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88.xml"/><Relationship Id="rId1" Type="http://schemas.openxmlformats.org/officeDocument/2006/relationships/slideLayout" Target="../slideLayouts/slideLayout253.xml"/></Relationships>
</file>

<file path=ppt/slides/_rels/slide123.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89.xml"/><Relationship Id="rId1" Type="http://schemas.openxmlformats.org/officeDocument/2006/relationships/slideLayout" Target="../slideLayouts/slideLayout267.xml"/></Relationships>
</file>

<file path=ppt/slides/_rels/slide124.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90.xml"/><Relationship Id="rId1" Type="http://schemas.openxmlformats.org/officeDocument/2006/relationships/slideLayout" Target="../slideLayouts/slideLayout267.xml"/></Relationships>
</file>

<file path=ppt/slides/_rels/slide125.xml.rels><?xml version="1.0" encoding="UTF-8" standalone="yes"?>
<Relationships xmlns="http://schemas.openxmlformats.org/package/2006/relationships"><Relationship Id="rId3" Type="http://schemas.openxmlformats.org/officeDocument/2006/relationships/image" Target="../media/image118.jpg"/><Relationship Id="rId2" Type="http://schemas.openxmlformats.org/officeDocument/2006/relationships/notesSlide" Target="../notesSlides/notesSlide91.xml"/><Relationship Id="rId1" Type="http://schemas.openxmlformats.org/officeDocument/2006/relationships/slideLayout" Target="../slideLayouts/slideLayout267.xml"/></Relationships>
</file>

<file path=ppt/slides/_rels/slide126.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92.xml"/><Relationship Id="rId1" Type="http://schemas.openxmlformats.org/officeDocument/2006/relationships/slideLayout" Target="../slideLayouts/slideLayout267.xml"/></Relationships>
</file>

<file path=ppt/slides/_rels/slide127.xml.rels><?xml version="1.0" encoding="UTF-8" standalone="yes"?>
<Relationships xmlns="http://schemas.openxmlformats.org/package/2006/relationships"><Relationship Id="rId3" Type="http://schemas.openxmlformats.org/officeDocument/2006/relationships/image" Target="../media/image118.jpg"/><Relationship Id="rId2" Type="http://schemas.openxmlformats.org/officeDocument/2006/relationships/notesSlide" Target="../notesSlides/notesSlide93.xml"/><Relationship Id="rId1" Type="http://schemas.openxmlformats.org/officeDocument/2006/relationships/slideLayout" Target="../slideLayouts/slideLayout267.xml"/></Relationships>
</file>

<file path=ppt/slides/_rels/slide128.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94.xml"/><Relationship Id="rId1" Type="http://schemas.openxmlformats.org/officeDocument/2006/relationships/slideLayout" Target="../slideLayouts/slideLayout267.xml"/></Relationships>
</file>

<file path=ppt/slides/_rels/slide129.xml.rels><?xml version="1.0" encoding="UTF-8" standalone="yes"?>
<Relationships xmlns="http://schemas.openxmlformats.org/package/2006/relationships"><Relationship Id="rId3" Type="http://schemas.openxmlformats.org/officeDocument/2006/relationships/image" Target="../media/image118.jpg"/><Relationship Id="rId2" Type="http://schemas.openxmlformats.org/officeDocument/2006/relationships/notesSlide" Target="../notesSlides/notesSlide95.xml"/><Relationship Id="rId1" Type="http://schemas.openxmlformats.org/officeDocument/2006/relationships/slideLayout" Target="../slideLayouts/slideLayout267.xml"/></Relationships>
</file>

<file path=ppt/slides/_rels/slide1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7.xml"/><Relationship Id="rId1" Type="http://schemas.openxmlformats.org/officeDocument/2006/relationships/slideLayout" Target="../slideLayouts/slideLayout401.xml"/></Relationships>
</file>

<file path=ppt/slides/_rels/slide130.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96.xml"/><Relationship Id="rId1" Type="http://schemas.openxmlformats.org/officeDocument/2006/relationships/slideLayout" Target="../slideLayouts/slideLayout273.xml"/></Relationships>
</file>

<file path=ppt/slides/_rels/slide131.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97.xml"/><Relationship Id="rId1" Type="http://schemas.openxmlformats.org/officeDocument/2006/relationships/slideLayout" Target="../slideLayouts/slideLayout267.xml"/></Relationships>
</file>

<file path=ppt/slides/_rels/slide132.xml.rels><?xml version="1.0" encoding="UTF-8" standalone="yes"?>
<Relationships xmlns="http://schemas.openxmlformats.org/package/2006/relationships"><Relationship Id="rId3" Type="http://schemas.openxmlformats.org/officeDocument/2006/relationships/image" Target="../media/image118.jpg"/><Relationship Id="rId2" Type="http://schemas.openxmlformats.org/officeDocument/2006/relationships/notesSlide" Target="../notesSlides/notesSlide98.xml"/><Relationship Id="rId1" Type="http://schemas.openxmlformats.org/officeDocument/2006/relationships/slideLayout" Target="../slideLayouts/slideLayout267.xml"/></Relationships>
</file>

<file path=ppt/slides/_rels/slide133.xml.rels><?xml version="1.0" encoding="UTF-8" standalone="yes"?>
<Relationships xmlns="http://schemas.openxmlformats.org/package/2006/relationships"><Relationship Id="rId3" Type="http://schemas.openxmlformats.org/officeDocument/2006/relationships/image" Target="../media/image120.jpg"/><Relationship Id="rId2" Type="http://schemas.openxmlformats.org/officeDocument/2006/relationships/notesSlide" Target="../notesSlides/notesSlide99.xml"/><Relationship Id="rId1" Type="http://schemas.openxmlformats.org/officeDocument/2006/relationships/slideLayout" Target="../slideLayouts/slideLayout267.xml"/></Relationships>
</file>

<file path=ppt/slides/_rels/slide134.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100.xml"/><Relationship Id="rId1" Type="http://schemas.openxmlformats.org/officeDocument/2006/relationships/slideLayout" Target="../slideLayouts/slideLayout267.xml"/></Relationships>
</file>

<file path=ppt/slides/_rels/slide135.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101.xml"/><Relationship Id="rId1" Type="http://schemas.openxmlformats.org/officeDocument/2006/relationships/slideLayout" Target="../slideLayouts/slideLayout267.xml"/></Relationships>
</file>

<file path=ppt/slides/_rels/slide136.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102.xml"/><Relationship Id="rId1" Type="http://schemas.openxmlformats.org/officeDocument/2006/relationships/slideLayout" Target="../slideLayouts/slideLayout267.xml"/><Relationship Id="rId4" Type="http://schemas.openxmlformats.org/officeDocument/2006/relationships/image" Target="../media/image123.png"/></Relationships>
</file>

<file path=ppt/slides/_rels/slide137.xml.rels><?xml version="1.0" encoding="UTF-8" standalone="yes"?>
<Relationships xmlns="http://schemas.openxmlformats.org/package/2006/relationships"><Relationship Id="rId3" Type="http://schemas.openxmlformats.org/officeDocument/2006/relationships/image" Target="../media/image118.jpg"/><Relationship Id="rId2" Type="http://schemas.openxmlformats.org/officeDocument/2006/relationships/notesSlide" Target="../notesSlides/notesSlide103.xml"/><Relationship Id="rId1" Type="http://schemas.openxmlformats.org/officeDocument/2006/relationships/slideLayout" Target="../slideLayouts/slideLayout267.xml"/></Relationships>
</file>

<file path=ppt/slides/_rels/slide138.xml.rels><?xml version="1.0" encoding="UTF-8" standalone="yes"?>
<Relationships xmlns="http://schemas.openxmlformats.org/package/2006/relationships"><Relationship Id="rId3" Type="http://schemas.openxmlformats.org/officeDocument/2006/relationships/image" Target="../media/image118.jpg"/><Relationship Id="rId2" Type="http://schemas.openxmlformats.org/officeDocument/2006/relationships/notesSlide" Target="../notesSlides/notesSlide104.xml"/><Relationship Id="rId1" Type="http://schemas.openxmlformats.org/officeDocument/2006/relationships/slideLayout" Target="../slideLayouts/slideLayout267.xml"/></Relationships>
</file>

<file path=ppt/slides/_rels/slide139.xml.rels><?xml version="1.0" encoding="UTF-8" standalone="yes"?>
<Relationships xmlns="http://schemas.openxmlformats.org/package/2006/relationships"><Relationship Id="rId3" Type="http://schemas.openxmlformats.org/officeDocument/2006/relationships/image" Target="../media/image118.jpg"/><Relationship Id="rId2" Type="http://schemas.openxmlformats.org/officeDocument/2006/relationships/notesSlide" Target="../notesSlides/notesSlide105.xml"/><Relationship Id="rId1" Type="http://schemas.openxmlformats.org/officeDocument/2006/relationships/slideLayout" Target="../slideLayouts/slideLayout26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7.xml"/></Relationships>
</file>

<file path=ppt/slides/_rels/slide140.xml.rels><?xml version="1.0" encoding="UTF-8" standalone="yes"?>
<Relationships xmlns="http://schemas.openxmlformats.org/package/2006/relationships"><Relationship Id="rId3" Type="http://schemas.openxmlformats.org/officeDocument/2006/relationships/image" Target="../media/image125.gif"/><Relationship Id="rId2" Type="http://schemas.openxmlformats.org/officeDocument/2006/relationships/image" Target="../media/image124.jpeg"/><Relationship Id="rId1" Type="http://schemas.openxmlformats.org/officeDocument/2006/relationships/slideLayout" Target="../slideLayouts/slideLayout112.xml"/></Relationships>
</file>

<file path=ppt/slides/_rels/slide141.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106.xml"/><Relationship Id="rId1" Type="http://schemas.openxmlformats.org/officeDocument/2006/relationships/slideLayout" Target="../slideLayouts/slideLayout291.xml"/></Relationships>
</file>

<file path=ppt/slides/_rels/slide142.xml.rels><?xml version="1.0" encoding="UTF-8" standalone="yes"?>
<Relationships xmlns="http://schemas.openxmlformats.org/package/2006/relationships"><Relationship Id="rId3" Type="http://schemas.openxmlformats.org/officeDocument/2006/relationships/image" Target="../media/image118.jpg"/><Relationship Id="rId2" Type="http://schemas.openxmlformats.org/officeDocument/2006/relationships/notesSlide" Target="../notesSlides/notesSlide107.xml"/><Relationship Id="rId1" Type="http://schemas.openxmlformats.org/officeDocument/2006/relationships/slideLayout" Target="../slideLayouts/slideLayout291.xml"/></Relationships>
</file>

<file path=ppt/slides/_rels/slide143.xml.rels><?xml version="1.0" encoding="UTF-8" standalone="yes"?>
<Relationships xmlns="http://schemas.openxmlformats.org/package/2006/relationships"><Relationship Id="rId3" Type="http://schemas.openxmlformats.org/officeDocument/2006/relationships/image" Target="../media/image118.jpg"/><Relationship Id="rId2" Type="http://schemas.openxmlformats.org/officeDocument/2006/relationships/notesSlide" Target="../notesSlides/notesSlide108.xml"/><Relationship Id="rId1" Type="http://schemas.openxmlformats.org/officeDocument/2006/relationships/slideLayout" Target="../slideLayouts/slideLayout291.xml"/></Relationships>
</file>

<file path=ppt/slides/_rels/slide144.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109.xml"/><Relationship Id="rId1" Type="http://schemas.openxmlformats.org/officeDocument/2006/relationships/slideLayout" Target="../slideLayouts/slideLayout291.xml"/></Relationships>
</file>

<file path=ppt/slides/_rels/slide145.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110.xml"/><Relationship Id="rId1" Type="http://schemas.openxmlformats.org/officeDocument/2006/relationships/slideLayout" Target="../slideLayouts/slideLayout291.xml"/></Relationships>
</file>

<file path=ppt/slides/_rels/slide146.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11.xml"/><Relationship Id="rId1" Type="http://schemas.openxmlformats.org/officeDocument/2006/relationships/slideLayout" Target="../slideLayouts/slideLayout291.xml"/></Relationships>
</file>

<file path=ppt/slides/_rels/slide147.xml.rels><?xml version="1.0" encoding="UTF-8" standalone="yes"?>
<Relationships xmlns="http://schemas.openxmlformats.org/package/2006/relationships"><Relationship Id="rId3" Type="http://schemas.openxmlformats.org/officeDocument/2006/relationships/image" Target="../media/image118.jpg"/><Relationship Id="rId2" Type="http://schemas.openxmlformats.org/officeDocument/2006/relationships/notesSlide" Target="../notesSlides/notesSlide112.xml"/><Relationship Id="rId1" Type="http://schemas.openxmlformats.org/officeDocument/2006/relationships/slideLayout" Target="../slideLayouts/slideLayout291.xml"/></Relationships>
</file>

<file path=ppt/slides/_rels/slide148.xml.rels><?xml version="1.0" encoding="UTF-8" standalone="yes"?>
<Relationships xmlns="http://schemas.openxmlformats.org/package/2006/relationships"><Relationship Id="rId3" Type="http://schemas.openxmlformats.org/officeDocument/2006/relationships/image" Target="../media/image118.jpg"/><Relationship Id="rId2" Type="http://schemas.openxmlformats.org/officeDocument/2006/relationships/notesSlide" Target="../notesSlides/notesSlide113.xml"/><Relationship Id="rId1" Type="http://schemas.openxmlformats.org/officeDocument/2006/relationships/slideLayout" Target="../slideLayouts/slideLayout291.xml"/></Relationships>
</file>

<file path=ppt/slides/_rels/slide14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14.xml"/><Relationship Id="rId1" Type="http://schemas.openxmlformats.org/officeDocument/2006/relationships/slideLayout" Target="../slideLayouts/slideLayout305.xml"/></Relationships>
</file>

<file path=ppt/slides/_rels/slide1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9.xml"/><Relationship Id="rId1" Type="http://schemas.openxmlformats.org/officeDocument/2006/relationships/slideLayout" Target="../slideLayouts/slideLayout401.xml"/></Relationships>
</file>

<file path=ppt/slides/_rels/slide150.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115.xml"/><Relationship Id="rId1" Type="http://schemas.openxmlformats.org/officeDocument/2006/relationships/slideLayout" Target="../slideLayouts/slideLayout291.xml"/></Relationships>
</file>

<file path=ppt/slides/_rels/slide151.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116.xml"/><Relationship Id="rId1" Type="http://schemas.openxmlformats.org/officeDocument/2006/relationships/slideLayout" Target="../slideLayouts/slideLayout291.xml"/></Relationships>
</file>

<file path=ppt/slides/_rels/slide152.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117.xml"/><Relationship Id="rId1" Type="http://schemas.openxmlformats.org/officeDocument/2006/relationships/slideLayout" Target="../slideLayouts/slideLayout291.xml"/></Relationships>
</file>

<file path=ppt/slides/_rels/slide153.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118.xml"/><Relationship Id="rId1" Type="http://schemas.openxmlformats.org/officeDocument/2006/relationships/slideLayout" Target="../slideLayouts/slideLayout291.xml"/></Relationships>
</file>

<file path=ppt/slides/_rels/slide154.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119.xml"/><Relationship Id="rId1" Type="http://schemas.openxmlformats.org/officeDocument/2006/relationships/slideLayout" Target="../slideLayouts/slideLayout106.xml"/></Relationships>
</file>

<file path=ppt/slides/_rels/slide155.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120.xml"/><Relationship Id="rId1" Type="http://schemas.openxmlformats.org/officeDocument/2006/relationships/slideLayout" Target="../slideLayouts/slideLayout106.xml"/></Relationships>
</file>

<file path=ppt/slides/_rels/slide156.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121.xml"/><Relationship Id="rId1" Type="http://schemas.openxmlformats.org/officeDocument/2006/relationships/slideLayout" Target="../slideLayouts/slideLayout106.xml"/></Relationships>
</file>

<file path=ppt/slides/_rels/slide157.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122.xml"/><Relationship Id="rId1" Type="http://schemas.openxmlformats.org/officeDocument/2006/relationships/slideLayout" Target="../slideLayouts/slideLayout401.xml"/><Relationship Id="rId4" Type="http://schemas.openxmlformats.org/officeDocument/2006/relationships/image" Target="../media/image136.png"/></Relationships>
</file>

<file path=ppt/slides/_rels/slide15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23.xml"/><Relationship Id="rId1" Type="http://schemas.openxmlformats.org/officeDocument/2006/relationships/slideLayout" Target="../slideLayouts/slideLayout112.xml"/><Relationship Id="rId4" Type="http://schemas.openxmlformats.org/officeDocument/2006/relationships/image" Target="../media/image137.png"/></Relationships>
</file>

<file path=ppt/slides/_rels/slide159.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124.xml"/><Relationship Id="rId1" Type="http://schemas.openxmlformats.org/officeDocument/2006/relationships/slideLayout" Target="../slideLayouts/slideLayout57.xml"/><Relationship Id="rId4" Type="http://schemas.openxmlformats.org/officeDocument/2006/relationships/image" Target="../media/image139.png"/></Relationships>
</file>

<file path=ppt/slides/_rels/slide1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0.xml"/><Relationship Id="rId1" Type="http://schemas.openxmlformats.org/officeDocument/2006/relationships/slideLayout" Target="../slideLayouts/slideLayout401.xml"/></Relationships>
</file>

<file path=ppt/slides/_rels/slide160.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125.xml"/><Relationship Id="rId1" Type="http://schemas.openxmlformats.org/officeDocument/2006/relationships/slideLayout" Target="../slideLayouts/slideLayout46.xml"/></Relationships>
</file>

<file path=ppt/slides/_rels/slide161.xml.rels><?xml version="1.0" encoding="UTF-8" standalone="yes"?>
<Relationships xmlns="http://schemas.openxmlformats.org/package/2006/relationships"><Relationship Id="rId8" Type="http://schemas.openxmlformats.org/officeDocument/2006/relationships/image" Target="../media/image145.png"/><Relationship Id="rId3" Type="http://schemas.openxmlformats.org/officeDocument/2006/relationships/notesSlide" Target="../notesSlides/notesSlide126.xml"/><Relationship Id="rId7" Type="http://schemas.openxmlformats.org/officeDocument/2006/relationships/image" Target="../media/image144.png"/><Relationship Id="rId2" Type="http://schemas.openxmlformats.org/officeDocument/2006/relationships/slideLayout" Target="../slideLayouts/slideLayout79.xml"/><Relationship Id="rId1" Type="http://schemas.openxmlformats.org/officeDocument/2006/relationships/themeOverride" Target="../theme/themeOverride3.xml"/><Relationship Id="rId6" Type="http://schemas.openxmlformats.org/officeDocument/2006/relationships/image" Target="../media/image143.jpeg"/><Relationship Id="rId5" Type="http://schemas.openxmlformats.org/officeDocument/2006/relationships/image" Target="../media/image142.png"/><Relationship Id="rId4" Type="http://schemas.openxmlformats.org/officeDocument/2006/relationships/image" Target="../media/image141.png"/></Relationships>
</file>

<file path=ppt/slides/_rels/slide162.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127.xml"/><Relationship Id="rId1" Type="http://schemas.openxmlformats.org/officeDocument/2006/relationships/slideLayout" Target="../slideLayouts/slideLayout79.xml"/></Relationships>
</file>

<file path=ppt/slides/_rels/slide163.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128.xml"/><Relationship Id="rId1" Type="http://schemas.openxmlformats.org/officeDocument/2006/relationships/slideLayout" Target="../slideLayouts/slideLayout401.xml"/><Relationship Id="rId4" Type="http://schemas.openxmlformats.org/officeDocument/2006/relationships/image" Target="../media/image148.jpeg"/></Relationships>
</file>

<file path=ppt/slides/_rels/slide164.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notesSlide" Target="../notesSlides/notesSlide129.xml"/><Relationship Id="rId1" Type="http://schemas.openxmlformats.org/officeDocument/2006/relationships/slideLayout" Target="../slideLayouts/slideLayout401.xml"/></Relationships>
</file>

<file path=ppt/slides/_rels/slide165.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130.xml"/><Relationship Id="rId1" Type="http://schemas.openxmlformats.org/officeDocument/2006/relationships/slideLayout" Target="../slideLayouts/slideLayout401.xml"/></Relationships>
</file>

<file path=ppt/slides/_rels/slide166.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131.xml"/><Relationship Id="rId1" Type="http://schemas.openxmlformats.org/officeDocument/2006/relationships/slideLayout" Target="../slideLayouts/slideLayout401.xml"/></Relationships>
</file>

<file path=ppt/slides/_rels/slide167.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152.jpeg"/><Relationship Id="rId1" Type="http://schemas.openxmlformats.org/officeDocument/2006/relationships/slideLayout" Target="../slideLayouts/slideLayout112.xml"/><Relationship Id="rId4" Type="http://schemas.openxmlformats.org/officeDocument/2006/relationships/image" Target="../media/image154.png"/></Relationships>
</file>

<file path=ppt/slides/_rels/slide16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32.xml"/><Relationship Id="rId1" Type="http://schemas.openxmlformats.org/officeDocument/2006/relationships/slideLayout" Target="../slideLayouts/slideLayout384.xml"/><Relationship Id="rId4" Type="http://schemas.openxmlformats.org/officeDocument/2006/relationships/image" Target="../media/image52.png"/></Relationships>
</file>

<file path=ppt/slides/_rels/slide169.xml.rels><?xml version="1.0" encoding="UTF-8" standalone="yes"?>
<Relationships xmlns="http://schemas.openxmlformats.org/package/2006/relationships"><Relationship Id="rId2" Type="http://schemas.openxmlformats.org/officeDocument/2006/relationships/image" Target="../media/image155.jpeg"/><Relationship Id="rId1" Type="http://schemas.openxmlformats.org/officeDocument/2006/relationships/slideLayout" Target="../slideLayouts/slideLayout112.xml"/></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401.xml"/></Relationships>
</file>

<file path=ppt/slides/_rels/slide170.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notesSlide" Target="../notesSlides/notesSlide133.xml"/><Relationship Id="rId1" Type="http://schemas.openxmlformats.org/officeDocument/2006/relationships/slideLayout" Target="../slideLayouts/slideLayout89.xml"/></Relationships>
</file>

<file path=ppt/slides/_rels/slide171.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notesSlide" Target="../notesSlides/notesSlide134.xml"/><Relationship Id="rId1" Type="http://schemas.openxmlformats.org/officeDocument/2006/relationships/slideLayout" Target="../slideLayouts/slideLayout117.xml"/></Relationships>
</file>

<file path=ppt/slides/_rels/slide172.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notesSlide" Target="../notesSlides/notesSlide135.xml"/><Relationship Id="rId1" Type="http://schemas.openxmlformats.org/officeDocument/2006/relationships/slideLayout" Target="../slideLayouts/slideLayout78.xml"/></Relationships>
</file>

<file path=ppt/slides/_rels/slide173.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73.xml"/></Relationships>
</file>

<file path=ppt/slides/_rels/slide174.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notesSlide" Target="../notesSlides/notesSlide137.xml"/><Relationship Id="rId1" Type="http://schemas.openxmlformats.org/officeDocument/2006/relationships/slideLayout" Target="../slideLayouts/slideLayout117.xml"/></Relationships>
</file>

<file path=ppt/slides/_rels/slide175.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notesSlide" Target="../notesSlides/notesSlide138.xml"/><Relationship Id="rId1" Type="http://schemas.openxmlformats.org/officeDocument/2006/relationships/slideLayout" Target="../slideLayouts/slideLayout117.xml"/></Relationships>
</file>

<file path=ppt/slides/_rels/slide176.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notesSlide" Target="../notesSlides/notesSlide139.xml"/><Relationship Id="rId1" Type="http://schemas.openxmlformats.org/officeDocument/2006/relationships/slideLayout" Target="../slideLayouts/slideLayout117.xml"/></Relationships>
</file>

<file path=ppt/slides/_rels/slide177.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notesSlide" Target="../notesSlides/notesSlide140.xml"/><Relationship Id="rId1" Type="http://schemas.openxmlformats.org/officeDocument/2006/relationships/slideLayout" Target="../slideLayouts/slideLayout117.xml"/></Relationships>
</file>

<file path=ppt/slides/_rels/slide178.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141.xml"/><Relationship Id="rId1" Type="http://schemas.openxmlformats.org/officeDocument/2006/relationships/slideLayout" Target="../slideLayouts/slideLayout79.xml"/></Relationships>
</file>

<file path=ppt/slides/_rels/slide17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42.xml"/><Relationship Id="rId1" Type="http://schemas.openxmlformats.org/officeDocument/2006/relationships/slideLayout" Target="../slideLayouts/slideLayout40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36.xml"/></Relationships>
</file>

<file path=ppt/slides/_rels/slide18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43.xml"/><Relationship Id="rId1" Type="http://schemas.openxmlformats.org/officeDocument/2006/relationships/slideLayout" Target="../slideLayouts/slideLayout401.xml"/></Relationships>
</file>

<file path=ppt/slides/_rels/slide181.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431.xml"/></Relationships>
</file>

<file path=ppt/slides/_rels/slide182.xml.rels><?xml version="1.0" encoding="UTF-8" standalone="yes"?>
<Relationships xmlns="http://schemas.openxmlformats.org/package/2006/relationships"><Relationship Id="rId2" Type="http://schemas.openxmlformats.org/officeDocument/2006/relationships/slideLayout" Target="../slideLayouts/slideLayout180.xml"/><Relationship Id="rId1" Type="http://schemas.openxmlformats.org/officeDocument/2006/relationships/themeOverride" Target="../theme/themeOverride4.xml"/></Relationships>
</file>

<file path=ppt/slides/_rels/slide183.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112.xml"/></Relationships>
</file>

<file path=ppt/slides/_rels/slide184.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image" Target="../media/image164.jpeg"/><Relationship Id="rId1" Type="http://schemas.openxmlformats.org/officeDocument/2006/relationships/slideLayout" Target="../slideLayouts/slideLayout112.xml"/><Relationship Id="rId4" Type="http://schemas.openxmlformats.org/officeDocument/2006/relationships/image" Target="../media/image166.wmf"/></Relationships>
</file>

<file path=ppt/slides/_rels/slide185.xml.rels><?xml version="1.0" encoding="UTF-8" standalone="yes"?>
<Relationships xmlns="http://schemas.openxmlformats.org/package/2006/relationships"><Relationship Id="rId3" Type="http://schemas.openxmlformats.org/officeDocument/2006/relationships/image" Target="../media/image168.wmf"/><Relationship Id="rId2" Type="http://schemas.openxmlformats.org/officeDocument/2006/relationships/image" Target="../media/image167.jpeg"/><Relationship Id="rId1" Type="http://schemas.openxmlformats.org/officeDocument/2006/relationships/slideLayout" Target="../slideLayouts/slideLayout111.xml"/></Relationships>
</file>

<file path=ppt/slides/_rels/slide186.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146.xml"/><Relationship Id="rId1" Type="http://schemas.openxmlformats.org/officeDocument/2006/relationships/slideLayout" Target="../slideLayouts/slideLayout319.xml"/></Relationships>
</file>

<file path=ppt/slides/_rels/slide187.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notesSlide" Target="../notesSlides/notesSlide147.xml"/><Relationship Id="rId1" Type="http://schemas.openxmlformats.org/officeDocument/2006/relationships/slideLayout" Target="../slideLayouts/slideLayout111.xml"/><Relationship Id="rId4" Type="http://schemas.openxmlformats.org/officeDocument/2006/relationships/image" Target="../media/image168.wmf"/></Relationships>
</file>

<file path=ppt/slides/_rels/slide188.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148.xml"/><Relationship Id="rId1" Type="http://schemas.openxmlformats.org/officeDocument/2006/relationships/slideLayout" Target="../slideLayouts/slideLayout123.xml"/></Relationships>
</file>

<file path=ppt/slides/_rels/slide189.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149.xml"/><Relationship Id="rId1" Type="http://schemas.openxmlformats.org/officeDocument/2006/relationships/slideLayout" Target="../slideLayouts/slideLayout112.xml"/><Relationship Id="rId4" Type="http://schemas.openxmlformats.org/officeDocument/2006/relationships/image" Target="../media/image172.png"/></Relationships>
</file>

<file path=ppt/slides/_rels/slide1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3.xml"/><Relationship Id="rId1" Type="http://schemas.openxmlformats.org/officeDocument/2006/relationships/slideLayout" Target="../slideLayouts/slideLayout401.xml"/></Relationships>
</file>

<file path=ppt/slides/_rels/slide190.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150.xml"/><Relationship Id="rId1" Type="http://schemas.openxmlformats.org/officeDocument/2006/relationships/slideLayout" Target="../slideLayouts/slideLayout112.xml"/></Relationships>
</file>

<file path=ppt/slides/_rels/slide191.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151.xml"/><Relationship Id="rId1" Type="http://schemas.openxmlformats.org/officeDocument/2006/relationships/slideLayout" Target="../slideLayouts/slideLayout112.xml"/><Relationship Id="rId4" Type="http://schemas.openxmlformats.org/officeDocument/2006/relationships/image" Target="../media/image175.png"/></Relationships>
</file>

<file path=ppt/slides/_rels/slide192.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notesSlide" Target="../notesSlides/notesSlide152.xml"/><Relationship Id="rId1" Type="http://schemas.openxmlformats.org/officeDocument/2006/relationships/slideLayout" Target="../slideLayouts/slideLayout24.xml"/></Relationships>
</file>

<file path=ppt/slides/_rels/slide193.xml.rels><?xml version="1.0" encoding="UTF-8" standalone="yes"?>
<Relationships xmlns="http://schemas.openxmlformats.org/package/2006/relationships"><Relationship Id="rId3" Type="http://schemas.openxmlformats.org/officeDocument/2006/relationships/image" Target="../media/image177.wmf"/><Relationship Id="rId2" Type="http://schemas.openxmlformats.org/officeDocument/2006/relationships/notesSlide" Target="../notesSlides/notesSlide153.xml"/><Relationship Id="rId1" Type="http://schemas.openxmlformats.org/officeDocument/2006/relationships/slideLayout" Target="../slideLayouts/slideLayout123.xml"/></Relationships>
</file>

<file path=ppt/slides/_rels/slide194.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notesSlide" Target="../notesSlides/notesSlide154.xml"/><Relationship Id="rId1" Type="http://schemas.openxmlformats.org/officeDocument/2006/relationships/slideLayout" Target="../slideLayouts/slideLayout112.xml"/></Relationships>
</file>

<file path=ppt/slides/_rels/slide195.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notesSlide" Target="../notesSlides/notesSlide155.xml"/><Relationship Id="rId1" Type="http://schemas.openxmlformats.org/officeDocument/2006/relationships/slideLayout" Target="../slideLayouts/slideLayout45.xml"/><Relationship Id="rId5" Type="http://schemas.openxmlformats.org/officeDocument/2006/relationships/image" Target="../media/image181.png"/><Relationship Id="rId4" Type="http://schemas.openxmlformats.org/officeDocument/2006/relationships/image" Target="../media/image180.jpeg"/></Relationships>
</file>

<file path=ppt/slides/_rels/slide196.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notesSlide" Target="../notesSlides/notesSlide156.xml"/><Relationship Id="rId1" Type="http://schemas.openxmlformats.org/officeDocument/2006/relationships/slideLayout" Target="../slideLayouts/slideLayout79.xml"/></Relationships>
</file>

<file path=ppt/slides/_rels/slide197.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notesSlide" Target="../notesSlides/notesSlide157.xml"/><Relationship Id="rId1" Type="http://schemas.openxmlformats.org/officeDocument/2006/relationships/slideLayout" Target="../slideLayouts/slideLayout112.xml"/></Relationships>
</file>

<file path=ppt/slides/_rels/slide198.xml.rels><?xml version="1.0" encoding="UTF-8" standalone="yes"?>
<Relationships xmlns="http://schemas.openxmlformats.org/package/2006/relationships"><Relationship Id="rId3" Type="http://schemas.openxmlformats.org/officeDocument/2006/relationships/image" Target="../media/image184.jpeg"/><Relationship Id="rId2" Type="http://schemas.openxmlformats.org/officeDocument/2006/relationships/notesSlide" Target="../notesSlides/notesSlide158.xml"/><Relationship Id="rId1" Type="http://schemas.openxmlformats.org/officeDocument/2006/relationships/slideLayout" Target="../slideLayouts/slideLayout35.xml"/></Relationships>
</file>

<file path=ppt/slides/_rels/slide199.xml.rels><?xml version="1.0" encoding="UTF-8" standalone="yes"?>
<Relationships xmlns="http://schemas.openxmlformats.org/package/2006/relationships"><Relationship Id="rId3" Type="http://schemas.openxmlformats.org/officeDocument/2006/relationships/image" Target="../media/image185.jpeg"/><Relationship Id="rId2" Type="http://schemas.openxmlformats.org/officeDocument/2006/relationships/notesSlide" Target="../notesSlides/notesSlide159.xml"/><Relationship Id="rId1" Type="http://schemas.openxmlformats.org/officeDocument/2006/relationships/slideLayout" Target="../slideLayouts/slideLayout112.xml"/><Relationship Id="rId4" Type="http://schemas.openxmlformats.org/officeDocument/2006/relationships/image" Target="../media/image186.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8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07.xml"/></Relationships>
</file>

<file path=ppt/slides/_rels/slide200.xml.rels><?xml version="1.0" encoding="UTF-8" standalone="yes"?>
<Relationships xmlns="http://schemas.openxmlformats.org/package/2006/relationships"><Relationship Id="rId3" Type="http://schemas.openxmlformats.org/officeDocument/2006/relationships/image" Target="../media/image184.jpeg"/><Relationship Id="rId2" Type="http://schemas.openxmlformats.org/officeDocument/2006/relationships/notesSlide" Target="../notesSlides/notesSlide160.xml"/><Relationship Id="rId1" Type="http://schemas.openxmlformats.org/officeDocument/2006/relationships/slideLayout" Target="../slideLayouts/slideLayout35.xml"/></Relationships>
</file>

<file path=ppt/slides/_rels/slide201.xml.rels><?xml version="1.0" encoding="UTF-8" standalone="yes"?>
<Relationships xmlns="http://schemas.openxmlformats.org/package/2006/relationships"><Relationship Id="rId2" Type="http://schemas.openxmlformats.org/officeDocument/2006/relationships/notesSlide" Target="../notesSlides/notesSlide161.xml"/><Relationship Id="rId1" Type="http://schemas.openxmlformats.org/officeDocument/2006/relationships/slideLayout" Target="../slideLayouts/slideLayout35.xml"/></Relationships>
</file>

<file path=ppt/slides/_rels/slide202.xml.rels><?xml version="1.0" encoding="UTF-8" standalone="yes"?>
<Relationships xmlns="http://schemas.openxmlformats.org/package/2006/relationships"><Relationship Id="rId3" Type="http://schemas.openxmlformats.org/officeDocument/2006/relationships/image" Target="../media/image187.jpeg"/><Relationship Id="rId2" Type="http://schemas.openxmlformats.org/officeDocument/2006/relationships/notesSlide" Target="../notesSlides/notesSlide162.xml"/><Relationship Id="rId1" Type="http://schemas.openxmlformats.org/officeDocument/2006/relationships/slideLayout" Target="../slideLayouts/slideLayout353.xml"/></Relationships>
</file>

<file path=ppt/slides/_rels/slide203.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notesSlide" Target="../notesSlides/notesSlide163.xml"/><Relationship Id="rId1" Type="http://schemas.openxmlformats.org/officeDocument/2006/relationships/slideLayout" Target="../slideLayouts/slideLayout186.xml"/><Relationship Id="rId4" Type="http://schemas.openxmlformats.org/officeDocument/2006/relationships/image" Target="../media/image189.png"/></Relationships>
</file>

<file path=ppt/slides/_rels/slide204.xml.rels><?xml version="1.0" encoding="UTF-8" standalone="yes"?>
<Relationships xmlns="http://schemas.openxmlformats.org/package/2006/relationships"><Relationship Id="rId3" Type="http://schemas.openxmlformats.org/officeDocument/2006/relationships/image" Target="../media/image190.jpeg"/><Relationship Id="rId2" Type="http://schemas.openxmlformats.org/officeDocument/2006/relationships/notesSlide" Target="../notesSlides/notesSlide164.xml"/><Relationship Id="rId1" Type="http://schemas.openxmlformats.org/officeDocument/2006/relationships/slideLayout" Target="../slideLayouts/slideLayout117.xml"/><Relationship Id="rId4" Type="http://schemas.openxmlformats.org/officeDocument/2006/relationships/image" Target="../media/image191.jpeg"/></Relationships>
</file>

<file path=ppt/slides/_rels/slide205.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notesSlide" Target="../notesSlides/notesSlide165.xml"/><Relationship Id="rId1" Type="http://schemas.openxmlformats.org/officeDocument/2006/relationships/slideLayout" Target="../slideLayouts/slideLayout186.xml"/></Relationships>
</file>

<file path=ppt/slides/_rels/slide206.xml.rels><?xml version="1.0" encoding="UTF-8" standalone="yes"?>
<Relationships xmlns="http://schemas.openxmlformats.org/package/2006/relationships"><Relationship Id="rId3" Type="http://schemas.openxmlformats.org/officeDocument/2006/relationships/image" Target="../media/image191.jpeg"/><Relationship Id="rId2" Type="http://schemas.openxmlformats.org/officeDocument/2006/relationships/notesSlide" Target="../notesSlides/notesSlide166.xml"/><Relationship Id="rId1" Type="http://schemas.openxmlformats.org/officeDocument/2006/relationships/slideLayout" Target="../slideLayouts/slideLayout117.xml"/></Relationships>
</file>

<file path=ppt/slides/_rels/slide207.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notesSlide" Target="../notesSlides/notesSlide167.xml"/><Relationship Id="rId1" Type="http://schemas.openxmlformats.org/officeDocument/2006/relationships/slideLayout" Target="../slideLayouts/slideLayout186.xml"/><Relationship Id="rId4" Type="http://schemas.openxmlformats.org/officeDocument/2006/relationships/image" Target="../media/image189.png"/></Relationships>
</file>

<file path=ppt/slides/_rels/slide208.xml.rels><?xml version="1.0" encoding="UTF-8" standalone="yes"?>
<Relationships xmlns="http://schemas.openxmlformats.org/package/2006/relationships"><Relationship Id="rId3" Type="http://schemas.openxmlformats.org/officeDocument/2006/relationships/image" Target="../media/image191.jpeg"/><Relationship Id="rId2" Type="http://schemas.openxmlformats.org/officeDocument/2006/relationships/notesSlide" Target="../notesSlides/notesSlide168.xml"/><Relationship Id="rId1" Type="http://schemas.openxmlformats.org/officeDocument/2006/relationships/slideLayout" Target="../slideLayouts/slideLayout117.xml"/></Relationships>
</file>

<file path=ppt/slides/_rels/slide209.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notesSlide" Target="../notesSlides/notesSlide169.xml"/><Relationship Id="rId1" Type="http://schemas.openxmlformats.org/officeDocument/2006/relationships/slideLayout" Target="../slideLayouts/slideLayout186.xml"/><Relationship Id="rId4" Type="http://schemas.openxmlformats.org/officeDocument/2006/relationships/image" Target="../media/image194.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17.xml"/></Relationships>
</file>

<file path=ppt/slides/_rels/slide210.xml.rels><?xml version="1.0" encoding="UTF-8" standalone="yes"?>
<Relationships xmlns="http://schemas.openxmlformats.org/package/2006/relationships"><Relationship Id="rId3" Type="http://schemas.openxmlformats.org/officeDocument/2006/relationships/image" Target="../media/image191.jpeg"/><Relationship Id="rId2" Type="http://schemas.openxmlformats.org/officeDocument/2006/relationships/notesSlide" Target="../notesSlides/notesSlide170.xml"/><Relationship Id="rId1" Type="http://schemas.openxmlformats.org/officeDocument/2006/relationships/slideLayout" Target="../slideLayouts/slideLayout117.xml"/></Relationships>
</file>

<file path=ppt/slides/_rels/slide211.xml.rels><?xml version="1.0" encoding="UTF-8" standalone="yes"?>
<Relationships xmlns="http://schemas.openxmlformats.org/package/2006/relationships"><Relationship Id="rId3" Type="http://schemas.openxmlformats.org/officeDocument/2006/relationships/image" Target="../media/image195.jpeg"/><Relationship Id="rId2" Type="http://schemas.openxmlformats.org/officeDocument/2006/relationships/notesSlide" Target="../notesSlides/notesSlide171.xml"/><Relationship Id="rId1" Type="http://schemas.openxmlformats.org/officeDocument/2006/relationships/slideLayout" Target="../slideLayouts/slideLayout112.xml"/></Relationships>
</file>

<file path=ppt/slides/_rels/slide212.xml.rels><?xml version="1.0" encoding="UTF-8" standalone="yes"?>
<Relationships xmlns="http://schemas.openxmlformats.org/package/2006/relationships"><Relationship Id="rId3" Type="http://schemas.openxmlformats.org/officeDocument/2006/relationships/image" Target="../media/image196.jpeg"/><Relationship Id="rId2" Type="http://schemas.openxmlformats.org/officeDocument/2006/relationships/notesSlide" Target="../notesSlides/notesSlide172.xml"/><Relationship Id="rId1" Type="http://schemas.openxmlformats.org/officeDocument/2006/relationships/slideLayout" Target="../slideLayouts/slideLayout79.xml"/></Relationships>
</file>

<file path=ppt/slides/_rels/slide213.xml.rels><?xml version="1.0" encoding="UTF-8" standalone="yes"?>
<Relationships xmlns="http://schemas.openxmlformats.org/package/2006/relationships"><Relationship Id="rId3" Type="http://schemas.openxmlformats.org/officeDocument/2006/relationships/image" Target="../media/image197.jpeg"/><Relationship Id="rId2" Type="http://schemas.openxmlformats.org/officeDocument/2006/relationships/notesSlide" Target="../notesSlides/notesSlide173.xml"/><Relationship Id="rId1" Type="http://schemas.openxmlformats.org/officeDocument/2006/relationships/slideLayout" Target="../slideLayouts/slideLayout78.xml"/></Relationships>
</file>

<file path=ppt/slides/_rels/slide214.xml.rels><?xml version="1.0" encoding="UTF-8" standalone="yes"?>
<Relationships xmlns="http://schemas.openxmlformats.org/package/2006/relationships"><Relationship Id="rId2" Type="http://schemas.openxmlformats.org/officeDocument/2006/relationships/notesSlide" Target="../notesSlides/notesSlide174.xml"/><Relationship Id="rId1" Type="http://schemas.openxmlformats.org/officeDocument/2006/relationships/slideLayout" Target="../slideLayouts/slideLayout137.xml"/></Relationships>
</file>

<file path=ppt/slides/_rels/slide21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75.xml"/><Relationship Id="rId1" Type="http://schemas.openxmlformats.org/officeDocument/2006/relationships/slideLayout" Target="../slideLayouts/slideLayout401.xml"/></Relationships>
</file>

<file path=ppt/slides/_rels/slide216.xml.rels><?xml version="1.0" encoding="UTF-8" standalone="yes"?>
<Relationships xmlns="http://schemas.openxmlformats.org/package/2006/relationships"><Relationship Id="rId2" Type="http://schemas.openxmlformats.org/officeDocument/2006/relationships/notesSlide" Target="../notesSlides/notesSlide176.xml"/><Relationship Id="rId1" Type="http://schemas.openxmlformats.org/officeDocument/2006/relationships/slideLayout" Target="../slideLayouts/slideLayout431.xml"/></Relationships>
</file>

<file path=ppt/slides/_rels/slide21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77.xml"/><Relationship Id="rId1" Type="http://schemas.openxmlformats.org/officeDocument/2006/relationships/slideLayout" Target="../slideLayouts/slideLayout401.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202.xml"/></Relationships>
</file>

<file path=ppt/slides/_rels/slide219.xml.rels><?xml version="1.0" encoding="UTF-8" standalone="yes"?>
<Relationships xmlns="http://schemas.openxmlformats.org/package/2006/relationships"><Relationship Id="rId2" Type="http://schemas.openxmlformats.org/officeDocument/2006/relationships/notesSlide" Target="../notesSlides/notesSlide178.xml"/><Relationship Id="rId1" Type="http://schemas.openxmlformats.org/officeDocument/2006/relationships/slideLayout" Target="../slideLayouts/slideLayout112.xml"/></Relationships>
</file>

<file path=ppt/slides/_rels/slide22.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5.xml"/><Relationship Id="rId1" Type="http://schemas.openxmlformats.org/officeDocument/2006/relationships/slideLayout" Target="../slideLayouts/slideLayout448.xml"/><Relationship Id="rId4" Type="http://schemas.openxmlformats.org/officeDocument/2006/relationships/image" Target="../media/image39.jpg"/></Relationships>
</file>

<file path=ppt/slides/_rels/slide220.xml.rels><?xml version="1.0" encoding="UTF-8" standalone="yes"?>
<Relationships xmlns="http://schemas.openxmlformats.org/package/2006/relationships"><Relationship Id="rId2" Type="http://schemas.openxmlformats.org/officeDocument/2006/relationships/image" Target="../media/image198.png"/><Relationship Id="rId1" Type="http://schemas.openxmlformats.org/officeDocument/2006/relationships/slideLayout" Target="../slideLayouts/slideLayout112.xml"/></Relationships>
</file>

<file path=ppt/slides/_rels/slide221.xml.rels><?xml version="1.0" encoding="UTF-8" standalone="yes"?>
<Relationships xmlns="http://schemas.openxmlformats.org/package/2006/relationships"><Relationship Id="rId3" Type="http://schemas.openxmlformats.org/officeDocument/2006/relationships/image" Target="../media/image200.jpeg"/><Relationship Id="rId2" Type="http://schemas.openxmlformats.org/officeDocument/2006/relationships/image" Target="../media/image199.png"/><Relationship Id="rId1" Type="http://schemas.openxmlformats.org/officeDocument/2006/relationships/slideLayout" Target="../slideLayouts/slideLayout112.xml"/><Relationship Id="rId4" Type="http://schemas.openxmlformats.org/officeDocument/2006/relationships/image" Target="../media/image201.png"/></Relationships>
</file>

<file path=ppt/slides/_rels/slide22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79.xml"/><Relationship Id="rId1" Type="http://schemas.openxmlformats.org/officeDocument/2006/relationships/slideLayout" Target="../slideLayouts/slideLayout359.xml"/></Relationships>
</file>

<file path=ppt/slides/_rels/slide22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80.xml"/><Relationship Id="rId1" Type="http://schemas.openxmlformats.org/officeDocument/2006/relationships/slideLayout" Target="../slideLayouts/slideLayout359.xml"/></Relationships>
</file>

<file path=ppt/slides/_rels/slide22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81.xml"/><Relationship Id="rId1" Type="http://schemas.openxmlformats.org/officeDocument/2006/relationships/slideLayout" Target="../slideLayouts/slideLayout359.xml"/></Relationships>
</file>

<file path=ppt/slides/_rels/slide22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82.xml"/><Relationship Id="rId1" Type="http://schemas.openxmlformats.org/officeDocument/2006/relationships/slideLayout" Target="../slideLayouts/slideLayout359.xml"/></Relationships>
</file>

<file path=ppt/slides/_rels/slide226.xml.rels><?xml version="1.0" encoding="UTF-8" standalone="yes"?>
<Relationships xmlns="http://schemas.openxmlformats.org/package/2006/relationships"><Relationship Id="rId2" Type="http://schemas.openxmlformats.org/officeDocument/2006/relationships/image" Target="../media/image202.gif"/><Relationship Id="rId1" Type="http://schemas.openxmlformats.org/officeDocument/2006/relationships/slideLayout" Target="../slideLayouts/slideLayout112.xml"/></Relationships>
</file>

<file path=ppt/slides/_rels/slide227.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notesSlide" Target="../notesSlides/notesSlide183.xml"/><Relationship Id="rId1" Type="http://schemas.openxmlformats.org/officeDocument/2006/relationships/slideLayout" Target="../slideLayouts/slideLayout212.xml"/><Relationship Id="rId5" Type="http://schemas.openxmlformats.org/officeDocument/2006/relationships/image" Target="../media/image205.png"/><Relationship Id="rId4" Type="http://schemas.openxmlformats.org/officeDocument/2006/relationships/image" Target="../media/image204.png"/></Relationships>
</file>

<file path=ppt/slides/_rels/slide228.xml.rels><?xml version="1.0" encoding="UTF-8" standalone="yes"?>
<Relationships xmlns="http://schemas.openxmlformats.org/package/2006/relationships"><Relationship Id="rId3" Type="http://schemas.openxmlformats.org/officeDocument/2006/relationships/image" Target="../media/image206.jpeg"/><Relationship Id="rId2" Type="http://schemas.openxmlformats.org/officeDocument/2006/relationships/notesSlide" Target="../notesSlides/notesSlide184.xml"/><Relationship Id="rId1" Type="http://schemas.openxmlformats.org/officeDocument/2006/relationships/slideLayout" Target="../slideLayouts/slideLayout218.xml"/></Relationships>
</file>

<file path=ppt/slides/_rels/slide229.xml.rels><?xml version="1.0" encoding="UTF-8" standalone="yes"?>
<Relationships xmlns="http://schemas.openxmlformats.org/package/2006/relationships"><Relationship Id="rId2" Type="http://schemas.openxmlformats.org/officeDocument/2006/relationships/image" Target="../media/image207.png"/><Relationship Id="rId1" Type="http://schemas.openxmlformats.org/officeDocument/2006/relationships/slideLayout" Target="../slideLayouts/slideLayout212.xml"/></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6.xml"/><Relationship Id="rId1" Type="http://schemas.openxmlformats.org/officeDocument/2006/relationships/slideLayout" Target="../slideLayouts/slideLayout448.xml"/></Relationships>
</file>

<file path=ppt/slides/_rels/slide230.xml.rels><?xml version="1.0" encoding="UTF-8" standalone="yes"?>
<Relationships xmlns="http://schemas.openxmlformats.org/package/2006/relationships"><Relationship Id="rId2" Type="http://schemas.openxmlformats.org/officeDocument/2006/relationships/image" Target="../media/image207.png"/><Relationship Id="rId1" Type="http://schemas.openxmlformats.org/officeDocument/2006/relationships/slideLayout" Target="../slideLayouts/slideLayout212.xml"/></Relationships>
</file>

<file path=ppt/slides/_rels/slide231.xml.rels><?xml version="1.0" encoding="UTF-8" standalone="yes"?>
<Relationships xmlns="http://schemas.openxmlformats.org/package/2006/relationships"><Relationship Id="rId2" Type="http://schemas.openxmlformats.org/officeDocument/2006/relationships/image" Target="../media/image208.png"/><Relationship Id="rId1" Type="http://schemas.openxmlformats.org/officeDocument/2006/relationships/slideLayout" Target="../slideLayouts/slideLayout212.xml"/></Relationships>
</file>

<file path=ppt/slides/_rels/slide232.xml.rels><?xml version="1.0" encoding="UTF-8" standalone="yes"?>
<Relationships xmlns="http://schemas.openxmlformats.org/package/2006/relationships"><Relationship Id="rId2" Type="http://schemas.openxmlformats.org/officeDocument/2006/relationships/image" Target="../media/image209.jpeg"/><Relationship Id="rId1" Type="http://schemas.openxmlformats.org/officeDocument/2006/relationships/slideLayout" Target="../slideLayouts/slideLayout112.xml"/></Relationships>
</file>

<file path=ppt/slides/_rels/slide233.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notesSlide" Target="../notesSlides/notesSlide185.xml"/><Relationship Id="rId1" Type="http://schemas.openxmlformats.org/officeDocument/2006/relationships/slideLayout" Target="../slideLayouts/slideLayout468.xml"/></Relationships>
</file>

<file path=ppt/slides/_rels/slide234.xml.rels><?xml version="1.0" encoding="UTF-8" standalone="yes"?>
<Relationships xmlns="http://schemas.openxmlformats.org/package/2006/relationships"><Relationship Id="rId2" Type="http://schemas.openxmlformats.org/officeDocument/2006/relationships/image" Target="../media/image211.gif"/><Relationship Id="rId1" Type="http://schemas.openxmlformats.org/officeDocument/2006/relationships/slideLayout" Target="../slideLayouts/slideLayout112.xml"/></Relationships>
</file>

<file path=ppt/slides/_rels/slide235.xml.rels><?xml version="1.0" encoding="UTF-8" standalone="yes"?>
<Relationships xmlns="http://schemas.openxmlformats.org/package/2006/relationships"><Relationship Id="rId2" Type="http://schemas.openxmlformats.org/officeDocument/2006/relationships/notesSlide" Target="../notesSlides/notesSlide186.xml"/><Relationship Id="rId1" Type="http://schemas.openxmlformats.org/officeDocument/2006/relationships/slideLayout" Target="../slideLayouts/slideLayout239.xml"/></Relationships>
</file>

<file path=ppt/slides/_rels/slide23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87.xml"/><Relationship Id="rId1" Type="http://schemas.openxmlformats.org/officeDocument/2006/relationships/slideLayout" Target="../slideLayouts/slideLayout401.xml"/></Relationships>
</file>

<file path=ppt/slides/_rels/slide23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88.xml"/><Relationship Id="rId1" Type="http://schemas.openxmlformats.org/officeDocument/2006/relationships/slideLayout" Target="../slideLayouts/slideLayout401.xml"/></Relationships>
</file>

<file path=ppt/slides/_rels/slide23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89.xml"/><Relationship Id="rId1" Type="http://schemas.openxmlformats.org/officeDocument/2006/relationships/slideLayout" Target="../slideLayouts/slideLayout401.xml"/></Relationships>
</file>

<file path=ppt/slides/_rels/slide239.xml.rels><?xml version="1.0" encoding="UTF-8" standalone="yes"?>
<Relationships xmlns="http://schemas.openxmlformats.org/package/2006/relationships"><Relationship Id="rId3" Type="http://schemas.openxmlformats.org/officeDocument/2006/relationships/image" Target="../media/image65.wmf"/><Relationship Id="rId2" Type="http://schemas.openxmlformats.org/officeDocument/2006/relationships/notesSlide" Target="../notesSlides/notesSlide190.xml"/><Relationship Id="rId1" Type="http://schemas.openxmlformats.org/officeDocument/2006/relationships/slideLayout" Target="../slideLayouts/slideLayout7.xml"/><Relationship Id="rId5" Type="http://schemas.openxmlformats.org/officeDocument/2006/relationships/image" Target="../media/image64.wmf"/><Relationship Id="rId4" Type="http://schemas.openxmlformats.org/officeDocument/2006/relationships/image" Target="../media/image66.gif"/></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7.xml"/><Relationship Id="rId1" Type="http://schemas.openxmlformats.org/officeDocument/2006/relationships/slideLayout" Target="../slideLayouts/slideLayout112.xml"/></Relationships>
</file>

<file path=ppt/slides/_rels/slide240.xml.rels><?xml version="1.0" encoding="UTF-8" standalone="yes"?>
<Relationships xmlns="http://schemas.openxmlformats.org/package/2006/relationships"><Relationship Id="rId2" Type="http://schemas.openxmlformats.org/officeDocument/2006/relationships/notesSlide" Target="../notesSlides/notesSlide191.xml"/><Relationship Id="rId1" Type="http://schemas.openxmlformats.org/officeDocument/2006/relationships/slideLayout" Target="../slideLayouts/slideLayout436.xml"/></Relationships>
</file>

<file path=ppt/slides/_rels/slide24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92.xml"/><Relationship Id="rId1" Type="http://schemas.openxmlformats.org/officeDocument/2006/relationships/slideLayout" Target="../slideLayouts/slideLayout401.xml"/></Relationships>
</file>

<file path=ppt/slides/_rels/slide242.xml.rels><?xml version="1.0" encoding="UTF-8" standalone="yes"?>
<Relationships xmlns="http://schemas.openxmlformats.org/package/2006/relationships"><Relationship Id="rId3" Type="http://schemas.openxmlformats.org/officeDocument/2006/relationships/image" Target="../media/image212.png"/><Relationship Id="rId2" Type="http://schemas.openxmlformats.org/officeDocument/2006/relationships/notesSlide" Target="../notesSlides/notesSlide193.xml"/><Relationship Id="rId1" Type="http://schemas.openxmlformats.org/officeDocument/2006/relationships/slideLayout" Target="../slideLayouts/slideLayout401.xml"/></Relationships>
</file>

<file path=ppt/slides/_rels/slide243.xml.rels><?xml version="1.0" encoding="UTF-8" standalone="yes"?>
<Relationships xmlns="http://schemas.openxmlformats.org/package/2006/relationships"><Relationship Id="rId2" Type="http://schemas.openxmlformats.org/officeDocument/2006/relationships/image" Target="../media/image213.jpeg"/><Relationship Id="rId1" Type="http://schemas.openxmlformats.org/officeDocument/2006/relationships/slideLayout" Target="../slideLayouts/slideLayout407.xml"/></Relationships>
</file>

<file path=ppt/slides/_rels/slide244.xml.rels><?xml version="1.0" encoding="UTF-8" standalone="yes"?>
<Relationships xmlns="http://schemas.openxmlformats.org/package/2006/relationships"><Relationship Id="rId1" Type="http://schemas.openxmlformats.org/officeDocument/2006/relationships/slideLayout" Target="../slideLayouts/slideLayout407.xml"/></Relationships>
</file>

<file path=ppt/slides/_rels/slide245.xml.rels><?xml version="1.0" encoding="UTF-8" standalone="yes"?>
<Relationships xmlns="http://schemas.openxmlformats.org/package/2006/relationships"><Relationship Id="rId3" Type="http://schemas.openxmlformats.org/officeDocument/2006/relationships/image" Target="../media/image214.jpg"/><Relationship Id="rId2" Type="http://schemas.openxmlformats.org/officeDocument/2006/relationships/notesSlide" Target="../notesSlides/notesSlide194.xml"/><Relationship Id="rId1" Type="http://schemas.openxmlformats.org/officeDocument/2006/relationships/slideLayout" Target="../slideLayouts/slideLayout474.xml"/><Relationship Id="rId4" Type="http://schemas.openxmlformats.org/officeDocument/2006/relationships/image" Target="../media/image215.png"/></Relationships>
</file>

<file path=ppt/slides/_rels/slide246.xml.rels><?xml version="1.0" encoding="UTF-8" standalone="yes"?>
<Relationships xmlns="http://schemas.openxmlformats.org/package/2006/relationships"><Relationship Id="rId3" Type="http://schemas.openxmlformats.org/officeDocument/2006/relationships/image" Target="../media/image216.png"/><Relationship Id="rId2" Type="http://schemas.openxmlformats.org/officeDocument/2006/relationships/notesSlide" Target="../notesSlides/notesSlide195.xml"/><Relationship Id="rId1" Type="http://schemas.openxmlformats.org/officeDocument/2006/relationships/slideLayout" Target="../slideLayouts/slideLayout122.xml"/><Relationship Id="rId4" Type="http://schemas.openxmlformats.org/officeDocument/2006/relationships/image" Target="../media/image217.png"/></Relationships>
</file>

<file path=ppt/slides/_rels/slide247.xml.rels><?xml version="1.0" encoding="UTF-8" standalone="yes"?>
<Relationships xmlns="http://schemas.openxmlformats.org/package/2006/relationships"><Relationship Id="rId3" Type="http://schemas.openxmlformats.org/officeDocument/2006/relationships/image" Target="../media/image216.png"/><Relationship Id="rId2" Type="http://schemas.openxmlformats.org/officeDocument/2006/relationships/slideLayout" Target="../slideLayouts/slideLayout374.xml"/><Relationship Id="rId1" Type="http://schemas.openxmlformats.org/officeDocument/2006/relationships/themeOverride" Target="../theme/themeOverride5.xml"/></Relationships>
</file>

<file path=ppt/slides/_rels/slide248.xml.rels><?xml version="1.0" encoding="UTF-8" standalone="yes"?>
<Relationships xmlns="http://schemas.openxmlformats.org/package/2006/relationships"><Relationship Id="rId2" Type="http://schemas.openxmlformats.org/officeDocument/2006/relationships/image" Target="../media/image216.png"/><Relationship Id="rId1" Type="http://schemas.openxmlformats.org/officeDocument/2006/relationships/slideLayout" Target="../slideLayouts/slideLayout112.xml"/></Relationships>
</file>

<file path=ppt/slides/_rels/slide249.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image" Target="../media/image216.png"/><Relationship Id="rId1" Type="http://schemas.openxmlformats.org/officeDocument/2006/relationships/slideLayout" Target="../slideLayouts/slideLayout124.xml"/><Relationship Id="rId4" Type="http://schemas.openxmlformats.org/officeDocument/2006/relationships/image" Target="../media/image218.wmf"/></Relationships>
</file>

<file path=ppt/slides/_rels/slide2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16.xml"/></Relationships>
</file>

<file path=ppt/slides/_rels/slide250.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251.xml.rels><?xml version="1.0" encoding="UTF-8" standalone="yes"?>
<Relationships xmlns="http://schemas.openxmlformats.org/package/2006/relationships"><Relationship Id="rId2" Type="http://schemas.openxmlformats.org/officeDocument/2006/relationships/image" Target="../media/image216.png"/><Relationship Id="rId1" Type="http://schemas.openxmlformats.org/officeDocument/2006/relationships/slideLayout" Target="../slideLayouts/slideLayout112.xml"/></Relationships>
</file>

<file path=ppt/slides/_rels/slide252.xml.rels><?xml version="1.0" encoding="UTF-8" standalone="yes"?>
<Relationships xmlns="http://schemas.openxmlformats.org/package/2006/relationships"><Relationship Id="rId2" Type="http://schemas.openxmlformats.org/officeDocument/2006/relationships/image" Target="../media/image219.wmf"/><Relationship Id="rId1" Type="http://schemas.openxmlformats.org/officeDocument/2006/relationships/slideLayout" Target="../slideLayouts/slideLayout112.xml"/></Relationships>
</file>

<file path=ppt/slides/_rels/slide253.xml.rels><?xml version="1.0" encoding="UTF-8" standalone="yes"?>
<Relationships xmlns="http://schemas.openxmlformats.org/package/2006/relationships"><Relationship Id="rId2" Type="http://schemas.openxmlformats.org/officeDocument/2006/relationships/image" Target="../media/image216.png"/><Relationship Id="rId1" Type="http://schemas.openxmlformats.org/officeDocument/2006/relationships/slideLayout" Target="../slideLayouts/slideLayout112.xml"/></Relationships>
</file>

<file path=ppt/slides/_rels/slide254.xml.rels><?xml version="1.0" encoding="UTF-8" standalone="yes"?>
<Relationships xmlns="http://schemas.openxmlformats.org/package/2006/relationships"><Relationship Id="rId3" Type="http://schemas.openxmlformats.org/officeDocument/2006/relationships/image" Target="../media/image220.jpeg"/><Relationship Id="rId2" Type="http://schemas.openxmlformats.org/officeDocument/2006/relationships/notesSlide" Target="../notesSlides/notesSlide196.xml"/><Relationship Id="rId1" Type="http://schemas.openxmlformats.org/officeDocument/2006/relationships/slideLayout" Target="../slideLayouts/slideLayout117.xml"/></Relationships>
</file>

<file path=ppt/slides/_rels/slide255.xml.rels><?xml version="1.0" encoding="UTF-8" standalone="yes"?>
<Relationships xmlns="http://schemas.openxmlformats.org/package/2006/relationships"><Relationship Id="rId3" Type="http://schemas.openxmlformats.org/officeDocument/2006/relationships/image" Target="../media/image221.jpeg"/><Relationship Id="rId2" Type="http://schemas.openxmlformats.org/officeDocument/2006/relationships/notesSlide" Target="../notesSlides/notesSlide197.xml"/><Relationship Id="rId1" Type="http://schemas.openxmlformats.org/officeDocument/2006/relationships/slideLayout" Target="../slideLayouts/slideLayout117.xml"/></Relationships>
</file>

<file path=ppt/slides/_rels/slide256.xml.rels><?xml version="1.0" encoding="UTF-8" standalone="yes"?>
<Relationships xmlns="http://schemas.openxmlformats.org/package/2006/relationships"><Relationship Id="rId3" Type="http://schemas.openxmlformats.org/officeDocument/2006/relationships/image" Target="../media/image222.jpeg"/><Relationship Id="rId2" Type="http://schemas.openxmlformats.org/officeDocument/2006/relationships/notesSlide" Target="../notesSlides/notesSlide198.xml"/><Relationship Id="rId1" Type="http://schemas.openxmlformats.org/officeDocument/2006/relationships/slideLayout" Target="../slideLayouts/slideLayout13.xml"/></Relationships>
</file>

<file path=ppt/slides/_rels/slide257.xml.rels><?xml version="1.0" encoding="UTF-8" standalone="yes"?>
<Relationships xmlns="http://schemas.openxmlformats.org/package/2006/relationships"><Relationship Id="rId3" Type="http://schemas.openxmlformats.org/officeDocument/2006/relationships/image" Target="../media/image223.jpeg"/><Relationship Id="rId2" Type="http://schemas.openxmlformats.org/officeDocument/2006/relationships/notesSlide" Target="../notesSlides/notesSlide199.xml"/><Relationship Id="rId1" Type="http://schemas.openxmlformats.org/officeDocument/2006/relationships/slideLayout" Target="../slideLayouts/slideLayout111.xml"/></Relationships>
</file>

<file path=ppt/slides/_rels/slide258.xml.rels><?xml version="1.0" encoding="UTF-8" standalone="yes"?>
<Relationships xmlns="http://schemas.openxmlformats.org/package/2006/relationships"><Relationship Id="rId3" Type="http://schemas.openxmlformats.org/officeDocument/2006/relationships/image" Target="../media/image224.jpeg"/><Relationship Id="rId2" Type="http://schemas.openxmlformats.org/officeDocument/2006/relationships/notesSlide" Target="../notesSlides/notesSlide200.xml"/><Relationship Id="rId1" Type="http://schemas.openxmlformats.org/officeDocument/2006/relationships/slideLayout" Target="../slideLayouts/slideLayout117.xml"/></Relationships>
</file>

<file path=ppt/slides/_rels/slide259.xml.rels><?xml version="1.0" encoding="UTF-8" standalone="yes"?>
<Relationships xmlns="http://schemas.openxmlformats.org/package/2006/relationships"><Relationship Id="rId3" Type="http://schemas.openxmlformats.org/officeDocument/2006/relationships/image" Target="../media/image225.jpeg"/><Relationship Id="rId2" Type="http://schemas.openxmlformats.org/officeDocument/2006/relationships/notesSlide" Target="../notesSlides/notesSlide201.xml"/><Relationship Id="rId1" Type="http://schemas.openxmlformats.org/officeDocument/2006/relationships/slideLayout" Target="../slideLayouts/slideLayout117.xml"/></Relationships>
</file>

<file path=ppt/slides/_rels/slide2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16.xml"/></Relationships>
</file>

<file path=ppt/slides/_rels/slide260.xml.rels><?xml version="1.0" encoding="UTF-8" standalone="yes"?>
<Relationships xmlns="http://schemas.openxmlformats.org/package/2006/relationships"><Relationship Id="rId3" Type="http://schemas.openxmlformats.org/officeDocument/2006/relationships/image" Target="../media/image226.jpeg"/><Relationship Id="rId2" Type="http://schemas.openxmlformats.org/officeDocument/2006/relationships/notesSlide" Target="../notesSlides/notesSlide202.xml"/><Relationship Id="rId1" Type="http://schemas.openxmlformats.org/officeDocument/2006/relationships/slideLayout" Target="../slideLayouts/slideLayout84.xml"/></Relationships>
</file>

<file path=ppt/slides/_rels/slide261.xml.rels><?xml version="1.0" encoding="UTF-8" standalone="yes"?>
<Relationships xmlns="http://schemas.openxmlformats.org/package/2006/relationships"><Relationship Id="rId3" Type="http://schemas.openxmlformats.org/officeDocument/2006/relationships/image" Target="../media/image227.jpeg"/><Relationship Id="rId2" Type="http://schemas.openxmlformats.org/officeDocument/2006/relationships/notesSlide" Target="../notesSlides/notesSlide203.xml"/><Relationship Id="rId1" Type="http://schemas.openxmlformats.org/officeDocument/2006/relationships/slideLayout" Target="../slideLayouts/slideLayout84.xml"/></Relationships>
</file>

<file path=ppt/slides/_rels/slide262.xml.rels><?xml version="1.0" encoding="UTF-8" standalone="yes"?>
<Relationships xmlns="http://schemas.openxmlformats.org/package/2006/relationships"><Relationship Id="rId3" Type="http://schemas.openxmlformats.org/officeDocument/2006/relationships/image" Target="../media/image228.jpeg"/><Relationship Id="rId2" Type="http://schemas.openxmlformats.org/officeDocument/2006/relationships/notesSlide" Target="../notesSlides/notesSlide204.xml"/><Relationship Id="rId1" Type="http://schemas.openxmlformats.org/officeDocument/2006/relationships/slideLayout" Target="../slideLayouts/slideLayout117.xml"/></Relationships>
</file>

<file path=ppt/slides/_rels/slide263.xml.rels><?xml version="1.0" encoding="UTF-8" standalone="yes"?>
<Relationships xmlns="http://schemas.openxmlformats.org/package/2006/relationships"><Relationship Id="rId3" Type="http://schemas.openxmlformats.org/officeDocument/2006/relationships/image" Target="../media/image229.jpeg"/><Relationship Id="rId2" Type="http://schemas.openxmlformats.org/officeDocument/2006/relationships/notesSlide" Target="../notesSlides/notesSlide205.xml"/><Relationship Id="rId1" Type="http://schemas.openxmlformats.org/officeDocument/2006/relationships/slideLayout" Target="../slideLayouts/slideLayout117.xml"/></Relationships>
</file>

<file path=ppt/slides/_rels/slide264.xml.rels><?xml version="1.0" encoding="UTF-8" standalone="yes"?>
<Relationships xmlns="http://schemas.openxmlformats.org/package/2006/relationships"><Relationship Id="rId3" Type="http://schemas.openxmlformats.org/officeDocument/2006/relationships/image" Target="../media/image230.jpeg"/><Relationship Id="rId2" Type="http://schemas.openxmlformats.org/officeDocument/2006/relationships/notesSlide" Target="../notesSlides/notesSlide206.xml"/><Relationship Id="rId1" Type="http://schemas.openxmlformats.org/officeDocument/2006/relationships/slideLayout" Target="../slideLayouts/slideLayout117.xml"/></Relationships>
</file>

<file path=ppt/slides/_rels/slide265.xml.rels><?xml version="1.0" encoding="UTF-8" standalone="yes"?>
<Relationships xmlns="http://schemas.openxmlformats.org/package/2006/relationships"><Relationship Id="rId3" Type="http://schemas.openxmlformats.org/officeDocument/2006/relationships/image" Target="../media/image231.jpeg"/><Relationship Id="rId2" Type="http://schemas.openxmlformats.org/officeDocument/2006/relationships/notesSlide" Target="../notesSlides/notesSlide207.xml"/><Relationship Id="rId1" Type="http://schemas.openxmlformats.org/officeDocument/2006/relationships/slideLayout" Target="../slideLayouts/slideLayout84.xml"/></Relationships>
</file>

<file path=ppt/slides/_rels/slide266.xml.rels><?xml version="1.0" encoding="UTF-8" standalone="yes"?>
<Relationships xmlns="http://schemas.openxmlformats.org/package/2006/relationships"><Relationship Id="rId3" Type="http://schemas.openxmlformats.org/officeDocument/2006/relationships/image" Target="../media/image232.jpeg"/><Relationship Id="rId2" Type="http://schemas.openxmlformats.org/officeDocument/2006/relationships/notesSlide" Target="../notesSlides/notesSlide208.xml"/><Relationship Id="rId1" Type="http://schemas.openxmlformats.org/officeDocument/2006/relationships/slideLayout" Target="../slideLayouts/slideLayout84.xml"/></Relationships>
</file>

<file path=ppt/slides/_rels/slide267.xml.rels><?xml version="1.0" encoding="UTF-8" standalone="yes"?>
<Relationships xmlns="http://schemas.openxmlformats.org/package/2006/relationships"><Relationship Id="rId3" Type="http://schemas.openxmlformats.org/officeDocument/2006/relationships/image" Target="../media/image233.jpeg"/><Relationship Id="rId2" Type="http://schemas.openxmlformats.org/officeDocument/2006/relationships/notesSlide" Target="../notesSlides/notesSlide209.xml"/><Relationship Id="rId1" Type="http://schemas.openxmlformats.org/officeDocument/2006/relationships/slideLayout" Target="../slideLayouts/slideLayout117.xml"/></Relationships>
</file>

<file path=ppt/slides/_rels/slide268.xml.rels><?xml version="1.0" encoding="UTF-8" standalone="yes"?>
<Relationships xmlns="http://schemas.openxmlformats.org/package/2006/relationships"><Relationship Id="rId3" Type="http://schemas.openxmlformats.org/officeDocument/2006/relationships/image" Target="../media/image234.jpeg"/><Relationship Id="rId2" Type="http://schemas.openxmlformats.org/officeDocument/2006/relationships/notesSlide" Target="../notesSlides/notesSlide210.xml"/><Relationship Id="rId1" Type="http://schemas.openxmlformats.org/officeDocument/2006/relationships/slideLayout" Target="../slideLayouts/slideLayout84.xml"/></Relationships>
</file>

<file path=ppt/slides/_rels/slide269.xml.rels><?xml version="1.0" encoding="UTF-8" standalone="yes"?>
<Relationships xmlns="http://schemas.openxmlformats.org/package/2006/relationships"><Relationship Id="rId3" Type="http://schemas.openxmlformats.org/officeDocument/2006/relationships/image" Target="../media/image235.jpeg"/><Relationship Id="rId2" Type="http://schemas.openxmlformats.org/officeDocument/2006/relationships/notesSlide" Target="../notesSlides/notesSlide211.xml"/><Relationship Id="rId1" Type="http://schemas.openxmlformats.org/officeDocument/2006/relationships/slideLayout" Target="../slideLayouts/slideLayout84.xml"/></Relationships>
</file>

<file path=ppt/slides/_rels/slide2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16.xml"/></Relationships>
</file>

<file path=ppt/slides/_rels/slide270.xml.rels><?xml version="1.0" encoding="UTF-8" standalone="yes"?>
<Relationships xmlns="http://schemas.openxmlformats.org/package/2006/relationships"><Relationship Id="rId3" Type="http://schemas.openxmlformats.org/officeDocument/2006/relationships/image" Target="../media/image236.jpeg"/><Relationship Id="rId2" Type="http://schemas.openxmlformats.org/officeDocument/2006/relationships/notesSlide" Target="../notesSlides/notesSlide212.xml"/><Relationship Id="rId1" Type="http://schemas.openxmlformats.org/officeDocument/2006/relationships/slideLayout" Target="../slideLayouts/slideLayout117.xml"/></Relationships>
</file>

<file path=ppt/slides/_rels/slide271.xml.rels><?xml version="1.0" encoding="UTF-8" standalone="yes"?>
<Relationships xmlns="http://schemas.openxmlformats.org/package/2006/relationships"><Relationship Id="rId3" Type="http://schemas.openxmlformats.org/officeDocument/2006/relationships/image" Target="../media/image237.jpeg"/><Relationship Id="rId2" Type="http://schemas.openxmlformats.org/officeDocument/2006/relationships/notesSlide" Target="../notesSlides/notesSlide213.xml"/><Relationship Id="rId1" Type="http://schemas.openxmlformats.org/officeDocument/2006/relationships/slideLayout" Target="../slideLayouts/slideLayout84.xml"/></Relationships>
</file>

<file path=ppt/slides/_rels/slide272.xml.rels><?xml version="1.0" encoding="UTF-8" standalone="yes"?>
<Relationships xmlns="http://schemas.openxmlformats.org/package/2006/relationships"><Relationship Id="rId3" Type="http://schemas.openxmlformats.org/officeDocument/2006/relationships/image" Target="../media/image238.jpeg"/><Relationship Id="rId2" Type="http://schemas.openxmlformats.org/officeDocument/2006/relationships/notesSlide" Target="../notesSlides/notesSlide214.xml"/><Relationship Id="rId1" Type="http://schemas.openxmlformats.org/officeDocument/2006/relationships/slideLayout" Target="../slideLayouts/slideLayout117.xml"/></Relationships>
</file>

<file path=ppt/slides/_rels/slide27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15.xml"/><Relationship Id="rId1" Type="http://schemas.openxmlformats.org/officeDocument/2006/relationships/slideLayout" Target="../slideLayouts/slideLayout112.xml"/></Relationships>
</file>

<file path=ppt/slides/_rels/slide27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12.xml"/></Relationships>
</file>

<file path=ppt/slides/_rels/slide275.xml.rels><?xml version="1.0" encoding="UTF-8" standalone="yes"?>
<Relationships xmlns="http://schemas.openxmlformats.org/package/2006/relationships"><Relationship Id="rId1" Type="http://schemas.openxmlformats.org/officeDocument/2006/relationships/slideLayout" Target="../slideLayouts/slideLayout125.xml"/></Relationships>
</file>

<file path=ppt/slides/_rels/slide276.xml.rels><?xml version="1.0" encoding="UTF-8" standalone="yes"?>
<Relationships xmlns="http://schemas.openxmlformats.org/package/2006/relationships"><Relationship Id="rId3" Type="http://schemas.openxmlformats.org/officeDocument/2006/relationships/image" Target="../media/image239.png"/><Relationship Id="rId2" Type="http://schemas.openxmlformats.org/officeDocument/2006/relationships/notesSlide" Target="../notesSlides/notesSlide216.xml"/><Relationship Id="rId1" Type="http://schemas.openxmlformats.org/officeDocument/2006/relationships/slideLayout" Target="../slideLayouts/slideLayout401.xml"/></Relationships>
</file>

<file path=ppt/slides/_rels/slide277.xml.rels><?xml version="1.0" encoding="UTF-8" standalone="yes"?>
<Relationships xmlns="http://schemas.openxmlformats.org/package/2006/relationships"><Relationship Id="rId2" Type="http://schemas.openxmlformats.org/officeDocument/2006/relationships/image" Target="../media/image240.png"/><Relationship Id="rId1" Type="http://schemas.openxmlformats.org/officeDocument/2006/relationships/slideLayout" Target="../slideLayouts/slideLayout332.xml"/></Relationships>
</file>

<file path=ppt/slides/_rels/slide278.xml.rels><?xml version="1.0" encoding="UTF-8" standalone="yes"?>
<Relationships xmlns="http://schemas.openxmlformats.org/package/2006/relationships"><Relationship Id="rId1" Type="http://schemas.openxmlformats.org/officeDocument/2006/relationships/slideLayout" Target="../slideLayouts/slideLayout233.xml"/></Relationships>
</file>

<file path=ppt/slides/_rels/slide279.xml.rels><?xml version="1.0" encoding="UTF-8" standalone="yes"?>
<Relationships xmlns="http://schemas.openxmlformats.org/package/2006/relationships"><Relationship Id="rId3" Type="http://schemas.openxmlformats.org/officeDocument/2006/relationships/image" Target="../media/image214.jpg"/><Relationship Id="rId2" Type="http://schemas.openxmlformats.org/officeDocument/2006/relationships/notesSlide" Target="../notesSlides/notesSlide217.xml"/><Relationship Id="rId1" Type="http://schemas.openxmlformats.org/officeDocument/2006/relationships/slideLayout" Target="../slideLayouts/slideLayout474.xml"/><Relationship Id="rId4" Type="http://schemas.openxmlformats.org/officeDocument/2006/relationships/image" Target="../media/image215.png"/></Relationships>
</file>

<file path=ppt/slides/_rels/slide2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16.xml"/></Relationships>
</file>

<file path=ppt/slides/_rels/slide2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16.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401.xml"/><Relationship Id="rId1" Type="http://schemas.openxmlformats.org/officeDocument/2006/relationships/themeOverride" Target="../theme/themeOverride1.xml"/></Relationships>
</file>

<file path=ppt/slides/_rels/slide30.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16.xml"/></Relationships>
</file>

<file path=ppt/slides/_rels/slide31.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16.xml"/></Relationships>
</file>

<file path=ppt/slides/_rels/slide32.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1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3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8.xml"/><Relationship Id="rId1" Type="http://schemas.openxmlformats.org/officeDocument/2006/relationships/slideLayout" Target="../slideLayouts/slideLayout11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3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12.xml"/></Relationships>
</file>

<file path=ppt/slides/_rels/slide3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0.xml"/><Relationship Id="rId1" Type="http://schemas.openxmlformats.org/officeDocument/2006/relationships/slideLayout" Target="../slideLayouts/slideLayout122.xml"/><Relationship Id="rId5" Type="http://schemas.openxmlformats.org/officeDocument/2006/relationships/image" Target="../media/image49.png"/><Relationship Id="rId4" Type="http://schemas.openxmlformats.org/officeDocument/2006/relationships/oleObject" Target="../embeddings/oleObject1.bin"/></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88.xml"/></Relationships>
</file>

<file path=ppt/slides/_rels/slide4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oleObject" Target="../embeddings/oleObject2.bin"/><Relationship Id="rId1" Type="http://schemas.openxmlformats.org/officeDocument/2006/relationships/slideLayout" Target="../slideLayouts/slideLayout123.xml"/><Relationship Id="rId4" Type="http://schemas.openxmlformats.org/officeDocument/2006/relationships/image" Target="../media/image51.png"/></Relationships>
</file>

<file path=ppt/slides/_rels/slide4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1.xml"/><Relationship Id="rId1" Type="http://schemas.openxmlformats.org/officeDocument/2006/relationships/slideLayout" Target="../slideLayouts/slideLayout159.xml"/><Relationship Id="rId4" Type="http://schemas.openxmlformats.org/officeDocument/2006/relationships/image" Target="../media/image52.png"/></Relationships>
</file>

<file path=ppt/slides/_rels/slide42.xml.rels><?xml version="1.0" encoding="UTF-8" standalone="yes"?>
<Relationships xmlns="http://schemas.openxmlformats.org/package/2006/relationships"><Relationship Id="rId3" Type="http://schemas.openxmlformats.org/officeDocument/2006/relationships/image" Target="../media/image53.wmf"/><Relationship Id="rId2" Type="http://schemas.openxmlformats.org/officeDocument/2006/relationships/image" Target="../media/image20.jpeg"/><Relationship Id="rId1" Type="http://schemas.openxmlformats.org/officeDocument/2006/relationships/slideLayout" Target="../slideLayouts/slideLayout112.xml"/></Relationships>
</file>

<file path=ppt/slides/_rels/slide4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audio" Target="../media/audio1.wav"/><Relationship Id="rId1" Type="http://schemas.openxmlformats.org/officeDocument/2006/relationships/slideLayout" Target="../slideLayouts/slideLayout112.xml"/><Relationship Id="rId4" Type="http://schemas.openxmlformats.org/officeDocument/2006/relationships/image" Target="../media/image54.wmf"/></Relationships>
</file>

<file path=ppt/slides/_rels/slide44.xml.rels><?xml version="1.0" encoding="UTF-8" standalone="yes"?>
<Relationships xmlns="http://schemas.openxmlformats.org/package/2006/relationships"><Relationship Id="rId3" Type="http://schemas.openxmlformats.org/officeDocument/2006/relationships/image" Target="../media/image55.wmf"/><Relationship Id="rId2" Type="http://schemas.openxmlformats.org/officeDocument/2006/relationships/image" Target="../media/image20.jpeg"/><Relationship Id="rId1" Type="http://schemas.openxmlformats.org/officeDocument/2006/relationships/slideLayout" Target="../slideLayouts/slideLayout112.xml"/></Relationships>
</file>

<file path=ppt/slides/_rels/slide45.xml.rels><?xml version="1.0" encoding="UTF-8" standalone="yes"?>
<Relationships xmlns="http://schemas.openxmlformats.org/package/2006/relationships"><Relationship Id="rId3" Type="http://schemas.openxmlformats.org/officeDocument/2006/relationships/image" Target="../media/image56.wmf"/><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57.gif"/><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4.xml"/><Relationship Id="rId1" Type="http://schemas.openxmlformats.org/officeDocument/2006/relationships/slideLayout" Target="../slideLayouts/slideLayout420.xml"/><Relationship Id="rId4" Type="http://schemas.openxmlformats.org/officeDocument/2006/relationships/image" Target="../media/image26.emf"/></Relationships>
</file>

<file path=ppt/slides/_rels/slide50.xml.rels><?xml version="1.0" encoding="UTF-8" standalone="yes"?>
<Relationships xmlns="http://schemas.openxmlformats.org/package/2006/relationships"><Relationship Id="rId3" Type="http://schemas.openxmlformats.org/officeDocument/2006/relationships/image" Target="../media/image59.gif"/><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60.gif"/><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425.xml"/></Relationships>
</file>

<file path=ppt/slides/_rels/slide60.xml.rels><?xml version="1.0" encoding="UTF-8" standalone="yes"?>
<Relationships xmlns="http://schemas.openxmlformats.org/package/2006/relationships"><Relationship Id="rId3" Type="http://schemas.openxmlformats.org/officeDocument/2006/relationships/image" Target="../media/image62.wmf"/><Relationship Id="rId2" Type="http://schemas.openxmlformats.org/officeDocument/2006/relationships/notesSlide" Target="../notesSlides/notesSlide35.xml"/><Relationship Id="rId1" Type="http://schemas.openxmlformats.org/officeDocument/2006/relationships/slideLayout" Target="../slideLayouts/slideLayout7.xml"/><Relationship Id="rId5" Type="http://schemas.openxmlformats.org/officeDocument/2006/relationships/image" Target="../media/image64.wmf"/><Relationship Id="rId4" Type="http://schemas.openxmlformats.org/officeDocument/2006/relationships/image" Target="../media/image63.wmf"/></Relationships>
</file>

<file path=ppt/slides/_rels/slide61.xml.rels><?xml version="1.0" encoding="UTF-8" standalone="yes"?>
<Relationships xmlns="http://schemas.openxmlformats.org/package/2006/relationships"><Relationship Id="rId3" Type="http://schemas.openxmlformats.org/officeDocument/2006/relationships/image" Target="../media/image65.wmf"/><Relationship Id="rId2" Type="http://schemas.openxmlformats.org/officeDocument/2006/relationships/notesSlide" Target="../notesSlides/notesSlide36.xml"/><Relationship Id="rId1" Type="http://schemas.openxmlformats.org/officeDocument/2006/relationships/slideLayout" Target="../slideLayouts/slideLayout7.xml"/><Relationship Id="rId5" Type="http://schemas.openxmlformats.org/officeDocument/2006/relationships/image" Target="../media/image64.wmf"/><Relationship Id="rId4" Type="http://schemas.openxmlformats.org/officeDocument/2006/relationships/image" Target="../media/image66.gif"/></Relationships>
</file>

<file path=ppt/slides/_rels/slide62.xml.rels><?xml version="1.0" encoding="UTF-8" standalone="yes"?>
<Relationships xmlns="http://schemas.openxmlformats.org/package/2006/relationships"><Relationship Id="rId3" Type="http://schemas.openxmlformats.org/officeDocument/2006/relationships/image" Target="../media/image67.wmf"/><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68.wmf"/></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69.wmf"/><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70.wmf"/></Relationships>
</file>

<file path=ppt/slides/_rels/slide65.xml.rels><?xml version="1.0" encoding="UTF-8" standalone="yes"?>
<Relationships xmlns="http://schemas.openxmlformats.org/package/2006/relationships"><Relationship Id="rId3" Type="http://schemas.openxmlformats.org/officeDocument/2006/relationships/image" Target="../media/image71.gif"/><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72.gif"/></Relationships>
</file>

<file path=ppt/slides/_rels/slide6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12.xml"/></Relationships>
</file>

<file path=ppt/slides/_rels/slide67.xml.rels><?xml version="1.0" encoding="UTF-8" standalone="yes"?>
<Relationships xmlns="http://schemas.openxmlformats.org/package/2006/relationships"><Relationship Id="rId3" Type="http://schemas.openxmlformats.org/officeDocument/2006/relationships/image" Target="../media/image73.wmf"/><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74.wmf"/><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42.xml"/><Relationship Id="rId1" Type="http://schemas.openxmlformats.org/officeDocument/2006/relationships/slideLayout" Target="../slideLayouts/slideLayout122.xml"/><Relationship Id="rId6" Type="http://schemas.openxmlformats.org/officeDocument/2006/relationships/image" Target="../media/image78.png"/><Relationship Id="rId5" Type="http://schemas.openxmlformats.org/officeDocument/2006/relationships/image" Target="../media/image77.jpeg"/><Relationship Id="rId4" Type="http://schemas.openxmlformats.org/officeDocument/2006/relationships/image" Target="../media/image76.jpeg"/></Relationships>
</file>

<file path=ppt/slides/_rels/slide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425.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7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4.xml"/><Relationship Id="rId1" Type="http://schemas.openxmlformats.org/officeDocument/2006/relationships/slideLayout" Target="../slideLayouts/slideLayout401.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88.xml"/></Relationships>
</file>

<file path=ppt/slides/_rels/slide74.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46.xml"/><Relationship Id="rId1" Type="http://schemas.openxmlformats.org/officeDocument/2006/relationships/slideLayout" Target="../slideLayouts/slideLayout401.xml"/></Relationships>
</file>

<file path=ppt/slides/_rels/slide75.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47.xml"/><Relationship Id="rId1" Type="http://schemas.openxmlformats.org/officeDocument/2006/relationships/slideLayout" Target="../slideLayouts/slideLayout401.xml"/></Relationships>
</file>

<file path=ppt/slides/_rels/slide76.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48.xml"/><Relationship Id="rId1" Type="http://schemas.openxmlformats.org/officeDocument/2006/relationships/slideLayout" Target="../slideLayouts/slideLayout401.xml"/></Relationships>
</file>

<file path=ppt/slides/_rels/slide7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9.xml"/><Relationship Id="rId1" Type="http://schemas.openxmlformats.org/officeDocument/2006/relationships/slideLayout" Target="../slideLayouts/slideLayout401.xml"/></Relationships>
</file>

<file path=ppt/slides/_rels/slide78.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50.xml"/><Relationship Id="rId1" Type="http://schemas.openxmlformats.org/officeDocument/2006/relationships/slideLayout" Target="../slideLayouts/slideLayout401.xml"/></Relationships>
</file>

<file path=ppt/slides/_rels/slide79.xml.rels><?xml version="1.0" encoding="UTF-8" standalone="yes"?>
<Relationships xmlns="http://schemas.openxmlformats.org/package/2006/relationships"><Relationship Id="rId2" Type="http://schemas.openxmlformats.org/officeDocument/2006/relationships/slideLayout" Target="../slideLayouts/slideLayout401.xml"/><Relationship Id="rId1" Type="http://schemas.openxmlformats.org/officeDocument/2006/relationships/themeOverride" Target="../theme/themeOverride2.xml"/></Relationships>
</file>

<file path=ppt/slides/_rels/slide8.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425.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88.xml"/></Relationships>
</file>

<file path=ppt/slides/_rels/slide81.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52.xml"/><Relationship Id="rId1" Type="http://schemas.openxmlformats.org/officeDocument/2006/relationships/slideLayout" Target="../slideLayouts/slideLayout401.xml"/></Relationships>
</file>

<file path=ppt/slides/_rels/slide82.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53.xml"/><Relationship Id="rId1" Type="http://schemas.openxmlformats.org/officeDocument/2006/relationships/slideLayout" Target="../slideLayouts/slideLayout401.xml"/><Relationship Id="rId4" Type="http://schemas.openxmlformats.org/officeDocument/2006/relationships/image" Target="../media/image85.jpeg"/></Relationships>
</file>

<file path=ppt/slides/_rels/slide83.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54.xml"/><Relationship Id="rId1" Type="http://schemas.openxmlformats.org/officeDocument/2006/relationships/slideLayout" Target="../slideLayouts/slideLayout401.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388.xml"/></Relationships>
</file>

<file path=ppt/slides/_rels/slide8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56.xml"/><Relationship Id="rId1" Type="http://schemas.openxmlformats.org/officeDocument/2006/relationships/slideLayout" Target="../slideLayouts/slideLayout401.xml"/></Relationships>
</file>

<file path=ppt/slides/_rels/slide8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57.xml"/><Relationship Id="rId1" Type="http://schemas.openxmlformats.org/officeDocument/2006/relationships/slideLayout" Target="../slideLayouts/slideLayout401.xml"/></Relationships>
</file>

<file path=ppt/slides/_rels/slide8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8.xml"/><Relationship Id="rId1" Type="http://schemas.openxmlformats.org/officeDocument/2006/relationships/slideLayout" Target="../slideLayouts/slideLayout401.xml"/></Relationships>
</file>

<file path=ppt/slides/_rels/slide8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59.xml"/><Relationship Id="rId1" Type="http://schemas.openxmlformats.org/officeDocument/2006/relationships/slideLayout" Target="../slideLayouts/slideLayout449.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17.xml"/></Relationships>
</file>

<file path=ppt/slides/_rels/slide9.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425.xml"/></Relationships>
</file>

<file path=ppt/slides/_rels/slide90.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61.xml"/><Relationship Id="rId1" Type="http://schemas.openxmlformats.org/officeDocument/2006/relationships/slideLayout" Target="../slideLayouts/slideLayout401.xml"/></Relationships>
</file>

<file path=ppt/slides/_rels/slide91.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62.xml"/><Relationship Id="rId1" Type="http://schemas.openxmlformats.org/officeDocument/2006/relationships/slideLayout" Target="../slideLayouts/slideLayout401.xml"/></Relationships>
</file>

<file path=ppt/slides/_rels/slide92.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63.xml"/><Relationship Id="rId1" Type="http://schemas.openxmlformats.org/officeDocument/2006/relationships/slideLayout" Target="../slideLayouts/slideLayout401.xml"/></Relationships>
</file>

<file path=ppt/slides/_rels/slide93.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65.xml"/><Relationship Id="rId1" Type="http://schemas.openxmlformats.org/officeDocument/2006/relationships/slideLayout" Target="../slideLayouts/slideLayout401.xml"/><Relationship Id="rId4" Type="http://schemas.openxmlformats.org/officeDocument/2006/relationships/image" Target="../media/image92.jpeg"/></Relationships>
</file>

<file path=ppt/slides/_rels/slide96.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66.xml"/><Relationship Id="rId1" Type="http://schemas.openxmlformats.org/officeDocument/2006/relationships/slideLayout" Target="../slideLayouts/slideLayout401.xml"/></Relationships>
</file>

<file path=ppt/slides/_rels/slide97.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67.xml"/><Relationship Id="rId1" Type="http://schemas.openxmlformats.org/officeDocument/2006/relationships/slideLayout" Target="../slideLayouts/slideLayout401.xml"/></Relationships>
</file>

<file path=ppt/slides/_rels/slide9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68.xml"/><Relationship Id="rId1" Type="http://schemas.openxmlformats.org/officeDocument/2006/relationships/slideLayout" Target="../slideLayouts/slideLayout401.xml"/></Relationships>
</file>

<file path=ppt/slides/_rels/slide99.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69.xml"/><Relationship Id="rId1" Type="http://schemas.openxmlformats.org/officeDocument/2006/relationships/slideLayout" Target="../slideLayouts/slideLayout401.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pic>
        <p:nvPicPr>
          <p:cNvPr id="238594"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700" y="-603448"/>
            <a:ext cx="540543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0178" name="Rectangle 2"/>
          <p:cNvSpPr>
            <a:spLocks noGrp="1" noChangeArrowheads="1"/>
          </p:cNvSpPr>
          <p:nvPr>
            <p:ph type="subTitle" idx="1"/>
          </p:nvPr>
        </p:nvSpPr>
        <p:spPr>
          <a:xfrm>
            <a:off x="3657600" y="3505200"/>
            <a:ext cx="5334000" cy="1600200"/>
          </a:xfrm>
        </p:spPr>
        <p:txBody>
          <a:bodyPr/>
          <a:lstStyle/>
          <a:p>
            <a:pPr eaLnBrk="1" hangingPunct="1"/>
            <a:r>
              <a:rPr lang="zh-CN" altLang="en-US" b="1" dirty="0">
                <a:solidFill>
                  <a:srgbClr val="FFFFFF"/>
                </a:solidFill>
                <a:latin typeface="Microsoft YaHei UI" panose="020B0503020204020204" pitchFamily="34" charset="-122"/>
                <a:ea typeface="Microsoft YaHei UI" panose="020B0503020204020204" pitchFamily="34" charset="-122"/>
                <a:cs typeface="ＭＳ Ｐゴシック" charset="0"/>
              </a:rPr>
              <a:t>你无法超越你的知识</a:t>
            </a:r>
          </a:p>
        </p:txBody>
      </p:sp>
      <p:sp>
        <p:nvSpPr>
          <p:cNvPr id="50180" name="WordArt 4"/>
          <p:cNvSpPr>
            <a:spLocks noChangeArrowheads="1" noChangeShapeType="1" noTextEdit="1"/>
          </p:cNvSpPr>
          <p:nvPr/>
        </p:nvSpPr>
        <p:spPr bwMode="auto">
          <a:xfrm>
            <a:off x="3810000" y="1828800"/>
            <a:ext cx="4800600" cy="1371600"/>
          </a:xfrm>
          <a:prstGeom prst="rect">
            <a:avLst/>
          </a:prstGeom>
        </p:spPr>
        <p:txBody>
          <a:bodyPr wrap="none" fromWordArt="1">
            <a:prstTxWarp prst="textPlain">
              <a:avLst>
                <a:gd name="adj" fmla="val 46981"/>
              </a:avLst>
            </a:prstTxWarp>
            <a:scene3d>
              <a:camera prst="legacyPerspectiveTopLeft"/>
              <a:lightRig rig="legacyNormal3" dir="r"/>
            </a:scene3d>
            <a:sp3d extrusionH="201600" prstMaterial="legacyMetal">
              <a:extrusionClr>
                <a:srgbClr val="FFFFFF"/>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SG" altLang="en-US" sz="3600" b="1" i="0" u="none" strike="noStrike" kern="10" cap="none" spc="0" normalizeH="0" baseline="0" noProof="0" dirty="0">
                <a:ln w="9525">
                  <a:round/>
                  <a:headEnd/>
                  <a:tailEnd/>
                </a:ln>
                <a:gradFill rotWithShape="1">
                  <a:gsLst>
                    <a:gs pos="0">
                      <a:srgbClr val="FBEAC7"/>
                    </a:gs>
                    <a:gs pos="9000">
                      <a:srgbClr val="FEE7F2"/>
                    </a:gs>
                    <a:gs pos="17999">
                      <a:srgbClr val="FAC77D"/>
                    </a:gs>
                    <a:gs pos="30499">
                      <a:srgbClr val="FBA97D"/>
                    </a:gs>
                    <a:gs pos="41000">
                      <a:srgbClr val="FBD49C"/>
                    </a:gs>
                    <a:gs pos="50000">
                      <a:srgbClr val="FEE7F2"/>
                    </a:gs>
                    <a:gs pos="59000">
                      <a:srgbClr val="FBD49C"/>
                    </a:gs>
                    <a:gs pos="69501">
                      <a:srgbClr val="FBA97D"/>
                    </a:gs>
                    <a:gs pos="82001">
                      <a:srgbClr val="FAC77D"/>
                    </a:gs>
                    <a:gs pos="91000">
                      <a:srgbClr val="FEE7F2"/>
                    </a:gs>
                    <a:gs pos="100000">
                      <a:srgbClr val="FBEAC7"/>
                    </a:gs>
                  </a:gsLst>
                  <a:lin ang="5400000" scaled="1"/>
                </a:gradFill>
                <a:effectLst/>
                <a:uLnTx/>
                <a:uFillTx/>
                <a:latin typeface="Microsoft YaHei UI" panose="020B0503020204020204" pitchFamily="34" charset="-122"/>
                <a:ea typeface="Microsoft YaHei UI" panose="020B0503020204020204" pitchFamily="34" charset="-122"/>
                <a:cs typeface="Arial"/>
              </a:rPr>
              <a:t>彼得后书</a:t>
            </a:r>
          </a:p>
        </p:txBody>
      </p:sp>
      <p:sp>
        <p:nvSpPr>
          <p:cNvPr id="238597" name="Rectangle 5"/>
          <p:cNvSpPr>
            <a:spLocks noGrp="1" noChangeArrowheads="1"/>
          </p:cNvSpPr>
          <p:nvPr>
            <p:ph type="ctrTitle"/>
          </p:nvPr>
        </p:nvSpPr>
        <p:spPr>
          <a:xfrm>
            <a:off x="3810000" y="108148"/>
            <a:ext cx="7772400" cy="1143000"/>
          </a:xfrm>
        </p:spPr>
        <p:txBody>
          <a:bodyPr/>
          <a:lstStyle/>
          <a:p>
            <a:pPr algn="r" eaLnBrk="1" hangingPunct="1"/>
            <a:r>
              <a:rPr lang="en-US" dirty="0">
                <a:solidFill>
                  <a:schemeClr val="bg1"/>
                </a:solidFill>
                <a:latin typeface="Microsoft YaHei UI" panose="020B0503020204020204" pitchFamily="34" charset="-122"/>
                <a:ea typeface="Microsoft YaHei UI" panose="020B0503020204020204" pitchFamily="34" charset="-122"/>
                <a:cs typeface="ＭＳ Ｐゴシック" charset="0"/>
              </a:rPr>
              <a:t>2 Peter</a:t>
            </a:r>
          </a:p>
        </p:txBody>
      </p:sp>
      <p:sp>
        <p:nvSpPr>
          <p:cNvPr id="7" name="Rectangle 6"/>
          <p:cNvSpPr>
            <a:spLocks noChangeArrowheads="1"/>
          </p:cNvSpPr>
          <p:nvPr/>
        </p:nvSpPr>
        <p:spPr bwMode="auto">
          <a:xfrm>
            <a:off x="0" y="6337905"/>
            <a:ext cx="9144000" cy="53122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charset="0"/>
              </a:rPr>
              <a:t>Rick Griffith </a:t>
            </a:r>
            <a:r>
              <a:rPr kumimoji="0" lang="zh-CN" alt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mn-cs"/>
              </a:rPr>
              <a:t>博士</a:t>
            </a:r>
            <a:r>
              <a:rPr kumimoji="0" lang="en-US" altLang="zh-CN"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mn-cs"/>
              </a:rPr>
              <a:t> • </a:t>
            </a:r>
            <a:r>
              <a:rPr kumimoji="0" lang="zh-CN" alt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mn-cs"/>
              </a:rPr>
              <a:t>新加坡神学院</a:t>
            </a:r>
            <a:r>
              <a:rPr kumimoji="0" lang="en-US" altLang="zh-CN"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mn-cs"/>
              </a:rPr>
              <a:t> </a:t>
            </a:r>
            <a:r>
              <a:rPr kumimoji="0" 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charset="0"/>
              </a:rPr>
              <a:t>• BibleStudyDownloads.org</a:t>
            </a:r>
            <a:endParaRPr kumimoji="0" lang="en-US" sz="1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charset="0"/>
            </a:endParaRPr>
          </a:p>
        </p:txBody>
      </p:sp>
    </p:spTree>
    <p:extLst>
      <p:ext uri="{BB962C8B-B14F-4D97-AF65-F5344CB8AC3E}">
        <p14:creationId xmlns:p14="http://schemas.microsoft.com/office/powerpoint/2010/main" val="417462143"/>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50180"/>
                                        </p:tgtEl>
                                        <p:attrNameLst>
                                          <p:attrName>style.visibility</p:attrName>
                                        </p:attrNameLst>
                                      </p:cBhvr>
                                      <p:to>
                                        <p:strVal val="visible"/>
                                      </p:to>
                                    </p:set>
                                    <p:animEffect transition="in" filter="fade">
                                      <p:cBhvr>
                                        <p:cTn id="7" dur="770" decel="100000"/>
                                        <p:tgtEl>
                                          <p:spTgt spid="50180"/>
                                        </p:tgtEl>
                                      </p:cBhvr>
                                    </p:animEffect>
                                    <p:animScale>
                                      <p:cBhvr>
                                        <p:cTn id="8" dur="770" decel="100000"/>
                                        <p:tgtEl>
                                          <p:spTgt spid="50180"/>
                                        </p:tgtEl>
                                      </p:cBhvr>
                                      <p:from x="10000" y="10000"/>
                                      <p:to x="200000" y="450000"/>
                                    </p:animScale>
                                    <p:animScale>
                                      <p:cBhvr>
                                        <p:cTn id="9" dur="1230" accel="100000" fill="hold">
                                          <p:stCondLst>
                                            <p:cond delay="770"/>
                                          </p:stCondLst>
                                        </p:cTn>
                                        <p:tgtEl>
                                          <p:spTgt spid="50180"/>
                                        </p:tgtEl>
                                      </p:cBhvr>
                                      <p:from x="200000" y="450000"/>
                                      <p:to x="100000" y="100000"/>
                                    </p:animScale>
                                    <p:set>
                                      <p:cBhvr>
                                        <p:cTn id="10" dur="770" fill="hold"/>
                                        <p:tgtEl>
                                          <p:spTgt spid="50180"/>
                                        </p:tgtEl>
                                        <p:attrNameLst>
                                          <p:attrName>ppt_x</p:attrName>
                                        </p:attrNameLst>
                                      </p:cBhvr>
                                      <p:to>
                                        <p:strVal val="(0.5)"/>
                                      </p:to>
                                    </p:set>
                                    <p:anim from="(0.5)" to="(#ppt_x)" calcmode="lin" valueType="num">
                                      <p:cBhvr>
                                        <p:cTn id="11" dur="1230" accel="100000" fill="hold">
                                          <p:stCondLst>
                                            <p:cond delay="770"/>
                                          </p:stCondLst>
                                        </p:cTn>
                                        <p:tgtEl>
                                          <p:spTgt spid="50180"/>
                                        </p:tgtEl>
                                        <p:attrNameLst>
                                          <p:attrName>ppt_x</p:attrName>
                                        </p:attrNameLst>
                                      </p:cBhvr>
                                    </p:anim>
                                    <p:set>
                                      <p:cBhvr>
                                        <p:cTn id="12" dur="770" fill="hold"/>
                                        <p:tgtEl>
                                          <p:spTgt spid="50180"/>
                                        </p:tgtEl>
                                        <p:attrNameLst>
                                          <p:attrName>ppt_y</p:attrName>
                                        </p:attrNameLst>
                                      </p:cBhvr>
                                      <p:to>
                                        <p:strVal val="(#ppt_y+0.4)"/>
                                      </p:to>
                                    </p:set>
                                    <p:anim from="(#ppt_y+0.4)" to="(#ppt_y)" calcmode="lin" valueType="num">
                                      <p:cBhvr>
                                        <p:cTn id="13" dur="1230" accel="100000" fill="hold">
                                          <p:stCondLst>
                                            <p:cond delay="770"/>
                                          </p:stCondLst>
                                        </p:cTn>
                                        <p:tgtEl>
                                          <p:spTgt spid="50180"/>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80"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2"/>
          <p:cNvSpPr>
            <a:spLocks noGrp="1" noChangeArrowheads="1"/>
          </p:cNvSpPr>
          <p:nvPr>
            <p:ph type="title" idx="4294967295"/>
          </p:nvPr>
        </p:nvSpPr>
        <p:spPr/>
        <p:txBody>
          <a:bodyPr/>
          <a:lstStyle/>
          <a:p>
            <a:pPr eaLnBrk="1" hangingPunct="1"/>
            <a:r>
              <a:rPr lang="en-US" altLang="en-US">
                <a:latin typeface="Microsoft YaHei UI" panose="020B0503020204020204" pitchFamily="34" charset="-122"/>
                <a:ea typeface="Microsoft YaHei UI" panose="020B0503020204020204" pitchFamily="34" charset="-122"/>
              </a:rPr>
              <a:t>Summary Chart</a:t>
            </a:r>
          </a:p>
        </p:txBody>
      </p:sp>
      <p:sp>
        <p:nvSpPr>
          <p:cNvPr id="211971" name="Rectangle 3"/>
          <p:cNvSpPr>
            <a:spLocks noChangeArrowheads="1"/>
          </p:cNvSpPr>
          <p:nvPr/>
        </p:nvSpPr>
        <p:spPr bwMode="auto">
          <a:xfrm>
            <a:off x="-161839" y="609600"/>
            <a:ext cx="9372600" cy="6248400"/>
          </a:xfrm>
          <a:prstGeom prst="rect">
            <a:avLst/>
          </a:prstGeom>
          <a:solidFill>
            <a:srgbClr val="CCFFFF"/>
          </a:solidFill>
          <a:ln w="9525">
            <a:solidFill>
              <a:srgbClr val="B2B2B2"/>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Microsoft YaHei UI" panose="020B0503020204020204" pitchFamily="34" charset="-122"/>
              <a:ea typeface="Microsoft YaHei UI" panose="020B0503020204020204" pitchFamily="34" charset="-122"/>
              <a:cs typeface="+mn-cs"/>
            </a:endParaRPr>
          </a:p>
        </p:txBody>
      </p:sp>
      <p:grpSp>
        <p:nvGrpSpPr>
          <p:cNvPr id="211972" name="Group 4"/>
          <p:cNvGrpSpPr>
            <a:grpSpLocks/>
          </p:cNvGrpSpPr>
          <p:nvPr/>
        </p:nvGrpSpPr>
        <p:grpSpPr bwMode="auto">
          <a:xfrm>
            <a:off x="-152400" y="0"/>
            <a:ext cx="9372600" cy="6858000"/>
            <a:chOff x="864" y="667"/>
            <a:chExt cx="2979" cy="3216"/>
          </a:xfrm>
        </p:grpSpPr>
        <p:grpSp>
          <p:nvGrpSpPr>
            <p:cNvPr id="211977" name="Group 5"/>
            <p:cNvGrpSpPr>
              <a:grpSpLocks/>
            </p:cNvGrpSpPr>
            <p:nvPr/>
          </p:nvGrpSpPr>
          <p:grpSpPr bwMode="auto">
            <a:xfrm>
              <a:off x="864" y="667"/>
              <a:ext cx="2979" cy="351"/>
              <a:chOff x="0" y="0"/>
              <a:chExt cx="4477" cy="653"/>
            </a:xfrm>
          </p:grpSpPr>
          <p:sp>
            <p:nvSpPr>
              <p:cNvPr id="212059" name="Rectangle 6"/>
              <p:cNvSpPr>
                <a:spLocks noChangeArrowheads="1"/>
              </p:cNvSpPr>
              <p:nvPr/>
            </p:nvSpPr>
            <p:spPr bwMode="auto">
              <a:xfrm>
                <a:off x="32" y="0"/>
                <a:ext cx="4413" cy="653"/>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28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mn-cs"/>
                  </a:rPr>
                  <a:t>以知识抵挡假教诲</a:t>
                </a:r>
              </a:p>
            </p:txBody>
          </p:sp>
          <p:sp>
            <p:nvSpPr>
              <p:cNvPr id="212060" name="Rectangle 7"/>
              <p:cNvSpPr>
                <a:spLocks noChangeArrowheads="1"/>
              </p:cNvSpPr>
              <p:nvPr/>
            </p:nvSpPr>
            <p:spPr bwMode="auto">
              <a:xfrm>
                <a:off x="0" y="0"/>
                <a:ext cx="4477" cy="65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11978" name="Group 8"/>
            <p:cNvGrpSpPr>
              <a:grpSpLocks/>
            </p:cNvGrpSpPr>
            <p:nvPr/>
          </p:nvGrpSpPr>
          <p:grpSpPr bwMode="auto">
            <a:xfrm>
              <a:off x="864" y="1018"/>
              <a:ext cx="951" cy="331"/>
              <a:chOff x="0" y="653"/>
              <a:chExt cx="1429" cy="615"/>
            </a:xfrm>
          </p:grpSpPr>
          <p:sp>
            <p:nvSpPr>
              <p:cNvPr id="212057" name="Rectangle 9"/>
              <p:cNvSpPr>
                <a:spLocks noChangeArrowheads="1"/>
              </p:cNvSpPr>
              <p:nvPr/>
            </p:nvSpPr>
            <p:spPr bwMode="auto">
              <a:xfrm>
                <a:off x="32" y="653"/>
                <a:ext cx="1365"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神的拣选  </a:t>
                </a:r>
              </a:p>
            </p:txBody>
          </p:sp>
          <p:sp>
            <p:nvSpPr>
              <p:cNvPr id="212058" name="Rectangle 10"/>
              <p:cNvSpPr>
                <a:spLocks noChangeArrowheads="1"/>
              </p:cNvSpPr>
              <p:nvPr/>
            </p:nvSpPr>
            <p:spPr bwMode="auto">
              <a:xfrm>
                <a:off x="0" y="653"/>
                <a:ext cx="1429" cy="615"/>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11979" name="Group 11"/>
            <p:cNvGrpSpPr>
              <a:grpSpLocks/>
            </p:cNvGrpSpPr>
            <p:nvPr/>
          </p:nvGrpSpPr>
          <p:grpSpPr bwMode="auto">
            <a:xfrm>
              <a:off x="1815" y="1018"/>
              <a:ext cx="840" cy="331"/>
              <a:chOff x="1429" y="653"/>
              <a:chExt cx="1263" cy="615"/>
            </a:xfrm>
          </p:grpSpPr>
          <p:sp>
            <p:nvSpPr>
              <p:cNvPr id="212055" name="Rectangle 12"/>
              <p:cNvSpPr>
                <a:spLocks noChangeArrowheads="1"/>
              </p:cNvSpPr>
              <p:nvPr/>
            </p:nvSpPr>
            <p:spPr bwMode="auto">
              <a:xfrm>
                <a:off x="1461" y="653"/>
                <a:ext cx="1199"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 </a:t>
                </a:r>
                <a:r>
                  <a:rPr kumimoji="0" lang="zh-CN" altLang="en-US"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将来的背道</a:t>
                </a:r>
                <a:endParaRPr kumimoji="0" lang="en-US" altLang="zh-CN"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212056" name="Rectangle 13"/>
              <p:cNvSpPr>
                <a:spLocks noChangeArrowheads="1"/>
              </p:cNvSpPr>
              <p:nvPr/>
            </p:nvSpPr>
            <p:spPr bwMode="auto">
              <a:xfrm>
                <a:off x="1429" y="653"/>
                <a:ext cx="1263" cy="615"/>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11980" name="Group 14"/>
            <p:cNvGrpSpPr>
              <a:grpSpLocks/>
            </p:cNvGrpSpPr>
            <p:nvPr/>
          </p:nvGrpSpPr>
          <p:grpSpPr bwMode="auto">
            <a:xfrm>
              <a:off x="2655" y="1018"/>
              <a:ext cx="1188" cy="331"/>
              <a:chOff x="2692" y="653"/>
              <a:chExt cx="1785" cy="615"/>
            </a:xfrm>
          </p:grpSpPr>
          <p:sp>
            <p:nvSpPr>
              <p:cNvPr id="212053" name="Rectangle 15"/>
              <p:cNvSpPr>
                <a:spLocks noChangeArrowheads="1"/>
              </p:cNvSpPr>
              <p:nvPr/>
            </p:nvSpPr>
            <p:spPr bwMode="auto">
              <a:xfrm>
                <a:off x="2724" y="653"/>
                <a:ext cx="1721"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主的再来</a:t>
                </a:r>
                <a:endParaRPr kumimoji="0" lang="en-US" altLang="zh-CN"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212054" name="Rectangle 16"/>
              <p:cNvSpPr>
                <a:spLocks noChangeArrowheads="1"/>
              </p:cNvSpPr>
              <p:nvPr/>
            </p:nvSpPr>
            <p:spPr bwMode="auto">
              <a:xfrm>
                <a:off x="2692" y="653"/>
                <a:ext cx="1785" cy="615"/>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11981" name="Group 17"/>
            <p:cNvGrpSpPr>
              <a:grpSpLocks/>
            </p:cNvGrpSpPr>
            <p:nvPr/>
          </p:nvGrpSpPr>
          <p:grpSpPr bwMode="auto">
            <a:xfrm>
              <a:off x="864" y="1349"/>
              <a:ext cx="951" cy="330"/>
              <a:chOff x="0" y="1268"/>
              <a:chExt cx="1429" cy="615"/>
            </a:xfrm>
          </p:grpSpPr>
          <p:sp>
            <p:nvSpPr>
              <p:cNvPr id="212051" name="Rectangle 18"/>
              <p:cNvSpPr>
                <a:spLocks noChangeArrowheads="1"/>
              </p:cNvSpPr>
              <p:nvPr/>
            </p:nvSpPr>
            <p:spPr bwMode="auto">
              <a:xfrm>
                <a:off x="32" y="1268"/>
                <a:ext cx="1365"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 </a:t>
                </a:r>
                <a:r>
                  <a:rPr kumimoji="0" lang="zh-CN" altLang="en-US"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第一章</a:t>
                </a:r>
              </a:p>
            </p:txBody>
          </p:sp>
          <p:sp>
            <p:nvSpPr>
              <p:cNvPr id="212052" name="Rectangle 19"/>
              <p:cNvSpPr>
                <a:spLocks noChangeArrowheads="1"/>
              </p:cNvSpPr>
              <p:nvPr/>
            </p:nvSpPr>
            <p:spPr bwMode="auto">
              <a:xfrm>
                <a:off x="0" y="1268"/>
                <a:ext cx="1429" cy="615"/>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11982" name="Group 20"/>
            <p:cNvGrpSpPr>
              <a:grpSpLocks/>
            </p:cNvGrpSpPr>
            <p:nvPr/>
          </p:nvGrpSpPr>
          <p:grpSpPr bwMode="auto">
            <a:xfrm>
              <a:off x="1815" y="1349"/>
              <a:ext cx="840" cy="330"/>
              <a:chOff x="1429" y="1268"/>
              <a:chExt cx="1263" cy="615"/>
            </a:xfrm>
          </p:grpSpPr>
          <p:sp>
            <p:nvSpPr>
              <p:cNvPr id="212049" name="Rectangle 21"/>
              <p:cNvSpPr>
                <a:spLocks noChangeArrowheads="1"/>
              </p:cNvSpPr>
              <p:nvPr/>
            </p:nvSpPr>
            <p:spPr bwMode="auto">
              <a:xfrm>
                <a:off x="1461" y="1268"/>
                <a:ext cx="1199"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第二章</a:t>
                </a:r>
                <a:endParaRPr kumimoji="0" lang="en-US" altLang="zh-CN" sz="2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212050" name="Rectangle 22"/>
              <p:cNvSpPr>
                <a:spLocks noChangeArrowheads="1"/>
              </p:cNvSpPr>
              <p:nvPr/>
            </p:nvSpPr>
            <p:spPr bwMode="auto">
              <a:xfrm>
                <a:off x="1429" y="1268"/>
                <a:ext cx="1263" cy="615"/>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11983" name="Group 23"/>
            <p:cNvGrpSpPr>
              <a:grpSpLocks/>
            </p:cNvGrpSpPr>
            <p:nvPr/>
          </p:nvGrpSpPr>
          <p:grpSpPr bwMode="auto">
            <a:xfrm>
              <a:off x="2655" y="1349"/>
              <a:ext cx="1188" cy="330"/>
              <a:chOff x="2692" y="1268"/>
              <a:chExt cx="1785" cy="615"/>
            </a:xfrm>
          </p:grpSpPr>
          <p:sp>
            <p:nvSpPr>
              <p:cNvPr id="212047" name="Rectangle 24"/>
              <p:cNvSpPr>
                <a:spLocks noChangeArrowheads="1"/>
              </p:cNvSpPr>
              <p:nvPr/>
            </p:nvSpPr>
            <p:spPr bwMode="auto">
              <a:xfrm>
                <a:off x="2724" y="1268"/>
                <a:ext cx="1721"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第三章</a:t>
                </a:r>
                <a:endParaRPr kumimoji="0" lang="en-US" altLang="zh-CN" sz="2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212048" name="Rectangle 25"/>
              <p:cNvSpPr>
                <a:spLocks noChangeArrowheads="1"/>
              </p:cNvSpPr>
              <p:nvPr/>
            </p:nvSpPr>
            <p:spPr bwMode="auto">
              <a:xfrm>
                <a:off x="2692" y="1268"/>
                <a:ext cx="1785" cy="615"/>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11984" name="Group 26"/>
            <p:cNvGrpSpPr>
              <a:grpSpLocks/>
            </p:cNvGrpSpPr>
            <p:nvPr/>
          </p:nvGrpSpPr>
          <p:grpSpPr bwMode="auto">
            <a:xfrm>
              <a:off x="864" y="1679"/>
              <a:ext cx="303" cy="494"/>
              <a:chOff x="0" y="1883"/>
              <a:chExt cx="456" cy="919"/>
            </a:xfrm>
          </p:grpSpPr>
          <p:sp>
            <p:nvSpPr>
              <p:cNvPr id="212045" name="Rectangle 27"/>
              <p:cNvSpPr>
                <a:spLocks noChangeArrowheads="1"/>
              </p:cNvSpPr>
              <p:nvPr/>
            </p:nvSpPr>
            <p:spPr bwMode="auto">
              <a:xfrm>
                <a:off x="32" y="1883"/>
                <a:ext cx="392" cy="9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问候</a:t>
                </a:r>
              </a:p>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1:1-2</a:t>
                </a:r>
              </a:p>
            </p:txBody>
          </p:sp>
          <p:sp>
            <p:nvSpPr>
              <p:cNvPr id="212046" name="Rectangle 28"/>
              <p:cNvSpPr>
                <a:spLocks noChangeArrowheads="1"/>
              </p:cNvSpPr>
              <p:nvPr/>
            </p:nvSpPr>
            <p:spPr bwMode="auto">
              <a:xfrm>
                <a:off x="0" y="1883"/>
                <a:ext cx="456" cy="919"/>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11985" name="Group 29"/>
            <p:cNvGrpSpPr>
              <a:grpSpLocks/>
            </p:cNvGrpSpPr>
            <p:nvPr/>
          </p:nvGrpSpPr>
          <p:grpSpPr bwMode="auto">
            <a:xfrm>
              <a:off x="1167" y="1679"/>
              <a:ext cx="283" cy="494"/>
              <a:chOff x="456" y="1883"/>
              <a:chExt cx="424" cy="919"/>
            </a:xfrm>
          </p:grpSpPr>
          <p:sp>
            <p:nvSpPr>
              <p:cNvPr id="212043" name="Rectangle 30"/>
              <p:cNvSpPr>
                <a:spLocks noChangeArrowheads="1"/>
              </p:cNvSpPr>
              <p:nvPr/>
            </p:nvSpPr>
            <p:spPr bwMode="auto">
              <a:xfrm>
                <a:off x="488" y="1883"/>
                <a:ext cx="360" cy="9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供应一切所需</a:t>
                </a:r>
              </a:p>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1:3-11</a:t>
                </a:r>
              </a:p>
            </p:txBody>
          </p:sp>
          <p:sp>
            <p:nvSpPr>
              <p:cNvPr id="212044" name="Rectangle 31"/>
              <p:cNvSpPr>
                <a:spLocks noChangeArrowheads="1"/>
              </p:cNvSpPr>
              <p:nvPr/>
            </p:nvSpPr>
            <p:spPr bwMode="auto">
              <a:xfrm>
                <a:off x="456" y="1883"/>
                <a:ext cx="424" cy="919"/>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11986" name="Group 32"/>
            <p:cNvGrpSpPr>
              <a:grpSpLocks/>
            </p:cNvGrpSpPr>
            <p:nvPr/>
          </p:nvGrpSpPr>
          <p:grpSpPr bwMode="auto">
            <a:xfrm>
              <a:off x="1450" y="1679"/>
              <a:ext cx="365" cy="494"/>
              <a:chOff x="880" y="1883"/>
              <a:chExt cx="549" cy="919"/>
            </a:xfrm>
          </p:grpSpPr>
          <p:sp>
            <p:nvSpPr>
              <p:cNvPr id="212041" name="Rectangle 33"/>
              <p:cNvSpPr>
                <a:spLocks noChangeArrowheads="1"/>
              </p:cNvSpPr>
              <p:nvPr/>
            </p:nvSpPr>
            <p:spPr bwMode="auto">
              <a:xfrm>
                <a:off x="912" y="1883"/>
                <a:ext cx="485" cy="9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 </a:t>
                </a:r>
                <a:r>
                  <a:rPr kumimoji="0" lang="zh-CN" altLang="en-US" sz="16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知识的根基</a:t>
                </a:r>
              </a:p>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1:12-21</a:t>
                </a:r>
              </a:p>
            </p:txBody>
          </p:sp>
          <p:sp>
            <p:nvSpPr>
              <p:cNvPr id="212042" name="Rectangle 34"/>
              <p:cNvSpPr>
                <a:spLocks noChangeArrowheads="1"/>
              </p:cNvSpPr>
              <p:nvPr/>
            </p:nvSpPr>
            <p:spPr bwMode="auto">
              <a:xfrm>
                <a:off x="880" y="1883"/>
                <a:ext cx="549" cy="919"/>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11987" name="Group 35"/>
            <p:cNvGrpSpPr>
              <a:grpSpLocks/>
            </p:cNvGrpSpPr>
            <p:nvPr/>
          </p:nvGrpSpPr>
          <p:grpSpPr bwMode="auto">
            <a:xfrm>
              <a:off x="1815" y="1679"/>
              <a:ext cx="291" cy="494"/>
              <a:chOff x="1429" y="1883"/>
              <a:chExt cx="437" cy="919"/>
            </a:xfrm>
          </p:grpSpPr>
          <p:sp>
            <p:nvSpPr>
              <p:cNvPr id="212039" name="Rectangle 36"/>
              <p:cNvSpPr>
                <a:spLocks noChangeArrowheads="1"/>
              </p:cNvSpPr>
              <p:nvPr/>
            </p:nvSpPr>
            <p:spPr bwMode="auto">
              <a:xfrm>
                <a:off x="1461" y="1883"/>
                <a:ext cx="373" cy="9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 </a:t>
                </a:r>
                <a:r>
                  <a:rPr kumimoji="0" lang="zh-CN" altLang="en-US" sz="16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假师傅的到来</a:t>
                </a:r>
              </a:p>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altLang="zh-CN" sz="16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2:1-3a</a:t>
                </a:r>
              </a:p>
            </p:txBody>
          </p:sp>
          <p:sp>
            <p:nvSpPr>
              <p:cNvPr id="212040" name="Rectangle 37"/>
              <p:cNvSpPr>
                <a:spLocks noChangeArrowheads="1"/>
              </p:cNvSpPr>
              <p:nvPr/>
            </p:nvSpPr>
            <p:spPr bwMode="auto">
              <a:xfrm>
                <a:off x="1429" y="1883"/>
                <a:ext cx="437" cy="919"/>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11988" name="Group 38"/>
            <p:cNvGrpSpPr>
              <a:grpSpLocks/>
            </p:cNvGrpSpPr>
            <p:nvPr/>
          </p:nvGrpSpPr>
          <p:grpSpPr bwMode="auto">
            <a:xfrm>
              <a:off x="2106" y="1679"/>
              <a:ext cx="238" cy="494"/>
              <a:chOff x="1866" y="1883"/>
              <a:chExt cx="358" cy="919"/>
            </a:xfrm>
          </p:grpSpPr>
          <p:sp>
            <p:nvSpPr>
              <p:cNvPr id="212037" name="Rectangle 39"/>
              <p:cNvSpPr>
                <a:spLocks noChangeArrowheads="1"/>
              </p:cNvSpPr>
              <p:nvPr/>
            </p:nvSpPr>
            <p:spPr bwMode="auto">
              <a:xfrm>
                <a:off x="1898" y="1883"/>
                <a:ext cx="294" cy="9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16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入地狱的结局</a:t>
                </a:r>
                <a:r>
                  <a:rPr kumimoji="0" lang="en-US" altLang="zh-CN" sz="16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2:3b-10a</a:t>
                </a:r>
              </a:p>
            </p:txBody>
          </p:sp>
          <p:sp>
            <p:nvSpPr>
              <p:cNvPr id="212038" name="Rectangle 40"/>
              <p:cNvSpPr>
                <a:spLocks noChangeArrowheads="1"/>
              </p:cNvSpPr>
              <p:nvPr/>
            </p:nvSpPr>
            <p:spPr bwMode="auto">
              <a:xfrm>
                <a:off x="1866" y="1883"/>
                <a:ext cx="358" cy="919"/>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11989" name="Group 41"/>
            <p:cNvGrpSpPr>
              <a:grpSpLocks/>
            </p:cNvGrpSpPr>
            <p:nvPr/>
          </p:nvGrpSpPr>
          <p:grpSpPr bwMode="auto">
            <a:xfrm>
              <a:off x="2344" y="1679"/>
              <a:ext cx="311" cy="494"/>
              <a:chOff x="2224" y="1883"/>
              <a:chExt cx="468" cy="919"/>
            </a:xfrm>
          </p:grpSpPr>
          <p:sp>
            <p:nvSpPr>
              <p:cNvPr id="212035" name="Rectangle 42"/>
              <p:cNvSpPr>
                <a:spLocks noChangeArrowheads="1"/>
              </p:cNvSpPr>
              <p:nvPr/>
            </p:nvSpPr>
            <p:spPr bwMode="auto">
              <a:xfrm>
                <a:off x="2256" y="1883"/>
                <a:ext cx="404" cy="9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 </a:t>
                </a:r>
                <a:r>
                  <a:rPr kumimoji="0" lang="zh-CN" altLang="en-US" sz="16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描述特征</a:t>
                </a:r>
              </a:p>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altLang="zh-CN" sz="16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2:10b-22</a:t>
                </a:r>
              </a:p>
            </p:txBody>
          </p:sp>
          <p:sp>
            <p:nvSpPr>
              <p:cNvPr id="212036" name="Rectangle 43"/>
              <p:cNvSpPr>
                <a:spLocks noChangeArrowheads="1"/>
              </p:cNvSpPr>
              <p:nvPr/>
            </p:nvSpPr>
            <p:spPr bwMode="auto">
              <a:xfrm>
                <a:off x="2224" y="1883"/>
                <a:ext cx="468" cy="919"/>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11990" name="Group 44"/>
            <p:cNvGrpSpPr>
              <a:grpSpLocks/>
            </p:cNvGrpSpPr>
            <p:nvPr/>
          </p:nvGrpSpPr>
          <p:grpSpPr bwMode="auto">
            <a:xfrm>
              <a:off x="2655" y="1679"/>
              <a:ext cx="294" cy="494"/>
              <a:chOff x="2692" y="1883"/>
              <a:chExt cx="489" cy="919"/>
            </a:xfrm>
          </p:grpSpPr>
          <p:sp>
            <p:nvSpPr>
              <p:cNvPr id="212033" name="Rectangle 45"/>
              <p:cNvSpPr>
                <a:spLocks noChangeArrowheads="1"/>
              </p:cNvSpPr>
              <p:nvPr/>
            </p:nvSpPr>
            <p:spPr bwMode="auto">
              <a:xfrm>
                <a:off x="2724" y="1883"/>
                <a:ext cx="425" cy="9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好讥诮的人在被提前出现</a:t>
                </a:r>
                <a:r>
                  <a:rPr kumimoji="0" lang="en-US" altLang="zh-CN" sz="14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3:1-4</a:t>
                </a:r>
              </a:p>
            </p:txBody>
          </p:sp>
          <p:sp>
            <p:nvSpPr>
              <p:cNvPr id="212034" name="Rectangle 46"/>
              <p:cNvSpPr>
                <a:spLocks noChangeArrowheads="1"/>
              </p:cNvSpPr>
              <p:nvPr/>
            </p:nvSpPr>
            <p:spPr bwMode="auto">
              <a:xfrm>
                <a:off x="2692" y="1883"/>
                <a:ext cx="489" cy="9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a:solidFill>
                      <a:srgbClr val="000000"/>
                    </a:solidFill>
                    <a:miter lim="800000"/>
                    <a:headEnd/>
                    <a:tailEnd/>
                  </a14:hiddenLine>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11991" name="Group 47"/>
            <p:cNvGrpSpPr>
              <a:grpSpLocks/>
            </p:cNvGrpSpPr>
            <p:nvPr/>
          </p:nvGrpSpPr>
          <p:grpSpPr bwMode="auto">
            <a:xfrm>
              <a:off x="2953" y="1675"/>
              <a:ext cx="294" cy="494"/>
              <a:chOff x="3181" y="1883"/>
              <a:chExt cx="499" cy="919"/>
            </a:xfrm>
          </p:grpSpPr>
          <p:sp>
            <p:nvSpPr>
              <p:cNvPr id="212031" name="Rectangle 48"/>
              <p:cNvSpPr>
                <a:spLocks noChangeArrowheads="1"/>
              </p:cNvSpPr>
              <p:nvPr/>
            </p:nvSpPr>
            <p:spPr bwMode="auto">
              <a:xfrm>
                <a:off x="3213" y="1883"/>
                <a:ext cx="435" cy="9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 </a:t>
                </a:r>
                <a:r>
                  <a:rPr kumimoji="0" lang="zh-CN" altLang="en-US" sz="16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天地被销化</a:t>
                </a:r>
              </a:p>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altLang="zh-CN" sz="16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3:5-13</a:t>
                </a:r>
              </a:p>
            </p:txBody>
          </p:sp>
          <p:sp>
            <p:nvSpPr>
              <p:cNvPr id="212032" name="Rectangle 49"/>
              <p:cNvSpPr>
                <a:spLocks noChangeArrowheads="1"/>
              </p:cNvSpPr>
              <p:nvPr/>
            </p:nvSpPr>
            <p:spPr bwMode="auto">
              <a:xfrm>
                <a:off x="3181" y="1883"/>
                <a:ext cx="499" cy="9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a:solidFill>
                      <a:srgbClr val="000000"/>
                    </a:solidFill>
                    <a:miter lim="800000"/>
                    <a:headEnd/>
                    <a:tailEnd/>
                  </a14:hiddenLine>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11992" name="Group 50"/>
            <p:cNvGrpSpPr>
              <a:grpSpLocks/>
            </p:cNvGrpSpPr>
            <p:nvPr/>
          </p:nvGrpSpPr>
          <p:grpSpPr bwMode="auto">
            <a:xfrm>
              <a:off x="3253" y="1675"/>
              <a:ext cx="299" cy="494"/>
              <a:chOff x="3680" y="1883"/>
              <a:chExt cx="582" cy="919"/>
            </a:xfrm>
          </p:grpSpPr>
          <p:sp>
            <p:nvSpPr>
              <p:cNvPr id="212029" name="Rectangle 51"/>
              <p:cNvSpPr>
                <a:spLocks noChangeArrowheads="1"/>
              </p:cNvSpPr>
              <p:nvPr/>
            </p:nvSpPr>
            <p:spPr bwMode="auto">
              <a:xfrm>
                <a:off x="3712" y="1883"/>
                <a:ext cx="518" cy="9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 </a:t>
                </a:r>
                <a:r>
                  <a:rPr kumimoji="0" lang="zh-CN" altLang="en-US" sz="16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圣洁的动机 </a:t>
                </a:r>
              </a:p>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altLang="zh-CN" sz="16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3:14-16</a:t>
                </a:r>
              </a:p>
            </p:txBody>
          </p:sp>
          <p:sp>
            <p:nvSpPr>
              <p:cNvPr id="212030" name="Rectangle 52"/>
              <p:cNvSpPr>
                <a:spLocks noChangeArrowheads="1"/>
              </p:cNvSpPr>
              <p:nvPr/>
            </p:nvSpPr>
            <p:spPr bwMode="auto">
              <a:xfrm>
                <a:off x="3680" y="1883"/>
                <a:ext cx="582" cy="9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a:solidFill>
                      <a:srgbClr val="000000"/>
                    </a:solidFill>
                    <a:miter lim="800000"/>
                    <a:headEnd/>
                    <a:tailEnd/>
                  </a14:hiddenLine>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11993" name="Group 53"/>
            <p:cNvGrpSpPr>
              <a:grpSpLocks/>
            </p:cNvGrpSpPr>
            <p:nvPr/>
          </p:nvGrpSpPr>
          <p:grpSpPr bwMode="auto">
            <a:xfrm>
              <a:off x="3546" y="1679"/>
              <a:ext cx="294" cy="494"/>
              <a:chOff x="4262" y="1883"/>
              <a:chExt cx="430" cy="919"/>
            </a:xfrm>
          </p:grpSpPr>
          <p:sp>
            <p:nvSpPr>
              <p:cNvPr id="212027" name="Rectangle 54"/>
              <p:cNvSpPr>
                <a:spLocks noChangeArrowheads="1"/>
              </p:cNvSpPr>
              <p:nvPr/>
            </p:nvSpPr>
            <p:spPr bwMode="auto">
              <a:xfrm>
                <a:off x="4294" y="1883"/>
                <a:ext cx="366" cy="9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16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保护，成长，敦促</a:t>
                </a:r>
              </a:p>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altLang="zh-CN" sz="16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3:17-18</a:t>
                </a:r>
              </a:p>
            </p:txBody>
          </p:sp>
          <p:sp>
            <p:nvSpPr>
              <p:cNvPr id="212028" name="Rectangle 55"/>
              <p:cNvSpPr>
                <a:spLocks noChangeArrowheads="1"/>
              </p:cNvSpPr>
              <p:nvPr/>
            </p:nvSpPr>
            <p:spPr bwMode="auto">
              <a:xfrm>
                <a:off x="4262" y="1883"/>
                <a:ext cx="430" cy="919"/>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11994" name="Group 56"/>
            <p:cNvGrpSpPr>
              <a:grpSpLocks/>
            </p:cNvGrpSpPr>
            <p:nvPr/>
          </p:nvGrpSpPr>
          <p:grpSpPr bwMode="auto">
            <a:xfrm>
              <a:off x="864" y="2173"/>
              <a:ext cx="951" cy="388"/>
              <a:chOff x="0" y="2802"/>
              <a:chExt cx="1429" cy="721"/>
            </a:xfrm>
          </p:grpSpPr>
          <p:sp>
            <p:nvSpPr>
              <p:cNvPr id="212025" name="Rectangle 57"/>
              <p:cNvSpPr>
                <a:spLocks noChangeArrowheads="1"/>
              </p:cNvSpPr>
              <p:nvPr/>
            </p:nvSpPr>
            <p:spPr bwMode="auto">
              <a:xfrm>
                <a:off x="32" y="2802"/>
                <a:ext cx="1365" cy="7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信徒的完全</a:t>
                </a:r>
                <a:endParaRPr kumimoji="0" lang="en-US" altLang="zh-CN"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212026" name="Rectangle 58"/>
              <p:cNvSpPr>
                <a:spLocks noChangeArrowheads="1"/>
              </p:cNvSpPr>
              <p:nvPr/>
            </p:nvSpPr>
            <p:spPr bwMode="auto">
              <a:xfrm>
                <a:off x="0" y="2802"/>
                <a:ext cx="1429" cy="721"/>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11995" name="Group 59"/>
            <p:cNvGrpSpPr>
              <a:grpSpLocks/>
            </p:cNvGrpSpPr>
            <p:nvPr/>
          </p:nvGrpSpPr>
          <p:grpSpPr bwMode="auto">
            <a:xfrm>
              <a:off x="1815" y="2173"/>
              <a:ext cx="840" cy="388"/>
              <a:chOff x="1429" y="2802"/>
              <a:chExt cx="1263" cy="721"/>
            </a:xfrm>
          </p:grpSpPr>
          <p:sp>
            <p:nvSpPr>
              <p:cNvPr id="212023" name="Rectangle 60"/>
              <p:cNvSpPr>
                <a:spLocks noChangeArrowheads="1"/>
              </p:cNvSpPr>
              <p:nvPr/>
            </p:nvSpPr>
            <p:spPr bwMode="auto">
              <a:xfrm>
                <a:off x="1461" y="2802"/>
                <a:ext cx="1199" cy="7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非信徒的不完全 </a:t>
                </a:r>
                <a:endParaRPr kumimoji="0" lang="en-US" altLang="zh-CN" sz="2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212024" name="Rectangle 61"/>
              <p:cNvSpPr>
                <a:spLocks noChangeArrowheads="1"/>
              </p:cNvSpPr>
              <p:nvPr/>
            </p:nvSpPr>
            <p:spPr bwMode="auto">
              <a:xfrm>
                <a:off x="1429" y="2802"/>
                <a:ext cx="1263" cy="721"/>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11996" name="Group 62"/>
            <p:cNvGrpSpPr>
              <a:grpSpLocks/>
            </p:cNvGrpSpPr>
            <p:nvPr/>
          </p:nvGrpSpPr>
          <p:grpSpPr bwMode="auto">
            <a:xfrm>
              <a:off x="2655" y="2173"/>
              <a:ext cx="1188" cy="388"/>
              <a:chOff x="2692" y="2802"/>
              <a:chExt cx="1785" cy="721"/>
            </a:xfrm>
          </p:grpSpPr>
          <p:sp>
            <p:nvSpPr>
              <p:cNvPr id="212021" name="Rectangle 63"/>
              <p:cNvSpPr>
                <a:spLocks noChangeArrowheads="1"/>
              </p:cNvSpPr>
              <p:nvPr/>
            </p:nvSpPr>
            <p:spPr bwMode="auto">
              <a:xfrm>
                <a:off x="2724" y="2802"/>
                <a:ext cx="1721" cy="7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信徒的盼望</a:t>
                </a:r>
              </a:p>
            </p:txBody>
          </p:sp>
          <p:sp>
            <p:nvSpPr>
              <p:cNvPr id="212022" name="Rectangle 64"/>
              <p:cNvSpPr>
                <a:spLocks noChangeArrowheads="1"/>
              </p:cNvSpPr>
              <p:nvPr/>
            </p:nvSpPr>
            <p:spPr bwMode="auto">
              <a:xfrm>
                <a:off x="2692" y="2802"/>
                <a:ext cx="1785" cy="721"/>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11997" name="Group 65"/>
            <p:cNvGrpSpPr>
              <a:grpSpLocks/>
            </p:cNvGrpSpPr>
            <p:nvPr/>
          </p:nvGrpSpPr>
          <p:grpSpPr bwMode="auto">
            <a:xfrm>
              <a:off x="864" y="2561"/>
              <a:ext cx="951" cy="330"/>
              <a:chOff x="0" y="3523"/>
              <a:chExt cx="1429" cy="615"/>
            </a:xfrm>
          </p:grpSpPr>
          <p:sp>
            <p:nvSpPr>
              <p:cNvPr id="212019" name="Rectangle 66"/>
              <p:cNvSpPr>
                <a:spLocks noChangeArrowheads="1"/>
              </p:cNvSpPr>
              <p:nvPr/>
            </p:nvSpPr>
            <p:spPr bwMode="auto">
              <a:xfrm>
                <a:off x="32" y="3523"/>
                <a:ext cx="1365"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圣洁</a:t>
                </a:r>
              </a:p>
            </p:txBody>
          </p:sp>
          <p:sp>
            <p:nvSpPr>
              <p:cNvPr id="212020" name="Rectangle 67"/>
              <p:cNvSpPr>
                <a:spLocks noChangeArrowheads="1"/>
              </p:cNvSpPr>
              <p:nvPr/>
            </p:nvSpPr>
            <p:spPr bwMode="auto">
              <a:xfrm>
                <a:off x="0" y="3523"/>
                <a:ext cx="1429" cy="615"/>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11998" name="Group 68"/>
            <p:cNvGrpSpPr>
              <a:grpSpLocks/>
            </p:cNvGrpSpPr>
            <p:nvPr/>
          </p:nvGrpSpPr>
          <p:grpSpPr bwMode="auto">
            <a:xfrm>
              <a:off x="1815" y="2561"/>
              <a:ext cx="840" cy="330"/>
              <a:chOff x="1429" y="3523"/>
              <a:chExt cx="1263" cy="615"/>
            </a:xfrm>
          </p:grpSpPr>
          <p:sp>
            <p:nvSpPr>
              <p:cNvPr id="212017" name="Rectangle 69"/>
              <p:cNvSpPr>
                <a:spLocks noChangeArrowheads="1"/>
              </p:cNvSpPr>
              <p:nvPr/>
            </p:nvSpPr>
            <p:spPr bwMode="auto">
              <a:xfrm>
                <a:off x="1461" y="3523"/>
                <a:ext cx="1199"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异端</a:t>
                </a:r>
              </a:p>
            </p:txBody>
          </p:sp>
          <p:sp>
            <p:nvSpPr>
              <p:cNvPr id="212018" name="Rectangle 70"/>
              <p:cNvSpPr>
                <a:spLocks noChangeArrowheads="1"/>
              </p:cNvSpPr>
              <p:nvPr/>
            </p:nvSpPr>
            <p:spPr bwMode="auto">
              <a:xfrm>
                <a:off x="1429" y="3523"/>
                <a:ext cx="1263" cy="615"/>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11999" name="Group 71"/>
            <p:cNvGrpSpPr>
              <a:grpSpLocks/>
            </p:cNvGrpSpPr>
            <p:nvPr/>
          </p:nvGrpSpPr>
          <p:grpSpPr bwMode="auto">
            <a:xfrm>
              <a:off x="2655" y="2561"/>
              <a:ext cx="1188" cy="330"/>
              <a:chOff x="2692" y="3523"/>
              <a:chExt cx="1785" cy="615"/>
            </a:xfrm>
          </p:grpSpPr>
          <p:sp>
            <p:nvSpPr>
              <p:cNvPr id="212015" name="Rectangle 72"/>
              <p:cNvSpPr>
                <a:spLocks noChangeArrowheads="1"/>
              </p:cNvSpPr>
              <p:nvPr/>
            </p:nvSpPr>
            <p:spPr bwMode="auto">
              <a:xfrm>
                <a:off x="2724" y="3523"/>
                <a:ext cx="1721"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希望</a:t>
                </a:r>
              </a:p>
            </p:txBody>
          </p:sp>
          <p:sp>
            <p:nvSpPr>
              <p:cNvPr id="212016" name="Rectangle 73"/>
              <p:cNvSpPr>
                <a:spLocks noChangeArrowheads="1"/>
              </p:cNvSpPr>
              <p:nvPr/>
            </p:nvSpPr>
            <p:spPr bwMode="auto">
              <a:xfrm>
                <a:off x="2692" y="3523"/>
                <a:ext cx="1785" cy="615"/>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12000" name="Group 74"/>
            <p:cNvGrpSpPr>
              <a:grpSpLocks/>
            </p:cNvGrpSpPr>
            <p:nvPr/>
          </p:nvGrpSpPr>
          <p:grpSpPr bwMode="auto">
            <a:xfrm>
              <a:off x="864" y="2891"/>
              <a:ext cx="951" cy="331"/>
              <a:chOff x="0" y="4138"/>
              <a:chExt cx="1429" cy="615"/>
            </a:xfrm>
          </p:grpSpPr>
          <p:sp>
            <p:nvSpPr>
              <p:cNvPr id="212013" name="Rectangle 75"/>
              <p:cNvSpPr>
                <a:spLocks noChangeArrowheads="1"/>
              </p:cNvSpPr>
              <p:nvPr/>
            </p:nvSpPr>
            <p:spPr bwMode="auto">
              <a:xfrm>
                <a:off x="32" y="4138"/>
                <a:ext cx="1365"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主的门徒</a:t>
                </a:r>
              </a:p>
            </p:txBody>
          </p:sp>
          <p:sp>
            <p:nvSpPr>
              <p:cNvPr id="212014" name="Rectangle 76"/>
              <p:cNvSpPr>
                <a:spLocks noChangeArrowheads="1"/>
              </p:cNvSpPr>
              <p:nvPr/>
            </p:nvSpPr>
            <p:spPr bwMode="auto">
              <a:xfrm>
                <a:off x="0" y="4138"/>
                <a:ext cx="1429" cy="615"/>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12001" name="Group 77"/>
            <p:cNvGrpSpPr>
              <a:grpSpLocks/>
            </p:cNvGrpSpPr>
            <p:nvPr/>
          </p:nvGrpSpPr>
          <p:grpSpPr bwMode="auto">
            <a:xfrm>
              <a:off x="1815" y="2891"/>
              <a:ext cx="840" cy="331"/>
              <a:chOff x="1429" y="4138"/>
              <a:chExt cx="1263" cy="615"/>
            </a:xfrm>
          </p:grpSpPr>
          <p:sp>
            <p:nvSpPr>
              <p:cNvPr id="212011" name="Rectangle 78"/>
              <p:cNvSpPr>
                <a:spLocks noChangeArrowheads="1"/>
              </p:cNvSpPr>
              <p:nvPr/>
            </p:nvSpPr>
            <p:spPr bwMode="auto">
              <a:xfrm>
                <a:off x="1461" y="4138"/>
                <a:ext cx="1199"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恶魔般的领袖</a:t>
                </a:r>
              </a:p>
            </p:txBody>
          </p:sp>
          <p:sp>
            <p:nvSpPr>
              <p:cNvPr id="212012" name="Rectangle 79"/>
              <p:cNvSpPr>
                <a:spLocks noChangeArrowheads="1"/>
              </p:cNvSpPr>
              <p:nvPr/>
            </p:nvSpPr>
            <p:spPr bwMode="auto">
              <a:xfrm>
                <a:off x="1429" y="4138"/>
                <a:ext cx="1263" cy="615"/>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12002" name="Group 80"/>
            <p:cNvGrpSpPr>
              <a:grpSpLocks/>
            </p:cNvGrpSpPr>
            <p:nvPr/>
          </p:nvGrpSpPr>
          <p:grpSpPr bwMode="auto">
            <a:xfrm>
              <a:off x="2655" y="2891"/>
              <a:ext cx="1188" cy="331"/>
              <a:chOff x="2692" y="4138"/>
              <a:chExt cx="1785" cy="615"/>
            </a:xfrm>
          </p:grpSpPr>
          <p:sp>
            <p:nvSpPr>
              <p:cNvPr id="212009" name="Rectangle 81"/>
              <p:cNvSpPr>
                <a:spLocks noChangeArrowheads="1"/>
              </p:cNvSpPr>
              <p:nvPr/>
            </p:nvSpPr>
            <p:spPr bwMode="auto">
              <a:xfrm>
                <a:off x="2724" y="4138"/>
                <a:ext cx="1721"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 </a:t>
                </a:r>
                <a:r>
                  <a:rPr kumimoji="0" lang="zh-CN" altLang="en-US" sz="2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主的日子</a:t>
                </a:r>
              </a:p>
            </p:txBody>
          </p:sp>
          <p:sp>
            <p:nvSpPr>
              <p:cNvPr id="212010" name="Rectangle 82"/>
              <p:cNvSpPr>
                <a:spLocks noChangeArrowheads="1"/>
              </p:cNvSpPr>
              <p:nvPr/>
            </p:nvSpPr>
            <p:spPr bwMode="auto">
              <a:xfrm>
                <a:off x="2692" y="4138"/>
                <a:ext cx="1785" cy="615"/>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12003" name="Group 83"/>
            <p:cNvGrpSpPr>
              <a:grpSpLocks/>
            </p:cNvGrpSpPr>
            <p:nvPr/>
          </p:nvGrpSpPr>
          <p:grpSpPr bwMode="auto">
            <a:xfrm>
              <a:off x="864" y="3222"/>
              <a:ext cx="2976" cy="330"/>
              <a:chOff x="0" y="4753"/>
              <a:chExt cx="6204" cy="615"/>
            </a:xfrm>
          </p:grpSpPr>
          <p:sp>
            <p:nvSpPr>
              <p:cNvPr id="212007" name="Rectangle 84"/>
              <p:cNvSpPr>
                <a:spLocks noChangeArrowheads="1"/>
              </p:cNvSpPr>
              <p:nvPr/>
            </p:nvSpPr>
            <p:spPr bwMode="auto">
              <a:xfrm>
                <a:off x="32" y="4753"/>
                <a:ext cx="6140"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罗马到小亚细亚</a:t>
                </a:r>
              </a:p>
            </p:txBody>
          </p:sp>
          <p:sp>
            <p:nvSpPr>
              <p:cNvPr id="212008" name="Rectangle 85"/>
              <p:cNvSpPr>
                <a:spLocks noChangeArrowheads="1"/>
              </p:cNvSpPr>
              <p:nvPr/>
            </p:nvSpPr>
            <p:spPr bwMode="auto">
              <a:xfrm>
                <a:off x="0" y="4753"/>
                <a:ext cx="6204" cy="615"/>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12004" name="Group 86"/>
            <p:cNvGrpSpPr>
              <a:grpSpLocks/>
            </p:cNvGrpSpPr>
            <p:nvPr/>
          </p:nvGrpSpPr>
          <p:grpSpPr bwMode="auto">
            <a:xfrm>
              <a:off x="864" y="3552"/>
              <a:ext cx="2976" cy="331"/>
              <a:chOff x="0" y="5368"/>
              <a:chExt cx="6204" cy="615"/>
            </a:xfrm>
          </p:grpSpPr>
          <p:sp>
            <p:nvSpPr>
              <p:cNvPr id="212005" name="Rectangle 87"/>
              <p:cNvSpPr>
                <a:spLocks noChangeArrowheads="1"/>
              </p:cNvSpPr>
              <p:nvPr/>
            </p:nvSpPr>
            <p:spPr bwMode="auto">
              <a:xfrm>
                <a:off x="32" y="5368"/>
                <a:ext cx="6140"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公元</a:t>
                </a:r>
                <a:r>
                  <a:rPr kumimoji="0" lang="en-US" altLang="zh-CN" sz="2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64</a:t>
                </a:r>
              </a:p>
            </p:txBody>
          </p:sp>
          <p:sp>
            <p:nvSpPr>
              <p:cNvPr id="212006" name="Rectangle 88"/>
              <p:cNvSpPr>
                <a:spLocks noChangeArrowheads="1"/>
              </p:cNvSpPr>
              <p:nvPr/>
            </p:nvSpPr>
            <p:spPr bwMode="auto">
              <a:xfrm>
                <a:off x="0" y="5368"/>
                <a:ext cx="6204" cy="615"/>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Microsoft YaHei UI" panose="020B0503020204020204" pitchFamily="34" charset="-122"/>
                  <a:ea typeface="Microsoft YaHei UI" panose="020B0503020204020204" pitchFamily="34" charset="-122"/>
                  <a:cs typeface="+mn-cs"/>
                </a:endParaRPr>
              </a:p>
            </p:txBody>
          </p:sp>
        </p:grpSp>
      </p:grpSp>
      <p:sp>
        <p:nvSpPr>
          <p:cNvPr id="211973" name="Text Box 89"/>
          <p:cNvSpPr txBox="1">
            <a:spLocks noChangeArrowheads="1"/>
          </p:cNvSpPr>
          <p:nvPr/>
        </p:nvSpPr>
        <p:spPr bwMode="auto">
          <a:xfrm>
            <a:off x="8432296" y="0"/>
            <a:ext cx="728084" cy="461665"/>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2400" b="0" i="0"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cs typeface="+mn-cs"/>
              </a:rPr>
              <a:t>284</a:t>
            </a:r>
          </a:p>
        </p:txBody>
      </p:sp>
      <p:sp>
        <p:nvSpPr>
          <p:cNvPr id="211975" name="Line 91"/>
          <p:cNvSpPr>
            <a:spLocks noChangeShapeType="1"/>
          </p:cNvSpPr>
          <p:nvPr/>
        </p:nvSpPr>
        <p:spPr bwMode="auto">
          <a:xfrm>
            <a:off x="6400800" y="2133600"/>
            <a:ext cx="0" cy="1066800"/>
          </a:xfrm>
          <a:prstGeom prst="line">
            <a:avLst/>
          </a:prstGeom>
          <a:noFill/>
          <a:ln w="9525">
            <a:solidFill>
              <a:srgbClr val="B2B2B2"/>
            </a:solidFill>
            <a:miter lim="800000"/>
            <a:headEnd/>
            <a:tailEnd/>
          </a:ln>
          <a:extLst>
            <a:ext uri="{909E8E84-426E-40dd-AFC4-6F175D3DCCD1}">
              <a14:hiddenFill xmlns="" xmlns:a14="http://schemas.microsoft.com/office/drawing/2010/main">
                <a:noFill/>
              </a14:hiddenFill>
            </a:ext>
          </a:ex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5B5249"/>
              </a:solidFill>
              <a:effectLst/>
              <a:uLnTx/>
              <a:uFillTx/>
              <a:latin typeface="Microsoft YaHei UI" panose="020B0503020204020204" pitchFamily="34" charset="-122"/>
              <a:ea typeface="Microsoft YaHei UI" panose="020B0503020204020204" pitchFamily="34" charset="-122"/>
              <a:cs typeface="+mn-cs"/>
            </a:endParaRPr>
          </a:p>
        </p:txBody>
      </p:sp>
      <p:sp>
        <p:nvSpPr>
          <p:cNvPr id="211976" name="Line 92"/>
          <p:cNvSpPr>
            <a:spLocks noChangeShapeType="1"/>
          </p:cNvSpPr>
          <p:nvPr/>
        </p:nvSpPr>
        <p:spPr bwMode="auto">
          <a:xfrm>
            <a:off x="7391400" y="2133600"/>
            <a:ext cx="0" cy="1066800"/>
          </a:xfrm>
          <a:prstGeom prst="line">
            <a:avLst/>
          </a:prstGeom>
          <a:noFill/>
          <a:ln w="9525">
            <a:solidFill>
              <a:srgbClr val="B2B2B2"/>
            </a:solidFill>
            <a:miter lim="800000"/>
            <a:headEnd/>
            <a:tailEnd/>
          </a:ln>
          <a:extLst>
            <a:ext uri="{909E8E84-426E-40dd-AFC4-6F175D3DCCD1}">
              <a14:hiddenFill xmlns="" xmlns:a14="http://schemas.microsoft.com/office/drawing/2010/main">
                <a:noFill/>
              </a14:hiddenFill>
            </a:ext>
          </a:ex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5B5249"/>
              </a:solidFill>
              <a:effectLst/>
              <a:uLnTx/>
              <a:uFillTx/>
              <a:latin typeface="Microsoft YaHei UI" panose="020B0503020204020204" pitchFamily="34" charset="-122"/>
              <a:ea typeface="Microsoft YaHei UI" panose="020B0503020204020204" pitchFamily="34" charset="-122"/>
              <a:cs typeface="+mn-cs"/>
            </a:endParaRPr>
          </a:p>
        </p:txBody>
      </p:sp>
      <p:sp>
        <p:nvSpPr>
          <p:cNvPr id="93" name="WordArt 90"/>
          <p:cNvSpPr>
            <a:spLocks noChangeArrowheads="1" noChangeShapeType="1" noTextEdit="1"/>
          </p:cNvSpPr>
          <p:nvPr/>
        </p:nvSpPr>
        <p:spPr bwMode="auto">
          <a:xfrm>
            <a:off x="0" y="0"/>
            <a:ext cx="1311275" cy="874713"/>
          </a:xfrm>
          <a:prstGeom prst="rect">
            <a:avLst/>
          </a:prstGeom>
        </p:spPr>
        <p:txBody>
          <a:bodyPr wrap="none" fromWordArt="1">
            <a:prstTxWarp prst="textCascadeUp">
              <a:avLst>
                <a:gd name="adj" fmla="val 44444"/>
              </a:avLst>
            </a:prstTxWarp>
            <a:scene3d>
              <a:camera prst="legacyPerspectiveFront">
                <a:rot lat="20519967" lon="1080000" rev="0"/>
              </a:camera>
              <a:lightRig rig="legacyHarsh2" dir="b"/>
            </a:scene3d>
            <a:sp3d extrusionH="430200" prstMaterial="legacyMatte">
              <a:extrusionClr>
                <a:srgbClr val="FF660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SG" altLang="en-US" sz="3600" b="0" i="0" u="none" strike="noStrike" kern="10" cap="none" spc="0" normalizeH="0" baseline="0" noProof="0" dirty="0">
                <a:ln w="9525">
                  <a:round/>
                  <a:headEnd/>
                  <a:tailEnd/>
                </a:ln>
                <a:gradFill rotWithShape="1">
                  <a:gsLst>
                    <a:gs pos="0">
                      <a:srgbClr val="FFE701"/>
                    </a:gs>
                    <a:gs pos="100000">
                      <a:srgbClr val="FE3E02"/>
                    </a:gs>
                  </a:gsLst>
                  <a:lin ang="5400000" scaled="1"/>
                </a:gradFill>
                <a:effectLst/>
                <a:uLnTx/>
                <a:uFillTx/>
                <a:latin typeface="Microsoft YaHei UI" panose="020B0503020204020204" pitchFamily="34" charset="-122"/>
                <a:ea typeface="Microsoft YaHei UI" panose="020B0503020204020204" pitchFamily="34" charset="-122"/>
                <a:cs typeface="Impact"/>
              </a:rPr>
              <a:t>彼得后书</a:t>
            </a:r>
          </a:p>
        </p:txBody>
      </p:sp>
    </p:spTree>
    <p:extLst>
      <p:ext uri="{BB962C8B-B14F-4D97-AF65-F5344CB8AC3E}">
        <p14:creationId xmlns:p14="http://schemas.microsoft.com/office/powerpoint/2010/main" val="2429956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3"/>
                                        </p:tgtEl>
                                        <p:attrNameLst>
                                          <p:attrName>style.visibility</p:attrName>
                                        </p:attrNameLst>
                                      </p:cBhvr>
                                      <p:to>
                                        <p:strVal val="visible"/>
                                      </p:to>
                                    </p:set>
                                    <p:animEffect transition="in" filter="dissolve">
                                      <p:cBhvr>
                                        <p:cTn id="7" dur="500"/>
                                        <p:tgtEl>
                                          <p:spTgt spid="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 grpId="0"/>
    </p:bldLst>
  </p:timing>
</p:sld>
</file>

<file path=ppt/slides/slide10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Arial" charset="0"/>
                <a:ea typeface="ＭＳ Ｐゴシック" charset="0"/>
                <a:cs typeface="ＭＳ Ｐゴシック" charset="0"/>
              </a:rPr>
              <a:t>约书亚</a:t>
            </a:r>
            <a:r>
              <a:rPr lang="en-US" altLang="zh-CN" sz="5400" b="1" dirty="0">
                <a:effectLst>
                  <a:glow rad="127000">
                    <a:schemeClr val="tx1"/>
                  </a:glow>
                </a:effectLst>
                <a:latin typeface="Arial" charset="0"/>
                <a:ea typeface="ＭＳ Ｐゴシック" charset="0"/>
                <a:cs typeface="ＭＳ Ｐゴシック" charset="0"/>
              </a:rPr>
              <a:t>·</a:t>
            </a:r>
            <a:r>
              <a:rPr lang="zh-CN" altLang="en-US" sz="5400" b="1" dirty="0">
                <a:effectLst>
                  <a:glow rad="127000">
                    <a:schemeClr val="tx1"/>
                  </a:glow>
                </a:effectLst>
                <a:latin typeface="Arial" charset="0"/>
                <a:ea typeface="ＭＳ Ｐゴシック" charset="0"/>
                <a:cs typeface="ＭＳ Ｐゴシック" charset="0"/>
              </a:rPr>
              <a:t>哈里斯的弃教</a:t>
            </a:r>
            <a:endParaRPr lang="en-US" sz="5400" b="1" dirty="0">
              <a:effectLst>
                <a:glow rad="127000">
                  <a:schemeClr val="tx1"/>
                </a:glow>
              </a:effectLst>
              <a:latin typeface="Arial" charset="0"/>
              <a:ea typeface="ＭＳ Ｐゴシック" charset="0"/>
              <a:cs typeface="ＭＳ Ｐゴシック" charset="0"/>
            </a:endParaRPr>
          </a:p>
        </p:txBody>
      </p:sp>
      <p:pic>
        <p:nvPicPr>
          <p:cNvPr id="457730" name="Picture 2">
            <a:extLst>
              <a:ext uri="{FF2B5EF4-FFF2-40B4-BE49-F238E27FC236}">
                <a16:creationId xmlns:a16="http://schemas.microsoft.com/office/drawing/2014/main" id="{539D8F90-472F-014B-A777-1A13FA54B9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68760"/>
            <a:ext cx="9144000" cy="506095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2F9CBB3A-2106-7C42-B98A-5B1FA5988358}"/>
              </a:ext>
            </a:extLst>
          </p:cNvPr>
          <p:cNvSpPr txBox="1">
            <a:spLocks noChangeArrowheads="1"/>
          </p:cNvSpPr>
          <p:nvPr/>
        </p:nvSpPr>
        <p:spPr bwMode="auto">
          <a:xfrm rot="20991261">
            <a:off x="78820" y="4218988"/>
            <a:ext cx="9144000" cy="1966487"/>
          </a:xfrm>
          <a:prstGeom prst="rect">
            <a:avLst/>
          </a:prstGeom>
          <a:solidFill>
            <a:srgbClr val="3E3D76"/>
          </a:solid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“那个曾敦促基督徒坚持‘纯洁’，以获得幸福婚姻的人，如今却结束了自己的婚姻。”</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r>
              <a:rPr kumimoji="0" lang="zh-CN" alt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友善无神论者</a:t>
            </a:r>
            <a:r>
              <a:rPr kumimoji="0" lang="en-US" altLang="zh-CN"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zh-CN" alt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网站</a:t>
            </a:r>
          </a:p>
        </p:txBody>
      </p:sp>
    </p:spTree>
    <p:extLst>
      <p:ext uri="{BB962C8B-B14F-4D97-AF65-F5344CB8AC3E}">
        <p14:creationId xmlns:p14="http://schemas.microsoft.com/office/powerpoint/2010/main" val="298780174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zh-CN" altLang="en-US" sz="4800" b="1" dirty="0">
                <a:effectLst>
                  <a:glow rad="127000">
                    <a:schemeClr val="tx1"/>
                  </a:glow>
                </a:effectLst>
                <a:latin typeface="Arial" charset="0"/>
                <a:ea typeface="ＭＳ Ｐゴシック" charset="0"/>
                <a:cs typeface="ＭＳ Ｐゴシック" charset="0"/>
              </a:rPr>
              <a:t>需要知道的三个真理</a:t>
            </a:r>
            <a:r>
              <a:rPr lang="en-US" altLang="zh-CN" sz="4800" b="1" dirty="0">
                <a:effectLst>
                  <a:glow rad="127000">
                    <a:schemeClr val="tx1"/>
                  </a:glow>
                </a:effectLst>
                <a:latin typeface="Arial" charset="0"/>
                <a:ea typeface="ＭＳ Ｐゴシック" charset="0"/>
                <a:cs typeface="ＭＳ Ｐゴシック" charset="0"/>
              </a:rPr>
              <a:t>……</a:t>
            </a:r>
            <a:endParaRPr lang="en-US" sz="4800" b="1" dirty="0">
              <a:effectLst>
                <a:glow rad="127000">
                  <a:schemeClr val="tx1"/>
                </a:glow>
              </a:effectLst>
              <a:latin typeface="Arial" charset="0"/>
              <a:ea typeface="ＭＳ Ｐゴシック" charset="0"/>
              <a:cs typeface="ＭＳ Ｐゴシック" charset="0"/>
            </a:endParaRPr>
          </a:p>
        </p:txBody>
      </p:sp>
      <p:pic>
        <p:nvPicPr>
          <p:cNvPr id="3" name="Picture 2">
            <a:extLst>
              <a:ext uri="{FF2B5EF4-FFF2-40B4-BE49-F238E27FC236}">
                <a16:creationId xmlns:a16="http://schemas.microsoft.com/office/drawing/2014/main" id="{BF5A1087-36D1-E549-8DC9-C3507D71A943}"/>
              </a:ext>
            </a:extLst>
          </p:cNvPr>
          <p:cNvPicPr>
            <a:picLocks noChangeAspect="1"/>
          </p:cNvPicPr>
          <p:nvPr/>
        </p:nvPicPr>
        <p:blipFill>
          <a:blip r:embed="rId3"/>
          <a:srcRect b="1884"/>
          <a:stretch/>
        </p:blipFill>
        <p:spPr>
          <a:xfrm>
            <a:off x="0" y="1158567"/>
            <a:ext cx="9144000" cy="5359191"/>
          </a:xfrm>
          <a:prstGeom prst="rect">
            <a:avLst/>
          </a:prstGeom>
        </p:spPr>
      </p:pic>
      <p:sp>
        <p:nvSpPr>
          <p:cNvPr id="2" name="文本框 1">
            <a:extLst>
              <a:ext uri="{FF2B5EF4-FFF2-40B4-BE49-F238E27FC236}">
                <a16:creationId xmlns:a16="http://schemas.microsoft.com/office/drawing/2014/main" id="{FD11563E-8DE7-D72D-381F-849AA61714FA}"/>
              </a:ext>
            </a:extLst>
          </p:cNvPr>
          <p:cNvSpPr txBox="1"/>
          <p:nvPr/>
        </p:nvSpPr>
        <p:spPr>
          <a:xfrm>
            <a:off x="4211960" y="2060848"/>
            <a:ext cx="1728192" cy="341632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uLnTx/>
                <a:uFillTx/>
                <a:latin typeface="Times New Roman" pitchFamily="18" charset="0"/>
                <a:ea typeface="MS PGothic" pitchFamily="34" charset="-128"/>
                <a:cs typeface="+mn-cs"/>
              </a:rPr>
              <a:t>彼得后书</a:t>
            </a:r>
            <a:endParaRPr kumimoji="0" lang="zh-CN" altLang="en-US" sz="2400" b="0" i="0" u="none" strike="noStrike" kern="1200" cap="none" spc="0" normalizeH="0" baseline="0" noProof="0" dirty="0">
              <a:ln>
                <a:noFill/>
              </a:ln>
              <a:solidFill>
                <a:srgbClr val="FFFFFF"/>
              </a:solidFill>
              <a:effectLst/>
              <a:uLnTx/>
              <a:uFillTx/>
              <a:latin typeface="Times New Roman" pitchFamily="18" charset="0"/>
              <a:ea typeface="MS PGothic"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br>
              <a:rPr kumimoji="0" lang="zh-CN" altLang="en-US" sz="2400" b="0" i="0" u="none" strike="noStrike" kern="1200" cap="none" spc="0" normalizeH="0" baseline="0" noProof="0" dirty="0">
                <a:ln>
                  <a:noFill/>
                </a:ln>
                <a:solidFill>
                  <a:srgbClr val="FFFFFF"/>
                </a:solidFill>
                <a:effectLst/>
                <a:uLnTx/>
                <a:uFillTx/>
                <a:latin typeface="Times New Roman" pitchFamily="18" charset="0"/>
                <a:ea typeface="MS PGothic" pitchFamily="34" charset="-128"/>
                <a:cs typeface="+mn-cs"/>
              </a:rPr>
            </a:br>
            <a:endParaRPr kumimoji="0" lang="zh-CN" altLang="en-US" sz="2400" b="0" i="0" u="none" strike="noStrike" kern="1200" cap="none" spc="0" normalizeH="0" baseline="0" noProof="0" dirty="0">
              <a:ln>
                <a:noFill/>
              </a:ln>
              <a:solidFill>
                <a:srgbClr val="FFFFFF"/>
              </a:solidFill>
              <a:effectLst/>
              <a:uLnTx/>
              <a:uFillTx/>
              <a:latin typeface="Times New Roman" pitchFamily="18" charset="0"/>
              <a:ea typeface="MS PGothic"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uLnTx/>
                <a:uFillTx/>
                <a:latin typeface="Times New Roman" pitchFamily="18" charset="0"/>
                <a:ea typeface="MS PGothic" pitchFamily="34" charset="-128"/>
                <a:cs typeface="+mn-cs"/>
              </a:rPr>
              <a:t>在你们的主和救主耶稣基督的恩典和知识上成长。</a:t>
            </a:r>
            <a:endParaRPr kumimoji="0" lang="zh-CN" altLang="en-US" sz="2400" b="0" i="0" u="none" strike="noStrike" kern="1200" cap="none" spc="0" normalizeH="0" baseline="0" noProof="0" dirty="0">
              <a:ln>
                <a:noFill/>
              </a:ln>
              <a:solidFill>
                <a:srgbClr val="FFFFFF"/>
              </a:solidFill>
              <a:effectLst/>
              <a:uLnTx/>
              <a:uFillTx/>
              <a:latin typeface="Times New Roman" pitchFamily="18" charset="0"/>
              <a:ea typeface="MS PGothic"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CN" altLang="en-US" sz="2400" b="0" i="0" u="none" strike="noStrike" kern="1200" cap="none" spc="0" normalizeH="0" baseline="0" noProof="0" dirty="0">
              <a:ln>
                <a:noFill/>
              </a:ln>
              <a:solidFill>
                <a:srgbClr val="FFFFFF"/>
              </a:solidFill>
              <a:effectLst/>
              <a:uLnTx/>
              <a:uFillTx/>
              <a:latin typeface="Times New Roman" pitchFamily="18" charset="0"/>
              <a:ea typeface="MS PGothic" pitchFamily="34" charset="-128"/>
              <a:cs typeface="+mn-cs"/>
            </a:endParaRPr>
          </a:p>
        </p:txBody>
      </p:sp>
    </p:spTree>
    <p:extLst>
      <p:ext uri="{BB962C8B-B14F-4D97-AF65-F5344CB8AC3E}">
        <p14:creationId xmlns:p14="http://schemas.microsoft.com/office/powerpoint/2010/main" val="363421020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2"/>
          <p:cNvSpPr>
            <a:spLocks noGrp="1" noChangeArrowheads="1"/>
          </p:cNvSpPr>
          <p:nvPr>
            <p:ph type="title" idx="4294967295"/>
          </p:nvPr>
        </p:nvSpPr>
        <p:spPr/>
        <p:txBody>
          <a:bodyPr/>
          <a:lstStyle/>
          <a:p>
            <a:pPr eaLnBrk="1" hangingPunct="1"/>
            <a:r>
              <a:rPr lang="en-US" altLang="en-US"/>
              <a:t>Summary Chart</a:t>
            </a:r>
          </a:p>
        </p:txBody>
      </p:sp>
      <p:sp>
        <p:nvSpPr>
          <p:cNvPr id="211971" name="Rectangle 3"/>
          <p:cNvSpPr>
            <a:spLocks noChangeArrowheads="1"/>
          </p:cNvSpPr>
          <p:nvPr/>
        </p:nvSpPr>
        <p:spPr bwMode="auto">
          <a:xfrm>
            <a:off x="0" y="609600"/>
            <a:ext cx="9144000" cy="6248400"/>
          </a:xfrm>
          <a:prstGeom prst="rect">
            <a:avLst/>
          </a:prstGeom>
          <a:solidFill>
            <a:srgbClr val="CCFFFF"/>
          </a:solidFill>
          <a:ln w="9525">
            <a:solidFill>
              <a:srgbClr val="B2B2B2"/>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Times New Roman" pitchFamily="18" charset="0"/>
              <a:ea typeface="MS PGothic" pitchFamily="34" charset="-128"/>
              <a:cs typeface="+mn-cs"/>
            </a:endParaRPr>
          </a:p>
        </p:txBody>
      </p:sp>
      <p:grpSp>
        <p:nvGrpSpPr>
          <p:cNvPr id="211972" name="Group 4"/>
          <p:cNvGrpSpPr>
            <a:grpSpLocks/>
          </p:cNvGrpSpPr>
          <p:nvPr/>
        </p:nvGrpSpPr>
        <p:grpSpPr bwMode="auto">
          <a:xfrm>
            <a:off x="-152400" y="0"/>
            <a:ext cx="9372600" cy="6858000"/>
            <a:chOff x="864" y="667"/>
            <a:chExt cx="2979" cy="3216"/>
          </a:xfrm>
        </p:grpSpPr>
        <p:grpSp>
          <p:nvGrpSpPr>
            <p:cNvPr id="211977" name="Group 5"/>
            <p:cNvGrpSpPr>
              <a:grpSpLocks/>
            </p:cNvGrpSpPr>
            <p:nvPr/>
          </p:nvGrpSpPr>
          <p:grpSpPr bwMode="auto">
            <a:xfrm>
              <a:off x="864" y="667"/>
              <a:ext cx="2979" cy="351"/>
              <a:chOff x="0" y="0"/>
              <a:chExt cx="4477" cy="653"/>
            </a:xfrm>
          </p:grpSpPr>
          <p:sp>
            <p:nvSpPr>
              <p:cNvPr id="212059" name="Rectangle 6"/>
              <p:cNvSpPr>
                <a:spLocks noChangeArrowheads="1"/>
              </p:cNvSpPr>
              <p:nvPr/>
            </p:nvSpPr>
            <p:spPr bwMode="auto">
              <a:xfrm>
                <a:off x="32" y="0"/>
                <a:ext cx="4413" cy="653"/>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FFFFF"/>
                    </a:solidFill>
                    <a:effectLst/>
                    <a:uLnTx/>
                    <a:uFillTx/>
                    <a:latin typeface="Arial" pitchFamily="34" charset="0"/>
                    <a:ea typeface="SimSun" pitchFamily="2" charset="-122"/>
                    <a:cs typeface="+mn-cs"/>
                  </a:rPr>
                  <a:t> </a:t>
                </a:r>
                <a:r>
                  <a:rPr kumimoji="0" lang="zh-CN" altLang="en-US" sz="2800" b="1" i="0" u="none" strike="noStrike" kern="1200" cap="none" spc="0" normalizeH="0" baseline="0" noProof="0">
                    <a:ln>
                      <a:noFill/>
                    </a:ln>
                    <a:solidFill>
                      <a:srgbClr val="FFFFFF"/>
                    </a:solidFill>
                    <a:effectLst/>
                    <a:uLnTx/>
                    <a:uFillTx/>
                    <a:latin typeface="Arial" pitchFamily="34" charset="0"/>
                    <a:ea typeface="SimSun" pitchFamily="2" charset="-122"/>
                    <a:cs typeface="+mn-cs"/>
                  </a:rPr>
                  <a:t>与谬误争战的知识</a:t>
                </a:r>
              </a:p>
            </p:txBody>
          </p:sp>
          <p:sp>
            <p:nvSpPr>
              <p:cNvPr id="212060" name="Rectangle 7"/>
              <p:cNvSpPr>
                <a:spLocks noChangeArrowheads="1"/>
              </p:cNvSpPr>
              <p:nvPr/>
            </p:nvSpPr>
            <p:spPr bwMode="auto">
              <a:xfrm>
                <a:off x="0" y="0"/>
                <a:ext cx="4477" cy="65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Times New Roman" pitchFamily="18" charset="0"/>
                  <a:ea typeface="MS PGothic" pitchFamily="34" charset="-128"/>
                  <a:cs typeface="+mn-cs"/>
                </a:endParaRPr>
              </a:p>
            </p:txBody>
          </p:sp>
        </p:grpSp>
        <p:grpSp>
          <p:nvGrpSpPr>
            <p:cNvPr id="211978" name="Group 8"/>
            <p:cNvGrpSpPr>
              <a:grpSpLocks/>
            </p:cNvGrpSpPr>
            <p:nvPr/>
          </p:nvGrpSpPr>
          <p:grpSpPr bwMode="auto">
            <a:xfrm>
              <a:off x="864" y="1018"/>
              <a:ext cx="951" cy="331"/>
              <a:chOff x="0" y="653"/>
              <a:chExt cx="1429" cy="615"/>
            </a:xfrm>
          </p:grpSpPr>
          <p:sp>
            <p:nvSpPr>
              <p:cNvPr id="212057" name="Rectangle 9"/>
              <p:cNvSpPr>
                <a:spLocks noChangeArrowheads="1"/>
              </p:cNvSpPr>
              <p:nvPr/>
            </p:nvSpPr>
            <p:spPr bwMode="auto">
              <a:xfrm>
                <a:off x="32" y="653"/>
                <a:ext cx="1365"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000000"/>
                    </a:solidFill>
                    <a:effectLst/>
                    <a:uLnTx/>
                    <a:uFillTx/>
                    <a:latin typeface="Arial" pitchFamily="34" charset="0"/>
                    <a:ea typeface="SimSun" pitchFamily="2" charset="-122"/>
                    <a:cs typeface="+mn-cs"/>
                  </a:rPr>
                  <a:t>神的拣选  </a:t>
                </a:r>
              </a:p>
            </p:txBody>
          </p:sp>
          <p:sp>
            <p:nvSpPr>
              <p:cNvPr id="212058" name="Rectangle 10"/>
              <p:cNvSpPr>
                <a:spLocks noChangeArrowheads="1"/>
              </p:cNvSpPr>
              <p:nvPr/>
            </p:nvSpPr>
            <p:spPr bwMode="auto">
              <a:xfrm>
                <a:off x="0" y="653"/>
                <a:ext cx="1429" cy="615"/>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Times New Roman" pitchFamily="18" charset="0"/>
                  <a:ea typeface="MS PGothic" pitchFamily="34" charset="-128"/>
                  <a:cs typeface="+mn-cs"/>
                </a:endParaRPr>
              </a:p>
            </p:txBody>
          </p:sp>
        </p:grpSp>
        <p:grpSp>
          <p:nvGrpSpPr>
            <p:cNvPr id="211979" name="Group 11"/>
            <p:cNvGrpSpPr>
              <a:grpSpLocks/>
            </p:cNvGrpSpPr>
            <p:nvPr/>
          </p:nvGrpSpPr>
          <p:grpSpPr bwMode="auto">
            <a:xfrm>
              <a:off x="1815" y="1018"/>
              <a:ext cx="840" cy="331"/>
              <a:chOff x="1429" y="653"/>
              <a:chExt cx="1263" cy="615"/>
            </a:xfrm>
          </p:grpSpPr>
          <p:sp>
            <p:nvSpPr>
              <p:cNvPr id="212055" name="Rectangle 12"/>
              <p:cNvSpPr>
                <a:spLocks noChangeArrowheads="1"/>
              </p:cNvSpPr>
              <p:nvPr/>
            </p:nvSpPr>
            <p:spPr bwMode="auto">
              <a:xfrm>
                <a:off x="1461" y="653"/>
                <a:ext cx="1199"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pitchFamily="34" charset="0"/>
                    <a:ea typeface="SimSun" pitchFamily="2" charset="-122"/>
                    <a:cs typeface="+mn-cs"/>
                  </a:rPr>
                  <a:t> </a:t>
                </a:r>
                <a:r>
                  <a:rPr kumimoji="0" lang="zh-CN" altLang="en-US" sz="2400" b="1" i="0" u="none" strike="noStrike" kern="1200" cap="none" spc="0" normalizeH="0" baseline="0" noProof="0">
                    <a:ln>
                      <a:noFill/>
                    </a:ln>
                    <a:solidFill>
                      <a:srgbClr val="000000"/>
                    </a:solidFill>
                    <a:effectLst/>
                    <a:uLnTx/>
                    <a:uFillTx/>
                    <a:latin typeface="Arial" pitchFamily="34" charset="0"/>
                    <a:ea typeface="SimSun" pitchFamily="2" charset="-122"/>
                    <a:cs typeface="+mn-cs"/>
                  </a:rPr>
                  <a:t>将来的背道</a:t>
                </a:r>
                <a:endParaRPr kumimoji="0" lang="en-US" altLang="zh-CN" sz="2400" b="1" i="0" u="none" strike="noStrike" kern="1200" cap="none" spc="0" normalizeH="0" baseline="0" noProof="0">
                  <a:ln>
                    <a:noFill/>
                  </a:ln>
                  <a:solidFill>
                    <a:srgbClr val="000000"/>
                  </a:solidFill>
                  <a:effectLst/>
                  <a:uLnTx/>
                  <a:uFillTx/>
                  <a:latin typeface="Arial" pitchFamily="34" charset="0"/>
                  <a:ea typeface="SimSun" pitchFamily="2" charset="-122"/>
                  <a:cs typeface="+mn-cs"/>
                </a:endParaRPr>
              </a:p>
            </p:txBody>
          </p:sp>
          <p:sp>
            <p:nvSpPr>
              <p:cNvPr id="212056" name="Rectangle 13"/>
              <p:cNvSpPr>
                <a:spLocks noChangeArrowheads="1"/>
              </p:cNvSpPr>
              <p:nvPr/>
            </p:nvSpPr>
            <p:spPr bwMode="auto">
              <a:xfrm>
                <a:off x="1429" y="653"/>
                <a:ext cx="1263" cy="615"/>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Times New Roman" pitchFamily="18" charset="0"/>
                  <a:ea typeface="MS PGothic" pitchFamily="34" charset="-128"/>
                  <a:cs typeface="+mn-cs"/>
                </a:endParaRPr>
              </a:p>
            </p:txBody>
          </p:sp>
        </p:grpSp>
        <p:grpSp>
          <p:nvGrpSpPr>
            <p:cNvPr id="211980" name="Group 14"/>
            <p:cNvGrpSpPr>
              <a:grpSpLocks/>
            </p:cNvGrpSpPr>
            <p:nvPr/>
          </p:nvGrpSpPr>
          <p:grpSpPr bwMode="auto">
            <a:xfrm>
              <a:off x="2655" y="1018"/>
              <a:ext cx="1188" cy="331"/>
              <a:chOff x="2692" y="653"/>
              <a:chExt cx="1785" cy="615"/>
            </a:xfrm>
          </p:grpSpPr>
          <p:sp>
            <p:nvSpPr>
              <p:cNvPr id="212053" name="Rectangle 15"/>
              <p:cNvSpPr>
                <a:spLocks noChangeArrowheads="1"/>
              </p:cNvSpPr>
              <p:nvPr/>
            </p:nvSpPr>
            <p:spPr bwMode="auto">
              <a:xfrm>
                <a:off x="2724" y="653"/>
                <a:ext cx="1721"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000000"/>
                    </a:solidFill>
                    <a:effectLst/>
                    <a:uLnTx/>
                    <a:uFillTx/>
                    <a:latin typeface="Arial" pitchFamily="34" charset="0"/>
                    <a:ea typeface="SimSun" pitchFamily="2" charset="-122"/>
                    <a:cs typeface="+mn-cs"/>
                  </a:rPr>
                  <a:t>主的再来</a:t>
                </a:r>
                <a:endParaRPr kumimoji="0" lang="en-US" altLang="zh-CN" sz="2400" b="1" i="0" u="none" strike="noStrike" kern="1200" cap="none" spc="0" normalizeH="0" baseline="0" noProof="0">
                  <a:ln>
                    <a:noFill/>
                  </a:ln>
                  <a:solidFill>
                    <a:srgbClr val="000000"/>
                  </a:solidFill>
                  <a:effectLst/>
                  <a:uLnTx/>
                  <a:uFillTx/>
                  <a:latin typeface="Arial" pitchFamily="34" charset="0"/>
                  <a:ea typeface="SimSun" pitchFamily="2" charset="-122"/>
                  <a:cs typeface="+mn-cs"/>
                </a:endParaRPr>
              </a:p>
            </p:txBody>
          </p:sp>
          <p:sp>
            <p:nvSpPr>
              <p:cNvPr id="212054" name="Rectangle 16"/>
              <p:cNvSpPr>
                <a:spLocks noChangeArrowheads="1"/>
              </p:cNvSpPr>
              <p:nvPr/>
            </p:nvSpPr>
            <p:spPr bwMode="auto">
              <a:xfrm>
                <a:off x="2692" y="653"/>
                <a:ext cx="1785" cy="615"/>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Times New Roman" pitchFamily="18" charset="0"/>
                  <a:ea typeface="MS PGothic" pitchFamily="34" charset="-128"/>
                  <a:cs typeface="+mn-cs"/>
                </a:endParaRPr>
              </a:p>
            </p:txBody>
          </p:sp>
        </p:grpSp>
        <p:grpSp>
          <p:nvGrpSpPr>
            <p:cNvPr id="211981" name="Group 17"/>
            <p:cNvGrpSpPr>
              <a:grpSpLocks/>
            </p:cNvGrpSpPr>
            <p:nvPr/>
          </p:nvGrpSpPr>
          <p:grpSpPr bwMode="auto">
            <a:xfrm>
              <a:off x="864" y="1349"/>
              <a:ext cx="951" cy="330"/>
              <a:chOff x="0" y="1268"/>
              <a:chExt cx="1429" cy="615"/>
            </a:xfrm>
          </p:grpSpPr>
          <p:sp>
            <p:nvSpPr>
              <p:cNvPr id="212051" name="Rectangle 18"/>
              <p:cNvSpPr>
                <a:spLocks noChangeArrowheads="1"/>
              </p:cNvSpPr>
              <p:nvPr/>
            </p:nvSpPr>
            <p:spPr bwMode="auto">
              <a:xfrm>
                <a:off x="32" y="1268"/>
                <a:ext cx="1365"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pitchFamily="34" charset="0"/>
                    <a:ea typeface="SimSun" pitchFamily="2" charset="-122"/>
                    <a:cs typeface="+mn-cs"/>
                  </a:rPr>
                  <a:t> </a:t>
                </a:r>
                <a:r>
                  <a:rPr kumimoji="0" lang="zh-CN" altLang="en-US" sz="2400" b="1" i="0" u="none" strike="noStrike" kern="1200" cap="none" spc="0" normalizeH="0" baseline="0" noProof="0">
                    <a:ln>
                      <a:noFill/>
                    </a:ln>
                    <a:solidFill>
                      <a:srgbClr val="000000"/>
                    </a:solidFill>
                    <a:effectLst/>
                    <a:uLnTx/>
                    <a:uFillTx/>
                    <a:latin typeface="Arial" pitchFamily="34" charset="0"/>
                    <a:ea typeface="SimSun" pitchFamily="2" charset="-122"/>
                    <a:cs typeface="+mn-cs"/>
                  </a:rPr>
                  <a:t>第一章</a:t>
                </a:r>
              </a:p>
            </p:txBody>
          </p:sp>
          <p:sp>
            <p:nvSpPr>
              <p:cNvPr id="212052" name="Rectangle 19"/>
              <p:cNvSpPr>
                <a:spLocks noChangeArrowheads="1"/>
              </p:cNvSpPr>
              <p:nvPr/>
            </p:nvSpPr>
            <p:spPr bwMode="auto">
              <a:xfrm>
                <a:off x="0" y="1268"/>
                <a:ext cx="1429" cy="615"/>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Times New Roman" pitchFamily="18" charset="0"/>
                  <a:ea typeface="MS PGothic" pitchFamily="34" charset="-128"/>
                  <a:cs typeface="+mn-cs"/>
                </a:endParaRPr>
              </a:p>
            </p:txBody>
          </p:sp>
        </p:grpSp>
        <p:grpSp>
          <p:nvGrpSpPr>
            <p:cNvPr id="211982" name="Group 20"/>
            <p:cNvGrpSpPr>
              <a:grpSpLocks/>
            </p:cNvGrpSpPr>
            <p:nvPr/>
          </p:nvGrpSpPr>
          <p:grpSpPr bwMode="auto">
            <a:xfrm>
              <a:off x="1815" y="1349"/>
              <a:ext cx="840" cy="330"/>
              <a:chOff x="1429" y="1268"/>
              <a:chExt cx="1263" cy="615"/>
            </a:xfrm>
          </p:grpSpPr>
          <p:sp>
            <p:nvSpPr>
              <p:cNvPr id="212049" name="Rectangle 21"/>
              <p:cNvSpPr>
                <a:spLocks noChangeArrowheads="1"/>
              </p:cNvSpPr>
              <p:nvPr/>
            </p:nvSpPr>
            <p:spPr bwMode="auto">
              <a:xfrm>
                <a:off x="1461" y="1268"/>
                <a:ext cx="1199"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000000"/>
                    </a:solidFill>
                    <a:effectLst/>
                    <a:uLnTx/>
                    <a:uFillTx/>
                    <a:latin typeface="Times New Roman" pitchFamily="18" charset="0"/>
                    <a:ea typeface="SimSun" pitchFamily="2" charset="-122"/>
                    <a:cs typeface="+mn-cs"/>
                  </a:rPr>
                  <a:t>第二章</a:t>
                </a:r>
                <a:endParaRPr kumimoji="0" lang="en-US" altLang="zh-CN" sz="2400" b="1" i="0" u="none" strike="noStrike" kern="1200" cap="none" spc="0" normalizeH="0" baseline="0" noProof="0">
                  <a:ln>
                    <a:noFill/>
                  </a:ln>
                  <a:solidFill>
                    <a:srgbClr val="000000"/>
                  </a:solidFill>
                  <a:effectLst/>
                  <a:uLnTx/>
                  <a:uFillTx/>
                  <a:latin typeface="Times New Roman" pitchFamily="18" charset="0"/>
                  <a:ea typeface="SimSun" pitchFamily="2" charset="-122"/>
                  <a:cs typeface="+mn-cs"/>
                </a:endParaRPr>
              </a:p>
            </p:txBody>
          </p:sp>
          <p:sp>
            <p:nvSpPr>
              <p:cNvPr id="212050" name="Rectangle 22"/>
              <p:cNvSpPr>
                <a:spLocks noChangeArrowheads="1"/>
              </p:cNvSpPr>
              <p:nvPr/>
            </p:nvSpPr>
            <p:spPr bwMode="auto">
              <a:xfrm>
                <a:off x="1429" y="1268"/>
                <a:ext cx="1263" cy="615"/>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Times New Roman" pitchFamily="18" charset="0"/>
                  <a:ea typeface="MS PGothic" pitchFamily="34" charset="-128"/>
                  <a:cs typeface="+mn-cs"/>
                </a:endParaRPr>
              </a:p>
            </p:txBody>
          </p:sp>
        </p:grpSp>
        <p:grpSp>
          <p:nvGrpSpPr>
            <p:cNvPr id="211983" name="Group 23"/>
            <p:cNvGrpSpPr>
              <a:grpSpLocks/>
            </p:cNvGrpSpPr>
            <p:nvPr/>
          </p:nvGrpSpPr>
          <p:grpSpPr bwMode="auto">
            <a:xfrm>
              <a:off x="2655" y="1349"/>
              <a:ext cx="1188" cy="330"/>
              <a:chOff x="2692" y="1268"/>
              <a:chExt cx="1785" cy="615"/>
            </a:xfrm>
          </p:grpSpPr>
          <p:sp>
            <p:nvSpPr>
              <p:cNvPr id="212047" name="Rectangle 24"/>
              <p:cNvSpPr>
                <a:spLocks noChangeArrowheads="1"/>
              </p:cNvSpPr>
              <p:nvPr/>
            </p:nvSpPr>
            <p:spPr bwMode="auto">
              <a:xfrm>
                <a:off x="2724" y="1268"/>
                <a:ext cx="1721"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000000"/>
                    </a:solidFill>
                    <a:effectLst/>
                    <a:uLnTx/>
                    <a:uFillTx/>
                    <a:latin typeface="Times New Roman" pitchFamily="18" charset="0"/>
                    <a:ea typeface="SimSun" pitchFamily="2" charset="-122"/>
                    <a:cs typeface="+mn-cs"/>
                  </a:rPr>
                  <a:t>第三章</a:t>
                </a:r>
                <a:endParaRPr kumimoji="0" lang="en-US" altLang="zh-CN" sz="2400" b="1" i="0" u="none" strike="noStrike" kern="1200" cap="none" spc="0" normalizeH="0" baseline="0" noProof="0">
                  <a:ln>
                    <a:noFill/>
                  </a:ln>
                  <a:solidFill>
                    <a:srgbClr val="000000"/>
                  </a:solidFill>
                  <a:effectLst/>
                  <a:uLnTx/>
                  <a:uFillTx/>
                  <a:latin typeface="Times New Roman" pitchFamily="18" charset="0"/>
                  <a:ea typeface="SimSun" pitchFamily="2" charset="-122"/>
                  <a:cs typeface="+mn-cs"/>
                </a:endParaRPr>
              </a:p>
            </p:txBody>
          </p:sp>
          <p:sp>
            <p:nvSpPr>
              <p:cNvPr id="212048" name="Rectangle 25"/>
              <p:cNvSpPr>
                <a:spLocks noChangeArrowheads="1"/>
              </p:cNvSpPr>
              <p:nvPr/>
            </p:nvSpPr>
            <p:spPr bwMode="auto">
              <a:xfrm>
                <a:off x="2692" y="1268"/>
                <a:ext cx="1785" cy="615"/>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Times New Roman" pitchFamily="18" charset="0"/>
                  <a:ea typeface="MS PGothic" pitchFamily="34" charset="-128"/>
                  <a:cs typeface="+mn-cs"/>
                </a:endParaRPr>
              </a:p>
            </p:txBody>
          </p:sp>
        </p:grpSp>
        <p:grpSp>
          <p:nvGrpSpPr>
            <p:cNvPr id="211984" name="Group 26"/>
            <p:cNvGrpSpPr>
              <a:grpSpLocks/>
            </p:cNvGrpSpPr>
            <p:nvPr/>
          </p:nvGrpSpPr>
          <p:grpSpPr bwMode="auto">
            <a:xfrm>
              <a:off x="864" y="1679"/>
              <a:ext cx="303" cy="494"/>
              <a:chOff x="0" y="1883"/>
              <a:chExt cx="456" cy="919"/>
            </a:xfrm>
          </p:grpSpPr>
          <p:sp>
            <p:nvSpPr>
              <p:cNvPr id="212045" name="Rectangle 27"/>
              <p:cNvSpPr>
                <a:spLocks noChangeArrowheads="1"/>
              </p:cNvSpPr>
              <p:nvPr/>
            </p:nvSpPr>
            <p:spPr bwMode="auto">
              <a:xfrm>
                <a:off x="32" y="1883"/>
                <a:ext cx="392" cy="9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600" b="0" i="0" u="none" strike="noStrike" kern="1200" cap="none" spc="0" normalizeH="0" baseline="0" noProof="0">
                    <a:ln>
                      <a:noFill/>
                    </a:ln>
                    <a:solidFill>
                      <a:srgbClr val="000000"/>
                    </a:solidFill>
                    <a:effectLst/>
                    <a:uLnTx/>
                    <a:uFillTx/>
                    <a:latin typeface="Arial Narrow" pitchFamily="34" charset="0"/>
                    <a:ea typeface="SimSun" pitchFamily="2" charset="-122"/>
                    <a:cs typeface="+mn-cs"/>
                  </a:rPr>
                  <a:t>问候</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600" b="0" i="0" u="none" strike="noStrike" kern="1200" cap="none" spc="0" normalizeH="0" baseline="0" noProof="0">
                    <a:ln>
                      <a:noFill/>
                    </a:ln>
                    <a:solidFill>
                      <a:srgbClr val="000000"/>
                    </a:solidFill>
                    <a:effectLst/>
                    <a:uLnTx/>
                    <a:uFillTx/>
                    <a:latin typeface="Arial Narrow" pitchFamily="34" charset="0"/>
                    <a:ea typeface="SimSun" pitchFamily="2" charset="-122"/>
                    <a:cs typeface="+mn-cs"/>
                  </a:rPr>
                  <a:t>1:1-2</a:t>
                </a:r>
              </a:p>
            </p:txBody>
          </p:sp>
          <p:sp>
            <p:nvSpPr>
              <p:cNvPr id="212046" name="Rectangle 28"/>
              <p:cNvSpPr>
                <a:spLocks noChangeArrowheads="1"/>
              </p:cNvSpPr>
              <p:nvPr/>
            </p:nvSpPr>
            <p:spPr bwMode="auto">
              <a:xfrm>
                <a:off x="0" y="1883"/>
                <a:ext cx="456" cy="919"/>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Times New Roman" pitchFamily="18" charset="0"/>
                  <a:ea typeface="MS PGothic" pitchFamily="34" charset="-128"/>
                  <a:cs typeface="+mn-cs"/>
                </a:endParaRPr>
              </a:p>
            </p:txBody>
          </p:sp>
        </p:grpSp>
        <p:grpSp>
          <p:nvGrpSpPr>
            <p:cNvPr id="211985" name="Group 29"/>
            <p:cNvGrpSpPr>
              <a:grpSpLocks/>
            </p:cNvGrpSpPr>
            <p:nvPr/>
          </p:nvGrpSpPr>
          <p:grpSpPr bwMode="auto">
            <a:xfrm>
              <a:off x="1167" y="1679"/>
              <a:ext cx="283" cy="494"/>
              <a:chOff x="456" y="1883"/>
              <a:chExt cx="424" cy="919"/>
            </a:xfrm>
          </p:grpSpPr>
          <p:sp>
            <p:nvSpPr>
              <p:cNvPr id="212043" name="Rectangle 30"/>
              <p:cNvSpPr>
                <a:spLocks noChangeArrowheads="1"/>
              </p:cNvSpPr>
              <p:nvPr/>
            </p:nvSpPr>
            <p:spPr bwMode="auto">
              <a:xfrm>
                <a:off x="488" y="1883"/>
                <a:ext cx="360" cy="9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0" i="0" u="none" strike="noStrike" kern="1200" cap="none" spc="0" normalizeH="0" baseline="0" noProof="0">
                    <a:ln>
                      <a:noFill/>
                    </a:ln>
                    <a:solidFill>
                      <a:srgbClr val="000000"/>
                    </a:solidFill>
                    <a:effectLst/>
                    <a:uLnTx/>
                    <a:uFillTx/>
                    <a:latin typeface="Arial" pitchFamily="34" charset="0"/>
                    <a:ea typeface="SimSun" pitchFamily="2" charset="-122"/>
                    <a:cs typeface="+mn-cs"/>
                  </a:rPr>
                  <a:t>供应一切所需</a:t>
                </a:r>
                <a:endParaRPr kumimoji="0" lang="zh-CN" altLang="en-US" sz="1600" b="0" i="0" u="none" strike="noStrike" kern="1200" cap="none" spc="0" normalizeH="0" baseline="0" noProof="0">
                  <a:ln>
                    <a:noFill/>
                  </a:ln>
                  <a:solidFill>
                    <a:srgbClr val="000000"/>
                  </a:solidFill>
                  <a:effectLst/>
                  <a:uLnTx/>
                  <a:uFillTx/>
                  <a:latin typeface="Arial Narrow" pitchFamily="34" charset="0"/>
                  <a:ea typeface="SimSun" pitchFamily="2" charset="-122"/>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600" b="0" i="0" u="none" strike="noStrike" kern="1200" cap="none" spc="0" normalizeH="0" baseline="0" noProof="0">
                    <a:ln>
                      <a:noFill/>
                    </a:ln>
                    <a:solidFill>
                      <a:srgbClr val="000000"/>
                    </a:solidFill>
                    <a:effectLst/>
                    <a:uLnTx/>
                    <a:uFillTx/>
                    <a:latin typeface="Arial Narrow" pitchFamily="34" charset="0"/>
                    <a:ea typeface="SimSun" pitchFamily="2" charset="-122"/>
                    <a:cs typeface="+mn-cs"/>
                  </a:rPr>
                  <a:t>1:3-11</a:t>
                </a:r>
              </a:p>
            </p:txBody>
          </p:sp>
          <p:sp>
            <p:nvSpPr>
              <p:cNvPr id="212044" name="Rectangle 31"/>
              <p:cNvSpPr>
                <a:spLocks noChangeArrowheads="1"/>
              </p:cNvSpPr>
              <p:nvPr/>
            </p:nvSpPr>
            <p:spPr bwMode="auto">
              <a:xfrm>
                <a:off x="456" y="1883"/>
                <a:ext cx="424" cy="919"/>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Times New Roman" pitchFamily="18" charset="0"/>
                  <a:ea typeface="MS PGothic" pitchFamily="34" charset="-128"/>
                  <a:cs typeface="+mn-cs"/>
                </a:endParaRPr>
              </a:p>
            </p:txBody>
          </p:sp>
        </p:grpSp>
        <p:grpSp>
          <p:nvGrpSpPr>
            <p:cNvPr id="211986" name="Group 32"/>
            <p:cNvGrpSpPr>
              <a:grpSpLocks/>
            </p:cNvGrpSpPr>
            <p:nvPr/>
          </p:nvGrpSpPr>
          <p:grpSpPr bwMode="auto">
            <a:xfrm>
              <a:off x="1450" y="1679"/>
              <a:ext cx="365" cy="494"/>
              <a:chOff x="880" y="1883"/>
              <a:chExt cx="549" cy="919"/>
            </a:xfrm>
          </p:grpSpPr>
          <p:sp>
            <p:nvSpPr>
              <p:cNvPr id="212041" name="Rectangle 33"/>
              <p:cNvSpPr>
                <a:spLocks noChangeArrowheads="1"/>
              </p:cNvSpPr>
              <p:nvPr/>
            </p:nvSpPr>
            <p:spPr bwMode="auto">
              <a:xfrm>
                <a:off x="912" y="1883"/>
                <a:ext cx="485" cy="9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pitchFamily="34" charset="0"/>
                    <a:ea typeface="SimSun" pitchFamily="2" charset="-122"/>
                    <a:cs typeface="+mn-cs"/>
                  </a:rPr>
                  <a:t> </a:t>
                </a:r>
                <a:r>
                  <a:rPr kumimoji="0" lang="zh-CN" altLang="en-US" sz="1600" b="0" i="0" u="none" strike="noStrike" kern="1200" cap="none" spc="0" normalizeH="0" baseline="0" noProof="0">
                    <a:ln>
                      <a:noFill/>
                    </a:ln>
                    <a:solidFill>
                      <a:srgbClr val="000000"/>
                    </a:solidFill>
                    <a:effectLst/>
                    <a:uLnTx/>
                    <a:uFillTx/>
                    <a:latin typeface="Arial Narrow" pitchFamily="34" charset="0"/>
                    <a:ea typeface="SimSun" pitchFamily="2" charset="-122"/>
                    <a:cs typeface="+mn-cs"/>
                  </a:rPr>
                  <a:t>知识的根基</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600" b="0" i="0" u="none" strike="noStrike" kern="1200" cap="none" spc="0" normalizeH="0" baseline="0" noProof="0">
                    <a:ln>
                      <a:noFill/>
                    </a:ln>
                    <a:solidFill>
                      <a:srgbClr val="000000"/>
                    </a:solidFill>
                    <a:effectLst/>
                    <a:uLnTx/>
                    <a:uFillTx/>
                    <a:latin typeface="Arial Narrow" pitchFamily="34" charset="0"/>
                    <a:ea typeface="SimSun" pitchFamily="2" charset="-122"/>
                    <a:cs typeface="+mn-cs"/>
                  </a:rPr>
                  <a:t>1:12-21</a:t>
                </a:r>
              </a:p>
            </p:txBody>
          </p:sp>
          <p:sp>
            <p:nvSpPr>
              <p:cNvPr id="212042" name="Rectangle 34"/>
              <p:cNvSpPr>
                <a:spLocks noChangeArrowheads="1"/>
              </p:cNvSpPr>
              <p:nvPr/>
            </p:nvSpPr>
            <p:spPr bwMode="auto">
              <a:xfrm>
                <a:off x="880" y="1883"/>
                <a:ext cx="549" cy="919"/>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Times New Roman" pitchFamily="18" charset="0"/>
                  <a:ea typeface="MS PGothic" pitchFamily="34" charset="-128"/>
                  <a:cs typeface="+mn-cs"/>
                </a:endParaRPr>
              </a:p>
            </p:txBody>
          </p:sp>
        </p:grpSp>
        <p:grpSp>
          <p:nvGrpSpPr>
            <p:cNvPr id="211987" name="Group 35"/>
            <p:cNvGrpSpPr>
              <a:grpSpLocks/>
            </p:cNvGrpSpPr>
            <p:nvPr/>
          </p:nvGrpSpPr>
          <p:grpSpPr bwMode="auto">
            <a:xfrm>
              <a:off x="1815" y="1679"/>
              <a:ext cx="291" cy="494"/>
              <a:chOff x="1429" y="1883"/>
              <a:chExt cx="437" cy="919"/>
            </a:xfrm>
          </p:grpSpPr>
          <p:sp>
            <p:nvSpPr>
              <p:cNvPr id="212039" name="Rectangle 36"/>
              <p:cNvSpPr>
                <a:spLocks noChangeArrowheads="1"/>
              </p:cNvSpPr>
              <p:nvPr/>
            </p:nvSpPr>
            <p:spPr bwMode="auto">
              <a:xfrm>
                <a:off x="1461" y="1883"/>
                <a:ext cx="373" cy="9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pitchFamily="34" charset="0"/>
                    <a:ea typeface="SimSun" pitchFamily="2" charset="-122"/>
                    <a:cs typeface="+mn-cs"/>
                  </a:rPr>
                  <a:t> </a:t>
                </a:r>
                <a:r>
                  <a:rPr kumimoji="0" lang="zh-CN" altLang="en-US" sz="1600" b="0" i="0" u="none" strike="noStrike" kern="1200" cap="none" spc="0" normalizeH="0" baseline="0" noProof="0">
                    <a:ln>
                      <a:noFill/>
                    </a:ln>
                    <a:solidFill>
                      <a:srgbClr val="000000"/>
                    </a:solidFill>
                    <a:effectLst/>
                    <a:uLnTx/>
                    <a:uFillTx/>
                    <a:latin typeface="Arial Narrow" pitchFamily="34" charset="0"/>
                    <a:ea typeface="SimSun" pitchFamily="2" charset="-122"/>
                    <a:cs typeface="+mn-cs"/>
                  </a:rPr>
                  <a:t>假师傅的到来</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600" b="0" i="0" u="none" strike="noStrike" kern="1200" cap="none" spc="0" normalizeH="0" baseline="0" noProof="0">
                    <a:ln>
                      <a:noFill/>
                    </a:ln>
                    <a:solidFill>
                      <a:srgbClr val="000000"/>
                    </a:solidFill>
                    <a:effectLst/>
                    <a:uLnTx/>
                    <a:uFillTx/>
                    <a:latin typeface="Arial Narrow" pitchFamily="34" charset="0"/>
                    <a:ea typeface="SimSun" pitchFamily="2" charset="-122"/>
                    <a:cs typeface="+mn-cs"/>
                  </a:rPr>
                  <a:t>2:1-3a</a:t>
                </a:r>
              </a:p>
            </p:txBody>
          </p:sp>
          <p:sp>
            <p:nvSpPr>
              <p:cNvPr id="212040" name="Rectangle 37"/>
              <p:cNvSpPr>
                <a:spLocks noChangeArrowheads="1"/>
              </p:cNvSpPr>
              <p:nvPr/>
            </p:nvSpPr>
            <p:spPr bwMode="auto">
              <a:xfrm>
                <a:off x="1429" y="1883"/>
                <a:ext cx="437" cy="919"/>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Times New Roman" pitchFamily="18" charset="0"/>
                  <a:ea typeface="MS PGothic" pitchFamily="34" charset="-128"/>
                  <a:cs typeface="+mn-cs"/>
                </a:endParaRPr>
              </a:p>
            </p:txBody>
          </p:sp>
        </p:grpSp>
        <p:grpSp>
          <p:nvGrpSpPr>
            <p:cNvPr id="211988" name="Group 38"/>
            <p:cNvGrpSpPr>
              <a:grpSpLocks/>
            </p:cNvGrpSpPr>
            <p:nvPr/>
          </p:nvGrpSpPr>
          <p:grpSpPr bwMode="auto">
            <a:xfrm>
              <a:off x="2106" y="1679"/>
              <a:ext cx="238" cy="494"/>
              <a:chOff x="1866" y="1883"/>
              <a:chExt cx="358" cy="919"/>
            </a:xfrm>
          </p:grpSpPr>
          <p:sp>
            <p:nvSpPr>
              <p:cNvPr id="212037" name="Rectangle 39"/>
              <p:cNvSpPr>
                <a:spLocks noChangeArrowheads="1"/>
              </p:cNvSpPr>
              <p:nvPr/>
            </p:nvSpPr>
            <p:spPr bwMode="auto">
              <a:xfrm>
                <a:off x="1898" y="1883"/>
                <a:ext cx="294" cy="9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600" b="0" i="0" u="none" strike="noStrike" kern="1200" cap="none" spc="0" normalizeH="0" baseline="0" noProof="0">
                    <a:ln>
                      <a:noFill/>
                    </a:ln>
                    <a:solidFill>
                      <a:srgbClr val="000000"/>
                    </a:solidFill>
                    <a:effectLst/>
                    <a:uLnTx/>
                    <a:uFillTx/>
                    <a:latin typeface="Arial Narrow" pitchFamily="34" charset="0"/>
                    <a:ea typeface="SimSun" pitchFamily="2" charset="-122"/>
                    <a:cs typeface="+mn-cs"/>
                  </a:rPr>
                  <a:t>入地狱的结局</a:t>
                </a:r>
                <a:r>
                  <a:rPr kumimoji="0" lang="en-US" altLang="zh-CN" sz="1600" b="0" i="0" u="none" strike="noStrike" kern="1200" cap="none" spc="0" normalizeH="0" baseline="0" noProof="0">
                    <a:ln>
                      <a:noFill/>
                    </a:ln>
                    <a:solidFill>
                      <a:srgbClr val="000000"/>
                    </a:solidFill>
                    <a:effectLst/>
                    <a:uLnTx/>
                    <a:uFillTx/>
                    <a:latin typeface="Arial Narrow" pitchFamily="34" charset="0"/>
                    <a:ea typeface="SimSun" pitchFamily="2" charset="-122"/>
                    <a:cs typeface="+mn-cs"/>
                  </a:rPr>
                  <a:t>2:3b-10a</a:t>
                </a:r>
              </a:p>
            </p:txBody>
          </p:sp>
          <p:sp>
            <p:nvSpPr>
              <p:cNvPr id="212038" name="Rectangle 40"/>
              <p:cNvSpPr>
                <a:spLocks noChangeArrowheads="1"/>
              </p:cNvSpPr>
              <p:nvPr/>
            </p:nvSpPr>
            <p:spPr bwMode="auto">
              <a:xfrm>
                <a:off x="1866" y="1883"/>
                <a:ext cx="358" cy="919"/>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Times New Roman" pitchFamily="18" charset="0"/>
                  <a:ea typeface="MS PGothic" pitchFamily="34" charset="-128"/>
                  <a:cs typeface="+mn-cs"/>
                </a:endParaRPr>
              </a:p>
            </p:txBody>
          </p:sp>
        </p:grpSp>
        <p:grpSp>
          <p:nvGrpSpPr>
            <p:cNvPr id="211989" name="Group 41"/>
            <p:cNvGrpSpPr>
              <a:grpSpLocks/>
            </p:cNvGrpSpPr>
            <p:nvPr/>
          </p:nvGrpSpPr>
          <p:grpSpPr bwMode="auto">
            <a:xfrm>
              <a:off x="2344" y="1679"/>
              <a:ext cx="311" cy="494"/>
              <a:chOff x="2224" y="1883"/>
              <a:chExt cx="468" cy="919"/>
            </a:xfrm>
          </p:grpSpPr>
          <p:sp>
            <p:nvSpPr>
              <p:cNvPr id="212035" name="Rectangle 42"/>
              <p:cNvSpPr>
                <a:spLocks noChangeArrowheads="1"/>
              </p:cNvSpPr>
              <p:nvPr/>
            </p:nvSpPr>
            <p:spPr bwMode="auto">
              <a:xfrm>
                <a:off x="2256" y="1883"/>
                <a:ext cx="404" cy="9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0" i="0" u="none" strike="noStrike" kern="1200" cap="none" spc="0" normalizeH="0" baseline="0" noProof="0">
                    <a:ln>
                      <a:noFill/>
                    </a:ln>
                    <a:solidFill>
                      <a:srgbClr val="000000"/>
                    </a:solidFill>
                    <a:effectLst/>
                    <a:uLnTx/>
                    <a:uFillTx/>
                    <a:latin typeface="Arial" pitchFamily="34" charset="0"/>
                    <a:ea typeface="SimSun" pitchFamily="2" charset="-122"/>
                    <a:cs typeface="+mn-cs"/>
                  </a:rPr>
                  <a:t> </a:t>
                </a:r>
                <a:r>
                  <a:rPr kumimoji="0" lang="zh-CN" altLang="en-US" sz="1600" b="0" i="0" u="none" strike="noStrike" kern="1200" cap="none" spc="0" normalizeH="0" baseline="0" noProof="0">
                    <a:ln>
                      <a:noFill/>
                    </a:ln>
                    <a:solidFill>
                      <a:srgbClr val="000000"/>
                    </a:solidFill>
                    <a:effectLst/>
                    <a:uLnTx/>
                    <a:uFillTx/>
                    <a:latin typeface="Arial Narrow" pitchFamily="34" charset="0"/>
                    <a:ea typeface="SimSun" pitchFamily="2" charset="-122"/>
                    <a:cs typeface="+mn-cs"/>
                  </a:rPr>
                  <a:t>描述特征</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600" b="0" i="0" u="none" strike="noStrike" kern="1200" cap="none" spc="0" normalizeH="0" baseline="0" noProof="0">
                    <a:ln>
                      <a:noFill/>
                    </a:ln>
                    <a:solidFill>
                      <a:srgbClr val="000000"/>
                    </a:solidFill>
                    <a:effectLst/>
                    <a:uLnTx/>
                    <a:uFillTx/>
                    <a:latin typeface="Arial Narrow" pitchFamily="34" charset="0"/>
                    <a:ea typeface="SimSun" pitchFamily="2" charset="-122"/>
                    <a:cs typeface="+mn-cs"/>
                  </a:rPr>
                  <a:t>2:10b-22</a:t>
                </a:r>
              </a:p>
            </p:txBody>
          </p:sp>
          <p:sp>
            <p:nvSpPr>
              <p:cNvPr id="212036" name="Rectangle 43"/>
              <p:cNvSpPr>
                <a:spLocks noChangeArrowheads="1"/>
              </p:cNvSpPr>
              <p:nvPr/>
            </p:nvSpPr>
            <p:spPr bwMode="auto">
              <a:xfrm>
                <a:off x="2224" y="1883"/>
                <a:ext cx="468" cy="919"/>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Times New Roman" pitchFamily="18" charset="0"/>
                  <a:ea typeface="MS PGothic" pitchFamily="34" charset="-128"/>
                  <a:cs typeface="+mn-cs"/>
                </a:endParaRPr>
              </a:p>
            </p:txBody>
          </p:sp>
        </p:grpSp>
        <p:grpSp>
          <p:nvGrpSpPr>
            <p:cNvPr id="211990" name="Group 44"/>
            <p:cNvGrpSpPr>
              <a:grpSpLocks/>
            </p:cNvGrpSpPr>
            <p:nvPr/>
          </p:nvGrpSpPr>
          <p:grpSpPr bwMode="auto">
            <a:xfrm>
              <a:off x="2655" y="1679"/>
              <a:ext cx="294" cy="494"/>
              <a:chOff x="2692" y="1883"/>
              <a:chExt cx="489" cy="919"/>
            </a:xfrm>
          </p:grpSpPr>
          <p:sp>
            <p:nvSpPr>
              <p:cNvPr id="212033" name="Rectangle 45"/>
              <p:cNvSpPr>
                <a:spLocks noChangeArrowheads="1"/>
              </p:cNvSpPr>
              <p:nvPr/>
            </p:nvSpPr>
            <p:spPr bwMode="auto">
              <a:xfrm>
                <a:off x="2724" y="1883"/>
                <a:ext cx="425" cy="9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600" b="0" i="0" u="none" strike="noStrike" kern="1200" cap="none" spc="0" normalizeH="0" baseline="0" noProof="0">
                    <a:ln>
                      <a:noFill/>
                    </a:ln>
                    <a:solidFill>
                      <a:srgbClr val="000000"/>
                    </a:solidFill>
                    <a:effectLst/>
                    <a:uLnTx/>
                    <a:uFillTx/>
                    <a:latin typeface="Arial Narrow" pitchFamily="34" charset="0"/>
                    <a:ea typeface="SimSun" pitchFamily="2" charset="-122"/>
                    <a:cs typeface="+mn-cs"/>
                  </a:rPr>
                  <a:t>好讥诮的人在被提前出现</a:t>
                </a:r>
                <a:r>
                  <a:rPr kumimoji="0" lang="en-US" altLang="zh-CN" sz="1600" b="0" i="0" u="none" strike="noStrike" kern="1200" cap="none" spc="0" normalizeH="0" baseline="0" noProof="0">
                    <a:ln>
                      <a:noFill/>
                    </a:ln>
                    <a:solidFill>
                      <a:srgbClr val="000000"/>
                    </a:solidFill>
                    <a:effectLst/>
                    <a:uLnTx/>
                    <a:uFillTx/>
                    <a:latin typeface="Arial Narrow" pitchFamily="34" charset="0"/>
                    <a:ea typeface="SimSun" pitchFamily="2" charset="-122"/>
                    <a:cs typeface="+mn-cs"/>
                  </a:rPr>
                  <a:t>3:1-4</a:t>
                </a:r>
              </a:p>
            </p:txBody>
          </p:sp>
          <p:sp>
            <p:nvSpPr>
              <p:cNvPr id="212034" name="Rectangle 46"/>
              <p:cNvSpPr>
                <a:spLocks noChangeArrowheads="1"/>
              </p:cNvSpPr>
              <p:nvPr/>
            </p:nvSpPr>
            <p:spPr bwMode="auto">
              <a:xfrm>
                <a:off x="2692" y="1883"/>
                <a:ext cx="489" cy="9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a:solidFill>
                      <a:srgbClr val="000000"/>
                    </a:solidFill>
                    <a:miter lim="800000"/>
                    <a:headEnd/>
                    <a:tailEnd/>
                  </a14:hiddenLine>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Times New Roman" pitchFamily="18" charset="0"/>
                  <a:ea typeface="MS PGothic" pitchFamily="34" charset="-128"/>
                  <a:cs typeface="+mn-cs"/>
                </a:endParaRPr>
              </a:p>
            </p:txBody>
          </p:sp>
        </p:grpSp>
        <p:grpSp>
          <p:nvGrpSpPr>
            <p:cNvPr id="211991" name="Group 47"/>
            <p:cNvGrpSpPr>
              <a:grpSpLocks/>
            </p:cNvGrpSpPr>
            <p:nvPr/>
          </p:nvGrpSpPr>
          <p:grpSpPr bwMode="auto">
            <a:xfrm>
              <a:off x="2953" y="1675"/>
              <a:ext cx="294" cy="494"/>
              <a:chOff x="3181" y="1883"/>
              <a:chExt cx="499" cy="919"/>
            </a:xfrm>
          </p:grpSpPr>
          <p:sp>
            <p:nvSpPr>
              <p:cNvPr id="212031" name="Rectangle 48"/>
              <p:cNvSpPr>
                <a:spLocks noChangeArrowheads="1"/>
              </p:cNvSpPr>
              <p:nvPr/>
            </p:nvSpPr>
            <p:spPr bwMode="auto">
              <a:xfrm>
                <a:off x="3213" y="1883"/>
                <a:ext cx="435" cy="9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pitchFamily="34" charset="0"/>
                    <a:ea typeface="SimSun" pitchFamily="2" charset="-122"/>
                    <a:cs typeface="+mn-cs"/>
                  </a:rPr>
                  <a:t> </a:t>
                </a:r>
                <a:r>
                  <a:rPr kumimoji="0" lang="zh-CN" altLang="en-US" sz="1600" b="0" i="0" u="none" strike="noStrike" kern="1200" cap="none" spc="0" normalizeH="0" baseline="0" noProof="0">
                    <a:ln>
                      <a:noFill/>
                    </a:ln>
                    <a:solidFill>
                      <a:srgbClr val="000000"/>
                    </a:solidFill>
                    <a:effectLst/>
                    <a:uLnTx/>
                    <a:uFillTx/>
                    <a:latin typeface="Arial Narrow" pitchFamily="34" charset="0"/>
                    <a:ea typeface="SimSun" pitchFamily="2" charset="-122"/>
                    <a:cs typeface="+mn-cs"/>
                  </a:rPr>
                  <a:t>天地被销化</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600" b="0" i="0" u="none" strike="noStrike" kern="1200" cap="none" spc="0" normalizeH="0" baseline="0" noProof="0">
                    <a:ln>
                      <a:noFill/>
                    </a:ln>
                    <a:solidFill>
                      <a:srgbClr val="000000"/>
                    </a:solidFill>
                    <a:effectLst/>
                    <a:uLnTx/>
                    <a:uFillTx/>
                    <a:latin typeface="Arial Narrow" pitchFamily="34" charset="0"/>
                    <a:ea typeface="SimSun" pitchFamily="2" charset="-122"/>
                    <a:cs typeface="+mn-cs"/>
                  </a:rPr>
                  <a:t>3:5-13</a:t>
                </a:r>
              </a:p>
            </p:txBody>
          </p:sp>
          <p:sp>
            <p:nvSpPr>
              <p:cNvPr id="212032" name="Rectangle 49"/>
              <p:cNvSpPr>
                <a:spLocks noChangeArrowheads="1"/>
              </p:cNvSpPr>
              <p:nvPr/>
            </p:nvSpPr>
            <p:spPr bwMode="auto">
              <a:xfrm>
                <a:off x="3181" y="1883"/>
                <a:ext cx="499" cy="9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a:solidFill>
                      <a:srgbClr val="000000"/>
                    </a:solidFill>
                    <a:miter lim="800000"/>
                    <a:headEnd/>
                    <a:tailEnd/>
                  </a14:hiddenLine>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Times New Roman" pitchFamily="18" charset="0"/>
                  <a:ea typeface="MS PGothic" pitchFamily="34" charset="-128"/>
                  <a:cs typeface="+mn-cs"/>
                </a:endParaRPr>
              </a:p>
            </p:txBody>
          </p:sp>
        </p:grpSp>
        <p:grpSp>
          <p:nvGrpSpPr>
            <p:cNvPr id="211992" name="Group 50"/>
            <p:cNvGrpSpPr>
              <a:grpSpLocks/>
            </p:cNvGrpSpPr>
            <p:nvPr/>
          </p:nvGrpSpPr>
          <p:grpSpPr bwMode="auto">
            <a:xfrm>
              <a:off x="3253" y="1675"/>
              <a:ext cx="299" cy="494"/>
              <a:chOff x="3680" y="1883"/>
              <a:chExt cx="582" cy="919"/>
            </a:xfrm>
          </p:grpSpPr>
          <p:sp>
            <p:nvSpPr>
              <p:cNvPr id="212029" name="Rectangle 51"/>
              <p:cNvSpPr>
                <a:spLocks noChangeArrowheads="1"/>
              </p:cNvSpPr>
              <p:nvPr/>
            </p:nvSpPr>
            <p:spPr bwMode="auto">
              <a:xfrm>
                <a:off x="3712" y="1883"/>
                <a:ext cx="518" cy="9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pitchFamily="34" charset="0"/>
                    <a:ea typeface="SimSun" pitchFamily="2" charset="-122"/>
                    <a:cs typeface="+mn-cs"/>
                  </a:rPr>
                  <a:t> </a:t>
                </a:r>
                <a:r>
                  <a:rPr kumimoji="0" lang="zh-CN" altLang="en-US" sz="1600" b="0" i="0" u="none" strike="noStrike" kern="1200" cap="none" spc="0" normalizeH="0" baseline="0" noProof="0">
                    <a:ln>
                      <a:noFill/>
                    </a:ln>
                    <a:solidFill>
                      <a:srgbClr val="000000"/>
                    </a:solidFill>
                    <a:effectLst/>
                    <a:uLnTx/>
                    <a:uFillTx/>
                    <a:latin typeface="Arial Narrow" pitchFamily="34" charset="0"/>
                    <a:ea typeface="SimSun" pitchFamily="2" charset="-122"/>
                    <a:cs typeface="+mn-cs"/>
                  </a:rPr>
                  <a:t>圣洁的动机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600" b="0" i="0" u="none" strike="noStrike" kern="1200" cap="none" spc="0" normalizeH="0" baseline="0" noProof="0">
                    <a:ln>
                      <a:noFill/>
                    </a:ln>
                    <a:solidFill>
                      <a:srgbClr val="000000"/>
                    </a:solidFill>
                    <a:effectLst/>
                    <a:uLnTx/>
                    <a:uFillTx/>
                    <a:latin typeface="Arial Narrow" pitchFamily="34" charset="0"/>
                    <a:ea typeface="SimSun" pitchFamily="2" charset="-122"/>
                    <a:cs typeface="+mn-cs"/>
                  </a:rPr>
                  <a:t>3:14-16</a:t>
                </a:r>
              </a:p>
            </p:txBody>
          </p:sp>
          <p:sp>
            <p:nvSpPr>
              <p:cNvPr id="212030" name="Rectangle 52"/>
              <p:cNvSpPr>
                <a:spLocks noChangeArrowheads="1"/>
              </p:cNvSpPr>
              <p:nvPr/>
            </p:nvSpPr>
            <p:spPr bwMode="auto">
              <a:xfrm>
                <a:off x="3680" y="1883"/>
                <a:ext cx="582" cy="9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a:solidFill>
                      <a:srgbClr val="000000"/>
                    </a:solidFill>
                    <a:miter lim="800000"/>
                    <a:headEnd/>
                    <a:tailEnd/>
                  </a14:hiddenLine>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Times New Roman" pitchFamily="18" charset="0"/>
                  <a:ea typeface="MS PGothic" pitchFamily="34" charset="-128"/>
                  <a:cs typeface="+mn-cs"/>
                </a:endParaRPr>
              </a:p>
            </p:txBody>
          </p:sp>
        </p:grpSp>
        <p:grpSp>
          <p:nvGrpSpPr>
            <p:cNvPr id="211993" name="Group 53"/>
            <p:cNvGrpSpPr>
              <a:grpSpLocks/>
            </p:cNvGrpSpPr>
            <p:nvPr/>
          </p:nvGrpSpPr>
          <p:grpSpPr bwMode="auto">
            <a:xfrm>
              <a:off x="3546" y="1679"/>
              <a:ext cx="294" cy="494"/>
              <a:chOff x="4262" y="1883"/>
              <a:chExt cx="430" cy="919"/>
            </a:xfrm>
          </p:grpSpPr>
          <p:sp>
            <p:nvSpPr>
              <p:cNvPr id="212027" name="Rectangle 54"/>
              <p:cNvSpPr>
                <a:spLocks noChangeArrowheads="1"/>
              </p:cNvSpPr>
              <p:nvPr/>
            </p:nvSpPr>
            <p:spPr bwMode="auto">
              <a:xfrm>
                <a:off x="4294" y="1883"/>
                <a:ext cx="366" cy="9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600" b="0" i="0" u="none" strike="noStrike" kern="1200" cap="none" spc="0" normalizeH="0" baseline="0" noProof="0">
                    <a:ln>
                      <a:noFill/>
                    </a:ln>
                    <a:solidFill>
                      <a:srgbClr val="000000"/>
                    </a:solidFill>
                    <a:effectLst/>
                    <a:uLnTx/>
                    <a:uFillTx/>
                    <a:latin typeface="Arial Narrow" pitchFamily="34" charset="0"/>
                    <a:ea typeface="SimSun" pitchFamily="2" charset="-122"/>
                    <a:cs typeface="+mn-cs"/>
                  </a:rPr>
                  <a:t>保护，成长，敦促</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600" b="0" i="0" u="none" strike="noStrike" kern="1200" cap="none" spc="0" normalizeH="0" baseline="0" noProof="0">
                    <a:ln>
                      <a:noFill/>
                    </a:ln>
                    <a:solidFill>
                      <a:srgbClr val="000000"/>
                    </a:solidFill>
                    <a:effectLst/>
                    <a:uLnTx/>
                    <a:uFillTx/>
                    <a:latin typeface="Arial Narrow" pitchFamily="34" charset="0"/>
                    <a:ea typeface="SimSun" pitchFamily="2" charset="-122"/>
                    <a:cs typeface="+mn-cs"/>
                  </a:rPr>
                  <a:t>3:17-18</a:t>
                </a:r>
              </a:p>
            </p:txBody>
          </p:sp>
          <p:sp>
            <p:nvSpPr>
              <p:cNvPr id="212028" name="Rectangle 55"/>
              <p:cNvSpPr>
                <a:spLocks noChangeArrowheads="1"/>
              </p:cNvSpPr>
              <p:nvPr/>
            </p:nvSpPr>
            <p:spPr bwMode="auto">
              <a:xfrm>
                <a:off x="4262" y="1883"/>
                <a:ext cx="430" cy="919"/>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Times New Roman" pitchFamily="18" charset="0"/>
                  <a:ea typeface="MS PGothic" pitchFamily="34" charset="-128"/>
                  <a:cs typeface="+mn-cs"/>
                </a:endParaRPr>
              </a:p>
            </p:txBody>
          </p:sp>
        </p:grpSp>
        <p:grpSp>
          <p:nvGrpSpPr>
            <p:cNvPr id="211994" name="Group 56"/>
            <p:cNvGrpSpPr>
              <a:grpSpLocks/>
            </p:cNvGrpSpPr>
            <p:nvPr/>
          </p:nvGrpSpPr>
          <p:grpSpPr bwMode="auto">
            <a:xfrm>
              <a:off x="864" y="2173"/>
              <a:ext cx="951" cy="388"/>
              <a:chOff x="0" y="2802"/>
              <a:chExt cx="1429" cy="721"/>
            </a:xfrm>
          </p:grpSpPr>
          <p:sp>
            <p:nvSpPr>
              <p:cNvPr id="212025" name="Rectangle 57"/>
              <p:cNvSpPr>
                <a:spLocks noChangeArrowheads="1"/>
              </p:cNvSpPr>
              <p:nvPr/>
            </p:nvSpPr>
            <p:spPr bwMode="auto">
              <a:xfrm>
                <a:off x="32" y="2802"/>
                <a:ext cx="1365" cy="7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000000"/>
                    </a:solidFill>
                    <a:effectLst/>
                    <a:uLnTx/>
                    <a:uFillTx/>
                    <a:latin typeface="Arial" pitchFamily="34" charset="0"/>
                    <a:ea typeface="SimSun" pitchFamily="2" charset="-122"/>
                    <a:cs typeface="+mn-cs"/>
                  </a:rPr>
                  <a:t>信徒的完全</a:t>
                </a:r>
                <a:endParaRPr kumimoji="0" lang="en-US" altLang="zh-CN" sz="2400" b="1" i="0" u="none" strike="noStrike" kern="1200" cap="none" spc="0" normalizeH="0" baseline="0" noProof="0">
                  <a:ln>
                    <a:noFill/>
                  </a:ln>
                  <a:solidFill>
                    <a:srgbClr val="000000"/>
                  </a:solidFill>
                  <a:effectLst/>
                  <a:uLnTx/>
                  <a:uFillTx/>
                  <a:latin typeface="Arial" pitchFamily="34" charset="0"/>
                  <a:ea typeface="SimSun" pitchFamily="2" charset="-122"/>
                  <a:cs typeface="+mn-cs"/>
                </a:endParaRPr>
              </a:p>
            </p:txBody>
          </p:sp>
          <p:sp>
            <p:nvSpPr>
              <p:cNvPr id="212026" name="Rectangle 58"/>
              <p:cNvSpPr>
                <a:spLocks noChangeArrowheads="1"/>
              </p:cNvSpPr>
              <p:nvPr/>
            </p:nvSpPr>
            <p:spPr bwMode="auto">
              <a:xfrm>
                <a:off x="0" y="2802"/>
                <a:ext cx="1429" cy="721"/>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Times New Roman" pitchFamily="18" charset="0"/>
                  <a:ea typeface="MS PGothic" pitchFamily="34" charset="-128"/>
                  <a:cs typeface="+mn-cs"/>
                </a:endParaRPr>
              </a:p>
            </p:txBody>
          </p:sp>
        </p:grpSp>
        <p:grpSp>
          <p:nvGrpSpPr>
            <p:cNvPr id="211995" name="Group 59"/>
            <p:cNvGrpSpPr>
              <a:grpSpLocks/>
            </p:cNvGrpSpPr>
            <p:nvPr/>
          </p:nvGrpSpPr>
          <p:grpSpPr bwMode="auto">
            <a:xfrm>
              <a:off x="1815" y="2173"/>
              <a:ext cx="840" cy="388"/>
              <a:chOff x="1429" y="2802"/>
              <a:chExt cx="1263" cy="721"/>
            </a:xfrm>
          </p:grpSpPr>
          <p:sp>
            <p:nvSpPr>
              <p:cNvPr id="212023" name="Rectangle 60"/>
              <p:cNvSpPr>
                <a:spLocks noChangeArrowheads="1"/>
              </p:cNvSpPr>
              <p:nvPr/>
            </p:nvSpPr>
            <p:spPr bwMode="auto">
              <a:xfrm>
                <a:off x="1461" y="2802"/>
                <a:ext cx="1199" cy="7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000000"/>
                    </a:solidFill>
                    <a:effectLst/>
                    <a:uLnTx/>
                    <a:uFillTx/>
                    <a:latin typeface="Arial" pitchFamily="34" charset="0"/>
                    <a:ea typeface="SimSun" pitchFamily="2" charset="-122"/>
                    <a:cs typeface="+mn-cs"/>
                  </a:rPr>
                  <a:t>非信徒的不完全 </a:t>
                </a:r>
                <a:endParaRPr kumimoji="0" lang="en-US" altLang="zh-CN" sz="2400" b="1" i="0" u="none" strike="noStrike" kern="1200" cap="none" spc="0" normalizeH="0" baseline="0" noProof="0">
                  <a:ln>
                    <a:noFill/>
                  </a:ln>
                  <a:solidFill>
                    <a:srgbClr val="000000"/>
                  </a:solidFill>
                  <a:effectLst/>
                  <a:uLnTx/>
                  <a:uFillTx/>
                  <a:latin typeface="Arial" pitchFamily="34" charset="0"/>
                  <a:ea typeface="SimSun" pitchFamily="2" charset="-122"/>
                  <a:cs typeface="+mn-cs"/>
                </a:endParaRPr>
              </a:p>
            </p:txBody>
          </p:sp>
          <p:sp>
            <p:nvSpPr>
              <p:cNvPr id="212024" name="Rectangle 61"/>
              <p:cNvSpPr>
                <a:spLocks noChangeArrowheads="1"/>
              </p:cNvSpPr>
              <p:nvPr/>
            </p:nvSpPr>
            <p:spPr bwMode="auto">
              <a:xfrm>
                <a:off x="1429" y="2802"/>
                <a:ext cx="1263" cy="721"/>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Times New Roman" pitchFamily="18" charset="0"/>
                  <a:ea typeface="MS PGothic" pitchFamily="34" charset="-128"/>
                  <a:cs typeface="+mn-cs"/>
                </a:endParaRPr>
              </a:p>
            </p:txBody>
          </p:sp>
        </p:grpSp>
        <p:grpSp>
          <p:nvGrpSpPr>
            <p:cNvPr id="211996" name="Group 62"/>
            <p:cNvGrpSpPr>
              <a:grpSpLocks/>
            </p:cNvGrpSpPr>
            <p:nvPr/>
          </p:nvGrpSpPr>
          <p:grpSpPr bwMode="auto">
            <a:xfrm>
              <a:off x="2655" y="2173"/>
              <a:ext cx="1188" cy="388"/>
              <a:chOff x="2692" y="2802"/>
              <a:chExt cx="1785" cy="721"/>
            </a:xfrm>
          </p:grpSpPr>
          <p:sp>
            <p:nvSpPr>
              <p:cNvPr id="212021" name="Rectangle 63"/>
              <p:cNvSpPr>
                <a:spLocks noChangeArrowheads="1"/>
              </p:cNvSpPr>
              <p:nvPr/>
            </p:nvSpPr>
            <p:spPr bwMode="auto">
              <a:xfrm>
                <a:off x="2724" y="2802"/>
                <a:ext cx="1721" cy="7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000000"/>
                    </a:solidFill>
                    <a:effectLst/>
                    <a:uLnTx/>
                    <a:uFillTx/>
                    <a:latin typeface="Arial" pitchFamily="34" charset="0"/>
                    <a:ea typeface="SimSun" pitchFamily="2" charset="-122"/>
                    <a:cs typeface="+mn-cs"/>
                  </a:rPr>
                  <a:t>信徒的盼望</a:t>
                </a:r>
              </a:p>
            </p:txBody>
          </p:sp>
          <p:sp>
            <p:nvSpPr>
              <p:cNvPr id="212022" name="Rectangle 64"/>
              <p:cNvSpPr>
                <a:spLocks noChangeArrowheads="1"/>
              </p:cNvSpPr>
              <p:nvPr/>
            </p:nvSpPr>
            <p:spPr bwMode="auto">
              <a:xfrm>
                <a:off x="2692" y="2802"/>
                <a:ext cx="1785" cy="721"/>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Times New Roman" pitchFamily="18" charset="0"/>
                  <a:ea typeface="MS PGothic" pitchFamily="34" charset="-128"/>
                  <a:cs typeface="+mn-cs"/>
                </a:endParaRPr>
              </a:p>
            </p:txBody>
          </p:sp>
        </p:grpSp>
        <p:grpSp>
          <p:nvGrpSpPr>
            <p:cNvPr id="211997" name="Group 65"/>
            <p:cNvGrpSpPr>
              <a:grpSpLocks/>
            </p:cNvGrpSpPr>
            <p:nvPr/>
          </p:nvGrpSpPr>
          <p:grpSpPr bwMode="auto">
            <a:xfrm>
              <a:off x="864" y="2561"/>
              <a:ext cx="951" cy="330"/>
              <a:chOff x="0" y="3523"/>
              <a:chExt cx="1429" cy="615"/>
            </a:xfrm>
          </p:grpSpPr>
          <p:sp>
            <p:nvSpPr>
              <p:cNvPr id="212019" name="Rectangle 66"/>
              <p:cNvSpPr>
                <a:spLocks noChangeArrowheads="1"/>
              </p:cNvSpPr>
              <p:nvPr/>
            </p:nvSpPr>
            <p:spPr bwMode="auto">
              <a:xfrm>
                <a:off x="32" y="3523"/>
                <a:ext cx="1365"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000000"/>
                    </a:solidFill>
                    <a:effectLst/>
                    <a:uLnTx/>
                    <a:uFillTx/>
                    <a:latin typeface="Arial" pitchFamily="34" charset="0"/>
                    <a:ea typeface="SimSun" pitchFamily="2" charset="-122"/>
                    <a:cs typeface="+mn-cs"/>
                  </a:rPr>
                  <a:t>圣洁</a:t>
                </a:r>
              </a:p>
            </p:txBody>
          </p:sp>
          <p:sp>
            <p:nvSpPr>
              <p:cNvPr id="212020" name="Rectangle 67"/>
              <p:cNvSpPr>
                <a:spLocks noChangeArrowheads="1"/>
              </p:cNvSpPr>
              <p:nvPr/>
            </p:nvSpPr>
            <p:spPr bwMode="auto">
              <a:xfrm>
                <a:off x="0" y="3523"/>
                <a:ext cx="1429" cy="615"/>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Times New Roman" pitchFamily="18" charset="0"/>
                  <a:ea typeface="MS PGothic" pitchFamily="34" charset="-128"/>
                  <a:cs typeface="+mn-cs"/>
                </a:endParaRPr>
              </a:p>
            </p:txBody>
          </p:sp>
        </p:grpSp>
        <p:grpSp>
          <p:nvGrpSpPr>
            <p:cNvPr id="211998" name="Group 68"/>
            <p:cNvGrpSpPr>
              <a:grpSpLocks/>
            </p:cNvGrpSpPr>
            <p:nvPr/>
          </p:nvGrpSpPr>
          <p:grpSpPr bwMode="auto">
            <a:xfrm>
              <a:off x="1815" y="2561"/>
              <a:ext cx="840" cy="330"/>
              <a:chOff x="1429" y="3523"/>
              <a:chExt cx="1263" cy="615"/>
            </a:xfrm>
          </p:grpSpPr>
          <p:sp>
            <p:nvSpPr>
              <p:cNvPr id="212017" name="Rectangle 69"/>
              <p:cNvSpPr>
                <a:spLocks noChangeArrowheads="1"/>
              </p:cNvSpPr>
              <p:nvPr/>
            </p:nvSpPr>
            <p:spPr bwMode="auto">
              <a:xfrm>
                <a:off x="1461" y="3523"/>
                <a:ext cx="1199"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000000"/>
                    </a:solidFill>
                    <a:effectLst/>
                    <a:uLnTx/>
                    <a:uFillTx/>
                    <a:latin typeface="Arial" pitchFamily="34" charset="0"/>
                    <a:ea typeface="SimSun" pitchFamily="2" charset="-122"/>
                    <a:cs typeface="+mn-cs"/>
                  </a:rPr>
                  <a:t>异端</a:t>
                </a:r>
              </a:p>
            </p:txBody>
          </p:sp>
          <p:sp>
            <p:nvSpPr>
              <p:cNvPr id="212018" name="Rectangle 70"/>
              <p:cNvSpPr>
                <a:spLocks noChangeArrowheads="1"/>
              </p:cNvSpPr>
              <p:nvPr/>
            </p:nvSpPr>
            <p:spPr bwMode="auto">
              <a:xfrm>
                <a:off x="1429" y="3523"/>
                <a:ext cx="1263" cy="615"/>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Times New Roman" pitchFamily="18" charset="0"/>
                  <a:ea typeface="MS PGothic" pitchFamily="34" charset="-128"/>
                  <a:cs typeface="+mn-cs"/>
                </a:endParaRPr>
              </a:p>
            </p:txBody>
          </p:sp>
        </p:grpSp>
        <p:grpSp>
          <p:nvGrpSpPr>
            <p:cNvPr id="211999" name="Group 71"/>
            <p:cNvGrpSpPr>
              <a:grpSpLocks/>
            </p:cNvGrpSpPr>
            <p:nvPr/>
          </p:nvGrpSpPr>
          <p:grpSpPr bwMode="auto">
            <a:xfrm>
              <a:off x="2655" y="2561"/>
              <a:ext cx="1188" cy="330"/>
              <a:chOff x="2692" y="3523"/>
              <a:chExt cx="1785" cy="615"/>
            </a:xfrm>
          </p:grpSpPr>
          <p:sp>
            <p:nvSpPr>
              <p:cNvPr id="212015" name="Rectangle 72"/>
              <p:cNvSpPr>
                <a:spLocks noChangeArrowheads="1"/>
              </p:cNvSpPr>
              <p:nvPr/>
            </p:nvSpPr>
            <p:spPr bwMode="auto">
              <a:xfrm>
                <a:off x="2724" y="3523"/>
                <a:ext cx="1721"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000000"/>
                    </a:solidFill>
                    <a:effectLst/>
                    <a:uLnTx/>
                    <a:uFillTx/>
                    <a:latin typeface="Arial" pitchFamily="34" charset="0"/>
                    <a:ea typeface="SimSun" pitchFamily="2" charset="-122"/>
                    <a:cs typeface="+mn-cs"/>
                  </a:rPr>
                  <a:t>希望</a:t>
                </a:r>
              </a:p>
            </p:txBody>
          </p:sp>
          <p:sp>
            <p:nvSpPr>
              <p:cNvPr id="212016" name="Rectangle 73"/>
              <p:cNvSpPr>
                <a:spLocks noChangeArrowheads="1"/>
              </p:cNvSpPr>
              <p:nvPr/>
            </p:nvSpPr>
            <p:spPr bwMode="auto">
              <a:xfrm>
                <a:off x="2692" y="3523"/>
                <a:ext cx="1785" cy="615"/>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Times New Roman" pitchFamily="18" charset="0"/>
                  <a:ea typeface="MS PGothic" pitchFamily="34" charset="-128"/>
                  <a:cs typeface="+mn-cs"/>
                </a:endParaRPr>
              </a:p>
            </p:txBody>
          </p:sp>
        </p:grpSp>
        <p:grpSp>
          <p:nvGrpSpPr>
            <p:cNvPr id="212000" name="Group 74"/>
            <p:cNvGrpSpPr>
              <a:grpSpLocks/>
            </p:cNvGrpSpPr>
            <p:nvPr/>
          </p:nvGrpSpPr>
          <p:grpSpPr bwMode="auto">
            <a:xfrm>
              <a:off x="864" y="2891"/>
              <a:ext cx="951" cy="331"/>
              <a:chOff x="0" y="4138"/>
              <a:chExt cx="1429" cy="615"/>
            </a:xfrm>
          </p:grpSpPr>
          <p:sp>
            <p:nvSpPr>
              <p:cNvPr id="212013" name="Rectangle 75"/>
              <p:cNvSpPr>
                <a:spLocks noChangeArrowheads="1"/>
              </p:cNvSpPr>
              <p:nvPr/>
            </p:nvSpPr>
            <p:spPr bwMode="auto">
              <a:xfrm>
                <a:off x="32" y="4138"/>
                <a:ext cx="1365"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000000"/>
                    </a:solidFill>
                    <a:effectLst/>
                    <a:uLnTx/>
                    <a:uFillTx/>
                    <a:latin typeface="Arial" pitchFamily="34" charset="0"/>
                    <a:ea typeface="SimSun" pitchFamily="2" charset="-122"/>
                    <a:cs typeface="+mn-cs"/>
                  </a:rPr>
                  <a:t>主的门徒</a:t>
                </a:r>
              </a:p>
            </p:txBody>
          </p:sp>
          <p:sp>
            <p:nvSpPr>
              <p:cNvPr id="212014" name="Rectangle 76"/>
              <p:cNvSpPr>
                <a:spLocks noChangeArrowheads="1"/>
              </p:cNvSpPr>
              <p:nvPr/>
            </p:nvSpPr>
            <p:spPr bwMode="auto">
              <a:xfrm>
                <a:off x="0" y="4138"/>
                <a:ext cx="1429" cy="615"/>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Times New Roman" pitchFamily="18" charset="0"/>
                  <a:ea typeface="MS PGothic" pitchFamily="34" charset="-128"/>
                  <a:cs typeface="+mn-cs"/>
                </a:endParaRPr>
              </a:p>
            </p:txBody>
          </p:sp>
        </p:grpSp>
        <p:grpSp>
          <p:nvGrpSpPr>
            <p:cNvPr id="212001" name="Group 77"/>
            <p:cNvGrpSpPr>
              <a:grpSpLocks/>
            </p:cNvGrpSpPr>
            <p:nvPr/>
          </p:nvGrpSpPr>
          <p:grpSpPr bwMode="auto">
            <a:xfrm>
              <a:off x="1815" y="2891"/>
              <a:ext cx="840" cy="331"/>
              <a:chOff x="1429" y="4138"/>
              <a:chExt cx="1263" cy="615"/>
            </a:xfrm>
          </p:grpSpPr>
          <p:sp>
            <p:nvSpPr>
              <p:cNvPr id="212011" name="Rectangle 78"/>
              <p:cNvSpPr>
                <a:spLocks noChangeArrowheads="1"/>
              </p:cNvSpPr>
              <p:nvPr/>
            </p:nvSpPr>
            <p:spPr bwMode="auto">
              <a:xfrm>
                <a:off x="1461" y="4138"/>
                <a:ext cx="1199"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000000"/>
                    </a:solidFill>
                    <a:effectLst/>
                    <a:uLnTx/>
                    <a:uFillTx/>
                    <a:latin typeface="Arial" pitchFamily="34" charset="0"/>
                    <a:ea typeface="SimSun" pitchFamily="2" charset="-122"/>
                    <a:cs typeface="+mn-cs"/>
                  </a:rPr>
                  <a:t>恶魔般的领袖</a:t>
                </a:r>
              </a:p>
            </p:txBody>
          </p:sp>
          <p:sp>
            <p:nvSpPr>
              <p:cNvPr id="212012" name="Rectangle 79"/>
              <p:cNvSpPr>
                <a:spLocks noChangeArrowheads="1"/>
              </p:cNvSpPr>
              <p:nvPr/>
            </p:nvSpPr>
            <p:spPr bwMode="auto">
              <a:xfrm>
                <a:off x="1429" y="4138"/>
                <a:ext cx="1263" cy="615"/>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Times New Roman" pitchFamily="18" charset="0"/>
                  <a:ea typeface="MS PGothic" pitchFamily="34" charset="-128"/>
                  <a:cs typeface="+mn-cs"/>
                </a:endParaRPr>
              </a:p>
            </p:txBody>
          </p:sp>
        </p:grpSp>
        <p:grpSp>
          <p:nvGrpSpPr>
            <p:cNvPr id="212002" name="Group 80"/>
            <p:cNvGrpSpPr>
              <a:grpSpLocks/>
            </p:cNvGrpSpPr>
            <p:nvPr/>
          </p:nvGrpSpPr>
          <p:grpSpPr bwMode="auto">
            <a:xfrm>
              <a:off x="2655" y="2891"/>
              <a:ext cx="1188" cy="331"/>
              <a:chOff x="2692" y="4138"/>
              <a:chExt cx="1785" cy="615"/>
            </a:xfrm>
          </p:grpSpPr>
          <p:sp>
            <p:nvSpPr>
              <p:cNvPr id="212009" name="Rectangle 81"/>
              <p:cNvSpPr>
                <a:spLocks noChangeArrowheads="1"/>
              </p:cNvSpPr>
              <p:nvPr/>
            </p:nvSpPr>
            <p:spPr bwMode="auto">
              <a:xfrm>
                <a:off x="2724" y="4138"/>
                <a:ext cx="1721"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pitchFamily="34" charset="0"/>
                    <a:ea typeface="SimSun" pitchFamily="2" charset="-122"/>
                    <a:cs typeface="+mn-cs"/>
                  </a:rPr>
                  <a:t> </a:t>
                </a:r>
                <a:r>
                  <a:rPr kumimoji="0" lang="zh-CN" altLang="en-US" sz="2400" b="1" i="0" u="none" strike="noStrike" kern="1200" cap="none" spc="0" normalizeH="0" baseline="0" noProof="0">
                    <a:ln>
                      <a:noFill/>
                    </a:ln>
                    <a:solidFill>
                      <a:srgbClr val="000000"/>
                    </a:solidFill>
                    <a:effectLst/>
                    <a:uLnTx/>
                    <a:uFillTx/>
                    <a:latin typeface="Arial" pitchFamily="34" charset="0"/>
                    <a:ea typeface="SimSun" pitchFamily="2" charset="-122"/>
                    <a:cs typeface="+mn-cs"/>
                  </a:rPr>
                  <a:t>主的日子</a:t>
                </a:r>
              </a:p>
            </p:txBody>
          </p:sp>
          <p:sp>
            <p:nvSpPr>
              <p:cNvPr id="212010" name="Rectangle 82"/>
              <p:cNvSpPr>
                <a:spLocks noChangeArrowheads="1"/>
              </p:cNvSpPr>
              <p:nvPr/>
            </p:nvSpPr>
            <p:spPr bwMode="auto">
              <a:xfrm>
                <a:off x="2692" y="4138"/>
                <a:ext cx="1785" cy="615"/>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Times New Roman" pitchFamily="18" charset="0"/>
                  <a:ea typeface="MS PGothic" pitchFamily="34" charset="-128"/>
                  <a:cs typeface="+mn-cs"/>
                </a:endParaRPr>
              </a:p>
            </p:txBody>
          </p:sp>
        </p:grpSp>
        <p:grpSp>
          <p:nvGrpSpPr>
            <p:cNvPr id="212003" name="Group 83"/>
            <p:cNvGrpSpPr>
              <a:grpSpLocks/>
            </p:cNvGrpSpPr>
            <p:nvPr/>
          </p:nvGrpSpPr>
          <p:grpSpPr bwMode="auto">
            <a:xfrm>
              <a:off x="864" y="3222"/>
              <a:ext cx="2976" cy="330"/>
              <a:chOff x="0" y="4753"/>
              <a:chExt cx="6204" cy="615"/>
            </a:xfrm>
          </p:grpSpPr>
          <p:sp>
            <p:nvSpPr>
              <p:cNvPr id="212007" name="Rectangle 84"/>
              <p:cNvSpPr>
                <a:spLocks noChangeArrowheads="1"/>
              </p:cNvSpPr>
              <p:nvPr/>
            </p:nvSpPr>
            <p:spPr bwMode="auto">
              <a:xfrm>
                <a:off x="32" y="4753"/>
                <a:ext cx="6140"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000000"/>
                    </a:solidFill>
                    <a:effectLst/>
                    <a:uLnTx/>
                    <a:uFillTx/>
                    <a:latin typeface="Arial" pitchFamily="34" charset="0"/>
                    <a:ea typeface="SimSun" pitchFamily="2" charset="-122"/>
                    <a:cs typeface="+mn-cs"/>
                  </a:rPr>
                  <a:t>罗马到小亚细亚</a:t>
                </a:r>
              </a:p>
            </p:txBody>
          </p:sp>
          <p:sp>
            <p:nvSpPr>
              <p:cNvPr id="212008" name="Rectangle 85"/>
              <p:cNvSpPr>
                <a:spLocks noChangeArrowheads="1"/>
              </p:cNvSpPr>
              <p:nvPr/>
            </p:nvSpPr>
            <p:spPr bwMode="auto">
              <a:xfrm>
                <a:off x="0" y="4753"/>
                <a:ext cx="6204" cy="615"/>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Times New Roman" pitchFamily="18" charset="0"/>
                  <a:ea typeface="MS PGothic" pitchFamily="34" charset="-128"/>
                  <a:cs typeface="+mn-cs"/>
                </a:endParaRPr>
              </a:p>
            </p:txBody>
          </p:sp>
        </p:grpSp>
        <p:grpSp>
          <p:nvGrpSpPr>
            <p:cNvPr id="212004" name="Group 86"/>
            <p:cNvGrpSpPr>
              <a:grpSpLocks/>
            </p:cNvGrpSpPr>
            <p:nvPr/>
          </p:nvGrpSpPr>
          <p:grpSpPr bwMode="auto">
            <a:xfrm>
              <a:off x="864" y="3552"/>
              <a:ext cx="2976" cy="331"/>
              <a:chOff x="0" y="5368"/>
              <a:chExt cx="6204" cy="615"/>
            </a:xfrm>
          </p:grpSpPr>
          <p:sp>
            <p:nvSpPr>
              <p:cNvPr id="212005" name="Rectangle 87"/>
              <p:cNvSpPr>
                <a:spLocks noChangeArrowheads="1"/>
              </p:cNvSpPr>
              <p:nvPr/>
            </p:nvSpPr>
            <p:spPr bwMode="auto">
              <a:xfrm>
                <a:off x="32" y="5368"/>
                <a:ext cx="6140"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000000"/>
                    </a:solidFill>
                    <a:effectLst/>
                    <a:uLnTx/>
                    <a:uFillTx/>
                    <a:latin typeface="Arial" pitchFamily="34" charset="0"/>
                    <a:ea typeface="SimSun" pitchFamily="2" charset="-122"/>
                    <a:cs typeface="+mn-cs"/>
                  </a:rPr>
                  <a:t>公元</a:t>
                </a:r>
                <a:r>
                  <a:rPr kumimoji="0" lang="en-US" altLang="zh-CN" sz="2400" b="1" i="0" u="none" strike="noStrike" kern="1200" cap="none" spc="0" normalizeH="0" baseline="0" noProof="0">
                    <a:ln>
                      <a:noFill/>
                    </a:ln>
                    <a:solidFill>
                      <a:srgbClr val="000000"/>
                    </a:solidFill>
                    <a:effectLst/>
                    <a:uLnTx/>
                    <a:uFillTx/>
                    <a:latin typeface="Arial" pitchFamily="34" charset="0"/>
                    <a:ea typeface="SimSun" pitchFamily="2" charset="-122"/>
                    <a:cs typeface="+mn-cs"/>
                  </a:rPr>
                  <a:t>64</a:t>
                </a:r>
              </a:p>
            </p:txBody>
          </p:sp>
          <p:sp>
            <p:nvSpPr>
              <p:cNvPr id="212006" name="Rectangle 88"/>
              <p:cNvSpPr>
                <a:spLocks noChangeArrowheads="1"/>
              </p:cNvSpPr>
              <p:nvPr/>
            </p:nvSpPr>
            <p:spPr bwMode="auto">
              <a:xfrm>
                <a:off x="0" y="5368"/>
                <a:ext cx="6204" cy="615"/>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Times New Roman" pitchFamily="18" charset="0"/>
                  <a:ea typeface="MS PGothic" pitchFamily="34" charset="-128"/>
                  <a:cs typeface="+mn-cs"/>
                </a:endParaRPr>
              </a:p>
            </p:txBody>
          </p:sp>
        </p:grpSp>
      </p:grpSp>
      <p:sp>
        <p:nvSpPr>
          <p:cNvPr id="211973" name="Text Box 89"/>
          <p:cNvSpPr txBox="1">
            <a:spLocks noChangeArrowheads="1"/>
          </p:cNvSpPr>
          <p:nvPr/>
        </p:nvSpPr>
        <p:spPr bwMode="auto">
          <a:xfrm>
            <a:off x="8450263" y="0"/>
            <a:ext cx="692150" cy="457200"/>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FFFFFF"/>
                </a:solidFill>
                <a:effectLst/>
                <a:uLnTx/>
                <a:uFillTx/>
                <a:latin typeface="Arial" pitchFamily="34" charset="0"/>
                <a:ea typeface="MS PGothic" pitchFamily="34" charset="-128"/>
                <a:cs typeface="+mn-cs"/>
              </a:rPr>
              <a:t>284</a:t>
            </a:r>
          </a:p>
        </p:txBody>
      </p:sp>
      <p:sp>
        <p:nvSpPr>
          <p:cNvPr id="211974" name="WordArt 90"/>
          <p:cNvSpPr>
            <a:spLocks noChangeArrowheads="1" noChangeShapeType="1" noTextEdit="1"/>
          </p:cNvSpPr>
          <p:nvPr/>
        </p:nvSpPr>
        <p:spPr bwMode="auto">
          <a:xfrm>
            <a:off x="0" y="0"/>
            <a:ext cx="1311275" cy="874713"/>
          </a:xfrm>
          <a:prstGeom prst="rect">
            <a:avLst/>
          </a:prstGeom>
        </p:spPr>
        <p:txBody>
          <a:bodyPr wrap="none" fromWordArt="1">
            <a:prstTxWarp prst="textCascadeUp">
              <a:avLst>
                <a:gd name="adj" fmla="val 44444"/>
              </a:avLst>
            </a:prstTxWarp>
            <a:scene3d>
              <a:camera prst="legacyPerspectiveFront">
                <a:rot lat="20519989" lon="1080000" rev="0"/>
              </a:camera>
              <a:lightRig rig="legacyHarsh2" dir="b"/>
            </a:scene3d>
            <a:sp3d extrusionH="430200" prstMaterial="legacyMatte">
              <a:extrusionClr>
                <a:srgbClr val="FF660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600" b="0" i="0" u="none" strike="noStrike" kern="10" cap="none" spc="0" normalizeH="0" baseline="0" noProof="0">
                <a:ln w="9525">
                  <a:round/>
                  <a:headEnd/>
                  <a:tailEnd/>
                </a:ln>
                <a:gradFill rotWithShape="1">
                  <a:gsLst>
                    <a:gs pos="0">
                      <a:srgbClr val="FFE701"/>
                    </a:gs>
                    <a:gs pos="100000">
                      <a:srgbClr val="FE3E02"/>
                    </a:gs>
                  </a:gsLst>
                  <a:lin ang="5400000" scaled="1"/>
                </a:gradFill>
                <a:effectLst/>
                <a:uLnTx/>
                <a:uFillTx/>
                <a:latin typeface="Impact"/>
                <a:ea typeface="MS PGothic" pitchFamily="34" charset="-128"/>
                <a:cs typeface="+mn-cs"/>
              </a:rPr>
              <a:t>彼得后书</a:t>
            </a:r>
            <a:endParaRPr kumimoji="0" lang="en-GB" sz="3600" b="0" i="0" u="none" strike="noStrike" kern="10" cap="none" spc="0" normalizeH="0" baseline="0" noProof="0">
              <a:ln w="9525">
                <a:round/>
                <a:headEnd/>
                <a:tailEnd/>
              </a:ln>
              <a:gradFill rotWithShape="1">
                <a:gsLst>
                  <a:gs pos="0">
                    <a:srgbClr val="FFE701"/>
                  </a:gs>
                  <a:gs pos="100000">
                    <a:srgbClr val="FE3E02"/>
                  </a:gs>
                </a:gsLst>
                <a:lin ang="5400000" scaled="1"/>
              </a:gradFill>
              <a:effectLst/>
              <a:uLnTx/>
              <a:uFillTx/>
              <a:latin typeface="Impact"/>
              <a:ea typeface="MS PGothic" pitchFamily="34" charset="-128"/>
              <a:cs typeface="+mn-cs"/>
            </a:endParaRPr>
          </a:p>
        </p:txBody>
      </p:sp>
      <p:sp>
        <p:nvSpPr>
          <p:cNvPr id="211975" name="Line 91"/>
          <p:cNvSpPr>
            <a:spLocks noChangeShapeType="1"/>
          </p:cNvSpPr>
          <p:nvPr/>
        </p:nvSpPr>
        <p:spPr bwMode="auto">
          <a:xfrm>
            <a:off x="6400800" y="2133600"/>
            <a:ext cx="0" cy="1066800"/>
          </a:xfrm>
          <a:prstGeom prst="line">
            <a:avLst/>
          </a:prstGeom>
          <a:noFill/>
          <a:ln w="9525">
            <a:solidFill>
              <a:srgbClr val="B2B2B2"/>
            </a:solidFill>
            <a:miter lim="800000"/>
            <a:headEnd/>
            <a:tailEnd/>
          </a:ln>
          <a:extLst>
            <a:ext uri="{909E8E84-426E-40dd-AFC4-6F175D3DCCD1}">
              <a14:hiddenFill xmlns="" xmlns:a14="http://schemas.microsoft.com/office/drawing/2010/main">
                <a:no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5B5249"/>
              </a:solidFill>
              <a:effectLst/>
              <a:uLnTx/>
              <a:uFillTx/>
              <a:latin typeface="Times New Roman" pitchFamily="18" charset="0"/>
              <a:ea typeface="MS PGothic" pitchFamily="34" charset="-128"/>
              <a:cs typeface="+mn-cs"/>
            </a:endParaRPr>
          </a:p>
        </p:txBody>
      </p:sp>
      <p:sp>
        <p:nvSpPr>
          <p:cNvPr id="211976" name="Line 92"/>
          <p:cNvSpPr>
            <a:spLocks noChangeShapeType="1"/>
          </p:cNvSpPr>
          <p:nvPr/>
        </p:nvSpPr>
        <p:spPr bwMode="auto">
          <a:xfrm>
            <a:off x="7391400" y="2133600"/>
            <a:ext cx="0" cy="1066800"/>
          </a:xfrm>
          <a:prstGeom prst="line">
            <a:avLst/>
          </a:prstGeom>
          <a:noFill/>
          <a:ln w="9525">
            <a:solidFill>
              <a:srgbClr val="B2B2B2"/>
            </a:solidFill>
            <a:miter lim="800000"/>
            <a:headEnd/>
            <a:tailEnd/>
          </a:ln>
          <a:extLst>
            <a:ext uri="{909E8E84-426E-40dd-AFC4-6F175D3DCCD1}">
              <a14:hiddenFill xmlns="" xmlns:a14="http://schemas.microsoft.com/office/drawing/2010/main">
                <a:no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5B5249"/>
              </a:solidFill>
              <a:effectLst/>
              <a:uLnTx/>
              <a:uFillTx/>
              <a:latin typeface="Times New Roman" pitchFamily="18" charset="0"/>
              <a:ea typeface="MS PGothic" pitchFamily="34" charset="-128"/>
              <a:cs typeface="+mn-cs"/>
            </a:endParaRPr>
          </a:p>
        </p:txBody>
      </p:sp>
    </p:spTree>
    <p:extLst>
      <p:ext uri="{BB962C8B-B14F-4D97-AF65-F5344CB8AC3E}">
        <p14:creationId xmlns:p14="http://schemas.microsoft.com/office/powerpoint/2010/main" val="43365854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E2160CE-5D18-F14A-BA13-5B0F6223A2FA}"/>
              </a:ext>
            </a:extLst>
          </p:cNvPr>
          <p:cNvGrpSpPr/>
          <p:nvPr/>
        </p:nvGrpSpPr>
        <p:grpSpPr>
          <a:xfrm>
            <a:off x="0" y="860768"/>
            <a:ext cx="9143183" cy="6069140"/>
            <a:chOff x="0" y="860768"/>
            <a:chExt cx="9143183" cy="6069140"/>
          </a:xfrm>
        </p:grpSpPr>
        <p:pic>
          <p:nvPicPr>
            <p:cNvPr id="406530" name="Picture 2">
              <a:extLst>
                <a:ext uri="{FF2B5EF4-FFF2-40B4-BE49-F238E27FC236}">
                  <a16:creationId xmlns:a16="http://schemas.microsoft.com/office/drawing/2014/main" id="{87B508F4-2117-534B-9893-18B82365BD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96385"/>
              <a:ext cx="9143183" cy="533352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26CC672C-6D34-544F-9C09-5DC5D09ADC81}"/>
                </a:ext>
              </a:extLst>
            </p:cNvPr>
            <p:cNvSpPr/>
            <p:nvPr/>
          </p:nvSpPr>
          <p:spPr bwMode="auto">
            <a:xfrm>
              <a:off x="143607" y="1651600"/>
              <a:ext cx="4068353" cy="1633384"/>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6" name="Rectangle 5">
              <a:extLst>
                <a:ext uri="{FF2B5EF4-FFF2-40B4-BE49-F238E27FC236}">
                  <a16:creationId xmlns:a16="http://schemas.microsoft.com/office/drawing/2014/main" id="{B9A2EE19-EFAD-CF4B-B48C-FC1B7F56210C}"/>
                </a:ext>
              </a:extLst>
            </p:cNvPr>
            <p:cNvSpPr/>
            <p:nvPr/>
          </p:nvSpPr>
          <p:spPr bwMode="auto">
            <a:xfrm>
              <a:off x="835585" y="860768"/>
              <a:ext cx="4068353" cy="1633384"/>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grpSp>
      <p:sp>
        <p:nvSpPr>
          <p:cNvPr id="900098" name="Rectangle 2"/>
          <p:cNvSpPr>
            <a:spLocks noGrp="1" noChangeArrowheads="1"/>
          </p:cNvSpPr>
          <p:nvPr>
            <p:ph type="ctrTitle"/>
          </p:nvPr>
        </p:nvSpPr>
        <p:spPr>
          <a:xfrm>
            <a:off x="-1693" y="-727416"/>
            <a:ext cx="5077750" cy="4284836"/>
          </a:xfrm>
          <a:noFill/>
          <a:ln>
            <a:noFill/>
          </a:ln>
          <a:effectLst/>
        </p:spPr>
        <p:txBody>
          <a:bodyPr vert="horz" wrap="square" lIns="91440" tIns="45720" rIns="91440" bIns="45720" numCol="1" anchor="ctr" anchorCtr="0" compatLnSpc="1">
            <a:prstTxWarp prst="textNoShape">
              <a:avLst/>
            </a:prstTxWarp>
          </a:bodyPr>
          <a:lstStyle/>
          <a:p>
            <a:r>
              <a:rPr lang="zh-CN" altLang="en-US" b="1" dirty="0">
                <a:solidFill>
                  <a:srgbClr val="256102"/>
                </a:solidFill>
                <a:effectLst>
                  <a:glow rad="127000">
                    <a:schemeClr val="bg1"/>
                  </a:glow>
                </a:effectLst>
                <a:latin typeface="Microsoft YaHei UI" panose="020B0503020204020204" pitchFamily="34" charset="-122"/>
                <a:ea typeface="Microsoft YaHei UI" panose="020B0503020204020204" pitchFamily="34" charset="-122"/>
              </a:rPr>
              <a:t>你需要</a:t>
            </a:r>
            <a:r>
              <a:rPr lang="zh-CN" altLang="en-US" b="1" dirty="0">
                <a:solidFill>
                  <a:srgbClr val="C00000"/>
                </a:solidFill>
                <a:effectLst>
                  <a:glow rad="127000">
                    <a:schemeClr val="bg1"/>
                  </a:glow>
                </a:effectLst>
                <a:latin typeface="Microsoft YaHei UI" panose="020B0503020204020204" pitchFamily="34" charset="-122"/>
                <a:ea typeface="Microsoft YaHei UI" panose="020B0503020204020204" pitchFamily="34" charset="-122"/>
              </a:rPr>
              <a:t>知道</a:t>
            </a:r>
            <a:r>
              <a:rPr lang="zh-CN" altLang="en-US" b="1" dirty="0">
                <a:solidFill>
                  <a:srgbClr val="256102"/>
                </a:solidFill>
                <a:effectLst>
                  <a:glow rad="127000">
                    <a:schemeClr val="bg1"/>
                  </a:glow>
                </a:effectLst>
                <a:latin typeface="Microsoft YaHei UI" panose="020B0503020204020204" pitchFamily="34" charset="-122"/>
                <a:ea typeface="Microsoft YaHei UI" panose="020B0503020204020204" pitchFamily="34" charset="-122"/>
              </a:rPr>
              <a:t>什么才能在恩典里成长，而不要听信假教诲</a:t>
            </a:r>
            <a:r>
              <a:rPr lang="en-SG" b="1" dirty="0">
                <a:solidFill>
                  <a:srgbClr val="256102"/>
                </a:solidFill>
                <a:effectLst>
                  <a:glow rad="127000">
                    <a:schemeClr val="bg1"/>
                  </a:glow>
                </a:effectLst>
                <a:latin typeface="Microsoft YaHei UI" panose="020B0503020204020204" pitchFamily="34" charset="-122"/>
                <a:ea typeface="Microsoft YaHei UI" panose="020B0503020204020204" pitchFamily="34" charset="-122"/>
              </a:rPr>
              <a:t>?</a:t>
            </a:r>
            <a:endParaRPr lang="en-US" b="1" dirty="0">
              <a:solidFill>
                <a:srgbClr val="256102"/>
              </a:solidFill>
              <a:effectLst>
                <a:glow rad="127000">
                  <a:schemeClr val="bg1"/>
                </a:glow>
              </a:effectLst>
              <a:latin typeface="Microsoft YaHei UI" panose="020B0503020204020204" pitchFamily="34" charset="-122"/>
              <a:ea typeface="Microsoft YaHei UI" panose="020B0503020204020204" pitchFamily="34" charset="-122"/>
            </a:endParaRPr>
          </a:p>
        </p:txBody>
      </p:sp>
      <p:sp>
        <p:nvSpPr>
          <p:cNvPr id="8" name="Rectangle 2">
            <a:extLst>
              <a:ext uri="{FF2B5EF4-FFF2-40B4-BE49-F238E27FC236}">
                <a16:creationId xmlns:a16="http://schemas.microsoft.com/office/drawing/2014/main" id="{F66CE874-9547-4444-A3A1-2477EC8F2F1D}"/>
              </a:ext>
            </a:extLst>
          </p:cNvPr>
          <p:cNvSpPr txBox="1">
            <a:spLocks noChangeArrowheads="1"/>
          </p:cNvSpPr>
          <p:nvPr/>
        </p:nvSpPr>
        <p:spPr bwMode="auto">
          <a:xfrm>
            <a:off x="6255657" y="1222574"/>
            <a:ext cx="2887525" cy="90977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eaLnBrk="0" hangingPunct="0">
              <a:defRPr sz="4400" b="1">
                <a:solidFill>
                  <a:srgbClr val="256102"/>
                </a:solidFill>
                <a:effectLst>
                  <a:glow rad="127000">
                    <a:schemeClr val="bg1"/>
                  </a:glow>
                </a:effectLst>
                <a:latin typeface="Arial" charset="0"/>
                <a:cs typeface="Arial"/>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SG" altLang="en-US" sz="4400" b="1" i="0" u="none" strike="noStrike" kern="1200" cap="none" spc="0" normalizeH="0" baseline="0" noProof="0" dirty="0">
                <a:ln>
                  <a:noFill/>
                </a:ln>
                <a:solidFill>
                  <a:srgbClr val="256102"/>
                </a:solidFill>
                <a:effectLst>
                  <a:glow rad="127000">
                    <a:srgbClr val="FFFFFF"/>
                  </a:glow>
                </a:effectLst>
                <a:uLnTx/>
                <a:uFillTx/>
                <a:latin typeface="Microsoft YaHei UI" panose="020B0503020204020204" pitchFamily="34" charset="-122"/>
                <a:ea typeface="Microsoft YaHei UI" panose="020B0503020204020204" pitchFamily="34" charset="-122"/>
                <a:cs typeface="Arial"/>
              </a:rPr>
              <a:t>彼得后书</a:t>
            </a:r>
          </a:p>
        </p:txBody>
      </p:sp>
    </p:spTree>
    <p:extLst>
      <p:ext uri="{BB962C8B-B14F-4D97-AF65-F5344CB8AC3E}">
        <p14:creationId xmlns:p14="http://schemas.microsoft.com/office/powerpoint/2010/main" val="229488473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a:extLst>
              <a:ext uri="{FF2B5EF4-FFF2-40B4-BE49-F238E27FC236}">
                <a16:creationId xmlns:a16="http://schemas.microsoft.com/office/drawing/2014/main" id="{99127362-D27B-324D-BC1B-0F02CEB917E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1196"/>
          <a:stretch/>
        </p:blipFill>
        <p:spPr bwMode="auto">
          <a:xfrm>
            <a:off x="-50743" y="0"/>
            <a:ext cx="9194743" cy="688538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
            <a:extLst>
              <a:ext uri="{FF2B5EF4-FFF2-40B4-BE49-F238E27FC236}">
                <a16:creationId xmlns:a16="http://schemas.microsoft.com/office/drawing/2014/main" id="{37540953-5F87-1444-BBFF-8E1B3F8D464B}"/>
              </a:ext>
            </a:extLst>
          </p:cNvPr>
          <p:cNvSpPr txBox="1">
            <a:spLocks noChangeArrowheads="1"/>
          </p:cNvSpPr>
          <p:nvPr/>
        </p:nvSpPr>
        <p:spPr bwMode="auto">
          <a:xfrm>
            <a:off x="-50743" y="6116035"/>
            <a:ext cx="9079615"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zh-CN" altLang="en-US" sz="3600" b="1" i="1"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要知道什么才能成长</a:t>
            </a:r>
            <a:r>
              <a:rPr kumimoji="0" lang="en-US" sz="3600" b="1" i="1"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p>
        </p:txBody>
      </p:sp>
      <p:sp>
        <p:nvSpPr>
          <p:cNvPr id="900098" name="Rectangle 2"/>
          <p:cNvSpPr>
            <a:spLocks noGrp="1" noChangeArrowheads="1"/>
          </p:cNvSpPr>
          <p:nvPr>
            <p:ph type="ctrTitle"/>
          </p:nvPr>
        </p:nvSpPr>
        <p:spPr>
          <a:xfrm>
            <a:off x="-44605" y="49784"/>
            <a:ext cx="8460432" cy="1939056"/>
          </a:xfr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p>
            <a:pPr marL="762000" indent="-762000" algn="l"/>
            <a:r>
              <a:rPr lang="en-US" sz="4000" b="1" dirty="0">
                <a:effectLst>
                  <a:glow rad="127000">
                    <a:schemeClr val="tx1"/>
                  </a:glow>
                </a:effectLst>
                <a:latin typeface="Microsoft YaHei UI" panose="020B0503020204020204" pitchFamily="34" charset="-122"/>
                <a:ea typeface="Microsoft YaHei UI" panose="020B0503020204020204" pitchFamily="34" charset="-122"/>
              </a:rPr>
              <a:t>I.	</a:t>
            </a:r>
            <a:r>
              <a:rPr lang="zh-CN" altLang="en-US" sz="4000" b="1" dirty="0">
                <a:effectLst>
                  <a:glow rad="127000">
                    <a:schemeClr val="tx1"/>
                  </a:glow>
                </a:effectLst>
                <a:latin typeface="Microsoft YaHei UI" panose="020B0503020204020204" pitchFamily="34" charset="-122"/>
                <a:ea typeface="Microsoft YaHei UI" panose="020B0503020204020204" pitchFamily="34" charset="-122"/>
              </a:rPr>
              <a:t>要知道基督 </a:t>
            </a:r>
            <a:r>
              <a:rPr lang="zh-CN" altLang="en-US" sz="4000"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rPr>
              <a:t>拣选 </a:t>
            </a:r>
            <a:br>
              <a:rPr lang="en-US" sz="4000" b="1" dirty="0">
                <a:effectLst>
                  <a:glow rad="127000">
                    <a:schemeClr val="tx1"/>
                  </a:glow>
                </a:effectLst>
                <a:latin typeface="Microsoft YaHei UI" panose="020B0503020204020204" pitchFamily="34" charset="-122"/>
                <a:ea typeface="Microsoft YaHei UI" panose="020B0503020204020204" pitchFamily="34" charset="-122"/>
              </a:rPr>
            </a:br>
            <a:r>
              <a:rPr lang="zh-CN" altLang="en-US" sz="4000" b="1" dirty="0">
                <a:effectLst>
                  <a:glow rad="127000">
                    <a:schemeClr val="tx1"/>
                  </a:glow>
                </a:effectLst>
                <a:latin typeface="Microsoft YaHei UI" panose="020B0503020204020204" pitchFamily="34" charset="-122"/>
                <a:ea typeface="Microsoft YaHei UI" panose="020B0503020204020204" pitchFamily="34" charset="-122"/>
              </a:rPr>
              <a:t>与完全地装备了你</a:t>
            </a:r>
            <a:r>
              <a:rPr lang="en-US" sz="4000" b="1" dirty="0">
                <a:effectLst>
                  <a:glow rad="127000">
                    <a:schemeClr val="tx1"/>
                  </a:glow>
                </a:effectLst>
                <a:latin typeface="Microsoft YaHei UI" panose="020B0503020204020204" pitchFamily="34" charset="-122"/>
                <a:ea typeface="Microsoft YaHei UI" panose="020B0503020204020204" pitchFamily="34" charset="-122"/>
              </a:rPr>
              <a:t> </a:t>
            </a:r>
            <a:br>
              <a:rPr lang="en-US" sz="4000" b="1" dirty="0">
                <a:effectLst>
                  <a:glow rad="127000">
                    <a:schemeClr val="tx1"/>
                  </a:glow>
                </a:effectLst>
                <a:latin typeface="Microsoft YaHei UI" panose="020B0503020204020204" pitchFamily="34" charset="-122"/>
                <a:ea typeface="Microsoft YaHei UI" panose="020B0503020204020204" pitchFamily="34" charset="-122"/>
              </a:rPr>
            </a:br>
            <a:r>
              <a:rPr lang="en-US" sz="4000" b="1" dirty="0">
                <a:effectLst>
                  <a:glow rad="127000">
                    <a:schemeClr val="tx1"/>
                  </a:glow>
                </a:effectLst>
                <a:latin typeface="Microsoft YaHei UI" panose="020B0503020204020204" pitchFamily="34" charset="-122"/>
                <a:ea typeface="Microsoft YaHei UI" panose="020B0503020204020204" pitchFamily="34" charset="-122"/>
              </a:rPr>
              <a:t>(</a:t>
            </a:r>
            <a:r>
              <a:rPr lang="zh-CN" altLang="en-US" sz="4000" b="1" dirty="0">
                <a:solidFill>
                  <a:srgbClr val="FFFFFF"/>
                </a:solidFill>
                <a:effectLst>
                  <a:glow rad="127000">
                    <a:srgbClr val="000000"/>
                  </a:glow>
                </a:effectLst>
                <a:latin typeface="Microsoft YaHei UI" panose="020B0503020204020204" pitchFamily="34" charset="-122"/>
                <a:ea typeface="Microsoft YaHei UI" panose="020B0503020204020204" pitchFamily="34" charset="-122"/>
                <a:cs typeface="ＭＳ Ｐゴシック" charset="0"/>
              </a:rPr>
              <a:t>第一章</a:t>
            </a:r>
            <a:r>
              <a:rPr lang="en-US" sz="4000" b="1" dirty="0">
                <a:effectLst>
                  <a:glow rad="127000">
                    <a:schemeClr val="tx1"/>
                  </a:glow>
                </a:effectLst>
                <a:latin typeface="Microsoft YaHei UI" panose="020B0503020204020204" pitchFamily="34" charset="-122"/>
                <a:ea typeface="Microsoft YaHei UI" panose="020B0503020204020204" pitchFamily="34" charset="-122"/>
              </a:rPr>
              <a:t>)</a:t>
            </a:r>
            <a:r>
              <a:rPr lang="zh-CN" altLang="en-US" sz="4000" b="1" dirty="0">
                <a:effectLst>
                  <a:glow rad="127000">
                    <a:schemeClr val="tx1"/>
                  </a:glow>
                </a:effectLst>
                <a:latin typeface="Microsoft YaHei UI" panose="020B0503020204020204" pitchFamily="34" charset="-122"/>
                <a:ea typeface="Microsoft YaHei UI" panose="020B0503020204020204" pitchFamily="34" charset="-122"/>
              </a:rPr>
              <a:t>。</a:t>
            </a:r>
            <a:endParaRPr lang="en-US" sz="4000" b="1" dirty="0">
              <a:effectLst>
                <a:glow rad="127000">
                  <a:schemeClr val="tx1"/>
                </a:glow>
              </a:effectLst>
              <a:latin typeface="Microsoft YaHei UI" panose="020B0503020204020204" pitchFamily="34" charset="-122"/>
              <a:ea typeface="Microsoft YaHei UI" panose="020B0503020204020204" pitchFamily="34" charset="-122"/>
            </a:endParaRPr>
          </a:p>
        </p:txBody>
      </p:sp>
      <p:sp>
        <p:nvSpPr>
          <p:cNvPr id="8" name="Rectangle 2">
            <a:extLst>
              <a:ext uri="{FF2B5EF4-FFF2-40B4-BE49-F238E27FC236}">
                <a16:creationId xmlns:a16="http://schemas.microsoft.com/office/drawing/2014/main" id="{17E4D883-3878-9B44-A895-CFAF7D0CB23F}"/>
              </a:ext>
            </a:extLst>
          </p:cNvPr>
          <p:cNvSpPr txBox="1">
            <a:spLocks noChangeArrowheads="1"/>
          </p:cNvSpPr>
          <p:nvPr/>
        </p:nvSpPr>
        <p:spPr bwMode="auto">
          <a:xfrm>
            <a:off x="5449946" y="-740971"/>
            <a:ext cx="4176464" cy="245894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SG" altLang="en-US" sz="5400" b="1" i="1"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彼得后书</a:t>
            </a:r>
          </a:p>
        </p:txBody>
      </p:sp>
    </p:spTree>
    <p:extLst>
      <p:ext uri="{BB962C8B-B14F-4D97-AF65-F5344CB8AC3E}">
        <p14:creationId xmlns:p14="http://schemas.microsoft.com/office/powerpoint/2010/main" val="91133089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彼得后</a:t>
            </a:r>
            <a:r>
              <a:rPr lang="en-US" sz="8800" dirty="0">
                <a:solidFill>
                  <a:schemeClr val="bg1"/>
                </a:solidFill>
                <a:latin typeface="Arial" charset="0"/>
                <a:ea typeface="Osaka" charset="0"/>
                <a:cs typeface="Arial" charset="0"/>
              </a:rPr>
              <a:t> 1</a:t>
            </a:r>
          </a:p>
        </p:txBody>
      </p:sp>
    </p:spTree>
    <p:extLst>
      <p:ext uri="{BB962C8B-B14F-4D97-AF65-F5344CB8AC3E}">
        <p14:creationId xmlns:p14="http://schemas.microsoft.com/office/powerpoint/2010/main" val="91141215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bg>
      <p:bgPr>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18900000" scaled="1"/>
        </a:gradFill>
        <a:effectLst/>
      </p:bgPr>
    </p:bg>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xfrm>
            <a:off x="304800" y="274638"/>
            <a:ext cx="8686800" cy="1143000"/>
          </a:xfrm>
        </p:spPr>
        <p:txBody>
          <a:bodyPr/>
          <a:lstStyle/>
          <a:p>
            <a:pPr eaLnBrk="1" hangingPunct="1"/>
            <a:r>
              <a:rPr lang="zh-CN" altLang="en-US" sz="3200">
                <a:solidFill>
                  <a:srgbClr val="CC0000"/>
                </a:solidFill>
                <a:ea typeface="SimSun" pitchFamily="2" charset="-122"/>
              </a:rPr>
              <a:t>彼得后书 </a:t>
            </a:r>
            <a:r>
              <a:rPr lang="en-US" altLang="en-US" sz="3200">
                <a:solidFill>
                  <a:srgbClr val="CC0000"/>
                </a:solidFill>
              </a:rPr>
              <a:t>1</a:t>
            </a:r>
            <a:br>
              <a:rPr lang="en-US" altLang="en-US" sz="4000">
                <a:solidFill>
                  <a:srgbClr val="CC0000"/>
                </a:solidFill>
              </a:rPr>
            </a:br>
            <a:r>
              <a:rPr lang="zh-CN" altLang="en-US" sz="4000">
                <a:solidFill>
                  <a:srgbClr val="CC0000"/>
                </a:solidFill>
                <a:ea typeface="SimSun" pitchFamily="2" charset="-122"/>
              </a:rPr>
              <a:t>灵性成长的知识</a:t>
            </a:r>
            <a:endParaRPr lang="zh-CN" altLang="en-US" sz="3600">
              <a:solidFill>
                <a:srgbClr val="000099"/>
              </a:solidFill>
              <a:effectLst>
                <a:outerShdw blurRad="38100" dist="38100" dir="2700000" algn="tl">
                  <a:srgbClr val="000000"/>
                </a:outerShdw>
              </a:effectLst>
              <a:ea typeface="SimSun" pitchFamily="2" charset="-122"/>
            </a:endParaRPr>
          </a:p>
        </p:txBody>
      </p:sp>
      <p:sp>
        <p:nvSpPr>
          <p:cNvPr id="70659" name="Rectangle 3"/>
          <p:cNvSpPr>
            <a:spLocks noGrp="1" noChangeArrowheads="1"/>
          </p:cNvSpPr>
          <p:nvPr>
            <p:ph type="body" idx="1"/>
          </p:nvPr>
        </p:nvSpPr>
        <p:spPr>
          <a:xfrm>
            <a:off x="0" y="4313238"/>
            <a:ext cx="9144000" cy="2392362"/>
          </a:xfrm>
        </p:spPr>
        <p:txBody>
          <a:bodyPr/>
          <a:lstStyle/>
          <a:p>
            <a:pPr algn="ctr" eaLnBrk="1" hangingPunct="1">
              <a:lnSpc>
                <a:spcPct val="90000"/>
              </a:lnSpc>
              <a:buFontTx/>
              <a:buNone/>
            </a:pPr>
            <a:r>
              <a:rPr lang="en-US" altLang="en-US" sz="2800" b="1"/>
              <a:t>A. </a:t>
            </a:r>
            <a:r>
              <a:rPr lang="zh-CN" altLang="en-US" sz="2800" b="1">
                <a:ea typeface="SimSun" pitchFamily="2" charset="-122"/>
              </a:rPr>
              <a:t>问候 </a:t>
            </a:r>
            <a:r>
              <a:rPr lang="en-US" altLang="en-US" sz="2800" b="1"/>
              <a:t>(1-2)</a:t>
            </a:r>
          </a:p>
          <a:p>
            <a:pPr algn="ctr" eaLnBrk="1" hangingPunct="1">
              <a:lnSpc>
                <a:spcPct val="90000"/>
              </a:lnSpc>
              <a:buFontTx/>
              <a:buNone/>
            </a:pPr>
            <a:r>
              <a:rPr lang="en-US" altLang="en-US" sz="2800" b="1"/>
              <a:t>B. </a:t>
            </a:r>
            <a:r>
              <a:rPr lang="zh-CN" altLang="en-US" sz="2800" b="1">
                <a:ea typeface="SimSun" pitchFamily="2" charset="-122"/>
              </a:rPr>
              <a:t>神的神能 </a:t>
            </a:r>
            <a:r>
              <a:rPr lang="en-US" altLang="en-US" sz="2800" b="1"/>
              <a:t>(3-4)</a:t>
            </a:r>
          </a:p>
          <a:p>
            <a:pPr algn="ctr" eaLnBrk="1" hangingPunct="1">
              <a:lnSpc>
                <a:spcPct val="90000"/>
              </a:lnSpc>
              <a:buFontTx/>
              <a:buNone/>
            </a:pPr>
            <a:r>
              <a:rPr lang="en-US" altLang="en-US" sz="2800" b="1"/>
              <a:t>C. </a:t>
            </a:r>
            <a:r>
              <a:rPr lang="zh-CN" altLang="en-US" sz="2800" b="1">
                <a:ea typeface="SimSun" pitchFamily="2" charset="-122"/>
              </a:rPr>
              <a:t>多产有效的基督徒生活 </a:t>
            </a:r>
            <a:r>
              <a:rPr lang="en-US" altLang="en-US" sz="2800" b="1"/>
              <a:t>(5-11)</a:t>
            </a:r>
          </a:p>
          <a:p>
            <a:pPr algn="ctr" eaLnBrk="1" hangingPunct="1">
              <a:lnSpc>
                <a:spcPct val="90000"/>
              </a:lnSpc>
              <a:buFontTx/>
              <a:buNone/>
            </a:pPr>
            <a:r>
              <a:rPr lang="en-US" altLang="en-US" sz="2800" b="1"/>
              <a:t> D. </a:t>
            </a:r>
            <a:r>
              <a:rPr lang="zh-CN" altLang="en-US" sz="2800" b="1">
                <a:ea typeface="SimSun" pitchFamily="2" charset="-122"/>
              </a:rPr>
              <a:t>救恩的提醒 </a:t>
            </a:r>
            <a:r>
              <a:rPr lang="en-US" altLang="en-US" sz="2800" b="1"/>
              <a:t>(12-15)</a:t>
            </a:r>
          </a:p>
          <a:p>
            <a:pPr algn="ctr" eaLnBrk="1" hangingPunct="1">
              <a:lnSpc>
                <a:spcPct val="90000"/>
              </a:lnSpc>
              <a:buFontTx/>
              <a:buNone/>
            </a:pPr>
            <a:r>
              <a:rPr lang="en-US" altLang="en-US" sz="2800" b="1"/>
              <a:t>E. </a:t>
            </a:r>
            <a:r>
              <a:rPr lang="zh-CN" altLang="en-US" sz="2800" b="1">
                <a:ea typeface="SimSun" pitchFamily="2" charset="-122"/>
              </a:rPr>
              <a:t>为真理的信息辩护 </a:t>
            </a:r>
            <a:r>
              <a:rPr lang="en-US" altLang="en-US" sz="2800" b="1"/>
              <a:t>(16-21)</a:t>
            </a:r>
          </a:p>
        </p:txBody>
      </p:sp>
      <p:pic>
        <p:nvPicPr>
          <p:cNvPr id="70660" name="Picture 4" descr="winnerwithgo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05138" y="1676400"/>
            <a:ext cx="2938462" cy="2238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7093" name="Text Box 5"/>
          <p:cNvSpPr txBox="1">
            <a:spLocks noChangeArrowheads="1"/>
          </p:cNvSpPr>
          <p:nvPr/>
        </p:nvSpPr>
        <p:spPr bwMode="auto">
          <a:xfrm>
            <a:off x="8447088" y="0"/>
            <a:ext cx="692150" cy="4572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b="1">
                <a:solidFill>
                  <a:srgbClr val="000000"/>
                </a:solidFill>
                <a:latin typeface="Arial" pitchFamily="34" charset="0"/>
              </a:rPr>
              <a:t>288</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70658"/>
                                        </p:tgtEl>
                                        <p:attrNameLst>
                                          <p:attrName>style.visibility</p:attrName>
                                        </p:attrNameLst>
                                      </p:cBhvr>
                                      <p:to>
                                        <p:strVal val="visible"/>
                                      </p:to>
                                    </p:set>
                                    <p:anim calcmode="lin" valueType="num">
                                      <p:cBhvr>
                                        <p:cTn id="7" dur="1000" fill="hold"/>
                                        <p:tgtEl>
                                          <p:spTgt spid="70658"/>
                                        </p:tgtEl>
                                        <p:attrNameLst>
                                          <p:attrName>ppt_w</p:attrName>
                                        </p:attrNameLst>
                                      </p:cBhvr>
                                      <p:tavLst>
                                        <p:tav tm="0">
                                          <p:val>
                                            <p:fltVal val="0"/>
                                          </p:val>
                                        </p:tav>
                                        <p:tav tm="100000">
                                          <p:val>
                                            <p:strVal val="#ppt_w"/>
                                          </p:val>
                                        </p:tav>
                                      </p:tavLst>
                                    </p:anim>
                                    <p:anim calcmode="lin" valueType="num">
                                      <p:cBhvr>
                                        <p:cTn id="8" dur="1000" fill="hold"/>
                                        <p:tgtEl>
                                          <p:spTgt spid="70658"/>
                                        </p:tgtEl>
                                        <p:attrNameLst>
                                          <p:attrName>ppt_h</p:attrName>
                                        </p:attrNameLst>
                                      </p:cBhvr>
                                      <p:tavLst>
                                        <p:tav tm="0">
                                          <p:val>
                                            <p:fltVal val="0"/>
                                          </p:val>
                                        </p:tav>
                                        <p:tav tm="100000">
                                          <p:val>
                                            <p:strVal val="#ppt_h"/>
                                          </p:val>
                                        </p:tav>
                                      </p:tavLst>
                                    </p:anim>
                                    <p:animEffect transition="in" filter="fade">
                                      <p:cBhvr>
                                        <p:cTn id="9" dur="1000"/>
                                        <p:tgtEl>
                                          <p:spTgt spid="70658"/>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9" presetClass="entr" presetSubtype="0" fill="hold" grpId="0" nodeType="clickEffect">
                                  <p:stCondLst>
                                    <p:cond delay="0"/>
                                  </p:stCondLst>
                                  <p:childTnLst>
                                    <p:set>
                                      <p:cBhvr>
                                        <p:cTn id="13" dur="1" fill="hold">
                                          <p:stCondLst>
                                            <p:cond delay="0"/>
                                          </p:stCondLst>
                                        </p:cTn>
                                        <p:tgtEl>
                                          <p:spTgt spid="70659">
                                            <p:txEl>
                                              <p:pRg st="0" end="0"/>
                                            </p:txEl>
                                          </p:spTgt>
                                        </p:tgtEl>
                                        <p:attrNameLst>
                                          <p:attrName>style.visibility</p:attrName>
                                        </p:attrNameLst>
                                      </p:cBhvr>
                                      <p:to>
                                        <p:strVal val="visible"/>
                                      </p:to>
                                    </p:set>
                                    <p:anim calcmode="lin" valueType="num">
                                      <p:cBhvr>
                                        <p:cTn id="14" dur="1000" fill="hold"/>
                                        <p:tgtEl>
                                          <p:spTgt spid="70659">
                                            <p:txEl>
                                              <p:pRg st="0" end="0"/>
                                            </p:txEl>
                                          </p:spTgt>
                                        </p:tgtEl>
                                        <p:attrNameLst>
                                          <p:attrName>ppt_x</p:attrName>
                                        </p:attrNameLst>
                                      </p:cBhvr>
                                      <p:tavLst>
                                        <p:tav tm="0">
                                          <p:val>
                                            <p:strVal val="#ppt_x-.2"/>
                                          </p:val>
                                        </p:tav>
                                        <p:tav tm="100000">
                                          <p:val>
                                            <p:strVal val="#ppt_x"/>
                                          </p:val>
                                        </p:tav>
                                      </p:tavLst>
                                    </p:anim>
                                    <p:anim calcmode="lin" valueType="num">
                                      <p:cBhvr>
                                        <p:cTn id="15" dur="1000" fill="hold"/>
                                        <p:tgtEl>
                                          <p:spTgt spid="70659">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16" dur="1000"/>
                                        <p:tgtEl>
                                          <p:spTgt spid="70659">
                                            <p:txEl>
                                              <p:pRg st="0" end="0"/>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9" presetClass="entr" presetSubtype="0" fill="hold" grpId="0" nodeType="clickEffect">
                                  <p:stCondLst>
                                    <p:cond delay="0"/>
                                  </p:stCondLst>
                                  <p:childTnLst>
                                    <p:set>
                                      <p:cBhvr>
                                        <p:cTn id="20" dur="1" fill="hold">
                                          <p:stCondLst>
                                            <p:cond delay="0"/>
                                          </p:stCondLst>
                                        </p:cTn>
                                        <p:tgtEl>
                                          <p:spTgt spid="70659">
                                            <p:txEl>
                                              <p:pRg st="1" end="1"/>
                                            </p:txEl>
                                          </p:spTgt>
                                        </p:tgtEl>
                                        <p:attrNameLst>
                                          <p:attrName>style.visibility</p:attrName>
                                        </p:attrNameLst>
                                      </p:cBhvr>
                                      <p:to>
                                        <p:strVal val="visible"/>
                                      </p:to>
                                    </p:set>
                                    <p:anim calcmode="lin" valueType="num">
                                      <p:cBhvr>
                                        <p:cTn id="21" dur="1000" fill="hold"/>
                                        <p:tgtEl>
                                          <p:spTgt spid="70659">
                                            <p:txEl>
                                              <p:pRg st="1" end="1"/>
                                            </p:txEl>
                                          </p:spTgt>
                                        </p:tgtEl>
                                        <p:attrNameLst>
                                          <p:attrName>ppt_x</p:attrName>
                                        </p:attrNameLst>
                                      </p:cBhvr>
                                      <p:tavLst>
                                        <p:tav tm="0">
                                          <p:val>
                                            <p:strVal val="#ppt_x-.2"/>
                                          </p:val>
                                        </p:tav>
                                        <p:tav tm="100000">
                                          <p:val>
                                            <p:strVal val="#ppt_x"/>
                                          </p:val>
                                        </p:tav>
                                      </p:tavLst>
                                    </p:anim>
                                    <p:anim calcmode="lin" valueType="num">
                                      <p:cBhvr>
                                        <p:cTn id="22" dur="1000" fill="hold"/>
                                        <p:tgtEl>
                                          <p:spTgt spid="70659">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23" dur="1000"/>
                                        <p:tgtEl>
                                          <p:spTgt spid="70659">
                                            <p:txEl>
                                              <p:pRg st="1" end="1"/>
                                            </p:txEl>
                                          </p:spTgt>
                                        </p:tgtEl>
                                      </p:cBhvr>
                                    </p:animEffect>
                                  </p:childTnLst>
                                </p:cTn>
                              </p:par>
                            </p:childTnLst>
                          </p:cTn>
                        </p:par>
                        <p:par>
                          <p:cTn id="24" fill="hold" nodeType="afterGroup">
                            <p:stCondLst>
                              <p:cond delay="1000"/>
                            </p:stCondLst>
                            <p:childTnLst>
                              <p:par>
                                <p:cTn id="25" presetID="10" presetClass="entr" presetSubtype="0" fill="hold" nodeType="afterEffect">
                                  <p:stCondLst>
                                    <p:cond delay="0"/>
                                  </p:stCondLst>
                                  <p:childTnLst>
                                    <p:set>
                                      <p:cBhvr>
                                        <p:cTn id="26" dur="1" fill="hold">
                                          <p:stCondLst>
                                            <p:cond delay="0"/>
                                          </p:stCondLst>
                                        </p:cTn>
                                        <p:tgtEl>
                                          <p:spTgt spid="70660"/>
                                        </p:tgtEl>
                                        <p:attrNameLst>
                                          <p:attrName>style.visibility</p:attrName>
                                        </p:attrNameLst>
                                      </p:cBhvr>
                                      <p:to>
                                        <p:strVal val="visible"/>
                                      </p:to>
                                    </p:set>
                                    <p:animEffect transition="in" filter="fade">
                                      <p:cBhvr>
                                        <p:cTn id="27" dur="2000"/>
                                        <p:tgtEl>
                                          <p:spTgt spid="70660"/>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9" presetClass="entr" presetSubtype="0" fill="hold" grpId="0" nodeType="clickEffect">
                                  <p:stCondLst>
                                    <p:cond delay="0"/>
                                  </p:stCondLst>
                                  <p:childTnLst>
                                    <p:set>
                                      <p:cBhvr>
                                        <p:cTn id="31" dur="1" fill="hold">
                                          <p:stCondLst>
                                            <p:cond delay="0"/>
                                          </p:stCondLst>
                                        </p:cTn>
                                        <p:tgtEl>
                                          <p:spTgt spid="70659">
                                            <p:txEl>
                                              <p:pRg st="2" end="2"/>
                                            </p:txEl>
                                          </p:spTgt>
                                        </p:tgtEl>
                                        <p:attrNameLst>
                                          <p:attrName>style.visibility</p:attrName>
                                        </p:attrNameLst>
                                      </p:cBhvr>
                                      <p:to>
                                        <p:strVal val="visible"/>
                                      </p:to>
                                    </p:set>
                                    <p:anim calcmode="lin" valueType="num">
                                      <p:cBhvr>
                                        <p:cTn id="32" dur="1000" fill="hold"/>
                                        <p:tgtEl>
                                          <p:spTgt spid="70659">
                                            <p:txEl>
                                              <p:pRg st="2" end="2"/>
                                            </p:txEl>
                                          </p:spTgt>
                                        </p:tgtEl>
                                        <p:attrNameLst>
                                          <p:attrName>ppt_x</p:attrName>
                                        </p:attrNameLst>
                                      </p:cBhvr>
                                      <p:tavLst>
                                        <p:tav tm="0">
                                          <p:val>
                                            <p:strVal val="#ppt_x-.2"/>
                                          </p:val>
                                        </p:tav>
                                        <p:tav tm="100000">
                                          <p:val>
                                            <p:strVal val="#ppt_x"/>
                                          </p:val>
                                        </p:tav>
                                      </p:tavLst>
                                    </p:anim>
                                    <p:anim calcmode="lin" valueType="num">
                                      <p:cBhvr>
                                        <p:cTn id="33" dur="1000" fill="hold"/>
                                        <p:tgtEl>
                                          <p:spTgt spid="70659">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34" dur="1000"/>
                                        <p:tgtEl>
                                          <p:spTgt spid="70659">
                                            <p:txEl>
                                              <p:pRg st="2" end="2"/>
                                            </p:txEl>
                                          </p:spTgt>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29" presetClass="entr" presetSubtype="0" fill="hold" grpId="0" nodeType="clickEffect">
                                  <p:stCondLst>
                                    <p:cond delay="0"/>
                                  </p:stCondLst>
                                  <p:childTnLst>
                                    <p:set>
                                      <p:cBhvr>
                                        <p:cTn id="38" dur="1" fill="hold">
                                          <p:stCondLst>
                                            <p:cond delay="0"/>
                                          </p:stCondLst>
                                        </p:cTn>
                                        <p:tgtEl>
                                          <p:spTgt spid="70659">
                                            <p:txEl>
                                              <p:pRg st="3" end="3"/>
                                            </p:txEl>
                                          </p:spTgt>
                                        </p:tgtEl>
                                        <p:attrNameLst>
                                          <p:attrName>style.visibility</p:attrName>
                                        </p:attrNameLst>
                                      </p:cBhvr>
                                      <p:to>
                                        <p:strVal val="visible"/>
                                      </p:to>
                                    </p:set>
                                    <p:anim calcmode="lin" valueType="num">
                                      <p:cBhvr>
                                        <p:cTn id="39" dur="1000" fill="hold"/>
                                        <p:tgtEl>
                                          <p:spTgt spid="70659">
                                            <p:txEl>
                                              <p:pRg st="3" end="3"/>
                                            </p:txEl>
                                          </p:spTgt>
                                        </p:tgtEl>
                                        <p:attrNameLst>
                                          <p:attrName>ppt_x</p:attrName>
                                        </p:attrNameLst>
                                      </p:cBhvr>
                                      <p:tavLst>
                                        <p:tav tm="0">
                                          <p:val>
                                            <p:strVal val="#ppt_x-.2"/>
                                          </p:val>
                                        </p:tav>
                                        <p:tav tm="100000">
                                          <p:val>
                                            <p:strVal val="#ppt_x"/>
                                          </p:val>
                                        </p:tav>
                                      </p:tavLst>
                                    </p:anim>
                                    <p:anim calcmode="lin" valueType="num">
                                      <p:cBhvr>
                                        <p:cTn id="40" dur="1000" fill="hold"/>
                                        <p:tgtEl>
                                          <p:spTgt spid="70659">
                                            <p:txEl>
                                              <p:pRg st="3" end="3"/>
                                            </p:txEl>
                                          </p:spTgt>
                                        </p:tgtEl>
                                        <p:attrNameLst>
                                          <p:attrName>ppt_y</p:attrName>
                                        </p:attrNameLst>
                                      </p:cBhvr>
                                      <p:tavLst>
                                        <p:tav tm="0">
                                          <p:val>
                                            <p:strVal val="#ppt_y"/>
                                          </p:val>
                                        </p:tav>
                                        <p:tav tm="100000">
                                          <p:val>
                                            <p:strVal val="#ppt_y"/>
                                          </p:val>
                                        </p:tav>
                                      </p:tavLst>
                                    </p:anim>
                                    <p:animEffect transition="in" filter="wipe(right)" prLst="gradientSize: 0.1">
                                      <p:cBhvr>
                                        <p:cTn id="41" dur="1000"/>
                                        <p:tgtEl>
                                          <p:spTgt spid="70659">
                                            <p:txEl>
                                              <p:pRg st="3" end="3"/>
                                            </p:txEl>
                                          </p:spTgt>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29" presetClass="entr" presetSubtype="0" fill="hold" grpId="0" nodeType="clickEffect">
                                  <p:stCondLst>
                                    <p:cond delay="0"/>
                                  </p:stCondLst>
                                  <p:childTnLst>
                                    <p:set>
                                      <p:cBhvr>
                                        <p:cTn id="45" dur="1" fill="hold">
                                          <p:stCondLst>
                                            <p:cond delay="0"/>
                                          </p:stCondLst>
                                        </p:cTn>
                                        <p:tgtEl>
                                          <p:spTgt spid="70659">
                                            <p:txEl>
                                              <p:pRg st="4" end="4"/>
                                            </p:txEl>
                                          </p:spTgt>
                                        </p:tgtEl>
                                        <p:attrNameLst>
                                          <p:attrName>style.visibility</p:attrName>
                                        </p:attrNameLst>
                                      </p:cBhvr>
                                      <p:to>
                                        <p:strVal val="visible"/>
                                      </p:to>
                                    </p:set>
                                    <p:anim calcmode="lin" valueType="num">
                                      <p:cBhvr>
                                        <p:cTn id="46" dur="1000" fill="hold"/>
                                        <p:tgtEl>
                                          <p:spTgt spid="70659">
                                            <p:txEl>
                                              <p:pRg st="4" end="4"/>
                                            </p:txEl>
                                          </p:spTgt>
                                        </p:tgtEl>
                                        <p:attrNameLst>
                                          <p:attrName>ppt_x</p:attrName>
                                        </p:attrNameLst>
                                      </p:cBhvr>
                                      <p:tavLst>
                                        <p:tav tm="0">
                                          <p:val>
                                            <p:strVal val="#ppt_x-.2"/>
                                          </p:val>
                                        </p:tav>
                                        <p:tav tm="100000">
                                          <p:val>
                                            <p:strVal val="#ppt_x"/>
                                          </p:val>
                                        </p:tav>
                                      </p:tavLst>
                                    </p:anim>
                                    <p:anim calcmode="lin" valueType="num">
                                      <p:cBhvr>
                                        <p:cTn id="47" dur="1000" fill="hold"/>
                                        <p:tgtEl>
                                          <p:spTgt spid="70659">
                                            <p:txEl>
                                              <p:pRg st="4" end="4"/>
                                            </p:txEl>
                                          </p:spTgt>
                                        </p:tgtEl>
                                        <p:attrNameLst>
                                          <p:attrName>ppt_y</p:attrName>
                                        </p:attrNameLst>
                                      </p:cBhvr>
                                      <p:tavLst>
                                        <p:tav tm="0">
                                          <p:val>
                                            <p:strVal val="#ppt_y"/>
                                          </p:val>
                                        </p:tav>
                                        <p:tav tm="100000">
                                          <p:val>
                                            <p:strVal val="#ppt_y"/>
                                          </p:val>
                                        </p:tav>
                                      </p:tavLst>
                                    </p:anim>
                                    <p:animEffect transition="in" filter="wipe(right)" prLst="gradientSize: 0.1">
                                      <p:cBhvr>
                                        <p:cTn id="48" dur="1000"/>
                                        <p:tgtEl>
                                          <p:spTgt spid="7065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658" grpId="0"/>
      <p:bldP spid="70659" grpId="0" build="p"/>
    </p:bldLst>
  </p:timing>
</p:sld>
</file>

<file path=ppt/slides/slide107.xml><?xml version="1.0" encoding="utf-8"?>
<p:sld xmlns:a="http://schemas.openxmlformats.org/drawingml/2006/main" xmlns:r="http://schemas.openxmlformats.org/officeDocument/2006/relationships" xmlns:p="http://schemas.openxmlformats.org/presentationml/2006/main">
  <p:cSld>
    <p:bg>
      <p:bgPr>
        <a:gradFill rotWithShape="0">
          <a:gsLst>
            <a:gs pos="0">
              <a:srgbClr val="A6D6DA"/>
            </a:gs>
            <a:gs pos="100000">
              <a:srgbClr val="4D6365"/>
            </a:gs>
          </a:gsLst>
          <a:path path="rect">
            <a:fillToRect l="100000" b="100000"/>
          </a:path>
        </a:gradFill>
        <a:effectLst/>
      </p:bgPr>
    </p:bg>
    <p:spTree>
      <p:nvGrpSpPr>
        <p:cNvPr id="1" name=""/>
        <p:cNvGrpSpPr/>
        <p:nvPr/>
      </p:nvGrpSpPr>
      <p:grpSpPr>
        <a:xfrm>
          <a:off x="0" y="0"/>
          <a:ext cx="0" cy="0"/>
          <a:chOff x="0" y="0"/>
          <a:chExt cx="0" cy="0"/>
        </a:xfrm>
      </p:grpSpPr>
      <p:sp>
        <p:nvSpPr>
          <p:cNvPr id="220162" name="Rectangle 2"/>
          <p:cNvSpPr>
            <a:spLocks noGrp="1" noChangeArrowheads="1"/>
          </p:cNvSpPr>
          <p:nvPr>
            <p:ph type="title"/>
          </p:nvPr>
        </p:nvSpPr>
        <p:spPr>
          <a:xfrm>
            <a:off x="152400" y="228600"/>
            <a:ext cx="2971800" cy="182563"/>
          </a:xfrm>
        </p:spPr>
        <p:txBody>
          <a:bodyPr/>
          <a:lstStyle/>
          <a:p>
            <a:pPr eaLnBrk="1" hangingPunct="1"/>
            <a:r>
              <a:rPr lang="zh-CN" altLang="en-US" sz="2000" b="0">
                <a:solidFill>
                  <a:srgbClr val="CC0000"/>
                </a:solidFill>
                <a:ea typeface="SimSun" pitchFamily="2" charset="-122"/>
              </a:rPr>
              <a:t>彼得后书</a:t>
            </a:r>
            <a:r>
              <a:rPr lang="en-US" altLang="zh-CN" sz="2000" b="0">
                <a:solidFill>
                  <a:srgbClr val="CC0000"/>
                </a:solidFill>
                <a:ea typeface="SimSun" pitchFamily="2" charset="-122"/>
              </a:rPr>
              <a:t>1</a:t>
            </a:r>
          </a:p>
        </p:txBody>
      </p:sp>
      <p:sp>
        <p:nvSpPr>
          <p:cNvPr id="71683" name="Rectangle 3"/>
          <p:cNvSpPr>
            <a:spLocks noGrp="1" noChangeArrowheads="1"/>
          </p:cNvSpPr>
          <p:nvPr>
            <p:ph type="body" idx="1"/>
          </p:nvPr>
        </p:nvSpPr>
        <p:spPr>
          <a:xfrm>
            <a:off x="685800" y="609600"/>
            <a:ext cx="7696200" cy="1143000"/>
          </a:xfrm>
        </p:spPr>
        <p:txBody>
          <a:bodyPr/>
          <a:lstStyle/>
          <a:p>
            <a:pPr marL="0" indent="0" algn="ctr" eaLnBrk="1" hangingPunct="1">
              <a:lnSpc>
                <a:spcPct val="80000"/>
              </a:lnSpc>
              <a:buFontTx/>
              <a:buNone/>
            </a:pPr>
            <a:r>
              <a:rPr lang="en-US" altLang="en-US" sz="2800" b="1">
                <a:solidFill>
                  <a:srgbClr val="CC0000"/>
                </a:solidFill>
              </a:rPr>
              <a:t>A. (1:1-2)</a:t>
            </a:r>
            <a:r>
              <a:rPr lang="en-US" altLang="en-US" sz="2800" b="1"/>
              <a:t> </a:t>
            </a:r>
          </a:p>
          <a:p>
            <a:pPr marL="0" indent="0" algn="ctr" eaLnBrk="1" hangingPunct="1">
              <a:lnSpc>
                <a:spcPct val="80000"/>
              </a:lnSpc>
              <a:buFontTx/>
              <a:buNone/>
            </a:pPr>
            <a:r>
              <a:rPr lang="zh-CN" altLang="en-US" sz="4000" b="1">
                <a:solidFill>
                  <a:srgbClr val="990099"/>
                </a:solidFill>
                <a:effectLst>
                  <a:outerShdw blurRad="38100" dist="38100" dir="2700000" algn="tl">
                    <a:srgbClr val="000000"/>
                  </a:outerShdw>
                </a:effectLst>
                <a:ea typeface="SimSun" pitchFamily="2" charset="-122"/>
              </a:rPr>
              <a:t>问候</a:t>
            </a:r>
            <a:endParaRPr lang="zh-CN" altLang="en-US" sz="2800" b="1">
              <a:ea typeface="SimSun" pitchFamily="2" charset="-122"/>
            </a:endParaRPr>
          </a:p>
        </p:txBody>
      </p:sp>
      <p:sp>
        <p:nvSpPr>
          <p:cNvPr id="71684" name="Text Box 4"/>
          <p:cNvSpPr txBox="1">
            <a:spLocks noChangeArrowheads="1"/>
          </p:cNvSpPr>
          <p:nvPr/>
        </p:nvSpPr>
        <p:spPr bwMode="auto">
          <a:xfrm>
            <a:off x="1295400" y="5105400"/>
            <a:ext cx="7010400"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sz="3200" b="1">
                <a:latin typeface="Verdana" pitchFamily="34" charset="0"/>
                <a:ea typeface="SimSun" pitchFamily="2" charset="-122"/>
              </a:rPr>
              <a:t>与使徒同等</a:t>
            </a:r>
          </a:p>
        </p:txBody>
      </p:sp>
      <p:grpSp>
        <p:nvGrpSpPr>
          <p:cNvPr id="2" name="Group 5"/>
          <p:cNvGrpSpPr>
            <a:grpSpLocks/>
          </p:cNvGrpSpPr>
          <p:nvPr/>
        </p:nvGrpSpPr>
        <p:grpSpPr bwMode="auto">
          <a:xfrm>
            <a:off x="3505200" y="2209800"/>
            <a:ext cx="2133600" cy="2590800"/>
            <a:chOff x="4176" y="2448"/>
            <a:chExt cx="1248" cy="1488"/>
          </a:xfrm>
        </p:grpSpPr>
        <p:sp>
          <p:nvSpPr>
            <p:cNvPr id="220167" name="Rectangle 6"/>
            <p:cNvSpPr>
              <a:spLocks noChangeArrowheads="1"/>
            </p:cNvSpPr>
            <p:nvPr/>
          </p:nvSpPr>
          <p:spPr bwMode="auto">
            <a:xfrm>
              <a:off x="4176" y="2448"/>
              <a:ext cx="1248" cy="1488"/>
            </a:xfrm>
            <a:prstGeom prst="rect">
              <a:avLst/>
            </a:prstGeom>
            <a:solidFill>
              <a:schemeClr val="accent1"/>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pic>
          <p:nvPicPr>
            <p:cNvPr id="220168" name="Picture 7" descr="BD04900_"/>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4225" y="2496"/>
              <a:ext cx="1199" cy="13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220166" name="Text Box 8"/>
          <p:cNvSpPr txBox="1">
            <a:spLocks noChangeArrowheads="1"/>
          </p:cNvSpPr>
          <p:nvPr/>
        </p:nvSpPr>
        <p:spPr bwMode="auto">
          <a:xfrm>
            <a:off x="8447088" y="0"/>
            <a:ext cx="692150" cy="4572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b="1">
                <a:solidFill>
                  <a:srgbClr val="000000"/>
                </a:solidFill>
                <a:latin typeface="Arial" pitchFamily="34" charset="0"/>
              </a:rPr>
              <a:t>288</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grpId="0" nodeType="withEffect">
                                  <p:stCondLst>
                                    <p:cond delay="0"/>
                                  </p:stCondLst>
                                  <p:childTnLst>
                                    <p:set>
                                      <p:cBhvr>
                                        <p:cTn id="6" dur="1" fill="hold">
                                          <p:stCondLst>
                                            <p:cond delay="0"/>
                                          </p:stCondLst>
                                        </p:cTn>
                                        <p:tgtEl>
                                          <p:spTgt spid="71683">
                                            <p:txEl>
                                              <p:pRg st="0" end="0"/>
                                            </p:txEl>
                                          </p:spTgt>
                                        </p:tgtEl>
                                        <p:attrNameLst>
                                          <p:attrName>style.visibility</p:attrName>
                                        </p:attrNameLst>
                                      </p:cBhvr>
                                      <p:to>
                                        <p:strVal val="visible"/>
                                      </p:to>
                                    </p:set>
                                    <p:anim calcmode="lin" valueType="num">
                                      <p:cBhvr>
                                        <p:cTn id="7" dur="1000" fill="hold"/>
                                        <p:tgtEl>
                                          <p:spTgt spid="7168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7168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71683">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71683">
                                            <p:txEl>
                                              <p:pRg st="0" end="0"/>
                                            </p:txEl>
                                          </p:spTgt>
                                        </p:tgtEl>
                                        <p:attrNameLst>
                                          <p:attrName>ppt_y</p:attrName>
                                        </p:attrNameLst>
                                      </p:cBhvr>
                                      <p:tavLst>
                                        <p:tav tm="0" fmla="#ppt_y+(sin(-2*pi*(1-$))*-#ppt_x+cos(-2*pi*(1-$))*(1-#ppt_y))*(1-$)">
                                          <p:val>
                                            <p:fltVal val="0"/>
                                          </p:val>
                                        </p:tav>
                                        <p:tav tm="100000">
                                          <p:val>
                                            <p:fltVal val="1"/>
                                          </p:val>
                                        </p:tav>
                                      </p:tavLst>
                                    </p:anim>
                                  </p:childTnLst>
                                </p:cTn>
                              </p:par>
                              <p:par>
                                <p:cTn id="11" presetID="15" presetClass="entr" presetSubtype="0" fill="hold" grpId="0" nodeType="withEffect">
                                  <p:stCondLst>
                                    <p:cond delay="0"/>
                                  </p:stCondLst>
                                  <p:childTnLst>
                                    <p:set>
                                      <p:cBhvr>
                                        <p:cTn id="12" dur="1" fill="hold">
                                          <p:stCondLst>
                                            <p:cond delay="0"/>
                                          </p:stCondLst>
                                        </p:cTn>
                                        <p:tgtEl>
                                          <p:spTgt spid="71683">
                                            <p:txEl>
                                              <p:pRg st="1" end="1"/>
                                            </p:txEl>
                                          </p:spTgt>
                                        </p:tgtEl>
                                        <p:attrNameLst>
                                          <p:attrName>style.visibility</p:attrName>
                                        </p:attrNameLst>
                                      </p:cBhvr>
                                      <p:to>
                                        <p:strVal val="visible"/>
                                      </p:to>
                                    </p:set>
                                    <p:anim calcmode="lin" valueType="num">
                                      <p:cBhvr>
                                        <p:cTn id="13" dur="1000" fill="hold"/>
                                        <p:tgtEl>
                                          <p:spTgt spid="71683">
                                            <p:txEl>
                                              <p:pRg st="1" end="1"/>
                                            </p:txEl>
                                          </p:spTgt>
                                        </p:tgtEl>
                                        <p:attrNameLst>
                                          <p:attrName>ppt_w</p:attrName>
                                        </p:attrNameLst>
                                      </p:cBhvr>
                                      <p:tavLst>
                                        <p:tav tm="0">
                                          <p:val>
                                            <p:fltVal val="0"/>
                                          </p:val>
                                        </p:tav>
                                        <p:tav tm="100000">
                                          <p:val>
                                            <p:strVal val="#ppt_w"/>
                                          </p:val>
                                        </p:tav>
                                      </p:tavLst>
                                    </p:anim>
                                    <p:anim calcmode="lin" valueType="num">
                                      <p:cBhvr>
                                        <p:cTn id="14" dur="1000" fill="hold"/>
                                        <p:tgtEl>
                                          <p:spTgt spid="71683">
                                            <p:txEl>
                                              <p:pRg st="1" end="1"/>
                                            </p:txEl>
                                          </p:spTgt>
                                        </p:tgtEl>
                                        <p:attrNameLst>
                                          <p:attrName>ppt_h</p:attrName>
                                        </p:attrNameLst>
                                      </p:cBhvr>
                                      <p:tavLst>
                                        <p:tav tm="0">
                                          <p:val>
                                            <p:fltVal val="0"/>
                                          </p:val>
                                        </p:tav>
                                        <p:tav tm="100000">
                                          <p:val>
                                            <p:strVal val="#ppt_h"/>
                                          </p:val>
                                        </p:tav>
                                      </p:tavLst>
                                    </p:anim>
                                    <p:anim calcmode="lin" valueType="num">
                                      <p:cBhvr>
                                        <p:cTn id="15" dur="1000" fill="hold"/>
                                        <p:tgtEl>
                                          <p:spTgt spid="71683">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71683">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12" presetClass="entr" presetSubtype="4" fill="hold" grpId="0" nodeType="clickEffect">
                                  <p:stCondLst>
                                    <p:cond delay="0"/>
                                  </p:stCondLst>
                                  <p:childTnLst>
                                    <p:set>
                                      <p:cBhvr>
                                        <p:cTn id="20" dur="1" fill="hold">
                                          <p:stCondLst>
                                            <p:cond delay="0"/>
                                          </p:stCondLst>
                                        </p:cTn>
                                        <p:tgtEl>
                                          <p:spTgt spid="71684"/>
                                        </p:tgtEl>
                                        <p:attrNameLst>
                                          <p:attrName>style.visibility</p:attrName>
                                        </p:attrNameLst>
                                      </p:cBhvr>
                                      <p:to>
                                        <p:strVal val="visible"/>
                                      </p:to>
                                    </p:set>
                                    <p:animEffect transition="in" filter="slide(fromBottom)">
                                      <p:cBhvr>
                                        <p:cTn id="21" dur="1000"/>
                                        <p:tgtEl>
                                          <p:spTgt spid="71684"/>
                                        </p:tgtEl>
                                      </p:cBhvr>
                                    </p:animEffect>
                                  </p:childTnLst>
                                </p:cTn>
                              </p:par>
                            </p:childTnLst>
                          </p:cTn>
                        </p:par>
                        <p:par>
                          <p:cTn id="22" fill="hold" nodeType="afterGroup">
                            <p:stCondLst>
                              <p:cond delay="1000"/>
                            </p:stCondLst>
                            <p:childTnLst>
                              <p:par>
                                <p:cTn id="23" presetID="9" presetClass="entr" presetSubtype="0" fill="hold" nodeType="after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dissolve">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3" grpId="0" build="p"/>
      <p:bldP spid="71684" grpId="0"/>
    </p:bldLst>
  </p:timing>
</p:sld>
</file>

<file path=ppt/slides/slide108.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bg1"/>
            </a:gs>
            <a:gs pos="100000">
              <a:srgbClr val="767676"/>
            </a:gs>
          </a:gsLst>
          <a:path path="rect">
            <a:fillToRect r="100000" b="100000"/>
          </a:path>
        </a:gradFill>
        <a:effectLst/>
      </p:bgPr>
    </p:bg>
    <p:spTree>
      <p:nvGrpSpPr>
        <p:cNvPr id="1" name=""/>
        <p:cNvGrpSpPr/>
        <p:nvPr/>
      </p:nvGrpSpPr>
      <p:grpSpPr>
        <a:xfrm>
          <a:off x="0" y="0"/>
          <a:ext cx="0" cy="0"/>
          <a:chOff x="0" y="0"/>
          <a:chExt cx="0" cy="0"/>
        </a:xfrm>
      </p:grpSpPr>
      <p:sp>
        <p:nvSpPr>
          <p:cNvPr id="221186" name="Rectangle 2"/>
          <p:cNvSpPr>
            <a:spLocks noGrp="1" noChangeArrowheads="1"/>
          </p:cNvSpPr>
          <p:nvPr>
            <p:ph type="title"/>
          </p:nvPr>
        </p:nvSpPr>
        <p:spPr>
          <a:xfrm>
            <a:off x="152400" y="228600"/>
            <a:ext cx="2971800" cy="182563"/>
          </a:xfrm>
        </p:spPr>
        <p:txBody>
          <a:bodyPr/>
          <a:lstStyle/>
          <a:p>
            <a:pPr eaLnBrk="1" hangingPunct="1"/>
            <a:r>
              <a:rPr lang="zh-CN" altLang="en-US" sz="2000" b="0">
                <a:solidFill>
                  <a:srgbClr val="CC0000"/>
                </a:solidFill>
                <a:ea typeface="SimSun" pitchFamily="2" charset="-122"/>
              </a:rPr>
              <a:t>彼得后书</a:t>
            </a:r>
            <a:r>
              <a:rPr lang="en-US" altLang="zh-CN" sz="2000" b="0">
                <a:solidFill>
                  <a:srgbClr val="CC0000"/>
                </a:solidFill>
                <a:ea typeface="SimSun" pitchFamily="2" charset="-122"/>
              </a:rPr>
              <a:t>1</a:t>
            </a:r>
            <a:endParaRPr lang="en-US" altLang="en-US" sz="2000" b="0">
              <a:solidFill>
                <a:srgbClr val="CC0000"/>
              </a:solidFill>
              <a:ea typeface="SimSun" pitchFamily="2" charset="-122"/>
            </a:endParaRPr>
          </a:p>
        </p:txBody>
      </p:sp>
      <p:sp>
        <p:nvSpPr>
          <p:cNvPr id="72707" name="Rectangle 3"/>
          <p:cNvSpPr>
            <a:spLocks noGrp="1" noChangeArrowheads="1"/>
          </p:cNvSpPr>
          <p:nvPr>
            <p:ph type="body" idx="1"/>
          </p:nvPr>
        </p:nvSpPr>
        <p:spPr>
          <a:xfrm>
            <a:off x="-76200" y="609600"/>
            <a:ext cx="5638800" cy="1143000"/>
          </a:xfrm>
        </p:spPr>
        <p:txBody>
          <a:bodyPr/>
          <a:lstStyle/>
          <a:p>
            <a:pPr marL="0" indent="0" algn="ctr" eaLnBrk="1" hangingPunct="1">
              <a:lnSpc>
                <a:spcPct val="80000"/>
              </a:lnSpc>
              <a:buFontTx/>
              <a:buNone/>
            </a:pPr>
            <a:r>
              <a:rPr lang="en-US" altLang="en-US" sz="2800" b="1">
                <a:solidFill>
                  <a:srgbClr val="CC3300"/>
                </a:solidFill>
              </a:rPr>
              <a:t>B. (1:3-4)</a:t>
            </a:r>
            <a:r>
              <a:rPr lang="en-US" altLang="en-US" sz="2800" b="1"/>
              <a:t> </a:t>
            </a:r>
          </a:p>
          <a:p>
            <a:pPr marL="0" indent="0" algn="ctr" eaLnBrk="1" hangingPunct="1">
              <a:lnSpc>
                <a:spcPct val="80000"/>
              </a:lnSpc>
              <a:buFontTx/>
              <a:buNone/>
            </a:pPr>
            <a:r>
              <a:rPr lang="zh-CN" altLang="en-US" sz="4000" b="1">
                <a:solidFill>
                  <a:srgbClr val="3B3BFF"/>
                </a:solidFill>
                <a:effectLst>
                  <a:outerShdw blurRad="38100" dist="38100" dir="2700000" algn="tl">
                    <a:srgbClr val="C0C0C0"/>
                  </a:outerShdw>
                </a:effectLst>
                <a:ea typeface="SimSun" pitchFamily="2" charset="-122"/>
              </a:rPr>
              <a:t>神的神能</a:t>
            </a:r>
            <a:endParaRPr lang="zh-CN" altLang="en-US" sz="2800" b="1">
              <a:solidFill>
                <a:srgbClr val="3B3BFF"/>
              </a:solidFill>
              <a:effectLst>
                <a:outerShdw blurRad="38100" dist="38100" dir="2700000" algn="tl">
                  <a:srgbClr val="C0C0C0"/>
                </a:outerShdw>
              </a:effectLst>
              <a:ea typeface="SimSun" pitchFamily="2" charset="-122"/>
            </a:endParaRPr>
          </a:p>
        </p:txBody>
      </p:sp>
      <p:sp>
        <p:nvSpPr>
          <p:cNvPr id="72708" name="Text Box 4"/>
          <p:cNvSpPr txBox="1">
            <a:spLocks noChangeArrowheads="1"/>
          </p:cNvSpPr>
          <p:nvPr/>
        </p:nvSpPr>
        <p:spPr bwMode="auto">
          <a:xfrm>
            <a:off x="4876800" y="2971800"/>
            <a:ext cx="3962400" cy="1117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465138" indent="-465138"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40000"/>
              </a:spcBef>
              <a:buFont typeface="Wingdings" pitchFamily="2" charset="2"/>
              <a:buChar char="Ø"/>
            </a:pPr>
            <a:r>
              <a:rPr lang="zh-CN" altLang="en-US" sz="2800" b="1">
                <a:latin typeface="Arial" pitchFamily="34" charset="0"/>
                <a:ea typeface="SimSun" pitchFamily="2" charset="-122"/>
              </a:rPr>
              <a:t>分享神性</a:t>
            </a:r>
          </a:p>
          <a:p>
            <a:pPr eaLnBrk="1" hangingPunct="1">
              <a:spcBef>
                <a:spcPct val="40000"/>
              </a:spcBef>
              <a:buFont typeface="Wingdings" pitchFamily="2" charset="2"/>
              <a:buChar char="Ø"/>
            </a:pPr>
            <a:r>
              <a:rPr lang="zh-CN" altLang="en-US" sz="2800" b="1">
                <a:latin typeface="Arial" pitchFamily="34" charset="0"/>
                <a:ea typeface="SimSun" pitchFamily="2" charset="-122"/>
              </a:rPr>
              <a:t>脱离世界的败坏</a:t>
            </a:r>
            <a:r>
              <a:rPr lang="zh-CN" altLang="en-US" sz="2800">
                <a:latin typeface="Arial" pitchFamily="34" charset="0"/>
                <a:ea typeface="SimSun" pitchFamily="2" charset="-122"/>
              </a:rPr>
              <a:t>  </a:t>
            </a:r>
          </a:p>
        </p:txBody>
      </p:sp>
      <p:grpSp>
        <p:nvGrpSpPr>
          <p:cNvPr id="2" name="Group 5"/>
          <p:cNvGrpSpPr>
            <a:grpSpLocks/>
          </p:cNvGrpSpPr>
          <p:nvPr/>
        </p:nvGrpSpPr>
        <p:grpSpPr bwMode="auto">
          <a:xfrm>
            <a:off x="990600" y="1752600"/>
            <a:ext cx="3276600" cy="1066800"/>
            <a:chOff x="288" y="1104"/>
            <a:chExt cx="2064" cy="672"/>
          </a:xfrm>
        </p:grpSpPr>
        <p:sp>
          <p:nvSpPr>
            <p:cNvPr id="221196" name="AutoShape 6"/>
            <p:cNvSpPr>
              <a:spLocks noChangeArrowheads="1"/>
            </p:cNvSpPr>
            <p:nvPr/>
          </p:nvSpPr>
          <p:spPr bwMode="auto">
            <a:xfrm>
              <a:off x="288" y="1104"/>
              <a:ext cx="2064" cy="672"/>
            </a:xfrm>
            <a:prstGeom prst="downArrow">
              <a:avLst>
                <a:gd name="adj1" fmla="val 50870"/>
                <a:gd name="adj2" fmla="val 57889"/>
              </a:avLst>
            </a:prstGeom>
            <a:solidFill>
              <a:schemeClr val="accent1"/>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221197" name="Text Box 7"/>
            <p:cNvSpPr txBox="1">
              <a:spLocks noChangeArrowheads="1"/>
            </p:cNvSpPr>
            <p:nvPr/>
          </p:nvSpPr>
          <p:spPr bwMode="auto">
            <a:xfrm>
              <a:off x="816" y="1152"/>
              <a:ext cx="1008" cy="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zh-CN" altLang="en-US" sz="2000" b="1">
                  <a:latin typeface="Arial" pitchFamily="34" charset="0"/>
                  <a:ea typeface="SimSun" pitchFamily="2" charset="-122"/>
                </a:rPr>
                <a:t>基督的知识</a:t>
              </a:r>
            </a:p>
          </p:txBody>
        </p:sp>
      </p:grpSp>
      <p:grpSp>
        <p:nvGrpSpPr>
          <p:cNvPr id="3" name="Group 8"/>
          <p:cNvGrpSpPr>
            <a:grpSpLocks/>
          </p:cNvGrpSpPr>
          <p:nvPr/>
        </p:nvGrpSpPr>
        <p:grpSpPr bwMode="auto">
          <a:xfrm>
            <a:off x="1600200" y="2971800"/>
            <a:ext cx="1925638" cy="2911475"/>
            <a:chOff x="851" y="1872"/>
            <a:chExt cx="1213" cy="1834"/>
          </a:xfrm>
        </p:grpSpPr>
        <p:pic>
          <p:nvPicPr>
            <p:cNvPr id="221194" name="Picture 9"/>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0" y="1872"/>
              <a:ext cx="624" cy="18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1195" name="Picture 10" descr="Wom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1" y="1882"/>
              <a:ext cx="519" cy="18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72715" name="Text Box 11"/>
          <p:cNvSpPr txBox="1">
            <a:spLocks noChangeArrowheads="1"/>
          </p:cNvSpPr>
          <p:nvPr/>
        </p:nvSpPr>
        <p:spPr bwMode="auto">
          <a:xfrm>
            <a:off x="1066800" y="6019800"/>
            <a:ext cx="2895600"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sz="2800">
                <a:solidFill>
                  <a:srgbClr val="990000"/>
                </a:solidFill>
                <a:latin typeface="Arial" pitchFamily="34" charset="0"/>
                <a:ea typeface="SimSun" pitchFamily="2" charset="-122"/>
              </a:rPr>
              <a:t>一切</a:t>
            </a:r>
          </a:p>
        </p:txBody>
      </p:sp>
      <p:sp>
        <p:nvSpPr>
          <p:cNvPr id="72716" name="AutoShape 12"/>
          <p:cNvSpPr>
            <a:spLocks noChangeArrowheads="1"/>
          </p:cNvSpPr>
          <p:nvPr/>
        </p:nvSpPr>
        <p:spPr bwMode="auto">
          <a:xfrm>
            <a:off x="3886200" y="4114800"/>
            <a:ext cx="914400" cy="6096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221193" name="Text Box 13"/>
          <p:cNvSpPr txBox="1">
            <a:spLocks noChangeArrowheads="1"/>
          </p:cNvSpPr>
          <p:nvPr/>
        </p:nvSpPr>
        <p:spPr bwMode="auto">
          <a:xfrm>
            <a:off x="8447088" y="0"/>
            <a:ext cx="692150" cy="4572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b="1">
                <a:solidFill>
                  <a:srgbClr val="000000"/>
                </a:solidFill>
                <a:latin typeface="Arial" pitchFamily="34" charset="0"/>
              </a:rPr>
              <a:t>289</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72707">
                                            <p:txEl>
                                              <p:pRg st="0" end="0"/>
                                            </p:txEl>
                                          </p:spTgt>
                                        </p:tgtEl>
                                        <p:attrNameLst>
                                          <p:attrName>style.visibility</p:attrName>
                                        </p:attrNameLst>
                                      </p:cBhvr>
                                      <p:to>
                                        <p:strVal val="visible"/>
                                      </p:to>
                                    </p:set>
                                    <p:animEffect transition="in" filter="fade">
                                      <p:cBhvr>
                                        <p:cTn id="7" dur="1000"/>
                                        <p:tgtEl>
                                          <p:spTgt spid="72707">
                                            <p:txEl>
                                              <p:pRg st="0" end="0"/>
                                            </p:txEl>
                                          </p:spTgt>
                                        </p:tgtEl>
                                      </p:cBhvr>
                                    </p:animEffect>
                                    <p:anim calcmode="lin" valueType="num">
                                      <p:cBhvr>
                                        <p:cTn id="8" dur="1000" fill="hold"/>
                                        <p:tgtEl>
                                          <p:spTgt spid="7270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2707">
                                            <p:txEl>
                                              <p:pRg st="0" end="0"/>
                                            </p:txEl>
                                          </p:spTgt>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72707">
                                            <p:txEl>
                                              <p:pRg st="1" end="1"/>
                                            </p:txEl>
                                          </p:spTgt>
                                        </p:tgtEl>
                                        <p:attrNameLst>
                                          <p:attrName>style.visibility</p:attrName>
                                        </p:attrNameLst>
                                      </p:cBhvr>
                                      <p:to>
                                        <p:strVal val="visible"/>
                                      </p:to>
                                    </p:set>
                                    <p:animEffect transition="in" filter="fade">
                                      <p:cBhvr>
                                        <p:cTn id="12" dur="1000"/>
                                        <p:tgtEl>
                                          <p:spTgt spid="72707">
                                            <p:txEl>
                                              <p:pRg st="1" end="1"/>
                                            </p:txEl>
                                          </p:spTgt>
                                        </p:tgtEl>
                                      </p:cBhvr>
                                    </p:animEffect>
                                    <p:anim calcmode="lin" valueType="num">
                                      <p:cBhvr>
                                        <p:cTn id="13" dur="1000" fill="hold"/>
                                        <p:tgtEl>
                                          <p:spTgt spid="72707">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7270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72715"/>
                                        </p:tgtEl>
                                        <p:attrNameLst>
                                          <p:attrName>style.visibility</p:attrName>
                                        </p:attrNameLst>
                                      </p:cBhvr>
                                      <p:to>
                                        <p:strVal val="visible"/>
                                      </p:to>
                                    </p:set>
                                    <p:anim calcmode="lin" valueType="num">
                                      <p:cBhvr>
                                        <p:cTn id="19" dur="1000" fill="hold"/>
                                        <p:tgtEl>
                                          <p:spTgt spid="72715"/>
                                        </p:tgtEl>
                                        <p:attrNameLst>
                                          <p:attrName>ppt_w</p:attrName>
                                        </p:attrNameLst>
                                      </p:cBhvr>
                                      <p:tavLst>
                                        <p:tav tm="0">
                                          <p:val>
                                            <p:fltVal val="0"/>
                                          </p:val>
                                        </p:tav>
                                        <p:tav tm="100000">
                                          <p:val>
                                            <p:strVal val="#ppt_w"/>
                                          </p:val>
                                        </p:tav>
                                      </p:tavLst>
                                    </p:anim>
                                    <p:anim calcmode="lin" valueType="num">
                                      <p:cBhvr>
                                        <p:cTn id="20" dur="1000" fill="hold"/>
                                        <p:tgtEl>
                                          <p:spTgt spid="72715"/>
                                        </p:tgtEl>
                                        <p:attrNameLst>
                                          <p:attrName>ppt_h</p:attrName>
                                        </p:attrNameLst>
                                      </p:cBhvr>
                                      <p:tavLst>
                                        <p:tav tm="0">
                                          <p:val>
                                            <p:fltVal val="0"/>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6" presetClass="entr" presetSubtype="16"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circle(in)">
                                      <p:cBhvr>
                                        <p:cTn id="25" dur="2000"/>
                                        <p:tgtEl>
                                          <p:spTgt spid="3"/>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47" presetClass="entr" presetSubtype="0" fill="hold"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fade">
                                      <p:cBhvr>
                                        <p:cTn id="30" dur="1000"/>
                                        <p:tgtEl>
                                          <p:spTgt spid="2"/>
                                        </p:tgtEl>
                                      </p:cBhvr>
                                    </p:animEffect>
                                    <p:anim calcmode="lin" valueType="num">
                                      <p:cBhvr>
                                        <p:cTn id="31" dur="1000" fill="hold"/>
                                        <p:tgtEl>
                                          <p:spTgt spid="2"/>
                                        </p:tgtEl>
                                        <p:attrNameLst>
                                          <p:attrName>ppt_x</p:attrName>
                                        </p:attrNameLst>
                                      </p:cBhvr>
                                      <p:tavLst>
                                        <p:tav tm="0">
                                          <p:val>
                                            <p:strVal val="#ppt_x"/>
                                          </p:val>
                                        </p:tav>
                                        <p:tav tm="100000">
                                          <p:val>
                                            <p:strVal val="#ppt_x"/>
                                          </p:val>
                                        </p:tav>
                                      </p:tavLst>
                                    </p:anim>
                                    <p:anim calcmode="lin" valueType="num">
                                      <p:cBhvr>
                                        <p:cTn id="3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12" presetClass="entr" presetSubtype="8" fill="hold" grpId="0" nodeType="clickEffect">
                                  <p:stCondLst>
                                    <p:cond delay="0"/>
                                  </p:stCondLst>
                                  <p:childTnLst>
                                    <p:set>
                                      <p:cBhvr>
                                        <p:cTn id="36" dur="1" fill="hold">
                                          <p:stCondLst>
                                            <p:cond delay="0"/>
                                          </p:stCondLst>
                                        </p:cTn>
                                        <p:tgtEl>
                                          <p:spTgt spid="72716"/>
                                        </p:tgtEl>
                                        <p:attrNameLst>
                                          <p:attrName>style.visibility</p:attrName>
                                        </p:attrNameLst>
                                      </p:cBhvr>
                                      <p:to>
                                        <p:strVal val="visible"/>
                                      </p:to>
                                    </p:set>
                                    <p:animEffect transition="in" filter="slide(fromLeft)">
                                      <p:cBhvr>
                                        <p:cTn id="37" dur="1000"/>
                                        <p:tgtEl>
                                          <p:spTgt spid="72716"/>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2" presetClass="entr" presetSubtype="8" fill="hold" grpId="0" nodeType="clickEffect">
                                  <p:stCondLst>
                                    <p:cond delay="0"/>
                                  </p:stCondLst>
                                  <p:childTnLst>
                                    <p:set>
                                      <p:cBhvr>
                                        <p:cTn id="41" dur="1" fill="hold">
                                          <p:stCondLst>
                                            <p:cond delay="0"/>
                                          </p:stCondLst>
                                        </p:cTn>
                                        <p:tgtEl>
                                          <p:spTgt spid="72708">
                                            <p:txEl>
                                              <p:pRg st="0" end="0"/>
                                            </p:txEl>
                                          </p:spTgt>
                                        </p:tgtEl>
                                        <p:attrNameLst>
                                          <p:attrName>style.visibility</p:attrName>
                                        </p:attrNameLst>
                                      </p:cBhvr>
                                      <p:to>
                                        <p:strVal val="visible"/>
                                      </p:to>
                                    </p:set>
                                    <p:animEffect transition="in" filter="slide(fromLeft)">
                                      <p:cBhvr>
                                        <p:cTn id="42" dur="1000"/>
                                        <p:tgtEl>
                                          <p:spTgt spid="72708">
                                            <p:txEl>
                                              <p:pRg st="0" end="0"/>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2" presetClass="entr" presetSubtype="8" fill="hold" grpId="0" nodeType="clickEffect">
                                  <p:stCondLst>
                                    <p:cond delay="0"/>
                                  </p:stCondLst>
                                  <p:childTnLst>
                                    <p:set>
                                      <p:cBhvr>
                                        <p:cTn id="46" dur="1" fill="hold">
                                          <p:stCondLst>
                                            <p:cond delay="0"/>
                                          </p:stCondLst>
                                        </p:cTn>
                                        <p:tgtEl>
                                          <p:spTgt spid="72708">
                                            <p:txEl>
                                              <p:pRg st="1" end="1"/>
                                            </p:txEl>
                                          </p:spTgt>
                                        </p:tgtEl>
                                        <p:attrNameLst>
                                          <p:attrName>style.visibility</p:attrName>
                                        </p:attrNameLst>
                                      </p:cBhvr>
                                      <p:to>
                                        <p:strVal val="visible"/>
                                      </p:to>
                                    </p:set>
                                    <p:animEffect transition="in" filter="slide(fromLeft)">
                                      <p:cBhvr>
                                        <p:cTn id="47" dur="1000"/>
                                        <p:tgtEl>
                                          <p:spTgt spid="7270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707" grpId="0" build="p"/>
      <p:bldP spid="72708" grpId="0" build="allAtOnce"/>
      <p:bldP spid="72715" grpId="0"/>
      <p:bldP spid="72716" grpId="0" animBg="1"/>
    </p:bldLst>
  </p:timing>
</p:sld>
</file>

<file path=ppt/slides/slide109.xml><?xml version="1.0" encoding="utf-8"?>
<p:sld xmlns:a="http://schemas.openxmlformats.org/drawingml/2006/main" xmlns:r="http://schemas.openxmlformats.org/officeDocument/2006/relationships" xmlns:p="http://schemas.openxmlformats.org/presentationml/2006/main" showMasterPhAnim="0" show="0">
  <p:cSld>
    <p:bg>
      <p:bgPr>
        <a:solidFill>
          <a:srgbClr val="000000"/>
        </a:solidFill>
        <a:effectLst/>
      </p:bgPr>
    </p:bg>
    <p:spTree>
      <p:nvGrpSpPr>
        <p:cNvPr id="1" name=""/>
        <p:cNvGrpSpPr/>
        <p:nvPr/>
      </p:nvGrpSpPr>
      <p:grpSpPr>
        <a:xfrm>
          <a:off x="0" y="0"/>
          <a:ext cx="0" cy="0"/>
          <a:chOff x="0" y="0"/>
          <a:chExt cx="0" cy="0"/>
        </a:xfrm>
      </p:grpSpPr>
      <p:pic>
        <p:nvPicPr>
          <p:cNvPr id="238594"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12700" y="0"/>
            <a:ext cx="5405438" cy="6254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0180" name="WordArt 4"/>
          <p:cNvSpPr>
            <a:spLocks noChangeArrowheads="1" noChangeShapeType="1" noTextEdit="1"/>
          </p:cNvSpPr>
          <p:nvPr/>
        </p:nvSpPr>
        <p:spPr bwMode="auto">
          <a:xfrm>
            <a:off x="5004048" y="764704"/>
            <a:ext cx="3930352" cy="1368152"/>
          </a:xfrm>
          <a:prstGeom prst="rect">
            <a:avLst/>
          </a:prstGeom>
        </p:spPr>
        <p:txBody>
          <a:bodyPr wrap="none" fromWordArt="1">
            <a:prstTxWarp prst="textPlain">
              <a:avLst>
                <a:gd name="adj" fmla="val 46981"/>
              </a:avLst>
            </a:prstTxWarp>
            <a:scene3d>
              <a:camera prst="legacyPerspectiveTopLeft"/>
              <a:lightRig rig="legacyNormal3" dir="r"/>
            </a:scene3d>
            <a:sp3d extrusionH="201600" prstMaterial="legacyMetal">
              <a:extrusionClr>
                <a:srgbClr val="FFFFFF"/>
              </a:extrusionClr>
            </a:sp3d>
          </a:bodyPr>
          <a:lstStyle/>
          <a:p>
            <a:pPr algn="ctr"/>
            <a:r>
              <a:rPr lang="zh-CN" altLang="en-US" sz="3600" b="1" kern="10" dirty="0">
                <a:ln w="9525">
                  <a:round/>
                  <a:headEnd/>
                  <a:tailEnd/>
                </a:ln>
                <a:gradFill rotWithShape="1">
                  <a:gsLst>
                    <a:gs pos="0">
                      <a:srgbClr val="FBEAC7"/>
                    </a:gs>
                    <a:gs pos="9000">
                      <a:srgbClr val="FEE7F2"/>
                    </a:gs>
                    <a:gs pos="17999">
                      <a:srgbClr val="FAC77D"/>
                    </a:gs>
                    <a:gs pos="30499">
                      <a:srgbClr val="FBA97D"/>
                    </a:gs>
                    <a:gs pos="41000">
                      <a:srgbClr val="FBD49C"/>
                    </a:gs>
                    <a:gs pos="50000">
                      <a:srgbClr val="FEE7F2"/>
                    </a:gs>
                    <a:gs pos="59000">
                      <a:srgbClr val="FBD49C"/>
                    </a:gs>
                    <a:gs pos="69501">
                      <a:srgbClr val="FBA97D"/>
                    </a:gs>
                    <a:gs pos="82001">
                      <a:srgbClr val="FAC77D"/>
                    </a:gs>
                    <a:gs pos="91000">
                      <a:srgbClr val="FEE7F2"/>
                    </a:gs>
                    <a:gs pos="100000">
                      <a:srgbClr val="FBEAC7"/>
                    </a:gs>
                  </a:gsLst>
                  <a:lin ang="5400000" scaled="1"/>
                </a:gradFill>
                <a:latin typeface="Arial"/>
                <a:ea typeface="Arial"/>
                <a:cs typeface="Arial"/>
              </a:rPr>
              <a:t>要知道的事，</a:t>
            </a:r>
            <a:endParaRPr lang="en-US" altLang="zh-CN" sz="3600" b="1" kern="10" dirty="0">
              <a:ln w="9525">
                <a:round/>
                <a:headEnd/>
                <a:tailEnd/>
              </a:ln>
              <a:gradFill rotWithShape="1">
                <a:gsLst>
                  <a:gs pos="0">
                    <a:srgbClr val="FBEAC7"/>
                  </a:gs>
                  <a:gs pos="9000">
                    <a:srgbClr val="FEE7F2"/>
                  </a:gs>
                  <a:gs pos="17999">
                    <a:srgbClr val="FAC77D"/>
                  </a:gs>
                  <a:gs pos="30499">
                    <a:srgbClr val="FBA97D"/>
                  </a:gs>
                  <a:gs pos="41000">
                    <a:srgbClr val="FBD49C"/>
                  </a:gs>
                  <a:gs pos="50000">
                    <a:srgbClr val="FEE7F2"/>
                  </a:gs>
                  <a:gs pos="59000">
                    <a:srgbClr val="FBD49C"/>
                  </a:gs>
                  <a:gs pos="69501">
                    <a:srgbClr val="FBA97D"/>
                  </a:gs>
                  <a:gs pos="82001">
                    <a:srgbClr val="FAC77D"/>
                  </a:gs>
                  <a:gs pos="91000">
                    <a:srgbClr val="FEE7F2"/>
                  </a:gs>
                  <a:gs pos="100000">
                    <a:srgbClr val="FBEAC7"/>
                  </a:gs>
                </a:gsLst>
                <a:lin ang="5400000" scaled="1"/>
              </a:gradFill>
              <a:latin typeface="Arial"/>
              <a:ea typeface="Arial"/>
              <a:cs typeface="Arial"/>
            </a:endParaRPr>
          </a:p>
          <a:p>
            <a:pPr algn="ctr"/>
            <a:r>
              <a:rPr lang="zh-CN" altLang="en-US" sz="3600" b="1" kern="10" dirty="0">
                <a:ln w="9525">
                  <a:round/>
                  <a:headEnd/>
                  <a:tailEnd/>
                </a:ln>
                <a:gradFill rotWithShape="1">
                  <a:gsLst>
                    <a:gs pos="0">
                      <a:srgbClr val="FBEAC7"/>
                    </a:gs>
                    <a:gs pos="9000">
                      <a:srgbClr val="FEE7F2"/>
                    </a:gs>
                    <a:gs pos="17999">
                      <a:srgbClr val="FAC77D"/>
                    </a:gs>
                    <a:gs pos="30499">
                      <a:srgbClr val="FBA97D"/>
                    </a:gs>
                    <a:gs pos="41000">
                      <a:srgbClr val="FBD49C"/>
                    </a:gs>
                    <a:gs pos="50000">
                      <a:srgbClr val="FEE7F2"/>
                    </a:gs>
                    <a:gs pos="59000">
                      <a:srgbClr val="FBD49C"/>
                    </a:gs>
                    <a:gs pos="69501">
                      <a:srgbClr val="FBA97D"/>
                    </a:gs>
                    <a:gs pos="82001">
                      <a:srgbClr val="FAC77D"/>
                    </a:gs>
                    <a:gs pos="91000">
                      <a:srgbClr val="FEE7F2"/>
                    </a:gs>
                    <a:gs pos="100000">
                      <a:srgbClr val="FBEAC7"/>
                    </a:gs>
                  </a:gsLst>
                  <a:lin ang="5400000" scaled="1"/>
                </a:gradFill>
                <a:latin typeface="Arial"/>
                <a:ea typeface="Arial"/>
                <a:cs typeface="Arial"/>
              </a:rPr>
              <a:t>要去做的事</a:t>
            </a:r>
          </a:p>
        </p:txBody>
      </p:sp>
      <p:sp>
        <p:nvSpPr>
          <p:cNvPr id="7" name="Rectangle 6"/>
          <p:cNvSpPr>
            <a:spLocks noChangeArrowheads="1"/>
          </p:cNvSpPr>
          <p:nvPr/>
        </p:nvSpPr>
        <p:spPr bwMode="auto">
          <a:xfrm>
            <a:off x="0" y="6337905"/>
            <a:ext cx="9144000" cy="53122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buFont typeface="Wingdings" charset="0"/>
              <a:buNone/>
              <a:defRPr/>
            </a:pPr>
            <a:r>
              <a:rPr lang="en-US" sz="2000" b="1" kern="0" dirty="0">
                <a:solidFill>
                  <a:srgbClr val="FFFFFF"/>
                </a:solidFill>
                <a:effectLst>
                  <a:outerShdw blurRad="38100" dist="38100" dir="2700000" algn="tl">
                    <a:srgbClr val="000000"/>
                  </a:outerShdw>
                </a:effectLst>
                <a:latin typeface="Arial"/>
                <a:ea typeface="ＭＳ Ｐゴシック" charset="0"/>
                <a:cs typeface="Arial"/>
              </a:rPr>
              <a:t>Dr. Rick Griffith • </a:t>
            </a:r>
            <a:r>
              <a:rPr lang="zh-CN" altLang="en-US" sz="2000" b="1" kern="0" dirty="0">
                <a:solidFill>
                  <a:srgbClr val="FFFFFF"/>
                </a:solidFill>
                <a:effectLst>
                  <a:outerShdw blurRad="38100" dist="38100" dir="2700000" algn="tl">
                    <a:srgbClr val="000000"/>
                  </a:outerShdw>
                </a:effectLst>
                <a:latin typeface="Arial"/>
                <a:ea typeface="ＭＳ Ｐゴシック" charset="0"/>
                <a:cs typeface="Arial"/>
              </a:rPr>
              <a:t>新加坡神学院 </a:t>
            </a:r>
            <a:r>
              <a:rPr lang="en-US" sz="2000" b="1" kern="0" dirty="0">
                <a:solidFill>
                  <a:srgbClr val="FFFFFF"/>
                </a:solidFill>
                <a:effectLst>
                  <a:outerShdw blurRad="38100" dist="38100" dir="2700000" algn="tl">
                    <a:srgbClr val="000000"/>
                  </a:outerShdw>
                </a:effectLst>
                <a:latin typeface="Arial"/>
                <a:ea typeface="ＭＳ Ｐゴシック" charset="0"/>
                <a:cs typeface="Arial"/>
              </a:rPr>
              <a:t>• BibleStudyDownloads.org</a:t>
            </a:r>
          </a:p>
        </p:txBody>
      </p:sp>
      <p:sp>
        <p:nvSpPr>
          <p:cNvPr id="10" name="Rectangle 5"/>
          <p:cNvSpPr txBox="1">
            <a:spLocks noChangeArrowheads="1"/>
          </p:cNvSpPr>
          <p:nvPr/>
        </p:nvSpPr>
        <p:spPr bwMode="auto">
          <a:xfrm>
            <a:off x="3856085" y="4374232"/>
            <a:ext cx="525212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1"/>
                </a:solidFill>
                <a:latin typeface="+mj-lt"/>
                <a:ea typeface="ＭＳ Ｐゴシック" charset="-128"/>
                <a:cs typeface="ＭＳ Ｐゴシック" charset="-128"/>
              </a:defRPr>
            </a:lvl1pPr>
            <a:lvl2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5pPr>
            <a:lvl6pPr marL="457200" algn="ctr" rtl="0" fontAlgn="base">
              <a:spcBef>
                <a:spcPct val="0"/>
              </a:spcBef>
              <a:spcAft>
                <a:spcPct val="0"/>
              </a:spcAft>
              <a:defRPr sz="4400" b="1">
                <a:solidFill>
                  <a:schemeClr val="tx1"/>
                </a:solidFill>
                <a:latin typeface="Arial" pitchFamily="26" charset="0"/>
              </a:defRPr>
            </a:lvl6pPr>
            <a:lvl7pPr marL="914400" algn="ctr" rtl="0" fontAlgn="base">
              <a:spcBef>
                <a:spcPct val="0"/>
              </a:spcBef>
              <a:spcAft>
                <a:spcPct val="0"/>
              </a:spcAft>
              <a:defRPr sz="4400" b="1">
                <a:solidFill>
                  <a:schemeClr val="tx1"/>
                </a:solidFill>
                <a:latin typeface="Arial" pitchFamily="26" charset="0"/>
              </a:defRPr>
            </a:lvl7pPr>
            <a:lvl8pPr marL="1371600" algn="ctr" rtl="0" fontAlgn="base">
              <a:spcBef>
                <a:spcPct val="0"/>
              </a:spcBef>
              <a:spcAft>
                <a:spcPct val="0"/>
              </a:spcAft>
              <a:defRPr sz="4400" b="1">
                <a:solidFill>
                  <a:schemeClr val="tx1"/>
                </a:solidFill>
                <a:latin typeface="Arial" pitchFamily="26" charset="0"/>
              </a:defRPr>
            </a:lvl8pPr>
            <a:lvl9pPr marL="1828800" algn="ctr" rtl="0" fontAlgn="base">
              <a:spcBef>
                <a:spcPct val="0"/>
              </a:spcBef>
              <a:spcAft>
                <a:spcPct val="0"/>
              </a:spcAft>
              <a:defRPr sz="4400" b="1">
                <a:solidFill>
                  <a:schemeClr val="tx1"/>
                </a:solidFill>
                <a:latin typeface="Arial" pitchFamily="26" charset="0"/>
              </a:defRPr>
            </a:lvl9pPr>
          </a:lstStyle>
          <a:p>
            <a:pPr eaLnBrk="1" hangingPunct="1"/>
            <a:r>
              <a:rPr lang="en-US" dirty="0" err="1">
                <a:solidFill>
                  <a:srgbClr val="FFFFFF"/>
                </a:solidFill>
                <a:ea typeface="ＭＳ Ｐゴシック" charset="0"/>
                <a:cs typeface="ＭＳ Ｐゴシック" charset="0"/>
              </a:rPr>
              <a:t>彼得后书</a:t>
            </a:r>
            <a:r>
              <a:rPr lang="en-US" dirty="0">
                <a:solidFill>
                  <a:srgbClr val="FFFFFF"/>
                </a:solidFill>
                <a:ea typeface="ＭＳ Ｐゴシック" charset="0"/>
                <a:cs typeface="ＭＳ Ｐゴシック" charset="0"/>
              </a:rPr>
              <a:t> 1:1-11</a:t>
            </a:r>
          </a:p>
        </p:txBody>
      </p:sp>
    </p:spTree>
    <p:extLst>
      <p:ext uri="{BB962C8B-B14F-4D97-AF65-F5344CB8AC3E}">
        <p14:creationId xmlns:p14="http://schemas.microsoft.com/office/powerpoint/2010/main" val="1023698125"/>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p:nvPr/>
        </p:nvPicPr>
        <p:blipFill rotWithShape="1">
          <a:blip r:embed="rId2">
            <a:extLst>
              <a:ext uri="{28A0092B-C50C-407E-A947-70E740481C1C}">
                <a14:useLocalDpi xmlns:a14="http://schemas.microsoft.com/office/drawing/2010/main" val="0"/>
              </a:ext>
            </a:extLst>
          </a:blip>
          <a:srcRect l="19401" t="13197" b="22621"/>
          <a:stretch/>
        </p:blipFill>
        <p:spPr bwMode="auto">
          <a:xfrm>
            <a:off x="22281" y="404090"/>
            <a:ext cx="5392538" cy="6453909"/>
          </a:xfrm>
          <a:prstGeom prst="rect">
            <a:avLst/>
          </a:prstGeom>
          <a:noFill/>
          <a:ln>
            <a:noFill/>
          </a:ln>
        </p:spPr>
      </p:pic>
      <p:sp>
        <p:nvSpPr>
          <p:cNvPr id="5" name="Text Box 6"/>
          <p:cNvSpPr txBox="1">
            <a:spLocks noChangeArrowheads="1"/>
          </p:cNvSpPr>
          <p:nvPr/>
        </p:nvSpPr>
        <p:spPr bwMode="auto">
          <a:xfrm>
            <a:off x="4418856" y="188094"/>
            <a:ext cx="4725144" cy="230480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t"/>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Arial" charset="0"/>
              </a:rPr>
              <a:t>信心要加上美德</a:t>
            </a:r>
            <a:endParaRPr kumimoji="0" lang="en-US" altLang="zh-CN"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Arial" charset="0"/>
              </a:rPr>
              <a:t>假博士的行为</a:t>
            </a:r>
            <a:endParaRPr kumimoji="0" lang="en-US" altLang="zh-CN"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Arial" charset="0"/>
              </a:rPr>
              <a:t>主再来之前要勤奋</a:t>
            </a:r>
            <a:endParaRPr kumimoji="0" lang="en-US"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Arial" charset="0"/>
            </a:endParaRPr>
          </a:p>
        </p:txBody>
      </p:sp>
      <p:sp>
        <p:nvSpPr>
          <p:cNvPr id="4" name="Rectangle 3"/>
          <p:cNvSpPr txBox="1">
            <a:spLocks noChangeArrowheads="1"/>
          </p:cNvSpPr>
          <p:nvPr/>
        </p:nvSpPr>
        <p:spPr bwMode="auto">
          <a:xfrm>
            <a:off x="0" y="6400800"/>
            <a:ext cx="9144000" cy="457200"/>
          </a:xfrm>
          <a:prstGeom prst="rect">
            <a:avLst/>
          </a:prstGeom>
          <a:solidFill>
            <a:srgbClr val="000000"/>
          </a:solidFill>
          <a:ln>
            <a:noFill/>
          </a:ln>
          <a:effectLst>
            <a:outerShdw blurRad="63500" dist="35921" dir="2700000" algn="ctr" rotWithShape="0">
              <a:srgbClr val="808080">
                <a:alpha val="74998"/>
              </a:srgbClr>
            </a:outerShdw>
          </a:effectLst>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rPr>
              <a:t>巴里 赫德尔斯顿 </a:t>
            </a:r>
            <a:r>
              <a:rPr kumimoji="0" lang="en-US" altLang="zh-CN"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rPr>
              <a:t>《</a:t>
            </a:r>
            <a:r>
              <a:rPr kumimoji="0" lang="zh-CN" altLang="en-US"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rPr>
              <a:t>藏头诗圣经</a:t>
            </a:r>
            <a:r>
              <a:rPr kumimoji="0" lang="en-US" altLang="zh-CN"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rPr>
              <a:t>》</a:t>
            </a:r>
            <a:endParaRPr kumimoji="0" lang="en-US"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endParaRPr>
          </a:p>
        </p:txBody>
      </p:sp>
      <p:sp>
        <p:nvSpPr>
          <p:cNvPr id="6" name="Title 1"/>
          <p:cNvSpPr txBox="1">
            <a:spLocks/>
          </p:cNvSpPr>
          <p:nvPr/>
        </p:nvSpPr>
        <p:spPr bwMode="auto">
          <a:xfrm>
            <a:off x="4644008" y="2060848"/>
            <a:ext cx="4300538" cy="1871662"/>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3600" b="1">
                <a:solidFill>
                  <a:schemeClr val="tx2"/>
                </a:solidFill>
                <a:latin typeface="+mj-lt"/>
                <a:ea typeface="ＭＳ Ｐゴシック" charset="-128"/>
                <a:cs typeface="ＭＳ Ｐゴシック" charset="-128"/>
              </a:defRPr>
            </a:lvl1pPr>
            <a:lvl2pPr algn="l" rtl="0" eaLnBrk="0" fontAlgn="base" hangingPunct="0">
              <a:lnSpc>
                <a:spcPct val="90000"/>
              </a:lnSpc>
              <a:spcBef>
                <a:spcPct val="0"/>
              </a:spcBef>
              <a:spcAft>
                <a:spcPct val="0"/>
              </a:spcAft>
              <a:defRPr sz="3600" b="1">
                <a:solidFill>
                  <a:schemeClr val="tx2"/>
                </a:solidFill>
                <a:latin typeface="Arial" pitchFamily="-110" charset="0"/>
                <a:ea typeface="ＭＳ Ｐゴシック" charset="-128"/>
                <a:cs typeface="ＭＳ Ｐゴシック" charset="-128"/>
              </a:defRPr>
            </a:lvl2pPr>
            <a:lvl3pPr algn="l" rtl="0" eaLnBrk="0" fontAlgn="base" hangingPunct="0">
              <a:lnSpc>
                <a:spcPct val="90000"/>
              </a:lnSpc>
              <a:spcBef>
                <a:spcPct val="0"/>
              </a:spcBef>
              <a:spcAft>
                <a:spcPct val="0"/>
              </a:spcAft>
              <a:defRPr sz="3600" b="1">
                <a:solidFill>
                  <a:schemeClr val="tx2"/>
                </a:solidFill>
                <a:latin typeface="Arial" pitchFamily="-110" charset="0"/>
                <a:ea typeface="ＭＳ Ｐゴシック" charset="-128"/>
                <a:cs typeface="ＭＳ Ｐゴシック" charset="-128"/>
              </a:defRPr>
            </a:lvl3pPr>
            <a:lvl4pPr algn="l" rtl="0" eaLnBrk="0" fontAlgn="base" hangingPunct="0">
              <a:lnSpc>
                <a:spcPct val="90000"/>
              </a:lnSpc>
              <a:spcBef>
                <a:spcPct val="0"/>
              </a:spcBef>
              <a:spcAft>
                <a:spcPct val="0"/>
              </a:spcAft>
              <a:defRPr sz="3600" b="1">
                <a:solidFill>
                  <a:schemeClr val="tx2"/>
                </a:solidFill>
                <a:latin typeface="Arial" pitchFamily="-110" charset="0"/>
                <a:ea typeface="ＭＳ Ｐゴシック" charset="-128"/>
                <a:cs typeface="ＭＳ Ｐゴシック" charset="-128"/>
              </a:defRPr>
            </a:lvl4pPr>
            <a:lvl5pPr algn="l" rtl="0" eaLnBrk="0" fontAlgn="base" hangingPunct="0">
              <a:lnSpc>
                <a:spcPct val="90000"/>
              </a:lnSpc>
              <a:spcBef>
                <a:spcPct val="0"/>
              </a:spcBef>
              <a:spcAft>
                <a:spcPct val="0"/>
              </a:spcAft>
              <a:defRPr sz="3600" b="1">
                <a:solidFill>
                  <a:schemeClr val="tx2"/>
                </a:solidFill>
                <a:latin typeface="Arial" pitchFamily="-110" charset="0"/>
                <a:ea typeface="ＭＳ Ｐゴシック" charset="-128"/>
                <a:cs typeface="ＭＳ Ｐゴシック" charset="-128"/>
              </a:defRPr>
            </a:lvl5pPr>
            <a:lvl6pPr marL="457200" algn="l" rtl="0" fontAlgn="base">
              <a:lnSpc>
                <a:spcPct val="90000"/>
              </a:lnSpc>
              <a:spcBef>
                <a:spcPct val="0"/>
              </a:spcBef>
              <a:spcAft>
                <a:spcPct val="0"/>
              </a:spcAft>
              <a:defRPr sz="3600" b="1">
                <a:solidFill>
                  <a:schemeClr val="tx2"/>
                </a:solidFill>
                <a:latin typeface="Arial" pitchFamily="-110" charset="0"/>
              </a:defRPr>
            </a:lvl6pPr>
            <a:lvl7pPr marL="914400" algn="l" rtl="0" fontAlgn="base">
              <a:lnSpc>
                <a:spcPct val="90000"/>
              </a:lnSpc>
              <a:spcBef>
                <a:spcPct val="0"/>
              </a:spcBef>
              <a:spcAft>
                <a:spcPct val="0"/>
              </a:spcAft>
              <a:defRPr sz="3600" b="1">
                <a:solidFill>
                  <a:schemeClr val="tx2"/>
                </a:solidFill>
                <a:latin typeface="Arial" pitchFamily="-110" charset="0"/>
              </a:defRPr>
            </a:lvl7pPr>
            <a:lvl8pPr marL="1371600" algn="l" rtl="0" fontAlgn="base">
              <a:lnSpc>
                <a:spcPct val="90000"/>
              </a:lnSpc>
              <a:spcBef>
                <a:spcPct val="0"/>
              </a:spcBef>
              <a:spcAft>
                <a:spcPct val="0"/>
              </a:spcAft>
              <a:defRPr sz="3600" b="1">
                <a:solidFill>
                  <a:schemeClr val="tx2"/>
                </a:solidFill>
                <a:latin typeface="Arial" pitchFamily="-110" charset="0"/>
              </a:defRPr>
            </a:lvl8pPr>
            <a:lvl9pPr marL="1828800" algn="l" rtl="0" fontAlgn="base">
              <a:lnSpc>
                <a:spcPct val="90000"/>
              </a:lnSpc>
              <a:spcBef>
                <a:spcPct val="0"/>
              </a:spcBef>
              <a:spcAft>
                <a:spcPct val="0"/>
              </a:spcAft>
              <a:defRPr sz="3600" b="1">
                <a:solidFill>
                  <a:schemeClr val="tx2"/>
                </a:solidFill>
                <a:latin typeface="Arial" pitchFamily="-110" charset="0"/>
              </a:defRPr>
            </a:lvl9pPr>
          </a:lstStyle>
          <a:p>
            <a:pPr marL="176213" marR="0" lvl="0" indent="0" algn="r" defTabSz="914400" rtl="0" eaLnBrk="1" fontAlgn="base" latinLnBrk="0" hangingPunct="1">
              <a:lnSpc>
                <a:spcPct val="90000"/>
              </a:lnSpc>
              <a:spcBef>
                <a:spcPct val="0"/>
              </a:spcBef>
              <a:spcAft>
                <a:spcPct val="0"/>
              </a:spcAft>
              <a:buClrTx/>
              <a:buSzTx/>
              <a:buFontTx/>
              <a:buNone/>
              <a:tabLst/>
              <a:defRPr/>
            </a:pPr>
            <a:r>
              <a:rPr kumimoji="0" lang="zh-SG" altLang="en-US" sz="3600" b="1" i="0" u="none" strike="noStrike" kern="1200" cap="none" spc="0" normalizeH="0" baseline="0" noProof="0" dirty="0">
                <a:ln>
                  <a:noFill/>
                </a:ln>
                <a:solidFill>
                  <a:srgbClr val="070000"/>
                </a:solidFill>
                <a:effectLst/>
                <a:uLnTx/>
                <a:uFillTx/>
                <a:latin typeface="Microsoft YaHei UI" panose="020B0503020204020204" pitchFamily="34" charset="-122"/>
                <a:ea typeface="Microsoft YaHei UI" panose="020B0503020204020204" pitchFamily="34" charset="-122"/>
                <a:cs typeface="Arial"/>
              </a:rPr>
              <a:t>彼得后书</a:t>
            </a:r>
          </a:p>
        </p:txBody>
      </p:sp>
      <p:sp>
        <p:nvSpPr>
          <p:cNvPr id="7" name="Text Box 6"/>
          <p:cNvSpPr txBox="1">
            <a:spLocks noChangeArrowheads="1"/>
          </p:cNvSpPr>
          <p:nvPr/>
        </p:nvSpPr>
        <p:spPr bwMode="auto">
          <a:xfrm>
            <a:off x="4129931" y="188094"/>
            <a:ext cx="433388" cy="1152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t"/>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70000"/>
                </a:solidFill>
                <a:effectLst/>
                <a:uLnTx/>
                <a:uFillTx/>
                <a:latin typeface="Microsoft YaHei UI" panose="020B0503020204020204" pitchFamily="34" charset="-122"/>
                <a:ea typeface="Microsoft YaHei UI" panose="020B0503020204020204" pitchFamily="34" charset="-122"/>
                <a:cs typeface="Arial" charset="0"/>
              </a:rPr>
              <a:t>1</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70000"/>
                </a:solidFill>
                <a:effectLst/>
                <a:uLnTx/>
                <a:uFillTx/>
                <a:latin typeface="Microsoft YaHei UI" panose="020B0503020204020204" pitchFamily="34" charset="-122"/>
                <a:ea typeface="Microsoft YaHei UI" panose="020B0503020204020204" pitchFamily="34" charset="-122"/>
                <a:cs typeface="Arial" charset="0"/>
              </a:rPr>
              <a:t>2</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70000"/>
                </a:solidFill>
                <a:effectLst/>
                <a:uLnTx/>
                <a:uFillTx/>
                <a:latin typeface="Microsoft YaHei UI" panose="020B0503020204020204" pitchFamily="34" charset="-122"/>
                <a:ea typeface="Microsoft YaHei UI" panose="020B0503020204020204" pitchFamily="34" charset="-122"/>
                <a:cs typeface="Arial" charset="0"/>
              </a:rPr>
              <a:t>3</a:t>
            </a:r>
          </a:p>
        </p:txBody>
      </p:sp>
    </p:spTree>
    <p:extLst>
      <p:ext uri="{BB962C8B-B14F-4D97-AF65-F5344CB8AC3E}">
        <p14:creationId xmlns:p14="http://schemas.microsoft.com/office/powerpoint/2010/main" val="1936450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0"/>
            <a:ext cx="9178889" cy="5949280"/>
          </a:xfrm>
          <a:prstGeom prst="rect">
            <a:avLst/>
          </a:prstGeom>
        </p:spPr>
      </p:pic>
      <p:sp>
        <p:nvSpPr>
          <p:cNvPr id="900098" name="Rectangle 2"/>
          <p:cNvSpPr>
            <a:spLocks noGrp="1" noChangeArrowheads="1"/>
          </p:cNvSpPr>
          <p:nvPr>
            <p:ph type="ctrTitle"/>
          </p:nvPr>
        </p:nvSpPr>
        <p:spPr>
          <a:xfrm>
            <a:off x="0" y="2028003"/>
            <a:ext cx="3779912" cy="3921277"/>
          </a:xfrm>
          <a:effectLst>
            <a:outerShdw blurRad="63500" dist="35921" dir="2700000" algn="ctr" rotWithShape="0">
              <a:schemeClr val="tx2">
                <a:alpha val="74998"/>
              </a:schemeClr>
            </a:outerShdw>
          </a:effectLst>
        </p:spPr>
        <p:txBody>
          <a:bodyPr anchor="ctr"/>
          <a:lstStyle/>
          <a:p>
            <a:pPr>
              <a:defRPr/>
            </a:pPr>
            <a:r>
              <a:rPr lang="zh-CN" altLang="en-US" sz="4800" b="1" dirty="0">
                <a:effectLst>
                  <a:glow rad="127000">
                    <a:schemeClr val="tx1"/>
                  </a:glow>
                </a:effectLst>
                <a:latin typeface="Arial" charset="0"/>
                <a:ea typeface="ＭＳ Ｐゴシック" charset="0"/>
                <a:cs typeface="ＭＳ Ｐゴシック" charset="0"/>
              </a:rPr>
              <a:t>你想要更多的知识吗？</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78077582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0300" y="0"/>
            <a:ext cx="6862952" cy="6858000"/>
          </a:xfrm>
          <a:prstGeom prst="rect">
            <a:avLst/>
          </a:prstGeom>
        </p:spPr>
      </p:pic>
      <p:sp>
        <p:nvSpPr>
          <p:cNvPr id="900098" name="Rectangle 2"/>
          <p:cNvSpPr>
            <a:spLocks noGrp="1" noChangeArrowheads="1"/>
          </p:cNvSpPr>
          <p:nvPr>
            <p:ph type="ctrTitle"/>
          </p:nvPr>
        </p:nvSpPr>
        <p:spPr>
          <a:xfrm>
            <a:off x="0" y="-1107504"/>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Knowledge </a:t>
            </a:r>
            <a:r>
              <a:rPr lang="zh-TW" altLang="en-US" sz="5400" b="1" dirty="0">
                <a:effectLst>
                  <a:glow rad="127000">
                    <a:schemeClr val="tx1"/>
                  </a:glow>
                </a:effectLst>
                <a:latin typeface="Arial" charset="0"/>
                <a:ea typeface="ＭＳ Ｐゴシック" charset="0"/>
                <a:cs typeface="ＭＳ Ｐゴシック" charset="0"/>
              </a:rPr>
              <a:t>知识</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82381350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Arial" charset="0"/>
                <a:ea typeface="ＭＳ Ｐゴシック" charset="0"/>
                <a:cs typeface="ＭＳ Ｐゴシック" charset="0"/>
              </a:rPr>
              <a:t>知识是无穷的</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23528" y="1987349"/>
            <a:ext cx="4536504" cy="4870652"/>
          </a:xfrm>
          <a:prstGeom prst="rect">
            <a:avLst/>
          </a:prstGeom>
        </p:spPr>
      </p:pic>
    </p:spTree>
    <p:extLst>
      <p:ext uri="{BB962C8B-B14F-4D97-AF65-F5344CB8AC3E}">
        <p14:creationId xmlns:p14="http://schemas.microsoft.com/office/powerpoint/2010/main" val="2110157043"/>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1484784"/>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Arial" charset="0"/>
                <a:ea typeface="ＭＳ Ｐゴシック" charset="0"/>
                <a:cs typeface="ＭＳ Ｐゴシック" charset="0"/>
              </a:rPr>
              <a:t>知识的骄傲</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11286" y="1737312"/>
            <a:ext cx="9144000" cy="5148072"/>
          </a:xfrm>
          <a:prstGeom prst="rect">
            <a:avLst/>
          </a:prstGeom>
        </p:spPr>
      </p:pic>
    </p:spTree>
    <p:extLst>
      <p:ext uri="{BB962C8B-B14F-4D97-AF65-F5344CB8AC3E}">
        <p14:creationId xmlns:p14="http://schemas.microsoft.com/office/powerpoint/2010/main" val="3084809125"/>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Arial" charset="0"/>
                <a:ea typeface="ＭＳ Ｐゴシック" charset="0"/>
                <a:cs typeface="ＭＳ Ｐゴシック" charset="0"/>
              </a:rPr>
              <a:t>反智主义</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flipH="1">
            <a:off x="-11286" y="1737312"/>
            <a:ext cx="9144000" cy="5148072"/>
          </a:xfrm>
          <a:prstGeom prst="rect">
            <a:avLst/>
          </a:prstGeom>
        </p:spPr>
      </p:pic>
    </p:spTree>
    <p:extLst>
      <p:ext uri="{BB962C8B-B14F-4D97-AF65-F5344CB8AC3E}">
        <p14:creationId xmlns:p14="http://schemas.microsoft.com/office/powerpoint/2010/main" val="150539113"/>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p:cNvSpPr>
            <a:spLocks noGrp="1" noChangeArrowheads="1"/>
          </p:cNvSpPr>
          <p:nvPr>
            <p:ph type="title" idx="4294967295"/>
          </p:nvPr>
        </p:nvSpPr>
        <p:spPr/>
        <p:txBody>
          <a:bodyPr/>
          <a:lstStyle/>
          <a:p>
            <a:pPr eaLnBrk="1" hangingPunct="1"/>
            <a:r>
              <a:rPr lang="en-US" altLang="en-US" sz="4800" b="1"/>
              <a:t>Contrast between 2 Letters</a:t>
            </a:r>
          </a:p>
        </p:txBody>
      </p:sp>
      <p:sp>
        <p:nvSpPr>
          <p:cNvPr id="198659" name="Rectangle 3"/>
          <p:cNvSpPr>
            <a:spLocks noChangeArrowheads="1"/>
          </p:cNvSpPr>
          <p:nvPr/>
        </p:nvSpPr>
        <p:spPr bwMode="auto">
          <a:xfrm>
            <a:off x="0" y="914400"/>
            <a:ext cx="9144000" cy="59436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zh-CN" sz="2800" b="1">
                <a:solidFill>
                  <a:schemeClr val="bg1"/>
                </a:solidFill>
                <a:latin typeface="Times" charset="0"/>
                <a:ea typeface="SimSun" pitchFamily="2" charset="-122"/>
              </a:rPr>
              <a:t> </a:t>
            </a:r>
          </a:p>
        </p:txBody>
      </p:sp>
      <p:sp>
        <p:nvSpPr>
          <p:cNvPr id="198660" name="Text Box 4"/>
          <p:cNvSpPr txBox="1">
            <a:spLocks noChangeArrowheads="1"/>
          </p:cNvSpPr>
          <p:nvPr/>
        </p:nvSpPr>
        <p:spPr bwMode="auto">
          <a:xfrm>
            <a:off x="8451850" y="0"/>
            <a:ext cx="692150" cy="4572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b="1">
                <a:solidFill>
                  <a:srgbClr val="000000"/>
                </a:solidFill>
                <a:latin typeface="Arial" pitchFamily="34" charset="0"/>
              </a:rPr>
              <a:t>287</a:t>
            </a:r>
          </a:p>
        </p:txBody>
      </p:sp>
      <p:sp>
        <p:nvSpPr>
          <p:cNvPr id="198661" name="Text Box 5"/>
          <p:cNvSpPr txBox="1">
            <a:spLocks noChangeArrowheads="1"/>
          </p:cNvSpPr>
          <p:nvPr/>
        </p:nvSpPr>
        <p:spPr bwMode="auto">
          <a:xfrm>
            <a:off x="2359025" y="663575"/>
            <a:ext cx="4313238" cy="641350"/>
          </a:xfrm>
          <a:prstGeom prst="rect">
            <a:avLst/>
          </a:prstGeom>
          <a:solidFill>
            <a:schemeClr val="accent2">
              <a:lumMod val="20000"/>
              <a:lumOff val="80000"/>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sz="3600" b="1">
                <a:solidFill>
                  <a:srgbClr val="000000"/>
                </a:solidFill>
                <a:latin typeface="Arial" pitchFamily="34" charset="0"/>
                <a:ea typeface="SimSun" pitchFamily="2" charset="-122"/>
              </a:rPr>
              <a:t>比较彼得的两封书信</a:t>
            </a:r>
            <a:endParaRPr lang="en-US" altLang="en-US" sz="3600" b="1">
              <a:solidFill>
                <a:srgbClr val="000000"/>
              </a:solidFill>
              <a:latin typeface="Arial" pitchFamily="34" charset="0"/>
              <a:ea typeface="SimSun" pitchFamily="2" charset="-122"/>
            </a:endParaRPr>
          </a:p>
        </p:txBody>
      </p:sp>
      <p:grpSp>
        <p:nvGrpSpPr>
          <p:cNvPr id="2" name="Group 6"/>
          <p:cNvGrpSpPr>
            <a:grpSpLocks/>
          </p:cNvGrpSpPr>
          <p:nvPr/>
        </p:nvGrpSpPr>
        <p:grpSpPr bwMode="auto">
          <a:xfrm>
            <a:off x="-7938" y="1524000"/>
            <a:ext cx="9151938" cy="4876800"/>
            <a:chOff x="-5" y="960"/>
            <a:chExt cx="5477" cy="3072"/>
          </a:xfrm>
        </p:grpSpPr>
        <p:sp>
          <p:nvSpPr>
            <p:cNvPr id="198664" name="Rectangle 7"/>
            <p:cNvSpPr>
              <a:spLocks noChangeArrowheads="1"/>
            </p:cNvSpPr>
            <p:nvPr/>
          </p:nvSpPr>
          <p:spPr bwMode="auto">
            <a:xfrm>
              <a:off x="72" y="1386"/>
              <a:ext cx="1877" cy="5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sz="2800" b="1" i="1">
                  <a:solidFill>
                    <a:srgbClr val="FFFF00"/>
                  </a:solidFill>
                  <a:latin typeface="Arial" pitchFamily="34" charset="0"/>
                  <a:ea typeface="SimSun" pitchFamily="2" charset="-122"/>
                </a:rPr>
                <a:t>问题本质</a:t>
              </a:r>
            </a:p>
          </p:txBody>
        </p:sp>
        <p:sp>
          <p:nvSpPr>
            <p:cNvPr id="198665" name="Rectangle 8"/>
            <p:cNvSpPr>
              <a:spLocks noChangeArrowheads="1"/>
            </p:cNvSpPr>
            <p:nvPr/>
          </p:nvSpPr>
          <p:spPr bwMode="auto">
            <a:xfrm>
              <a:off x="1949" y="1386"/>
              <a:ext cx="1694" cy="5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sz="2800" b="1">
                  <a:solidFill>
                    <a:schemeClr val="bg1"/>
                  </a:solidFill>
                  <a:latin typeface="Arial" pitchFamily="34" charset="0"/>
                  <a:ea typeface="SimSun" pitchFamily="2" charset="-122"/>
                </a:rPr>
                <a:t>逼迫</a:t>
              </a:r>
              <a:r>
                <a:rPr lang="en-US" altLang="zh-CN" sz="2800" b="1">
                  <a:solidFill>
                    <a:schemeClr val="bg1"/>
                  </a:solidFill>
                  <a:latin typeface="Arial" pitchFamily="34" charset="0"/>
                  <a:ea typeface="SimSun" pitchFamily="2" charset="-122"/>
                </a:rPr>
                <a:t>(</a:t>
              </a:r>
              <a:r>
                <a:rPr lang="zh-CN" altLang="en-US" sz="2800" b="1">
                  <a:solidFill>
                    <a:schemeClr val="bg1"/>
                  </a:solidFill>
                  <a:latin typeface="Arial" pitchFamily="34" charset="0"/>
                  <a:ea typeface="SimSun" pitchFamily="2" charset="-122"/>
                </a:rPr>
                <a:t>敌意</a:t>
              </a:r>
              <a:r>
                <a:rPr lang="en-US" altLang="zh-CN" sz="2800" b="1">
                  <a:solidFill>
                    <a:schemeClr val="bg1"/>
                  </a:solidFill>
                  <a:latin typeface="Arial" pitchFamily="34" charset="0"/>
                  <a:ea typeface="SimSun" pitchFamily="2" charset="-122"/>
                </a:rPr>
                <a:t>)</a:t>
              </a:r>
            </a:p>
          </p:txBody>
        </p:sp>
        <p:sp>
          <p:nvSpPr>
            <p:cNvPr id="198667" name="Rectangle 10"/>
            <p:cNvSpPr>
              <a:spLocks noChangeArrowheads="1"/>
            </p:cNvSpPr>
            <p:nvPr/>
          </p:nvSpPr>
          <p:spPr bwMode="auto">
            <a:xfrm>
              <a:off x="72" y="1916"/>
              <a:ext cx="1877" cy="5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sz="2800" b="1" i="1">
                  <a:solidFill>
                    <a:srgbClr val="FFFF00"/>
                  </a:solidFill>
                  <a:latin typeface="Arial" pitchFamily="34" charset="0"/>
                  <a:ea typeface="SimSun" pitchFamily="2" charset="-122"/>
                </a:rPr>
                <a:t>问题来源</a:t>
              </a:r>
            </a:p>
          </p:txBody>
        </p:sp>
        <p:sp>
          <p:nvSpPr>
            <p:cNvPr id="198668" name="Rectangle 11"/>
            <p:cNvSpPr>
              <a:spLocks noChangeArrowheads="1"/>
            </p:cNvSpPr>
            <p:nvPr/>
          </p:nvSpPr>
          <p:spPr bwMode="auto">
            <a:xfrm>
              <a:off x="1949" y="1916"/>
              <a:ext cx="1694" cy="5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sz="2800" b="1">
                  <a:solidFill>
                    <a:schemeClr val="bg1"/>
                  </a:solidFill>
                  <a:latin typeface="Arial" pitchFamily="34" charset="0"/>
                  <a:ea typeface="SimSun" pitchFamily="2" charset="-122"/>
                </a:rPr>
                <a:t>外部</a:t>
              </a:r>
            </a:p>
          </p:txBody>
        </p:sp>
        <p:sp>
          <p:nvSpPr>
            <p:cNvPr id="198670" name="Rectangle 13"/>
            <p:cNvSpPr>
              <a:spLocks noChangeArrowheads="1"/>
            </p:cNvSpPr>
            <p:nvPr/>
          </p:nvSpPr>
          <p:spPr bwMode="auto">
            <a:xfrm>
              <a:off x="72" y="2445"/>
              <a:ext cx="1877" cy="5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sz="2800" b="1" i="1">
                  <a:solidFill>
                    <a:srgbClr val="FFFF00"/>
                  </a:solidFill>
                  <a:latin typeface="Arial" pitchFamily="34" charset="0"/>
                  <a:ea typeface="SimSun" pitchFamily="2" charset="-122"/>
                </a:rPr>
                <a:t>主题</a:t>
              </a:r>
            </a:p>
          </p:txBody>
        </p:sp>
        <p:sp>
          <p:nvSpPr>
            <p:cNvPr id="198671" name="Rectangle 14"/>
            <p:cNvSpPr>
              <a:spLocks noChangeArrowheads="1"/>
            </p:cNvSpPr>
            <p:nvPr/>
          </p:nvSpPr>
          <p:spPr bwMode="auto">
            <a:xfrm>
              <a:off x="1949" y="2445"/>
              <a:ext cx="1694" cy="5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sz="2800" b="1">
                  <a:solidFill>
                    <a:schemeClr val="bg1"/>
                  </a:solidFill>
                  <a:latin typeface="Arial" pitchFamily="34" charset="0"/>
                  <a:ea typeface="SimSun" pitchFamily="2" charset="-122"/>
                </a:rPr>
                <a:t>希望</a:t>
              </a:r>
            </a:p>
          </p:txBody>
        </p:sp>
        <p:sp>
          <p:nvSpPr>
            <p:cNvPr id="198673" name="Rectangle 16"/>
            <p:cNvSpPr>
              <a:spLocks noChangeArrowheads="1"/>
            </p:cNvSpPr>
            <p:nvPr/>
          </p:nvSpPr>
          <p:spPr bwMode="auto">
            <a:xfrm>
              <a:off x="72" y="2974"/>
              <a:ext cx="1877" cy="5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zh-CN" sz="2800" b="1" i="1">
                  <a:solidFill>
                    <a:srgbClr val="FFFF00"/>
                  </a:solidFill>
                  <a:latin typeface="Arial" pitchFamily="34" charset="0"/>
                  <a:ea typeface="SimSun" pitchFamily="2" charset="-122"/>
                </a:rPr>
                <a:t> </a:t>
              </a:r>
              <a:r>
                <a:rPr lang="zh-CN" altLang="en-US" sz="2800" b="1" i="1">
                  <a:solidFill>
                    <a:srgbClr val="FFFF00"/>
                  </a:solidFill>
                  <a:latin typeface="Arial" pitchFamily="34" charset="0"/>
                  <a:ea typeface="SimSun" pitchFamily="2" charset="-122"/>
                </a:rPr>
                <a:t>关键词</a:t>
              </a:r>
              <a:r>
                <a:rPr lang="en-US" altLang="zh-CN" sz="2800" b="1" i="1">
                  <a:solidFill>
                    <a:srgbClr val="FFFF00"/>
                  </a:solidFill>
                  <a:latin typeface="Arial" pitchFamily="34" charset="0"/>
                  <a:ea typeface="SimSun" pitchFamily="2" charset="-122"/>
                </a:rPr>
                <a:t>(</a:t>
              </a:r>
              <a:r>
                <a:rPr lang="zh-CN" altLang="en-US" sz="2800" b="1" i="1">
                  <a:solidFill>
                    <a:srgbClr val="FFFF00"/>
                  </a:solidFill>
                  <a:latin typeface="Arial" pitchFamily="34" charset="0"/>
                  <a:ea typeface="SimSun" pitchFamily="2" charset="-122"/>
                </a:rPr>
                <a:t>以各种形态出现的次数</a:t>
              </a:r>
              <a:r>
                <a:rPr lang="en-US" altLang="zh-CN" sz="2800" b="1" i="1">
                  <a:solidFill>
                    <a:srgbClr val="FFFF00"/>
                  </a:solidFill>
                  <a:latin typeface="Arial" pitchFamily="34" charset="0"/>
                  <a:ea typeface="SimSun" pitchFamily="2" charset="-122"/>
                </a:rPr>
                <a:t>)</a:t>
              </a:r>
            </a:p>
          </p:txBody>
        </p:sp>
        <p:sp>
          <p:nvSpPr>
            <p:cNvPr id="198674" name="Rectangle 17"/>
            <p:cNvSpPr>
              <a:spLocks noChangeArrowheads="1"/>
            </p:cNvSpPr>
            <p:nvPr/>
          </p:nvSpPr>
          <p:spPr bwMode="auto">
            <a:xfrm>
              <a:off x="1949" y="2974"/>
              <a:ext cx="1694" cy="5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zh-CN" sz="2800" b="1">
                  <a:solidFill>
                    <a:schemeClr val="bg1"/>
                  </a:solidFill>
                  <a:latin typeface="Arial" pitchFamily="34" charset="0"/>
                  <a:ea typeface="SimSun" pitchFamily="2" charset="-122"/>
                </a:rPr>
                <a:t> “</a:t>
              </a:r>
              <a:r>
                <a:rPr lang="zh-CN" altLang="en-US" sz="2800" b="1">
                  <a:solidFill>
                    <a:schemeClr val="bg1"/>
                  </a:solidFill>
                  <a:latin typeface="Arial" pitchFamily="34" charset="0"/>
                  <a:ea typeface="SimSun" pitchFamily="2" charset="-122"/>
                </a:rPr>
                <a:t>苦难” </a:t>
              </a:r>
            </a:p>
            <a:p>
              <a:pPr algn="ctr" eaLnBrk="1" hangingPunct="1"/>
              <a:r>
                <a:rPr lang="en-US" altLang="zh-CN" sz="2800" b="1">
                  <a:solidFill>
                    <a:schemeClr val="bg1"/>
                  </a:solidFill>
                  <a:latin typeface="Arial" pitchFamily="34" charset="0"/>
                  <a:ea typeface="SimSun" pitchFamily="2" charset="-122"/>
                </a:rPr>
                <a:t>(16</a:t>
              </a:r>
              <a:r>
                <a:rPr lang="zh-CN" altLang="en-US" sz="2800" b="1">
                  <a:solidFill>
                    <a:schemeClr val="bg1"/>
                  </a:solidFill>
                  <a:latin typeface="Arial" pitchFamily="34" charset="0"/>
                  <a:ea typeface="SimSun" pitchFamily="2" charset="-122"/>
                </a:rPr>
                <a:t>次</a:t>
              </a:r>
              <a:r>
                <a:rPr lang="en-US" altLang="zh-CN" sz="2800" b="1">
                  <a:solidFill>
                    <a:schemeClr val="bg1"/>
                  </a:solidFill>
                  <a:latin typeface="Arial" pitchFamily="34" charset="0"/>
                  <a:ea typeface="SimSun" pitchFamily="2" charset="-122"/>
                </a:rPr>
                <a:t>)</a:t>
              </a:r>
            </a:p>
          </p:txBody>
        </p:sp>
        <p:sp>
          <p:nvSpPr>
            <p:cNvPr id="198676" name="Rectangle 19"/>
            <p:cNvSpPr>
              <a:spLocks noChangeArrowheads="1"/>
            </p:cNvSpPr>
            <p:nvPr/>
          </p:nvSpPr>
          <p:spPr bwMode="auto">
            <a:xfrm>
              <a:off x="72" y="3503"/>
              <a:ext cx="1877" cy="5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sz="2800" b="1" i="1">
                  <a:solidFill>
                    <a:srgbClr val="FFFF00"/>
                  </a:solidFill>
                  <a:latin typeface="Arial" pitchFamily="34" charset="0"/>
                  <a:ea typeface="SimSun" pitchFamily="2" charset="-122"/>
                </a:rPr>
                <a:t>日期</a:t>
              </a:r>
            </a:p>
          </p:txBody>
        </p:sp>
        <p:sp>
          <p:nvSpPr>
            <p:cNvPr id="198677" name="Rectangle 20"/>
            <p:cNvSpPr>
              <a:spLocks noChangeArrowheads="1"/>
            </p:cNvSpPr>
            <p:nvPr/>
          </p:nvSpPr>
          <p:spPr bwMode="auto">
            <a:xfrm>
              <a:off x="1949" y="3503"/>
              <a:ext cx="1694" cy="5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zh-CN" sz="2800" b="1">
                  <a:solidFill>
                    <a:schemeClr val="bg1"/>
                  </a:solidFill>
                  <a:latin typeface="Arial" pitchFamily="34" charset="0"/>
                  <a:ea typeface="SimSun" pitchFamily="2" charset="-122"/>
                </a:rPr>
                <a:t> </a:t>
              </a:r>
              <a:r>
                <a:rPr lang="zh-CN" altLang="en-US" sz="2800" b="1">
                  <a:solidFill>
                    <a:schemeClr val="bg1"/>
                  </a:solidFill>
                  <a:latin typeface="Arial" pitchFamily="34" charset="0"/>
                  <a:ea typeface="SimSun" pitchFamily="2" charset="-122"/>
                </a:rPr>
                <a:t>公元 </a:t>
              </a:r>
              <a:r>
                <a:rPr lang="en-US" altLang="zh-CN" sz="2800" b="1">
                  <a:solidFill>
                    <a:schemeClr val="bg1"/>
                  </a:solidFill>
                  <a:latin typeface="Arial" pitchFamily="34" charset="0"/>
                  <a:ea typeface="SimSun" pitchFamily="2" charset="-122"/>
                </a:rPr>
                <a:t>64 </a:t>
              </a:r>
              <a:r>
                <a:rPr lang="zh-CN" altLang="en-US" sz="2800" b="1">
                  <a:solidFill>
                    <a:schemeClr val="bg1"/>
                  </a:solidFill>
                  <a:latin typeface="Arial" pitchFamily="34" charset="0"/>
                  <a:ea typeface="SimSun" pitchFamily="2" charset="-122"/>
                </a:rPr>
                <a:t>年初</a:t>
              </a:r>
            </a:p>
          </p:txBody>
        </p:sp>
        <p:grpSp>
          <p:nvGrpSpPr>
            <p:cNvPr id="198679" name="Group 22"/>
            <p:cNvGrpSpPr>
              <a:grpSpLocks/>
            </p:cNvGrpSpPr>
            <p:nvPr/>
          </p:nvGrpSpPr>
          <p:grpSpPr bwMode="auto">
            <a:xfrm>
              <a:off x="-5" y="960"/>
              <a:ext cx="2021" cy="426"/>
              <a:chOff x="0" y="0"/>
              <a:chExt cx="1202" cy="403"/>
            </a:xfrm>
          </p:grpSpPr>
          <p:sp>
            <p:nvSpPr>
              <p:cNvPr id="198686" name="Rectangle 23"/>
              <p:cNvSpPr>
                <a:spLocks noChangeArrowheads="1"/>
              </p:cNvSpPr>
              <p:nvPr/>
            </p:nvSpPr>
            <p:spPr bwMode="auto">
              <a:xfrm>
                <a:off x="43" y="0"/>
                <a:ext cx="1116"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zh-CN" sz="2800" b="1">
                    <a:solidFill>
                      <a:schemeClr val="bg1"/>
                    </a:solidFill>
                    <a:latin typeface="Arial" pitchFamily="34" charset="0"/>
                    <a:ea typeface="SimSun" pitchFamily="2" charset="-122"/>
                  </a:rPr>
                  <a:t> </a:t>
                </a:r>
              </a:p>
              <a:p>
                <a:pPr algn="ctr"/>
                <a:endParaRPr lang="en-US" altLang="zh-CN" sz="2800" b="1">
                  <a:solidFill>
                    <a:schemeClr val="bg1"/>
                  </a:solidFill>
                  <a:latin typeface="Arial" pitchFamily="34" charset="0"/>
                  <a:ea typeface="SimSun" pitchFamily="2" charset="-122"/>
                </a:endParaRPr>
              </a:p>
            </p:txBody>
          </p:sp>
          <p:sp>
            <p:nvSpPr>
              <p:cNvPr id="198687" name="Rectangle 24"/>
              <p:cNvSpPr>
                <a:spLocks noChangeArrowheads="1"/>
              </p:cNvSpPr>
              <p:nvPr/>
            </p:nvSpPr>
            <p:spPr bwMode="auto">
              <a:xfrm>
                <a:off x="0" y="0"/>
                <a:ext cx="1202"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a:solidFill>
                      <a:srgbClr val="000000"/>
                    </a:solidFill>
                    <a:miter lim="800000"/>
                    <a:headEnd/>
                    <a:tailEnd/>
                  </a14:hiddenLine>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198680" name="Group 25"/>
            <p:cNvGrpSpPr>
              <a:grpSpLocks/>
            </p:cNvGrpSpPr>
            <p:nvPr/>
          </p:nvGrpSpPr>
          <p:grpSpPr bwMode="auto">
            <a:xfrm>
              <a:off x="1905" y="960"/>
              <a:ext cx="1839" cy="426"/>
              <a:chOff x="1202" y="0"/>
              <a:chExt cx="1094" cy="403"/>
            </a:xfrm>
          </p:grpSpPr>
          <p:sp>
            <p:nvSpPr>
              <p:cNvPr id="198684" name="Rectangle 26"/>
              <p:cNvSpPr>
                <a:spLocks noChangeArrowheads="1"/>
              </p:cNvSpPr>
              <p:nvPr/>
            </p:nvSpPr>
            <p:spPr bwMode="auto">
              <a:xfrm>
                <a:off x="1245" y="0"/>
                <a:ext cx="1008"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sz="2800" b="1" dirty="0">
                    <a:solidFill>
                      <a:schemeClr val="bg1"/>
                    </a:solidFill>
                    <a:latin typeface="Arial" pitchFamily="34" charset="0"/>
                    <a:ea typeface="SimSun" pitchFamily="2" charset="-122"/>
                  </a:rPr>
                  <a:t>彼得前书</a:t>
                </a:r>
              </a:p>
            </p:txBody>
          </p:sp>
          <p:sp>
            <p:nvSpPr>
              <p:cNvPr id="198685" name="Rectangle 27"/>
              <p:cNvSpPr>
                <a:spLocks noChangeArrowheads="1"/>
              </p:cNvSpPr>
              <p:nvPr/>
            </p:nvSpPr>
            <p:spPr bwMode="auto">
              <a:xfrm>
                <a:off x="1202" y="0"/>
                <a:ext cx="109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a:solidFill>
                      <a:srgbClr val="000000"/>
                    </a:solidFill>
                    <a:miter lim="800000"/>
                    <a:headEnd/>
                    <a:tailEnd/>
                  </a14:hiddenLine>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sp>
          <p:nvSpPr>
            <p:cNvPr id="198683" name="Rectangle 30"/>
            <p:cNvSpPr>
              <a:spLocks noChangeArrowheads="1"/>
            </p:cNvSpPr>
            <p:nvPr/>
          </p:nvSpPr>
          <p:spPr bwMode="auto">
            <a:xfrm>
              <a:off x="3572" y="960"/>
              <a:ext cx="1900" cy="4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a:solidFill>
                    <a:srgbClr val="000000"/>
                  </a:solidFill>
                  <a:miter lim="800000"/>
                  <a:headEnd/>
                  <a:tailEnd/>
                </a14:hiddenLine>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sp>
        <p:nvSpPr>
          <p:cNvPr id="198663" name="WordArt 31"/>
          <p:cNvSpPr>
            <a:spLocks noChangeArrowheads="1" noChangeShapeType="1" noTextEdit="1"/>
          </p:cNvSpPr>
          <p:nvPr/>
        </p:nvSpPr>
        <p:spPr bwMode="auto">
          <a:xfrm>
            <a:off x="0" y="0"/>
            <a:ext cx="1311275" cy="874713"/>
          </a:xfrm>
          <a:prstGeom prst="rect">
            <a:avLst/>
          </a:prstGeom>
        </p:spPr>
        <p:txBody>
          <a:bodyPr wrap="none" fromWordArt="1">
            <a:prstTxWarp prst="textCascadeUp">
              <a:avLst>
                <a:gd name="adj" fmla="val 44444"/>
              </a:avLst>
            </a:prstTxWarp>
            <a:scene3d>
              <a:camera prst="legacyPerspectiveFront">
                <a:rot lat="20519989" lon="1080000" rev="0"/>
              </a:camera>
              <a:lightRig rig="legacyHarsh2" dir="b"/>
            </a:scene3d>
            <a:sp3d extrusionH="430200" prstMaterial="legacyMatte">
              <a:extrusionClr>
                <a:srgbClr val="FF6600"/>
              </a:extrusionClr>
            </a:sp3d>
          </a:bodyPr>
          <a:lstStyle/>
          <a:p>
            <a:pPr algn="ctr"/>
            <a:r>
              <a:rPr lang="zh-CN" altLang="en-US" sz="3600" kern="10">
                <a:ln w="9525">
                  <a:round/>
                  <a:headEnd/>
                  <a:tailEnd/>
                </a:ln>
                <a:gradFill rotWithShape="1">
                  <a:gsLst>
                    <a:gs pos="0">
                      <a:srgbClr val="FFE701"/>
                    </a:gs>
                    <a:gs pos="100000">
                      <a:srgbClr val="FE3E02"/>
                    </a:gs>
                  </a:gsLst>
                  <a:lin ang="5400000" scaled="1"/>
                </a:gradFill>
                <a:latin typeface="Impact"/>
              </a:rPr>
              <a:t>彼得后书</a:t>
            </a:r>
            <a:endParaRPr lang="en-GB" sz="3600" kern="10">
              <a:ln w="9525">
                <a:round/>
                <a:headEnd/>
                <a:tailEnd/>
              </a:ln>
              <a:gradFill rotWithShape="1">
                <a:gsLst>
                  <a:gs pos="0">
                    <a:srgbClr val="FFE701"/>
                  </a:gs>
                  <a:gs pos="100000">
                    <a:srgbClr val="FE3E02"/>
                  </a:gs>
                </a:gsLst>
                <a:lin ang="5400000" scaled="1"/>
              </a:gradFill>
              <a:latin typeface="Impact"/>
            </a:endParaRPr>
          </a:p>
        </p:txBody>
      </p:sp>
    </p:spTree>
    <p:extLst>
      <p:ext uri="{BB962C8B-B14F-4D97-AF65-F5344CB8AC3E}">
        <p14:creationId xmlns:p14="http://schemas.microsoft.com/office/powerpoint/2010/main" val="406555994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72385" name="Rectangle 2"/>
          <p:cNvSpPr>
            <a:spLocks noGrp="1" noChangeArrowheads="1"/>
          </p:cNvSpPr>
          <p:nvPr>
            <p:ph type="title"/>
          </p:nvPr>
        </p:nvSpPr>
        <p:spPr>
          <a:xfrm>
            <a:off x="684213" y="620688"/>
            <a:ext cx="5327947" cy="1440160"/>
          </a:xfrm>
          <a:solidFill>
            <a:schemeClr val="bg1"/>
          </a:solidFill>
        </p:spPr>
        <p:txBody>
          <a:bodyPr/>
          <a:lstStyle/>
          <a:p>
            <a:pPr eaLnBrk="1" hangingPunct="1"/>
            <a:r>
              <a:rPr lang="zh-CN" altLang="en-US" sz="3200" b="1" dirty="0">
                <a:latin typeface="Arial" charset="0"/>
                <a:ea typeface="ＭＳ Ｐゴシック" charset="0"/>
              </a:rPr>
              <a:t>彼得使用了许多词语来表明知识对信徒至关重要</a:t>
            </a:r>
            <a:r>
              <a:rPr lang="en-US" altLang="zh-CN" sz="3200" b="1" dirty="0">
                <a:latin typeface="Arial" charset="0"/>
                <a:ea typeface="ＭＳ Ｐゴシック" charset="0"/>
              </a:rPr>
              <a:t>……</a:t>
            </a:r>
            <a:endParaRPr lang="en-US" sz="3200" dirty="0">
              <a:latin typeface="Arial" charset="0"/>
              <a:ea typeface="ＭＳ Ｐゴシック" charset="0"/>
            </a:endParaRPr>
          </a:p>
        </p:txBody>
      </p:sp>
      <p:sp>
        <p:nvSpPr>
          <p:cNvPr id="272386" name="Rectangle 3"/>
          <p:cNvSpPr>
            <a:spLocks noGrp="1" noChangeArrowheads="1"/>
          </p:cNvSpPr>
          <p:nvPr>
            <p:ph type="body" idx="1"/>
          </p:nvPr>
        </p:nvSpPr>
        <p:spPr>
          <a:xfrm>
            <a:off x="914400" y="2101850"/>
            <a:ext cx="7924800" cy="4756150"/>
          </a:xfrm>
        </p:spPr>
        <p:txBody>
          <a:bodyPr/>
          <a:lstStyle/>
          <a:p>
            <a:pPr marL="609600" indent="-609600" eaLnBrk="1" hangingPunct="1">
              <a:buFont typeface="Wingdings" charset="0"/>
              <a:buNone/>
            </a:pPr>
            <a:r>
              <a:rPr lang="en-US" altLang="ja-JP" sz="3600" b="1">
                <a:solidFill>
                  <a:srgbClr val="000000"/>
                </a:solidFill>
                <a:latin typeface="Bwgrkl" charset="0"/>
                <a:ea typeface="MS Mincho" charset="0"/>
                <a:cs typeface="MS Mincho" charset="0"/>
              </a:rPr>
              <a:t>evpi,gnwsij</a:t>
            </a:r>
            <a:r>
              <a:rPr lang="en-US" altLang="zh-CN" sz="3600" b="1">
                <a:solidFill>
                  <a:srgbClr val="000000"/>
                </a:solidFill>
                <a:latin typeface="Times" charset="0"/>
                <a:ea typeface="MS Mincho" charset="0"/>
                <a:cs typeface="MS Mincho" charset="0"/>
              </a:rPr>
              <a:t> 1:2, 3, 8; 2:20</a:t>
            </a:r>
          </a:p>
          <a:p>
            <a:pPr marL="609600" indent="-609600" eaLnBrk="1" hangingPunct="1">
              <a:buFont typeface="Wingdings" charset="0"/>
              <a:buNone/>
            </a:pPr>
            <a:r>
              <a:rPr lang="en-US" altLang="ja-JP" sz="3600" b="1">
                <a:solidFill>
                  <a:srgbClr val="000000"/>
                </a:solidFill>
                <a:latin typeface="Bwgrkl" charset="0"/>
                <a:ea typeface="MS Mincho" charset="0"/>
                <a:cs typeface="MS Mincho" charset="0"/>
              </a:rPr>
              <a:t>evpiginw,skw</a:t>
            </a:r>
            <a:r>
              <a:rPr lang="en-US" altLang="ja-JP" sz="3600" b="1">
                <a:solidFill>
                  <a:srgbClr val="000000"/>
                </a:solidFill>
                <a:latin typeface="Greek" charset="0"/>
                <a:ea typeface="ＭＳ Ｐゴシック" charset="0"/>
                <a:cs typeface="ＭＳ Ｐゴシック" charset="0"/>
              </a:rPr>
              <a:t> </a:t>
            </a:r>
            <a:r>
              <a:rPr lang="en-US" altLang="zh-CN" sz="3600" b="1">
                <a:solidFill>
                  <a:srgbClr val="000000"/>
                </a:solidFill>
                <a:latin typeface="Times" charset="0"/>
                <a:ea typeface="SimSun" charset="0"/>
                <a:cs typeface="SimSun" charset="0"/>
              </a:rPr>
              <a:t> 2:21a, 21b</a:t>
            </a:r>
          </a:p>
          <a:p>
            <a:pPr marL="609600" indent="-609600" eaLnBrk="1" hangingPunct="1">
              <a:buFont typeface="Wingdings" charset="0"/>
              <a:buNone/>
            </a:pPr>
            <a:r>
              <a:rPr lang="en-US" altLang="ja-JP" sz="3600" b="1">
                <a:solidFill>
                  <a:srgbClr val="000000"/>
                </a:solidFill>
                <a:latin typeface="Bwgrkl" charset="0"/>
                <a:ea typeface="MS Mincho" charset="0"/>
                <a:cs typeface="MS Mincho" charset="0"/>
              </a:rPr>
              <a:t>proginw,skw</a:t>
            </a:r>
            <a:r>
              <a:rPr lang="en-US" altLang="ja-JP" sz="3600" b="1">
                <a:solidFill>
                  <a:srgbClr val="000000"/>
                </a:solidFill>
                <a:latin typeface="Greek" charset="0"/>
                <a:ea typeface="MS Mincho" charset="0"/>
                <a:cs typeface="MS Mincho" charset="0"/>
              </a:rPr>
              <a:t> </a:t>
            </a:r>
            <a:r>
              <a:rPr lang="en-US" altLang="zh-CN" sz="3600" b="1">
                <a:solidFill>
                  <a:srgbClr val="000000"/>
                </a:solidFill>
                <a:latin typeface="Times" charset="0"/>
                <a:ea typeface="SimSun" charset="0"/>
                <a:cs typeface="SimSun" charset="0"/>
              </a:rPr>
              <a:t> 3:17 </a:t>
            </a:r>
          </a:p>
          <a:p>
            <a:pPr marL="609600" indent="-609600" eaLnBrk="1" hangingPunct="1">
              <a:buFont typeface="Wingdings" charset="0"/>
              <a:buNone/>
            </a:pPr>
            <a:r>
              <a:rPr lang="en-US" altLang="zh-CN" sz="3600" b="1">
                <a:solidFill>
                  <a:srgbClr val="000000"/>
                </a:solidFill>
                <a:latin typeface="Bwgrkl" charset="0"/>
                <a:ea typeface="MS Mincho" charset="0"/>
                <a:cs typeface="MS Mincho" charset="0"/>
              </a:rPr>
              <a:t>gnwri,zw</a:t>
            </a:r>
            <a:r>
              <a:rPr lang="en-US" altLang="zh-CN" sz="3600" b="1">
                <a:solidFill>
                  <a:srgbClr val="000000"/>
                </a:solidFill>
                <a:latin typeface="Times" charset="0"/>
                <a:ea typeface="SimSun" charset="0"/>
                <a:cs typeface="SimSun" charset="0"/>
              </a:rPr>
              <a:t> 1:16</a:t>
            </a:r>
          </a:p>
          <a:p>
            <a:pPr marL="609600" indent="-609600" eaLnBrk="1" hangingPunct="1">
              <a:buFont typeface="Wingdings" charset="0"/>
              <a:buNone/>
            </a:pPr>
            <a:r>
              <a:rPr lang="en-US" altLang="zh-CN" sz="3600" b="1">
                <a:solidFill>
                  <a:srgbClr val="000000"/>
                </a:solidFill>
                <a:latin typeface="Bwgrkl" charset="0"/>
                <a:ea typeface="SimSun" charset="0"/>
                <a:cs typeface="SimSun" charset="0"/>
              </a:rPr>
              <a:t>gnw/sij</a:t>
            </a:r>
            <a:r>
              <a:rPr lang="en-US" altLang="zh-CN" sz="3600" b="1">
                <a:solidFill>
                  <a:srgbClr val="000000"/>
                </a:solidFill>
                <a:latin typeface="Times" charset="0"/>
                <a:ea typeface="SimSun" charset="0"/>
                <a:cs typeface="SimSun" charset="0"/>
              </a:rPr>
              <a:t> 1:5, 6; 3:18</a:t>
            </a:r>
          </a:p>
          <a:p>
            <a:pPr marL="609600" indent="-609600" eaLnBrk="1" hangingPunct="1">
              <a:buFont typeface="Wingdings" charset="0"/>
              <a:buNone/>
            </a:pPr>
            <a:r>
              <a:rPr lang="en-US" altLang="zh-CN" sz="3600" b="1">
                <a:solidFill>
                  <a:srgbClr val="000000"/>
                </a:solidFill>
                <a:latin typeface="Bwgrkl" charset="0"/>
                <a:ea typeface="SimSun" charset="0"/>
                <a:cs typeface="SimSun" charset="0"/>
              </a:rPr>
              <a:t>gigw,skw</a:t>
            </a:r>
            <a:r>
              <a:rPr lang="en-US" altLang="zh-CN" sz="3600" b="1">
                <a:solidFill>
                  <a:srgbClr val="000000"/>
                </a:solidFill>
                <a:latin typeface="Times" charset="0"/>
                <a:ea typeface="SimSun" charset="0"/>
                <a:cs typeface="SimSun" charset="0"/>
              </a:rPr>
              <a:t> 1:20; 3:3</a:t>
            </a:r>
          </a:p>
          <a:p>
            <a:pPr marL="609600" indent="-609600" eaLnBrk="1" hangingPunct="1">
              <a:buFont typeface="Wingdings" charset="0"/>
              <a:buNone/>
            </a:pPr>
            <a:r>
              <a:rPr lang="en-US" altLang="zh-CN" sz="3600" b="1">
                <a:solidFill>
                  <a:srgbClr val="000000"/>
                </a:solidFill>
                <a:latin typeface="Bwgrkl" charset="0"/>
                <a:ea typeface="SimSun" charset="0"/>
                <a:cs typeface="SimSun" charset="0"/>
              </a:rPr>
              <a:t>oi=da </a:t>
            </a:r>
            <a:r>
              <a:rPr lang="en-US" altLang="zh-CN" sz="3600" b="1">
                <a:solidFill>
                  <a:srgbClr val="000000"/>
                </a:solidFill>
                <a:latin typeface="Times" charset="0"/>
                <a:ea typeface="SimSun" charset="0"/>
                <a:cs typeface="SimSun" charset="0"/>
              </a:rPr>
              <a:t>1:12, 14; 2:9</a:t>
            </a:r>
            <a:r>
              <a:rPr lang="en-US" altLang="zh-CN" sz="3600" b="1">
                <a:latin typeface="Times New Roman" charset="0"/>
                <a:ea typeface="SimSun" charset="0"/>
                <a:cs typeface="SimSun" charset="0"/>
              </a:rPr>
              <a:t> </a:t>
            </a:r>
            <a:endParaRPr lang="en-US" sz="3600" b="1">
              <a:latin typeface="Times New Roman" charset="0"/>
              <a:ea typeface="ＭＳ Ｐゴシック" charset="0"/>
              <a:cs typeface="ＭＳ Ｐゴシック" charset="0"/>
            </a:endParaRPr>
          </a:p>
        </p:txBody>
      </p:sp>
      <p:sp>
        <p:nvSpPr>
          <p:cNvPr id="272387" name="Text Box 4"/>
          <p:cNvSpPr txBox="1">
            <a:spLocks noChangeArrowheads="1"/>
          </p:cNvSpPr>
          <p:nvPr/>
        </p:nvSpPr>
        <p:spPr bwMode="auto">
          <a:xfrm>
            <a:off x="8450263" y="0"/>
            <a:ext cx="692150" cy="4572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rPr>
              <a:t>287</a:t>
            </a:r>
            <a:endParaRPr lang="en-US">
              <a:solidFill>
                <a:srgbClr val="000000"/>
              </a:solidFill>
              <a:latin typeface="Arial" charset="0"/>
            </a:endParaRPr>
          </a:p>
        </p:txBody>
      </p:sp>
      <p:pic>
        <p:nvPicPr>
          <p:cNvPr id="272388" name="Picture 1" descr="Screen Shot 2014-03-11 at 3.18.04 pm.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827088" y="2133600"/>
            <a:ext cx="5011737" cy="4652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72389" name="Picture 5" descr="j014967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364163" y="3398663"/>
            <a:ext cx="3522662" cy="3414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Oval 1"/>
          <p:cNvSpPr/>
          <p:nvPr/>
        </p:nvSpPr>
        <p:spPr bwMode="auto">
          <a:xfrm>
            <a:off x="611560" y="2060848"/>
            <a:ext cx="4608512" cy="792088"/>
          </a:xfrm>
          <a:prstGeom prst="ellipse">
            <a:avLst/>
          </a:prstGeom>
          <a:noFill/>
          <a:ln w="38100" cap="flat" cmpd="sng" algn="ctr">
            <a:solidFill>
              <a:srgbClr val="FF0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endParaRPr lang="en-US">
              <a:solidFill>
                <a:srgbClr val="5B5249"/>
              </a:solidFill>
              <a:latin typeface="Times New Roman" pitchFamily="26" charset="0"/>
              <a:ea typeface="ＭＳ Ｐゴシック" charset="0"/>
            </a:endParaRPr>
          </a:p>
        </p:txBody>
      </p:sp>
      <p:sp>
        <p:nvSpPr>
          <p:cNvPr id="8" name="Oval 7"/>
          <p:cNvSpPr/>
          <p:nvPr/>
        </p:nvSpPr>
        <p:spPr bwMode="auto">
          <a:xfrm>
            <a:off x="323528" y="4797152"/>
            <a:ext cx="3672408" cy="792088"/>
          </a:xfrm>
          <a:prstGeom prst="ellipse">
            <a:avLst/>
          </a:prstGeom>
          <a:noFill/>
          <a:ln w="38100" cap="flat" cmpd="sng" algn="ctr">
            <a:solidFill>
              <a:srgbClr val="FF0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endParaRPr lang="en-US">
              <a:solidFill>
                <a:srgbClr val="5B5249"/>
              </a:solidFill>
              <a:latin typeface="Times New Roman" pitchFamily="26" charset="0"/>
              <a:ea typeface="ＭＳ Ｐゴシック" charset="0"/>
            </a:endParaRPr>
          </a:p>
        </p:txBody>
      </p:sp>
    </p:spTree>
    <p:extLst>
      <p:ext uri="{BB962C8B-B14F-4D97-AF65-F5344CB8AC3E}">
        <p14:creationId xmlns:p14="http://schemas.microsoft.com/office/powerpoint/2010/main" val="3855800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edge">
                                      <p:cBhvr>
                                        <p:cTn id="7" dur="2000"/>
                                        <p:tgtEl>
                                          <p:spTgt spid="2"/>
                                        </p:tgtEl>
                                      </p:cBhvr>
                                    </p:animEffect>
                                  </p:childTnLst>
                                </p:cTn>
                              </p:par>
                            </p:childTnLst>
                          </p:cTn>
                        </p:par>
                        <p:par>
                          <p:cTn id="8" fill="hold">
                            <p:stCondLst>
                              <p:cond delay="2000"/>
                            </p:stCondLst>
                            <p:childTnLst>
                              <p:par>
                                <p:cTn id="9" presetID="2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edge">
                                      <p:cBhvr>
                                        <p:cTn id="11"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Lst>
  </p:timing>
</p:sld>
</file>

<file path=ppt/slides/slide1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6877821" cy="6858000"/>
          </a:xfrm>
          <a:prstGeom prst="rect">
            <a:avLst/>
          </a:prstGeom>
        </p:spPr>
      </p:pic>
      <p:sp>
        <p:nvSpPr>
          <p:cNvPr id="900098" name="Rectangle 2"/>
          <p:cNvSpPr>
            <a:spLocks noGrp="1" noChangeArrowheads="1"/>
          </p:cNvSpPr>
          <p:nvPr>
            <p:ph type="ctrTitle"/>
          </p:nvPr>
        </p:nvSpPr>
        <p:spPr>
          <a:xfrm>
            <a:off x="4572000" y="232008"/>
            <a:ext cx="4572000" cy="3124984"/>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Arial" charset="0"/>
                <a:ea typeface="ＭＳ Ｐゴシック" charset="0"/>
                <a:cs typeface="ＭＳ Ｐゴシック" charset="0"/>
              </a:rPr>
              <a:t>你真正需要知道的是什么？</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187721607"/>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1" y="0"/>
            <a:ext cx="9167439" cy="6875579"/>
          </a:xfrm>
          <a:prstGeom prst="rect">
            <a:avLst/>
          </a:prstGeom>
        </p:spPr>
      </p:pic>
      <p:sp>
        <p:nvSpPr>
          <p:cNvPr id="900098" name="Rectangle 2"/>
          <p:cNvSpPr>
            <a:spLocks noGrp="1" noChangeArrowheads="1"/>
          </p:cNvSpPr>
          <p:nvPr>
            <p:ph type="ctrTitle"/>
          </p:nvPr>
        </p:nvSpPr>
        <p:spPr>
          <a:xfrm>
            <a:off x="-2987" y="4258"/>
            <a:ext cx="4572000" cy="3124984"/>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Arial" charset="0"/>
                <a:ea typeface="ＭＳ Ｐゴシック" charset="0"/>
                <a:cs typeface="ＭＳ Ｐゴシック" charset="0"/>
              </a:rPr>
              <a:t>你真正需要知道的是什么？</a:t>
            </a:r>
            <a:endParaRPr lang="en-US" sz="5400" b="1" dirty="0">
              <a:effectLst>
                <a:glow rad="127000">
                  <a:schemeClr val="tx1"/>
                </a:glow>
              </a:effectLst>
              <a:latin typeface="Arial" charset="0"/>
              <a:ea typeface="ＭＳ Ｐゴシック" charset="0"/>
              <a:cs typeface="ＭＳ Ｐゴシック" charset="0"/>
            </a:endParaRPr>
          </a:p>
        </p:txBody>
      </p:sp>
      <p:sp>
        <p:nvSpPr>
          <p:cNvPr id="5" name="Down Arrow 4"/>
          <p:cNvSpPr/>
          <p:nvPr/>
        </p:nvSpPr>
        <p:spPr bwMode="auto">
          <a:xfrm rot="3603934">
            <a:off x="5994903" y="804731"/>
            <a:ext cx="864096" cy="792088"/>
          </a:xfrm>
          <a:prstGeom prst="downArrow">
            <a:avLst/>
          </a:prstGeom>
          <a:solidFill>
            <a:srgbClr val="FFFFFF"/>
          </a:solidFill>
          <a:ln w="5715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ea typeface="ＭＳ Ｐゴシック" charset="0"/>
            </a:endParaRPr>
          </a:p>
        </p:txBody>
      </p:sp>
    </p:spTree>
    <p:extLst>
      <p:ext uri="{BB962C8B-B14F-4D97-AF65-F5344CB8AC3E}">
        <p14:creationId xmlns:p14="http://schemas.microsoft.com/office/powerpoint/2010/main" val="2615532992"/>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796136" y="20960"/>
            <a:ext cx="3347864" cy="4531795"/>
          </a:xfrm>
          <a:prstGeom prst="rect">
            <a:avLst/>
          </a:prstGeom>
        </p:spPr>
      </p:pic>
      <p:pic>
        <p:nvPicPr>
          <p:cNvPr id="2" name="Picture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1215" y="0"/>
            <a:ext cx="3460665" cy="4977820"/>
          </a:xfrm>
          <a:prstGeom prst="rect">
            <a:avLst/>
          </a:prstGeom>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Arial" charset="0"/>
                <a:ea typeface="ＭＳ Ｐゴシック" charset="0"/>
                <a:cs typeface="ＭＳ Ｐゴシック" charset="0"/>
              </a:rPr>
              <a:t>希腊思想</a:t>
            </a:r>
            <a:endParaRPr lang="en-US" sz="5400" b="1" dirty="0">
              <a:effectLst>
                <a:glow rad="127000">
                  <a:schemeClr val="tx1"/>
                </a:glow>
              </a:effectLst>
              <a:latin typeface="Arial" charset="0"/>
              <a:ea typeface="ＭＳ Ｐゴシック" charset="0"/>
              <a:cs typeface="ＭＳ Ｐゴシック" charset="0"/>
            </a:endParaRPr>
          </a:p>
        </p:txBody>
      </p:sp>
      <p:pic>
        <p:nvPicPr>
          <p:cNvPr id="4" name="Picture 3"/>
          <p:cNvPicPr>
            <a:picLocks noChangeAspect="1"/>
          </p:cNvPicPr>
          <p:nvPr/>
        </p:nvPicPr>
        <p:blipFill>
          <a:blip r:embed="rId5"/>
          <a:stretch>
            <a:fillRect/>
          </a:stretch>
        </p:blipFill>
        <p:spPr>
          <a:xfrm>
            <a:off x="950416" y="3200400"/>
            <a:ext cx="7366000" cy="3657600"/>
          </a:xfrm>
          <a:prstGeom prst="rect">
            <a:avLst/>
          </a:prstGeom>
        </p:spPr>
      </p:pic>
    </p:spTree>
    <p:extLst>
      <p:ext uri="{BB962C8B-B14F-4D97-AF65-F5344CB8AC3E}">
        <p14:creationId xmlns:p14="http://schemas.microsoft.com/office/powerpoint/2010/main" val="39691859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29058" name="Picture 2">
            <a:extLst>
              <a:ext uri="{FF2B5EF4-FFF2-40B4-BE49-F238E27FC236}">
                <a16:creationId xmlns:a16="http://schemas.microsoft.com/office/drawing/2014/main" id="{56830CF7-B2EE-3F4D-8ABE-63BFFD838B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13" y="18973"/>
            <a:ext cx="9096374" cy="6822281"/>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36512" y="4869160"/>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SG" altLang="en-US" sz="5400" b="1" i="1"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彼得后书</a:t>
            </a:r>
          </a:p>
        </p:txBody>
      </p:sp>
      <p:sp>
        <p:nvSpPr>
          <p:cNvPr id="900098" name="Rectangle 2"/>
          <p:cNvSpPr>
            <a:spLocks noGrp="1" noChangeArrowheads="1"/>
          </p:cNvSpPr>
          <p:nvPr>
            <p:ph type="ctrTitle"/>
          </p:nvPr>
        </p:nvSpPr>
        <p:spPr>
          <a:xfrm>
            <a:off x="-23813" y="16746"/>
            <a:ext cx="9120187" cy="1446653"/>
          </a:xfrm>
          <a:effectLst>
            <a:outerShdw blurRad="63500" dist="35921" dir="2700000" algn="ctr" rotWithShape="0">
              <a:schemeClr val="tx2">
                <a:alpha val="74998"/>
              </a:schemeClr>
            </a:outerShdw>
          </a:effectLst>
        </p:spPr>
        <p:txBody>
          <a:bodyPr/>
          <a:lstStyle/>
          <a:p>
            <a:pPr>
              <a:defRPr/>
            </a:pPr>
            <a:r>
              <a:rPr lang="zh-CN" altLang="en-US" sz="6600" b="1" dirty="0">
                <a:solidFill>
                  <a:schemeClr val="tx1"/>
                </a:solidFill>
                <a:effectLst/>
                <a:latin typeface="Microsoft YaHei UI" panose="020B0503020204020204" pitchFamily="34" charset="-122"/>
                <a:ea typeface="Microsoft YaHei UI" panose="020B0503020204020204" pitchFamily="34" charset="-122"/>
                <a:cs typeface="ＭＳ Ｐゴシック" charset="0"/>
              </a:rPr>
              <a:t>要有知识</a:t>
            </a:r>
            <a:endParaRPr lang="en-US" sz="6600" b="1" dirty="0">
              <a:solidFill>
                <a:schemeClr val="tx1"/>
              </a:solidFill>
              <a:effectLst/>
              <a:latin typeface="Microsoft YaHei UI" panose="020B0503020204020204" pitchFamily="34" charset="-122"/>
              <a:ea typeface="Microsoft YaHei UI" panose="020B0503020204020204" pitchFamily="34" charset="-122"/>
              <a:cs typeface="ＭＳ Ｐゴシック" charset="0"/>
            </a:endParaRP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Rick Griffith </a:t>
            </a:r>
            <a:r>
              <a:rPr kumimoji="0" lang="zh-SG" alt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博士</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 • Crossroads International Church Singapore</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BibleStudyDownloads.org</a:t>
            </a:r>
          </a:p>
        </p:txBody>
      </p:sp>
    </p:spTree>
    <p:extLst>
      <p:ext uri="{BB962C8B-B14F-4D97-AF65-F5344CB8AC3E}">
        <p14:creationId xmlns:p14="http://schemas.microsoft.com/office/powerpoint/2010/main" val="316829036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7016" y="720080"/>
            <a:ext cx="9166082" cy="6309320"/>
          </a:xfrm>
          <a:prstGeom prst="rect">
            <a:avLst/>
          </a:prstGeom>
        </p:spPr>
      </p:pic>
      <p:sp>
        <p:nvSpPr>
          <p:cNvPr id="900098" name="Rectangle 2"/>
          <p:cNvSpPr>
            <a:spLocks noGrp="1" noChangeArrowheads="1"/>
          </p:cNvSpPr>
          <p:nvPr>
            <p:ph type="ctrTitle"/>
          </p:nvPr>
        </p:nvSpPr>
        <p:spPr>
          <a:xfrm>
            <a:off x="0" y="44624"/>
            <a:ext cx="9144000" cy="769349"/>
          </a:xfrm>
          <a:effectLst>
            <a:outerShdw blurRad="63500" dist="35921" dir="2700000" algn="ctr" rotWithShape="0">
              <a:schemeClr val="tx2">
                <a:alpha val="74998"/>
              </a:schemeClr>
            </a:outerShdw>
          </a:effectLst>
        </p:spPr>
        <p:txBody>
          <a:bodyPr/>
          <a:lstStyle/>
          <a:p>
            <a:pPr>
              <a:defRPr/>
            </a:pPr>
            <a:r>
              <a:rPr lang="zh-CN" altLang="en-US" sz="4800" b="1" dirty="0">
                <a:effectLst>
                  <a:glow rad="127000">
                    <a:schemeClr val="tx1"/>
                  </a:glow>
                </a:effectLst>
                <a:latin typeface="Arial" charset="0"/>
                <a:ea typeface="ＭＳ Ｐゴシック" charset="0"/>
                <a:cs typeface="ＭＳ Ｐゴシック" charset="0"/>
              </a:rPr>
              <a:t>完美的知识</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262137961"/>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53953" name="Picture 8" descr="b_fy0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3954" name="Rectangle 7"/>
          <p:cNvSpPr>
            <a:spLocks noGrp="1" noChangeArrowheads="1"/>
          </p:cNvSpPr>
          <p:nvPr>
            <p:ph type="title"/>
          </p:nvPr>
        </p:nvSpPr>
        <p:spPr>
          <a:xfrm>
            <a:off x="0" y="188640"/>
            <a:ext cx="3707904" cy="2555503"/>
          </a:xfrm>
          <a:noFill/>
        </p:spPr>
        <p:txBody>
          <a:bodyPr lIns="82124" tIns="41061" rIns="82124" bIns="41061" anchor="t"/>
          <a:lstStyle/>
          <a:p>
            <a:pPr eaLnBrk="1" hangingPunct="1"/>
            <a:r>
              <a:rPr lang="zh-CN" altLang="en-US" sz="4800" dirty="0">
                <a:solidFill>
                  <a:srgbClr val="FFFFFF"/>
                </a:solidFill>
                <a:latin typeface="Arial" charset="0"/>
                <a:ea typeface="SimSun" charset="0"/>
                <a:cs typeface="SimSun" charset="0"/>
              </a:rPr>
              <a:t>我们需要知道什么？</a:t>
            </a:r>
            <a:endParaRPr lang="en-US" altLang="zh-CN" sz="4800" dirty="0">
              <a:solidFill>
                <a:srgbClr val="FFFFFF"/>
              </a:solidFill>
              <a:latin typeface="Arial" charset="0"/>
              <a:ea typeface="SimSun" charset="0"/>
              <a:cs typeface="SimSun" charset="0"/>
            </a:endParaRPr>
          </a:p>
        </p:txBody>
      </p:sp>
      <p:sp>
        <p:nvSpPr>
          <p:cNvPr id="4" name="Rectangle 7"/>
          <p:cNvSpPr txBox="1">
            <a:spLocks noChangeArrowheads="1"/>
          </p:cNvSpPr>
          <p:nvPr/>
        </p:nvSpPr>
        <p:spPr bwMode="auto">
          <a:xfrm>
            <a:off x="5292080" y="188640"/>
            <a:ext cx="3707904" cy="25555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82124" tIns="41061" rIns="82124" bIns="41061" numCol="1" anchor="t" anchorCtr="0" compatLnSpc="1">
            <a:prstTxWarp prst="textNoShape">
              <a:avLst/>
            </a:prstTxWarp>
          </a:bodyPr>
          <a:lstStyle>
            <a:lvl1pPr algn="ctr" rtl="0" eaLnBrk="0" fontAlgn="base" hangingPunct="0">
              <a:spcBef>
                <a:spcPct val="0"/>
              </a:spcBef>
              <a:spcAft>
                <a:spcPct val="0"/>
              </a:spcAft>
              <a:defRPr sz="4400" b="1">
                <a:solidFill>
                  <a:schemeClr val="tx1"/>
                </a:solidFill>
                <a:latin typeface="+mj-lt"/>
                <a:ea typeface="ＭＳ Ｐゴシック" charset="-128"/>
                <a:cs typeface="ＭＳ Ｐゴシック" charset="-128"/>
              </a:defRPr>
            </a:lvl1pPr>
            <a:lvl2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5pPr>
            <a:lvl6pPr marL="457200" algn="ctr" rtl="0" fontAlgn="base">
              <a:spcBef>
                <a:spcPct val="0"/>
              </a:spcBef>
              <a:spcAft>
                <a:spcPct val="0"/>
              </a:spcAft>
              <a:defRPr sz="4400" b="1">
                <a:solidFill>
                  <a:schemeClr val="tx1"/>
                </a:solidFill>
                <a:latin typeface="Arial" pitchFamily="26" charset="0"/>
              </a:defRPr>
            </a:lvl6pPr>
            <a:lvl7pPr marL="914400" algn="ctr" rtl="0" fontAlgn="base">
              <a:spcBef>
                <a:spcPct val="0"/>
              </a:spcBef>
              <a:spcAft>
                <a:spcPct val="0"/>
              </a:spcAft>
              <a:defRPr sz="4400" b="1">
                <a:solidFill>
                  <a:schemeClr val="tx1"/>
                </a:solidFill>
                <a:latin typeface="Arial" pitchFamily="26" charset="0"/>
              </a:defRPr>
            </a:lvl7pPr>
            <a:lvl8pPr marL="1371600" algn="ctr" rtl="0" fontAlgn="base">
              <a:spcBef>
                <a:spcPct val="0"/>
              </a:spcBef>
              <a:spcAft>
                <a:spcPct val="0"/>
              </a:spcAft>
              <a:defRPr sz="4400" b="1">
                <a:solidFill>
                  <a:schemeClr val="tx1"/>
                </a:solidFill>
                <a:latin typeface="Arial" pitchFamily="26" charset="0"/>
              </a:defRPr>
            </a:lvl8pPr>
            <a:lvl9pPr marL="1828800" algn="ctr" rtl="0" fontAlgn="base">
              <a:spcBef>
                <a:spcPct val="0"/>
              </a:spcBef>
              <a:spcAft>
                <a:spcPct val="0"/>
              </a:spcAft>
              <a:defRPr sz="4400" b="1">
                <a:solidFill>
                  <a:schemeClr val="tx1"/>
                </a:solidFill>
                <a:latin typeface="Arial" pitchFamily="26" charset="0"/>
              </a:defRPr>
            </a:lvl9pPr>
          </a:lstStyle>
          <a:p>
            <a:pPr eaLnBrk="1" hangingPunct="1"/>
            <a:r>
              <a:rPr lang="zh-CN" altLang="en-US" b="0" dirty="0">
                <a:solidFill>
                  <a:srgbClr val="FFFFFF"/>
                </a:solidFill>
                <a:ea typeface="SimSun" charset="0"/>
                <a:cs typeface="SimSun" charset="0"/>
              </a:rPr>
              <a:t>我们需要做什么？</a:t>
            </a:r>
          </a:p>
        </p:txBody>
      </p:sp>
      <p:sp>
        <p:nvSpPr>
          <p:cNvPr id="2" name="Right Arrow 1"/>
          <p:cNvSpPr/>
          <p:nvPr/>
        </p:nvSpPr>
        <p:spPr bwMode="auto">
          <a:xfrm>
            <a:off x="3779912" y="782315"/>
            <a:ext cx="1440160" cy="1368152"/>
          </a:xfrm>
          <a:prstGeom prst="rightArrow">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endParaRPr lang="en-US">
              <a:solidFill>
                <a:srgbClr val="000000"/>
              </a:solidFill>
              <a:latin typeface="Times New Roman" pitchFamily="26" charset="0"/>
              <a:ea typeface="ＭＳ Ｐゴシック" charset="0"/>
            </a:endParaRPr>
          </a:p>
        </p:txBody>
      </p:sp>
      <p:sp>
        <p:nvSpPr>
          <p:cNvPr id="10" name="Rectangle 5"/>
          <p:cNvSpPr txBox="1">
            <a:spLocks noChangeArrowheads="1"/>
          </p:cNvSpPr>
          <p:nvPr/>
        </p:nvSpPr>
        <p:spPr bwMode="auto">
          <a:xfrm>
            <a:off x="2051720" y="2492896"/>
            <a:ext cx="525212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1"/>
                </a:solidFill>
                <a:latin typeface="+mj-lt"/>
                <a:ea typeface="ＭＳ Ｐゴシック" charset="-128"/>
                <a:cs typeface="ＭＳ Ｐゴシック" charset="-128"/>
              </a:defRPr>
            </a:lvl1pPr>
            <a:lvl2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5pPr>
            <a:lvl6pPr marL="457200" algn="ctr" rtl="0" fontAlgn="base">
              <a:spcBef>
                <a:spcPct val="0"/>
              </a:spcBef>
              <a:spcAft>
                <a:spcPct val="0"/>
              </a:spcAft>
              <a:defRPr sz="4400" b="1">
                <a:solidFill>
                  <a:schemeClr val="tx1"/>
                </a:solidFill>
                <a:latin typeface="Arial" pitchFamily="26" charset="0"/>
              </a:defRPr>
            </a:lvl6pPr>
            <a:lvl7pPr marL="914400" algn="ctr" rtl="0" fontAlgn="base">
              <a:spcBef>
                <a:spcPct val="0"/>
              </a:spcBef>
              <a:spcAft>
                <a:spcPct val="0"/>
              </a:spcAft>
              <a:defRPr sz="4400" b="1">
                <a:solidFill>
                  <a:schemeClr val="tx1"/>
                </a:solidFill>
                <a:latin typeface="Arial" pitchFamily="26" charset="0"/>
              </a:defRPr>
            </a:lvl7pPr>
            <a:lvl8pPr marL="1371600" algn="ctr" rtl="0" fontAlgn="base">
              <a:spcBef>
                <a:spcPct val="0"/>
              </a:spcBef>
              <a:spcAft>
                <a:spcPct val="0"/>
              </a:spcAft>
              <a:defRPr sz="4400" b="1">
                <a:solidFill>
                  <a:schemeClr val="tx1"/>
                </a:solidFill>
                <a:latin typeface="Arial" pitchFamily="26" charset="0"/>
              </a:defRPr>
            </a:lvl8pPr>
            <a:lvl9pPr marL="1828800" algn="ctr" rtl="0" fontAlgn="base">
              <a:spcBef>
                <a:spcPct val="0"/>
              </a:spcBef>
              <a:spcAft>
                <a:spcPct val="0"/>
              </a:spcAft>
              <a:defRPr sz="4400" b="1">
                <a:solidFill>
                  <a:schemeClr val="tx1"/>
                </a:solidFill>
                <a:latin typeface="Arial" pitchFamily="26" charset="0"/>
              </a:defRPr>
            </a:lvl9pPr>
          </a:lstStyle>
          <a:p>
            <a:pPr eaLnBrk="1" hangingPunct="1"/>
            <a:r>
              <a:rPr lang="en-US" sz="5400" dirty="0" err="1">
                <a:solidFill>
                  <a:srgbClr val="FFFFFF"/>
                </a:solidFill>
                <a:effectLst>
                  <a:glow rad="355600">
                    <a:srgbClr val="000000">
                      <a:alpha val="75000"/>
                    </a:srgbClr>
                  </a:glow>
                </a:effectLst>
                <a:ea typeface="ＭＳ Ｐゴシック" charset="0"/>
                <a:cs typeface="ＭＳ Ｐゴシック" charset="0"/>
              </a:rPr>
              <a:t>彼得后书</a:t>
            </a:r>
            <a:r>
              <a:rPr lang="en-US" sz="5400" dirty="0">
                <a:solidFill>
                  <a:srgbClr val="FFFFFF"/>
                </a:solidFill>
                <a:effectLst>
                  <a:glow rad="355600">
                    <a:srgbClr val="000000">
                      <a:alpha val="75000"/>
                    </a:srgbClr>
                  </a:glow>
                </a:effectLst>
                <a:ea typeface="ＭＳ Ｐゴシック" charset="0"/>
                <a:cs typeface="ＭＳ Ｐゴシック" charset="0"/>
              </a:rPr>
              <a:t> 1:1-11</a:t>
            </a:r>
          </a:p>
        </p:txBody>
      </p:sp>
    </p:spTree>
    <p:extLst>
      <p:ext uri="{BB962C8B-B14F-4D97-AF65-F5344CB8AC3E}">
        <p14:creationId xmlns:p14="http://schemas.microsoft.com/office/powerpoint/2010/main" val="1879633644"/>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animBg="1"/>
      <p:bldP spid="10" grpId="0"/>
    </p:bldLst>
  </p:timing>
</p:sld>
</file>

<file path=ppt/slides/slide1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53953" name="Picture 8" descr="b_fy0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3954" name="Rectangle 7"/>
          <p:cNvSpPr>
            <a:spLocks noGrp="1" noChangeArrowheads="1"/>
          </p:cNvSpPr>
          <p:nvPr>
            <p:ph type="title"/>
          </p:nvPr>
        </p:nvSpPr>
        <p:spPr>
          <a:xfrm>
            <a:off x="0" y="188640"/>
            <a:ext cx="3707904" cy="2555503"/>
          </a:xfrm>
          <a:noFill/>
        </p:spPr>
        <p:txBody>
          <a:bodyPr lIns="82124" tIns="41061" rIns="82124" bIns="41061" anchor="t"/>
          <a:lstStyle/>
          <a:p>
            <a:pPr eaLnBrk="1" hangingPunct="1"/>
            <a:r>
              <a:rPr lang="zh-CN" altLang="en-US" sz="4800" dirty="0">
                <a:solidFill>
                  <a:srgbClr val="FFFFFF"/>
                </a:solidFill>
                <a:latin typeface="Arial" charset="0"/>
                <a:ea typeface="SimSun" charset="0"/>
                <a:cs typeface="SimSun" charset="0"/>
              </a:rPr>
              <a:t>我们需要知道什么？</a:t>
            </a:r>
            <a:endParaRPr lang="en-US" altLang="zh-CN" sz="4800" dirty="0">
              <a:solidFill>
                <a:srgbClr val="FFFFFF"/>
              </a:solidFill>
              <a:latin typeface="Arial" charset="0"/>
              <a:ea typeface="SimSun" charset="0"/>
              <a:cs typeface="SimSun" charset="0"/>
            </a:endParaRPr>
          </a:p>
        </p:txBody>
      </p:sp>
    </p:spTree>
    <p:extLst>
      <p:ext uri="{BB962C8B-B14F-4D97-AF65-F5344CB8AC3E}">
        <p14:creationId xmlns:p14="http://schemas.microsoft.com/office/powerpoint/2010/main" val="293717038"/>
      </p:ext>
    </p:extLst>
  </p:cSld>
  <p:clrMapOvr>
    <a:masterClrMapping/>
  </p:clrMapOvr>
  <p:transition>
    <p:zoom/>
  </p:transition>
</p:sld>
</file>

<file path=ppt/slides/slide1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19270" y="0"/>
            <a:ext cx="9163270" cy="6852284"/>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4355976" cy="3379216"/>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 </a:t>
            </a:r>
            <a:r>
              <a:rPr lang="zh-CN" altLang="en-US" sz="4800" b="1" dirty="0">
                <a:effectLst>
                  <a:glow rad="127000">
                    <a:schemeClr val="tx1"/>
                  </a:glow>
                </a:effectLst>
                <a:latin typeface="Arial" charset="0"/>
                <a:ea typeface="ＭＳ Ｐゴシック" charset="0"/>
                <a:cs typeface="ＭＳ Ｐゴシック" charset="0"/>
              </a:rPr>
              <a:t>你在基督里是完全的，因为祂是神（</a:t>
            </a:r>
            <a:r>
              <a:rPr lang="en-US" altLang="zh-CN" sz="4800" b="1" dirty="0">
                <a:effectLst>
                  <a:glow rad="127000">
                    <a:schemeClr val="tx1"/>
                  </a:glow>
                </a:effectLst>
                <a:latin typeface="Arial" charset="0"/>
                <a:ea typeface="ＭＳ Ｐゴシック" charset="0"/>
                <a:cs typeface="ＭＳ Ｐゴシック" charset="0"/>
              </a:rPr>
              <a:t>1-4</a:t>
            </a:r>
            <a:r>
              <a:rPr lang="zh-CN" altLang="en-US" sz="4800" b="1" dirty="0">
                <a:effectLst>
                  <a:glow rad="127000">
                    <a:schemeClr val="tx1"/>
                  </a:glow>
                </a:effectLst>
                <a:latin typeface="Arial" charset="0"/>
                <a:ea typeface="ＭＳ Ｐゴシック" charset="0"/>
                <a:cs typeface="ＭＳ Ｐゴシック" charset="0"/>
              </a:rPr>
              <a:t>）。</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155924280"/>
      </p:ext>
    </p:extLst>
  </p:cSld>
  <p:clrMapOvr>
    <a:masterClrMapping/>
  </p:clrMapOvr>
  <p:transition/>
</p:sld>
</file>

<file path=ppt/slides/slide1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8278888" cy="6858000"/>
          </a:xfrm>
          <a:prstGeom prst="rect">
            <a:avLst/>
          </a:prstGeom>
        </p:spPr>
      </p:pic>
      <p:sp>
        <p:nvSpPr>
          <p:cNvPr id="900098" name="Rectangle 2"/>
          <p:cNvSpPr>
            <a:spLocks noGrp="1" noChangeArrowheads="1"/>
          </p:cNvSpPr>
          <p:nvPr>
            <p:ph type="ctrTitle"/>
          </p:nvPr>
        </p:nvSpPr>
        <p:spPr>
          <a:xfrm>
            <a:off x="2339752" y="1052736"/>
            <a:ext cx="6804248" cy="1612816"/>
          </a:xfrm>
          <a:effectLst>
            <a:outerShdw blurRad="63500" dist="35921" dir="2700000" algn="ctr" rotWithShape="0">
              <a:schemeClr val="tx2">
                <a:alpha val="74998"/>
              </a:schemeClr>
            </a:outerShdw>
          </a:effectLst>
        </p:spPr>
        <p:txBody>
          <a:bodyPr anchor="t"/>
          <a:lstStyle/>
          <a:p>
            <a:pPr marL="355600" indent="-355600" algn="l">
              <a:defRPr/>
            </a:pPr>
            <a:r>
              <a:rPr lang="en-US" altLang="zh-CN" sz="2800" b="1" dirty="0">
                <a:effectLst>
                  <a:glow rad="127000">
                    <a:schemeClr val="tx1"/>
                  </a:glow>
                </a:effectLst>
                <a:latin typeface="Arial" charset="0"/>
                <a:ea typeface="ＭＳ Ｐゴシック" charset="0"/>
                <a:cs typeface="ＭＳ Ｐゴシック" charset="0"/>
              </a:rPr>
              <a:t>1. </a:t>
            </a:r>
            <a:r>
              <a:rPr lang="zh-CN" altLang="en-US" sz="2800" b="1" dirty="0">
                <a:effectLst>
                  <a:glow rad="127000">
                    <a:schemeClr val="tx1"/>
                  </a:glow>
                </a:effectLst>
                <a:latin typeface="Arial" charset="0"/>
                <a:ea typeface="ＭＳ Ｐゴシック" charset="0"/>
                <a:cs typeface="ＭＳ Ｐゴシック" charset="0"/>
              </a:rPr>
              <a:t>因着基督的神性，神赐给你与使徒同样的</a:t>
            </a:r>
            <a:r>
              <a:rPr lang="zh-CN" altLang="en-US" sz="2800" b="1" dirty="0">
                <a:solidFill>
                  <a:srgbClr val="FFFF00"/>
                </a:solidFill>
                <a:effectLst>
                  <a:glow rad="127000">
                    <a:schemeClr val="tx1"/>
                  </a:glow>
                </a:effectLst>
                <a:latin typeface="Arial" charset="0"/>
                <a:ea typeface="ＭＳ Ｐゴシック" charset="0"/>
                <a:cs typeface="ＭＳ Ｐゴシック" charset="0"/>
              </a:rPr>
              <a:t>信心</a:t>
            </a:r>
            <a:r>
              <a:rPr lang="zh-CN" altLang="en-US" sz="2800" b="1" dirty="0">
                <a:effectLst>
                  <a:glow rad="127000">
                    <a:schemeClr val="tx1"/>
                  </a:glow>
                </a:effectLst>
                <a:latin typeface="Arial" charset="0"/>
                <a:ea typeface="ＭＳ Ｐゴシック" charset="0"/>
                <a:cs typeface="ＭＳ Ｐゴシック" charset="0"/>
              </a:rPr>
              <a:t>。</a:t>
            </a:r>
            <a:endParaRPr lang="en-US" sz="2500" b="1" dirty="0">
              <a:solidFill>
                <a:srgbClr val="FFFF00"/>
              </a:solidFill>
              <a:effectLst>
                <a:glow rad="127000">
                  <a:schemeClr val="tx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1691680" y="44624"/>
            <a:ext cx="7452320" cy="1080120"/>
          </a:xfrm>
          <a:prstGeom prst="rect">
            <a:avLst/>
          </a:prstGeom>
          <a:gradFill flip="none" rotWithShape="1">
            <a:gsLst>
              <a:gs pos="47000">
                <a:schemeClr val="accent1">
                  <a:lumMod val="50000"/>
                </a:schemeClr>
              </a:gs>
              <a:gs pos="100000">
                <a:schemeClr val="tx1"/>
              </a:gs>
            </a:gsLst>
            <a:path path="rect">
              <a:fillToRect l="50000" t="50000" r="50000" b="50000"/>
            </a:path>
            <a:tileRect/>
          </a:grad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zh-CN" altLang="en-US" sz="2800" b="1" dirty="0">
                <a:effectLst>
                  <a:glow rad="127000">
                    <a:schemeClr val="tx1"/>
                  </a:glow>
                </a:effectLst>
                <a:latin typeface="Arial" charset="0"/>
                <a:ea typeface="ＭＳ Ｐゴシック" charset="0"/>
                <a:cs typeface="ＭＳ Ｐゴシック" charset="0"/>
              </a:rPr>
              <a:t>你在基督里是完全的，因为祂是神（</a:t>
            </a:r>
            <a:r>
              <a:rPr lang="en-US" altLang="zh-CN" sz="2800" b="1" dirty="0">
                <a:effectLst>
                  <a:glow rad="127000">
                    <a:schemeClr val="tx1"/>
                  </a:glow>
                </a:effectLst>
                <a:latin typeface="Arial" charset="0"/>
                <a:ea typeface="ＭＳ Ｐゴシック" charset="0"/>
                <a:cs typeface="ＭＳ Ｐゴシック" charset="0"/>
              </a:rPr>
              <a:t>1</a:t>
            </a:r>
            <a:r>
              <a:rPr lang="zh-CN" altLang="en-US" sz="2800" b="1" dirty="0">
                <a:effectLst>
                  <a:glow rad="127000">
                    <a:schemeClr val="tx1"/>
                  </a:glow>
                </a:effectLst>
                <a:latin typeface="Arial" charset="0"/>
                <a:ea typeface="ＭＳ Ｐゴシック" charset="0"/>
                <a:cs typeface="ＭＳ Ｐゴシック" charset="0"/>
              </a:rPr>
              <a:t>：</a:t>
            </a:r>
            <a:r>
              <a:rPr lang="en-US" altLang="zh-CN" sz="2800" b="1" dirty="0">
                <a:effectLst>
                  <a:glow rad="127000">
                    <a:schemeClr val="tx1"/>
                  </a:glow>
                </a:effectLst>
                <a:latin typeface="Arial" charset="0"/>
                <a:ea typeface="ＭＳ Ｐゴシック" charset="0"/>
                <a:cs typeface="ＭＳ Ｐゴシック" charset="0"/>
              </a:rPr>
              <a:t>1-4</a:t>
            </a:r>
            <a:r>
              <a:rPr lang="zh-CN" altLang="en-US" sz="2800" b="1" dirty="0">
                <a:effectLst>
                  <a:glow rad="127000">
                    <a:schemeClr val="tx1"/>
                  </a:glow>
                </a:effectLst>
                <a:latin typeface="Arial" charset="0"/>
                <a:ea typeface="ＭＳ Ｐゴシック" charset="0"/>
                <a:cs typeface="ＭＳ Ｐゴシック" charset="0"/>
              </a:rPr>
              <a:t>）。</a:t>
            </a:r>
            <a:endParaRPr lang="en-US" sz="28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117056615"/>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ark Blue Worship Background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0" y="29469"/>
            <a:ext cx="9144000" cy="4047603"/>
          </a:xfrm>
          <a:effectLst>
            <a:outerShdw blurRad="63500" dist="35921" dir="2700000" algn="ctr" rotWithShape="0">
              <a:schemeClr val="tx2">
                <a:alpha val="74998"/>
              </a:schemeClr>
            </a:outerShdw>
          </a:effectLst>
        </p:spPr>
        <p:txBody>
          <a:bodyPr anchor="t"/>
          <a:lstStyle/>
          <a:p>
            <a:pPr>
              <a:defRPr/>
            </a:pPr>
            <a:r>
              <a:rPr lang="mr-IN"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耶稣基督的仆人和使徒西门．彼得，写信给那靠着我们的　神和救主耶稣基督的义，得着和我们同样宝贵</a:t>
            </a:r>
            <a:r>
              <a:rPr lang="zh-CN" altLang="en-US" sz="3600" b="1" dirty="0">
                <a:solidFill>
                  <a:srgbClr val="FFFF00"/>
                </a:solidFill>
                <a:effectLst>
                  <a:glow rad="127000">
                    <a:schemeClr val="tx1"/>
                  </a:glow>
                </a:effectLst>
                <a:latin typeface="Arial" charset="0"/>
                <a:ea typeface="ＭＳ Ｐゴシック" charset="0"/>
                <a:cs typeface="ＭＳ Ｐゴシック" charset="0"/>
              </a:rPr>
              <a:t>信心</a:t>
            </a:r>
            <a:r>
              <a:rPr lang="zh-CN" altLang="en-US" sz="3600" b="1" dirty="0">
                <a:effectLst>
                  <a:glow rad="127000">
                    <a:schemeClr val="tx1"/>
                  </a:glow>
                </a:effectLst>
                <a:latin typeface="Arial" charset="0"/>
                <a:ea typeface="ＭＳ Ｐゴシック" charset="0"/>
                <a:cs typeface="ＭＳ Ｐゴシック" charset="0"/>
              </a:rPr>
              <a:t>的人。</a:t>
            </a:r>
            <a:r>
              <a:rPr lang="mr-IN"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彼得后 </a:t>
            </a:r>
            <a:r>
              <a:rPr lang="en-US" sz="3600" b="1" dirty="0">
                <a:effectLst>
                  <a:glow rad="127000">
                    <a:schemeClr val="tx1"/>
                  </a:glow>
                </a:effectLst>
                <a:latin typeface="Arial" charset="0"/>
                <a:ea typeface="ＭＳ Ｐゴシック" charset="0"/>
                <a:cs typeface="ＭＳ Ｐゴシック" charset="0"/>
              </a:rPr>
              <a:t>1:1 </a:t>
            </a:r>
            <a:r>
              <a:rPr lang="en-US" altLang="zh-CN" sz="3600" b="1" dirty="0">
                <a:effectLst>
                  <a:glow rad="127000">
                    <a:schemeClr val="tx1"/>
                  </a:glow>
                </a:effectLst>
                <a:latin typeface="Arial" charset="0"/>
                <a:ea typeface="ＭＳ Ｐゴシック" charset="0"/>
                <a:cs typeface="ＭＳ Ｐゴシック" charset="0"/>
              </a:rPr>
              <a:t>CNV</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913114785"/>
      </p:ext>
    </p:extLst>
  </p:cSld>
  <p:clrMapOvr>
    <a:masterClrMapping/>
  </p:clrMapOvr>
  <p:transition/>
</p:sld>
</file>

<file path=ppt/slides/slide1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8278888" cy="6858000"/>
          </a:xfrm>
          <a:prstGeom prst="rect">
            <a:avLst/>
          </a:prstGeom>
        </p:spPr>
      </p:pic>
      <p:sp>
        <p:nvSpPr>
          <p:cNvPr id="900098" name="Rectangle 2"/>
          <p:cNvSpPr>
            <a:spLocks noGrp="1" noChangeArrowheads="1"/>
          </p:cNvSpPr>
          <p:nvPr>
            <p:ph type="ctrTitle"/>
          </p:nvPr>
        </p:nvSpPr>
        <p:spPr>
          <a:xfrm>
            <a:off x="2339752" y="1052736"/>
            <a:ext cx="6804248" cy="1612816"/>
          </a:xfrm>
          <a:effectLst>
            <a:outerShdw blurRad="63500" dist="35921" dir="2700000" algn="ctr" rotWithShape="0">
              <a:schemeClr val="tx2">
                <a:alpha val="74998"/>
              </a:schemeClr>
            </a:outerShdw>
          </a:effectLst>
        </p:spPr>
        <p:txBody>
          <a:bodyPr anchor="t"/>
          <a:lstStyle/>
          <a:p>
            <a:pPr marL="355600" indent="-355600" algn="l">
              <a:defRPr/>
            </a:pPr>
            <a:r>
              <a:rPr lang="en-US" altLang="zh-CN" sz="2800" b="1" dirty="0">
                <a:effectLst>
                  <a:glow rad="127000">
                    <a:schemeClr val="tx1"/>
                  </a:glow>
                </a:effectLst>
                <a:latin typeface="Arial" charset="0"/>
                <a:ea typeface="ＭＳ Ｐゴシック" charset="0"/>
                <a:cs typeface="ＭＳ Ｐゴシック" charset="0"/>
              </a:rPr>
              <a:t>1. </a:t>
            </a:r>
            <a:r>
              <a:rPr lang="zh-CN" altLang="en-US" sz="2800" b="1" dirty="0">
                <a:effectLst>
                  <a:glow rad="127000">
                    <a:schemeClr val="tx1"/>
                  </a:glow>
                </a:effectLst>
                <a:latin typeface="Arial" charset="0"/>
                <a:ea typeface="ＭＳ Ｐゴシック" charset="0"/>
                <a:cs typeface="ＭＳ Ｐゴシック" charset="0"/>
              </a:rPr>
              <a:t>因着基督的神性，神赐给你与使徒同样的</a:t>
            </a:r>
            <a:r>
              <a:rPr lang="zh-CN" altLang="en-US" sz="2800" b="1" dirty="0">
                <a:solidFill>
                  <a:srgbClr val="FFFF00"/>
                </a:solidFill>
                <a:effectLst>
                  <a:glow rad="127000">
                    <a:schemeClr val="tx1"/>
                  </a:glow>
                </a:effectLst>
                <a:latin typeface="Arial" charset="0"/>
                <a:ea typeface="ＭＳ Ｐゴシック" charset="0"/>
                <a:cs typeface="ＭＳ Ｐゴシック" charset="0"/>
              </a:rPr>
              <a:t>信心</a:t>
            </a:r>
            <a:r>
              <a:rPr lang="zh-CN" altLang="en-US" sz="2800" b="1" dirty="0">
                <a:effectLst>
                  <a:glow rad="127000">
                    <a:schemeClr val="tx1"/>
                  </a:glow>
                </a:effectLst>
                <a:latin typeface="Arial" charset="0"/>
                <a:ea typeface="ＭＳ Ｐゴシック" charset="0"/>
                <a:cs typeface="ＭＳ Ｐゴシック" charset="0"/>
              </a:rPr>
              <a:t>。</a:t>
            </a:r>
            <a:endParaRPr lang="en-US" sz="2500" b="1" dirty="0">
              <a:solidFill>
                <a:srgbClr val="FFFF00"/>
              </a:solidFill>
              <a:effectLst>
                <a:glow rad="127000">
                  <a:schemeClr val="tx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1691680" y="44624"/>
            <a:ext cx="7452320" cy="1080120"/>
          </a:xfrm>
          <a:prstGeom prst="rect">
            <a:avLst/>
          </a:prstGeom>
          <a:gradFill flip="none" rotWithShape="1">
            <a:gsLst>
              <a:gs pos="47000">
                <a:schemeClr val="accent1">
                  <a:lumMod val="50000"/>
                </a:schemeClr>
              </a:gs>
              <a:gs pos="100000">
                <a:schemeClr val="tx1"/>
              </a:gs>
            </a:gsLst>
            <a:path path="rect">
              <a:fillToRect l="50000" t="50000" r="50000" b="50000"/>
            </a:path>
            <a:tileRect/>
          </a:grad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zh-CN" altLang="en-US" sz="2800" b="1" dirty="0">
                <a:effectLst>
                  <a:glow rad="127000">
                    <a:schemeClr val="tx1"/>
                  </a:glow>
                </a:effectLst>
                <a:latin typeface="Arial" charset="0"/>
                <a:ea typeface="ＭＳ Ｐゴシック" charset="0"/>
                <a:cs typeface="ＭＳ Ｐゴシック" charset="0"/>
              </a:rPr>
              <a:t>你在基督里是完全的，因为祂是神（</a:t>
            </a:r>
            <a:r>
              <a:rPr lang="en-US" altLang="zh-CN" sz="2800" b="1" dirty="0">
                <a:effectLst>
                  <a:glow rad="127000">
                    <a:schemeClr val="tx1"/>
                  </a:glow>
                </a:effectLst>
                <a:latin typeface="Arial" charset="0"/>
                <a:ea typeface="ＭＳ Ｐゴシック" charset="0"/>
                <a:cs typeface="ＭＳ Ｐゴシック" charset="0"/>
              </a:rPr>
              <a:t>1</a:t>
            </a:r>
            <a:r>
              <a:rPr lang="zh-CN" altLang="en-US" sz="2800" b="1" dirty="0">
                <a:effectLst>
                  <a:glow rad="127000">
                    <a:schemeClr val="tx1"/>
                  </a:glow>
                </a:effectLst>
                <a:latin typeface="Arial" charset="0"/>
                <a:ea typeface="ＭＳ Ｐゴシック" charset="0"/>
                <a:cs typeface="ＭＳ Ｐゴシック" charset="0"/>
              </a:rPr>
              <a:t>：</a:t>
            </a:r>
            <a:r>
              <a:rPr lang="en-US" altLang="zh-CN" sz="2800" b="1" dirty="0">
                <a:effectLst>
                  <a:glow rad="127000">
                    <a:schemeClr val="tx1"/>
                  </a:glow>
                </a:effectLst>
                <a:latin typeface="Arial" charset="0"/>
                <a:ea typeface="ＭＳ Ｐゴシック" charset="0"/>
                <a:cs typeface="ＭＳ Ｐゴシック" charset="0"/>
              </a:rPr>
              <a:t>1-4</a:t>
            </a:r>
            <a:r>
              <a:rPr lang="zh-CN" altLang="en-US" sz="2800" b="1" dirty="0">
                <a:effectLst>
                  <a:glow rad="127000">
                    <a:schemeClr val="tx1"/>
                  </a:glow>
                </a:effectLst>
                <a:latin typeface="Arial" charset="0"/>
                <a:ea typeface="ＭＳ Ｐゴシック" charset="0"/>
                <a:cs typeface="ＭＳ Ｐゴシック" charset="0"/>
              </a:rPr>
              <a:t>）。</a:t>
            </a:r>
            <a:endParaRPr lang="en-US" altLang="zh-CN" sz="28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7" name="Rectangle 2"/>
          <p:cNvSpPr txBox="1">
            <a:spLocks noChangeArrowheads="1"/>
          </p:cNvSpPr>
          <p:nvPr/>
        </p:nvSpPr>
        <p:spPr bwMode="auto">
          <a:xfrm>
            <a:off x="2339752" y="2531355"/>
            <a:ext cx="6804248" cy="161281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55600" indent="-355600" eaLnBrk="0" hangingPunct="0">
              <a:defRPr sz="2800" b="1">
                <a:solidFill>
                  <a:schemeClr val="bg1"/>
                </a:solidFill>
                <a:effectLst>
                  <a:glow rad="127000">
                    <a:schemeClr val="tx1"/>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en-US" altLang="zh-CN" dirty="0"/>
              <a:t>2. </a:t>
            </a:r>
            <a:r>
              <a:rPr lang="zh-CN" altLang="en-US" b="1" dirty="0"/>
              <a:t>神向我们显明基督的</a:t>
            </a:r>
            <a:r>
              <a:rPr lang="zh-CN" altLang="en-US" b="1" dirty="0">
                <a:solidFill>
                  <a:srgbClr val="FFFF00"/>
                </a:solidFill>
              </a:rPr>
              <a:t>位格</a:t>
            </a:r>
            <a:r>
              <a:rPr lang="zh-CN" altLang="en-US" b="1" dirty="0"/>
              <a:t>，使我们得着恩典和平安。</a:t>
            </a:r>
            <a:endParaRPr lang="zh-CN" altLang="en-US" dirty="0"/>
          </a:p>
          <a:p>
            <a:endParaRPr lang="en-US" dirty="0">
              <a:solidFill>
                <a:srgbClr val="FFFFFF"/>
              </a:solidFill>
              <a:effectLst>
                <a:glow rad="127000">
                  <a:srgbClr val="000000"/>
                </a:glow>
              </a:effectLst>
              <a:ea typeface="ＭＳ Ｐゴシック" charset="0"/>
            </a:endParaRPr>
          </a:p>
        </p:txBody>
      </p:sp>
    </p:spTree>
    <p:extLst>
      <p:ext uri="{BB962C8B-B14F-4D97-AF65-F5344CB8AC3E}">
        <p14:creationId xmlns:p14="http://schemas.microsoft.com/office/powerpoint/2010/main" val="506888279"/>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ark Blue Worship Background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0" y="29469"/>
            <a:ext cx="9144000" cy="3903587"/>
          </a:xfrm>
          <a:effectLst>
            <a:outerShdw blurRad="63500" dist="35921" dir="2700000" algn="ctr" rotWithShape="0">
              <a:schemeClr val="tx2">
                <a:alpha val="74998"/>
              </a:schemeClr>
            </a:outerShdw>
          </a:effectLst>
        </p:spPr>
        <p:txBody>
          <a:bodyPr anchor="t"/>
          <a:lstStyle/>
          <a:p>
            <a:pPr>
              <a:defRPr/>
            </a:pPr>
            <a:r>
              <a:rPr lang="mr-IN"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愿恩惠平安，因你们确实认识　神和我们的主</a:t>
            </a:r>
            <a:r>
              <a:rPr lang="zh-CN" altLang="en-US" sz="3600" b="1" dirty="0">
                <a:solidFill>
                  <a:srgbClr val="FFFF00"/>
                </a:solidFill>
                <a:effectLst>
                  <a:glow rad="127000">
                    <a:schemeClr val="tx1"/>
                  </a:glow>
                </a:effectLst>
                <a:latin typeface="Arial" charset="0"/>
                <a:ea typeface="ＭＳ Ｐゴシック" charset="0"/>
                <a:cs typeface="ＭＳ Ｐゴシック" charset="0"/>
              </a:rPr>
              <a:t>耶稣</a:t>
            </a:r>
            <a:r>
              <a:rPr lang="zh-CN" altLang="en-US" sz="3600" b="1" dirty="0">
                <a:effectLst>
                  <a:glow rad="127000">
                    <a:schemeClr val="tx1"/>
                  </a:glow>
                </a:effectLst>
                <a:latin typeface="Arial" charset="0"/>
                <a:ea typeface="ＭＳ Ｐゴシック" charset="0"/>
                <a:cs typeface="ＭＳ Ｐゴシック" charset="0"/>
              </a:rPr>
              <a:t>，多多加给你们。</a:t>
            </a:r>
            <a:r>
              <a:rPr lang="mr-IN"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彼得后 </a:t>
            </a:r>
            <a:r>
              <a:rPr lang="en-US" sz="3600" b="1" dirty="0">
                <a:effectLst>
                  <a:glow rad="127000">
                    <a:schemeClr val="tx1"/>
                  </a:glow>
                </a:effectLst>
                <a:latin typeface="Arial" charset="0"/>
                <a:ea typeface="ＭＳ Ｐゴシック" charset="0"/>
                <a:cs typeface="ＭＳ Ｐゴシック" charset="0"/>
              </a:rPr>
              <a:t>1:2 </a:t>
            </a:r>
            <a:r>
              <a:rPr lang="en-US" altLang="zh-CN" sz="3600" b="1" dirty="0">
                <a:effectLst>
                  <a:glow rad="127000">
                    <a:schemeClr val="tx1"/>
                  </a:glow>
                </a:effectLst>
                <a:latin typeface="Arial" charset="0"/>
                <a:ea typeface="ＭＳ Ｐゴシック" charset="0"/>
                <a:cs typeface="ＭＳ Ｐゴシック" charset="0"/>
              </a:rPr>
              <a:t>CNV</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953972120"/>
      </p:ext>
    </p:extLst>
  </p:cSld>
  <p:clrMapOvr>
    <a:masterClrMapping/>
  </p:clrMapOvr>
  <p:transition/>
</p:sld>
</file>

<file path=ppt/slides/slide1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8278888" cy="6858000"/>
          </a:xfrm>
          <a:prstGeom prst="rect">
            <a:avLst/>
          </a:prstGeom>
        </p:spPr>
      </p:pic>
      <p:sp>
        <p:nvSpPr>
          <p:cNvPr id="900098" name="Rectangle 2"/>
          <p:cNvSpPr>
            <a:spLocks noGrp="1" noChangeArrowheads="1"/>
          </p:cNvSpPr>
          <p:nvPr>
            <p:ph type="ctrTitle"/>
          </p:nvPr>
        </p:nvSpPr>
        <p:spPr>
          <a:xfrm>
            <a:off x="2339752" y="1052736"/>
            <a:ext cx="6804248" cy="1612816"/>
          </a:xfrm>
          <a:effectLst>
            <a:outerShdw blurRad="63500" dist="35921" dir="2700000" algn="ctr" rotWithShape="0">
              <a:schemeClr val="tx2">
                <a:alpha val="74998"/>
              </a:schemeClr>
            </a:outerShdw>
          </a:effectLst>
        </p:spPr>
        <p:txBody>
          <a:bodyPr anchor="t"/>
          <a:lstStyle/>
          <a:p>
            <a:pPr marL="355600" indent="-355600" algn="l">
              <a:defRPr/>
            </a:pPr>
            <a:r>
              <a:rPr lang="en-US" altLang="zh-CN" sz="2800" b="1" dirty="0">
                <a:effectLst>
                  <a:glow rad="127000">
                    <a:schemeClr val="tx1"/>
                  </a:glow>
                </a:effectLst>
                <a:latin typeface="Arial" charset="0"/>
                <a:ea typeface="ＭＳ Ｐゴシック" charset="0"/>
                <a:cs typeface="ＭＳ Ｐゴシック" charset="0"/>
              </a:rPr>
              <a:t>1. </a:t>
            </a:r>
            <a:r>
              <a:rPr lang="zh-CN" altLang="en-US" sz="2800" b="1" dirty="0">
                <a:effectLst>
                  <a:glow rad="127000">
                    <a:schemeClr val="tx1"/>
                  </a:glow>
                </a:effectLst>
                <a:latin typeface="Arial" charset="0"/>
                <a:ea typeface="ＭＳ Ｐゴシック" charset="0"/>
                <a:cs typeface="ＭＳ Ｐゴシック" charset="0"/>
              </a:rPr>
              <a:t>因着基督的神性，神赐给你与使徒同样的</a:t>
            </a:r>
            <a:r>
              <a:rPr lang="zh-CN" altLang="en-US" sz="2800" b="1" dirty="0">
                <a:solidFill>
                  <a:srgbClr val="FFFF00"/>
                </a:solidFill>
                <a:effectLst>
                  <a:glow rad="127000">
                    <a:schemeClr val="tx1"/>
                  </a:glow>
                </a:effectLst>
                <a:latin typeface="Arial" charset="0"/>
                <a:ea typeface="ＭＳ Ｐゴシック" charset="0"/>
                <a:cs typeface="ＭＳ Ｐゴシック" charset="0"/>
              </a:rPr>
              <a:t>信心</a:t>
            </a:r>
            <a:r>
              <a:rPr lang="zh-CN" altLang="en-US" sz="2800" b="1" dirty="0">
                <a:effectLst>
                  <a:glow rad="127000">
                    <a:schemeClr val="tx1"/>
                  </a:glow>
                </a:effectLst>
                <a:latin typeface="Arial" charset="0"/>
                <a:ea typeface="ＭＳ Ｐゴシック" charset="0"/>
                <a:cs typeface="ＭＳ Ｐゴシック" charset="0"/>
              </a:rPr>
              <a:t>。</a:t>
            </a:r>
            <a:endParaRPr lang="en-US" sz="2500" b="1" dirty="0">
              <a:solidFill>
                <a:srgbClr val="FFFF00"/>
              </a:solidFill>
              <a:effectLst>
                <a:glow rad="127000">
                  <a:schemeClr val="tx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1691680" y="44624"/>
            <a:ext cx="7452320" cy="1080120"/>
          </a:xfrm>
          <a:prstGeom prst="rect">
            <a:avLst/>
          </a:prstGeom>
          <a:gradFill flip="none" rotWithShape="1">
            <a:gsLst>
              <a:gs pos="47000">
                <a:schemeClr val="accent1">
                  <a:lumMod val="50000"/>
                </a:schemeClr>
              </a:gs>
              <a:gs pos="100000">
                <a:schemeClr val="tx1"/>
              </a:gs>
            </a:gsLst>
            <a:path path="rect">
              <a:fillToRect l="50000" t="50000" r="50000" b="50000"/>
            </a:path>
            <a:tileRect/>
          </a:grad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zh-CN" altLang="en-US" sz="2800" b="1" dirty="0">
                <a:effectLst>
                  <a:glow rad="127000">
                    <a:schemeClr val="tx1"/>
                  </a:glow>
                </a:effectLst>
                <a:latin typeface="Arial" charset="0"/>
                <a:ea typeface="ＭＳ Ｐゴシック" charset="0"/>
                <a:cs typeface="ＭＳ Ｐゴシック" charset="0"/>
              </a:rPr>
              <a:t>你在基督里是完全的，因为祂是神（</a:t>
            </a:r>
            <a:r>
              <a:rPr lang="en-US" altLang="zh-CN" sz="2800" b="1" dirty="0">
                <a:effectLst>
                  <a:glow rad="127000">
                    <a:schemeClr val="tx1"/>
                  </a:glow>
                </a:effectLst>
                <a:latin typeface="Arial" charset="0"/>
                <a:ea typeface="ＭＳ Ｐゴシック" charset="0"/>
                <a:cs typeface="ＭＳ Ｐゴシック" charset="0"/>
              </a:rPr>
              <a:t>1</a:t>
            </a:r>
            <a:r>
              <a:rPr lang="zh-CN" altLang="en-US" sz="2800" b="1" dirty="0">
                <a:effectLst>
                  <a:glow rad="127000">
                    <a:schemeClr val="tx1"/>
                  </a:glow>
                </a:effectLst>
                <a:latin typeface="Arial" charset="0"/>
                <a:ea typeface="ＭＳ Ｐゴシック" charset="0"/>
                <a:cs typeface="ＭＳ Ｐゴシック" charset="0"/>
              </a:rPr>
              <a:t>：</a:t>
            </a:r>
            <a:r>
              <a:rPr lang="en-US" altLang="zh-CN" sz="2800" b="1" dirty="0">
                <a:effectLst>
                  <a:glow rad="127000">
                    <a:schemeClr val="tx1"/>
                  </a:glow>
                </a:effectLst>
                <a:latin typeface="Arial" charset="0"/>
                <a:ea typeface="ＭＳ Ｐゴシック" charset="0"/>
                <a:cs typeface="ＭＳ Ｐゴシック" charset="0"/>
              </a:rPr>
              <a:t>1-4</a:t>
            </a:r>
            <a:r>
              <a:rPr lang="zh-CN" altLang="en-US" sz="2800" b="1" dirty="0">
                <a:effectLst>
                  <a:glow rad="127000">
                    <a:schemeClr val="tx1"/>
                  </a:glow>
                </a:effectLst>
                <a:latin typeface="Arial" charset="0"/>
                <a:ea typeface="ＭＳ Ｐゴシック" charset="0"/>
                <a:cs typeface="ＭＳ Ｐゴシック" charset="0"/>
              </a:rPr>
              <a:t>）。</a:t>
            </a:r>
            <a:endParaRPr lang="en-US" altLang="zh-CN" sz="28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7" name="Rectangle 2"/>
          <p:cNvSpPr txBox="1">
            <a:spLocks noChangeArrowheads="1"/>
          </p:cNvSpPr>
          <p:nvPr/>
        </p:nvSpPr>
        <p:spPr bwMode="auto">
          <a:xfrm>
            <a:off x="2339752" y="2531355"/>
            <a:ext cx="6804248" cy="161281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55600" indent="-355600" eaLnBrk="0" hangingPunct="0">
              <a:defRPr sz="2800" b="1">
                <a:solidFill>
                  <a:schemeClr val="bg1"/>
                </a:solidFill>
                <a:effectLst>
                  <a:glow rad="127000">
                    <a:schemeClr val="tx1"/>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en-US" altLang="zh-CN" dirty="0"/>
              <a:t>2. </a:t>
            </a:r>
            <a:r>
              <a:rPr lang="zh-CN" altLang="en-US" b="1" dirty="0"/>
              <a:t>神向我们显明基督的</a:t>
            </a:r>
            <a:r>
              <a:rPr lang="zh-CN" altLang="en-US" b="1" dirty="0">
                <a:solidFill>
                  <a:srgbClr val="FFFF00"/>
                </a:solidFill>
              </a:rPr>
              <a:t>位格</a:t>
            </a:r>
            <a:r>
              <a:rPr lang="zh-CN" altLang="en-US" b="1" dirty="0"/>
              <a:t>，使我们得着恩典和平安。</a:t>
            </a:r>
            <a:endParaRPr lang="zh-CN" altLang="en-US" dirty="0"/>
          </a:p>
          <a:p>
            <a:endParaRPr lang="en-US" altLang="zh-CN" dirty="0">
              <a:solidFill>
                <a:srgbClr val="FFFFFF"/>
              </a:solidFill>
              <a:effectLst>
                <a:glow rad="127000">
                  <a:srgbClr val="000000"/>
                </a:glow>
              </a:effectLst>
              <a:ea typeface="ＭＳ Ｐゴシック" charset="0"/>
            </a:endParaRPr>
          </a:p>
        </p:txBody>
      </p:sp>
      <p:sp>
        <p:nvSpPr>
          <p:cNvPr id="8" name="Rectangle 2"/>
          <p:cNvSpPr txBox="1">
            <a:spLocks noChangeArrowheads="1"/>
          </p:cNvSpPr>
          <p:nvPr/>
        </p:nvSpPr>
        <p:spPr bwMode="auto">
          <a:xfrm>
            <a:off x="2339752" y="4009974"/>
            <a:ext cx="6804248" cy="161281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defPPr>
              <a:defRPr lang="en-US"/>
            </a:defPPr>
            <a:lvl1pPr marL="355600" indent="-355600" eaLnBrk="0" hangingPunct="0">
              <a:defRPr sz="2800" b="1">
                <a:solidFill>
                  <a:schemeClr val="bg1"/>
                </a:solidFill>
                <a:effectLst>
                  <a:glow rad="127000">
                    <a:schemeClr val="tx1"/>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en-US" altLang="zh-CN" dirty="0">
                <a:solidFill>
                  <a:srgbClr val="FFFFFF"/>
                </a:solidFill>
                <a:effectLst>
                  <a:glow rad="127000">
                    <a:srgbClr val="000000"/>
                  </a:glow>
                </a:effectLst>
                <a:ea typeface="ＭＳ Ｐゴシック" charset="0"/>
              </a:rPr>
              <a:t>3. </a:t>
            </a:r>
            <a:r>
              <a:rPr lang="zh-CN" altLang="en-US" dirty="0">
                <a:solidFill>
                  <a:srgbClr val="FFFFFF"/>
                </a:solidFill>
                <a:effectLst>
                  <a:glow rad="127000">
                    <a:srgbClr val="000000"/>
                  </a:glow>
                </a:effectLst>
                <a:ea typeface="ＭＳ Ｐゴシック" charset="0"/>
              </a:rPr>
              <a:t>神赐给你基督的</a:t>
            </a:r>
            <a:r>
              <a:rPr lang="zh-CN" altLang="en-US" dirty="0">
                <a:solidFill>
                  <a:srgbClr val="FFFF00"/>
                </a:solidFill>
                <a:effectLst>
                  <a:glow rad="127000">
                    <a:srgbClr val="000000"/>
                  </a:glow>
                </a:effectLst>
                <a:ea typeface="ＭＳ Ｐゴシック" charset="0"/>
              </a:rPr>
              <a:t>能力</a:t>
            </a:r>
            <a:r>
              <a:rPr lang="zh-CN" altLang="en-US" dirty="0">
                <a:solidFill>
                  <a:srgbClr val="FFFFFF"/>
                </a:solidFill>
                <a:effectLst>
                  <a:glow rad="127000">
                    <a:srgbClr val="000000"/>
                  </a:glow>
                </a:effectLst>
                <a:ea typeface="ＭＳ Ｐゴシック" charset="0"/>
              </a:rPr>
              <a:t>，使你过敬虔的生活。</a:t>
            </a:r>
          </a:p>
        </p:txBody>
      </p:sp>
    </p:spTree>
    <p:extLst>
      <p:ext uri="{BB962C8B-B14F-4D97-AF65-F5344CB8AC3E}">
        <p14:creationId xmlns:p14="http://schemas.microsoft.com/office/powerpoint/2010/main" val="2855079359"/>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ark Blue Worship Background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0" y="29469"/>
            <a:ext cx="9144000" cy="3903587"/>
          </a:xfrm>
          <a:effectLst>
            <a:outerShdw blurRad="63500" dist="35921" dir="2700000" algn="ctr" rotWithShape="0">
              <a:schemeClr val="tx2">
                <a:alpha val="74998"/>
              </a:schemeClr>
            </a:outerShdw>
          </a:effectLst>
        </p:spPr>
        <p:txBody>
          <a:bodyPr anchor="t"/>
          <a:lstStyle/>
          <a:p>
            <a:pPr>
              <a:defRPr/>
            </a:pPr>
            <a:r>
              <a:rPr lang="mr-IN"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神以他神圣的</a:t>
            </a:r>
            <a:r>
              <a:rPr lang="zh-CN" altLang="en-US" sz="3600" b="1" dirty="0">
                <a:solidFill>
                  <a:srgbClr val="FFFF00"/>
                </a:solidFill>
                <a:effectLst>
                  <a:glow rad="127000">
                    <a:schemeClr val="tx1"/>
                  </a:glow>
                </a:effectLst>
                <a:latin typeface="Arial" charset="0"/>
                <a:ea typeface="ＭＳ Ｐゴシック" charset="0"/>
                <a:cs typeface="ＭＳ Ｐゴシック" charset="0"/>
              </a:rPr>
              <a:t>能力</a:t>
            </a:r>
            <a:r>
              <a:rPr lang="zh-CN" altLang="en-US" sz="3600" b="1" dirty="0">
                <a:effectLst>
                  <a:glow rad="127000">
                    <a:schemeClr val="tx1"/>
                  </a:glow>
                </a:effectLst>
                <a:latin typeface="Arial" charset="0"/>
                <a:ea typeface="ＭＳ Ｐゴシック" charset="0"/>
                <a:cs typeface="ＭＳ Ｐゴシック" charset="0"/>
              </a:rPr>
              <a:t>，因着我们确实认识那位用自己的荣耀和美善呼召我们的，把一切有关生命和敬虔的事，都赐给了我们。</a:t>
            </a:r>
            <a:r>
              <a:rPr lang="mr-IN"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彼得后 </a:t>
            </a:r>
            <a:r>
              <a:rPr lang="en-US" sz="3600" b="1" dirty="0">
                <a:effectLst>
                  <a:glow rad="127000">
                    <a:schemeClr val="tx1"/>
                  </a:glow>
                </a:effectLst>
                <a:latin typeface="Arial" charset="0"/>
                <a:ea typeface="ＭＳ Ｐゴシック" charset="0"/>
                <a:cs typeface="ＭＳ Ｐゴシック" charset="0"/>
              </a:rPr>
              <a:t>1:3 </a:t>
            </a:r>
            <a:r>
              <a:rPr lang="en-US" altLang="zh-CN" sz="3600" b="1" dirty="0">
                <a:effectLst>
                  <a:glow rad="127000">
                    <a:schemeClr val="tx1"/>
                  </a:glow>
                </a:effectLst>
                <a:latin typeface="Arial" charset="0"/>
                <a:ea typeface="ＭＳ Ｐゴシック" charset="0"/>
                <a:cs typeface="ＭＳ Ｐゴシック" charset="0"/>
              </a:rPr>
              <a:t>CNV</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501953578"/>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28034" name="Picture 2">
            <a:extLst>
              <a:ext uri="{FF2B5EF4-FFF2-40B4-BE49-F238E27FC236}">
                <a16:creationId xmlns:a16="http://schemas.microsoft.com/office/drawing/2014/main" id="{F90E2268-B893-4842-A9AD-FF1E8C283A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99" y="0"/>
            <a:ext cx="9102688" cy="6830906"/>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176389" y="4769068"/>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5400" b="1" i="1"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与信仰无关的知识</a:t>
            </a:r>
            <a:r>
              <a:rPr kumimoji="0" lang="en-US" sz="5400" b="1" i="1"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p>
        </p:txBody>
      </p:sp>
      <p:sp>
        <p:nvSpPr>
          <p:cNvPr id="900098" name="Rectangle 2"/>
          <p:cNvSpPr>
            <a:spLocks noGrp="1" noChangeArrowheads="1"/>
          </p:cNvSpPr>
          <p:nvPr>
            <p:ph type="ctrTitle"/>
          </p:nvPr>
        </p:nvSpPr>
        <p:spPr>
          <a:xfrm>
            <a:off x="0" y="1046826"/>
            <a:ext cx="9120187" cy="1446653"/>
          </a:xfrm>
          <a:effectLst>
            <a:outerShdw blurRad="63500" dist="35921" dir="2700000" algn="ctr" rotWithShape="0">
              <a:schemeClr val="tx2">
                <a:alpha val="74998"/>
              </a:schemeClr>
            </a:outerShdw>
          </a:effectLst>
        </p:spPr>
        <p:txBody>
          <a:bodyPr/>
          <a:lstStyle/>
          <a:p>
            <a:pPr>
              <a:defRPr/>
            </a:pPr>
            <a:r>
              <a:rPr lang="zh-CN" altLang="en-US" sz="66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我们好像有非常多</a:t>
            </a:r>
            <a:r>
              <a:rPr lang="en-US" sz="66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a:t>
            </a: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彼得后书</a:t>
            </a:r>
          </a:p>
        </p:txBody>
      </p:sp>
    </p:spTree>
    <p:extLst>
      <p:ext uri="{BB962C8B-B14F-4D97-AF65-F5344CB8AC3E}">
        <p14:creationId xmlns:p14="http://schemas.microsoft.com/office/powerpoint/2010/main" val="381539511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701825" y="-21483"/>
            <a:ext cx="9070975" cy="1143000"/>
          </a:xfrm>
        </p:spPr>
        <p:txBody>
          <a:bodyPr/>
          <a:lstStyle/>
          <a:p>
            <a:pPr algn="r"/>
            <a:r>
              <a:rPr lang="en-US" dirty="0">
                <a:solidFill>
                  <a:schemeClr val="tx1"/>
                </a:solidFill>
              </a:rPr>
              <a:t>Computer</a:t>
            </a:r>
          </a:p>
        </p:txBody>
      </p:sp>
      <p:pic>
        <p:nvPicPr>
          <p:cNvPr id="4" name="Picture 3"/>
          <p:cNvPicPr>
            <a:picLocks noChangeAspect="1"/>
          </p:cNvPicPr>
          <p:nvPr/>
        </p:nvPicPr>
        <p:blipFill>
          <a:blip r:embed="rId3"/>
          <a:stretch>
            <a:fillRect/>
          </a:stretch>
        </p:blipFill>
        <p:spPr>
          <a:xfrm>
            <a:off x="0" y="363821"/>
            <a:ext cx="9130188" cy="6521563"/>
          </a:xfrm>
          <a:prstGeom prst="rect">
            <a:avLst/>
          </a:prstGeom>
        </p:spPr>
      </p:pic>
    </p:spTree>
    <p:extLst>
      <p:ext uri="{BB962C8B-B14F-4D97-AF65-F5344CB8AC3E}">
        <p14:creationId xmlns:p14="http://schemas.microsoft.com/office/powerpoint/2010/main" val="2716155311"/>
      </p:ext>
    </p:extLst>
  </p:cSld>
  <p:clrMapOvr>
    <a:masterClrMapping/>
  </p:clrMapOvr>
  <p:transition/>
</p:sld>
</file>

<file path=ppt/slides/slide1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8278888" cy="6858000"/>
          </a:xfrm>
          <a:prstGeom prst="rect">
            <a:avLst/>
          </a:prstGeom>
        </p:spPr>
      </p:pic>
      <p:sp>
        <p:nvSpPr>
          <p:cNvPr id="9" name="Rectangle 2"/>
          <p:cNvSpPr txBox="1">
            <a:spLocks noChangeArrowheads="1"/>
          </p:cNvSpPr>
          <p:nvPr/>
        </p:nvSpPr>
        <p:spPr bwMode="auto">
          <a:xfrm>
            <a:off x="2339752" y="5488592"/>
            <a:ext cx="6804248" cy="136940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defPPr>
              <a:defRPr lang="en-US"/>
            </a:defPPr>
            <a:lvl1pPr marL="355600" indent="-355600" eaLnBrk="0" hangingPunct="0">
              <a:defRPr sz="2800" b="1">
                <a:solidFill>
                  <a:schemeClr val="bg1"/>
                </a:solidFill>
                <a:effectLst>
                  <a:glow rad="127000">
                    <a:schemeClr val="tx1"/>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en-US" altLang="zh-CN" dirty="0"/>
              <a:t>4. </a:t>
            </a:r>
            <a:r>
              <a:rPr lang="zh-CN" altLang="en-US" b="1" dirty="0"/>
              <a:t>神赐给你基督的</a:t>
            </a:r>
            <a:r>
              <a:rPr lang="zh-CN" altLang="en-US" b="1" dirty="0">
                <a:solidFill>
                  <a:srgbClr val="FFFF00"/>
                </a:solidFill>
              </a:rPr>
              <a:t>应许</a:t>
            </a:r>
            <a:r>
              <a:rPr lang="zh-CN" altLang="en-US" b="1" dirty="0"/>
              <a:t>，使你过敬虔的生活。</a:t>
            </a:r>
            <a:endParaRPr lang="zh-CN" altLang="en-US" dirty="0"/>
          </a:p>
        </p:txBody>
      </p:sp>
      <p:sp>
        <p:nvSpPr>
          <p:cNvPr id="5" name="Rectangle 2">
            <a:extLst>
              <a:ext uri="{FF2B5EF4-FFF2-40B4-BE49-F238E27FC236}">
                <a16:creationId xmlns:a16="http://schemas.microsoft.com/office/drawing/2014/main" id="{0F4DDFFD-D2AC-84F5-C241-3BC81D6BE0C8}"/>
              </a:ext>
            </a:extLst>
          </p:cNvPr>
          <p:cNvSpPr txBox="1">
            <a:spLocks noChangeArrowheads="1"/>
          </p:cNvSpPr>
          <p:nvPr/>
        </p:nvSpPr>
        <p:spPr bwMode="auto">
          <a:xfrm>
            <a:off x="2339752" y="1052736"/>
            <a:ext cx="6804248" cy="161281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355600" indent="-355600" algn="l">
              <a:defRPr/>
            </a:pPr>
            <a:r>
              <a:rPr lang="en-US" altLang="zh-CN" sz="2800" b="1" kern="0">
                <a:effectLst>
                  <a:glow rad="127000">
                    <a:schemeClr val="tx1"/>
                  </a:glow>
                </a:effectLst>
                <a:latin typeface="Arial" charset="0"/>
                <a:ea typeface="ＭＳ Ｐゴシック" charset="0"/>
                <a:cs typeface="ＭＳ Ｐゴシック" charset="0"/>
              </a:rPr>
              <a:t>1. </a:t>
            </a:r>
            <a:r>
              <a:rPr lang="zh-CN" altLang="en-US" sz="2800" b="1" kern="0">
                <a:effectLst>
                  <a:glow rad="127000">
                    <a:schemeClr val="tx1"/>
                  </a:glow>
                </a:effectLst>
                <a:latin typeface="Arial" charset="0"/>
                <a:ea typeface="ＭＳ Ｐゴシック" charset="0"/>
                <a:cs typeface="ＭＳ Ｐゴシック" charset="0"/>
              </a:rPr>
              <a:t>因着基督的神性，神赐给你与使徒同样的</a:t>
            </a:r>
            <a:r>
              <a:rPr lang="zh-CN" altLang="en-US" sz="2800" b="1" kern="0">
                <a:solidFill>
                  <a:srgbClr val="FFFF00"/>
                </a:solidFill>
                <a:effectLst>
                  <a:glow rad="127000">
                    <a:schemeClr val="tx1"/>
                  </a:glow>
                </a:effectLst>
                <a:latin typeface="Arial" charset="0"/>
                <a:ea typeface="ＭＳ Ｐゴシック" charset="0"/>
                <a:cs typeface="ＭＳ Ｐゴシック" charset="0"/>
              </a:rPr>
              <a:t>信心</a:t>
            </a:r>
            <a:r>
              <a:rPr lang="zh-CN" altLang="en-US" sz="2800" b="1" kern="0">
                <a:effectLst>
                  <a:glow rad="127000">
                    <a:schemeClr val="tx1"/>
                  </a:glow>
                </a:effectLst>
                <a:latin typeface="Arial" charset="0"/>
                <a:ea typeface="ＭＳ Ｐゴシック" charset="0"/>
                <a:cs typeface="ＭＳ Ｐゴシック" charset="0"/>
              </a:rPr>
              <a:t>。</a:t>
            </a:r>
            <a:endParaRPr lang="en-US" sz="2500" b="1" kern="0" dirty="0">
              <a:solidFill>
                <a:srgbClr val="FFFF00"/>
              </a:solidFill>
              <a:effectLst>
                <a:glow rad="127000">
                  <a:schemeClr val="tx1"/>
                </a:glow>
              </a:effectLst>
              <a:latin typeface="Arial" charset="0"/>
              <a:ea typeface="ＭＳ Ｐゴシック" charset="0"/>
              <a:cs typeface="ＭＳ Ｐゴシック" charset="0"/>
            </a:endParaRPr>
          </a:p>
        </p:txBody>
      </p:sp>
      <p:sp>
        <p:nvSpPr>
          <p:cNvPr id="10" name="Rectangle 2">
            <a:extLst>
              <a:ext uri="{FF2B5EF4-FFF2-40B4-BE49-F238E27FC236}">
                <a16:creationId xmlns:a16="http://schemas.microsoft.com/office/drawing/2014/main" id="{13E0E2DB-27CF-448C-FBD3-F6F1A9A9D4DE}"/>
              </a:ext>
            </a:extLst>
          </p:cNvPr>
          <p:cNvSpPr txBox="1">
            <a:spLocks noChangeArrowheads="1"/>
          </p:cNvSpPr>
          <p:nvPr/>
        </p:nvSpPr>
        <p:spPr bwMode="auto">
          <a:xfrm>
            <a:off x="1691680" y="44624"/>
            <a:ext cx="7452320" cy="1080120"/>
          </a:xfrm>
          <a:prstGeom prst="rect">
            <a:avLst/>
          </a:prstGeom>
          <a:gradFill flip="none" rotWithShape="1">
            <a:gsLst>
              <a:gs pos="47000">
                <a:schemeClr val="accent1">
                  <a:lumMod val="50000"/>
                </a:schemeClr>
              </a:gs>
              <a:gs pos="100000">
                <a:schemeClr val="tx1"/>
              </a:gs>
            </a:gsLst>
            <a:path path="rect">
              <a:fillToRect l="50000" t="50000" r="50000" b="50000"/>
            </a:path>
            <a:tileRect/>
          </a:grad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zh-CN" altLang="en-US" sz="2800" b="1" dirty="0">
                <a:effectLst>
                  <a:glow rad="127000">
                    <a:schemeClr val="tx1"/>
                  </a:glow>
                </a:effectLst>
                <a:latin typeface="Arial" charset="0"/>
                <a:ea typeface="ＭＳ Ｐゴシック" charset="0"/>
                <a:cs typeface="ＭＳ Ｐゴシック" charset="0"/>
              </a:rPr>
              <a:t>你在基督里是完全的，因为祂是神（</a:t>
            </a:r>
            <a:r>
              <a:rPr lang="en-US" altLang="zh-CN" sz="2800" b="1" dirty="0">
                <a:effectLst>
                  <a:glow rad="127000">
                    <a:schemeClr val="tx1"/>
                  </a:glow>
                </a:effectLst>
                <a:latin typeface="Arial" charset="0"/>
                <a:ea typeface="ＭＳ Ｐゴシック" charset="0"/>
                <a:cs typeface="ＭＳ Ｐゴシック" charset="0"/>
              </a:rPr>
              <a:t>1</a:t>
            </a:r>
            <a:r>
              <a:rPr lang="zh-CN" altLang="en-US" sz="2800" b="1" dirty="0">
                <a:effectLst>
                  <a:glow rad="127000">
                    <a:schemeClr val="tx1"/>
                  </a:glow>
                </a:effectLst>
                <a:latin typeface="Arial" charset="0"/>
                <a:ea typeface="ＭＳ Ｐゴシック" charset="0"/>
                <a:cs typeface="ＭＳ Ｐゴシック" charset="0"/>
              </a:rPr>
              <a:t>：</a:t>
            </a:r>
            <a:r>
              <a:rPr lang="en-US" altLang="zh-CN" sz="2800" b="1" dirty="0">
                <a:effectLst>
                  <a:glow rad="127000">
                    <a:schemeClr val="tx1"/>
                  </a:glow>
                </a:effectLst>
                <a:latin typeface="Arial" charset="0"/>
                <a:ea typeface="ＭＳ Ｐゴシック" charset="0"/>
                <a:cs typeface="ＭＳ Ｐゴシック" charset="0"/>
              </a:rPr>
              <a:t>1-4</a:t>
            </a:r>
            <a:r>
              <a:rPr lang="zh-CN" altLang="en-US" sz="2800" b="1" dirty="0">
                <a:effectLst>
                  <a:glow rad="127000">
                    <a:schemeClr val="tx1"/>
                  </a:glow>
                </a:effectLst>
                <a:latin typeface="Arial" charset="0"/>
                <a:ea typeface="ＭＳ Ｐゴシック" charset="0"/>
                <a:cs typeface="ＭＳ Ｐゴシック" charset="0"/>
              </a:rPr>
              <a:t>）。</a:t>
            </a:r>
            <a:endParaRPr lang="en-US" altLang="zh-CN" sz="28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11" name="Rectangle 2">
            <a:extLst>
              <a:ext uri="{FF2B5EF4-FFF2-40B4-BE49-F238E27FC236}">
                <a16:creationId xmlns:a16="http://schemas.microsoft.com/office/drawing/2014/main" id="{00ABA681-924E-37F8-0894-B0A8653B886A}"/>
              </a:ext>
            </a:extLst>
          </p:cNvPr>
          <p:cNvSpPr txBox="1">
            <a:spLocks noChangeArrowheads="1"/>
          </p:cNvSpPr>
          <p:nvPr/>
        </p:nvSpPr>
        <p:spPr bwMode="auto">
          <a:xfrm>
            <a:off x="2339752" y="2531355"/>
            <a:ext cx="6804248" cy="161281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55600" indent="-355600" eaLnBrk="0" hangingPunct="0">
              <a:defRPr sz="2800" b="1">
                <a:solidFill>
                  <a:schemeClr val="bg1"/>
                </a:solidFill>
                <a:effectLst>
                  <a:glow rad="127000">
                    <a:schemeClr val="tx1"/>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en-US" altLang="zh-CN" dirty="0"/>
              <a:t>2. </a:t>
            </a:r>
            <a:r>
              <a:rPr lang="zh-CN" altLang="en-US" b="1" dirty="0"/>
              <a:t>神向我们显明基督的</a:t>
            </a:r>
            <a:r>
              <a:rPr lang="zh-CN" altLang="en-US" b="1" dirty="0">
                <a:solidFill>
                  <a:srgbClr val="FFFF00"/>
                </a:solidFill>
              </a:rPr>
              <a:t>位格</a:t>
            </a:r>
            <a:r>
              <a:rPr lang="zh-CN" altLang="en-US" b="1" dirty="0"/>
              <a:t>，使我们得着恩典和平安。</a:t>
            </a:r>
            <a:endParaRPr lang="zh-CN" altLang="en-US" dirty="0"/>
          </a:p>
          <a:p>
            <a:endParaRPr lang="en-US" altLang="zh-CN" dirty="0">
              <a:solidFill>
                <a:srgbClr val="FFFFFF"/>
              </a:solidFill>
              <a:effectLst>
                <a:glow rad="127000">
                  <a:srgbClr val="000000"/>
                </a:glow>
              </a:effectLst>
              <a:ea typeface="ＭＳ Ｐゴシック" charset="0"/>
            </a:endParaRPr>
          </a:p>
        </p:txBody>
      </p:sp>
      <p:sp>
        <p:nvSpPr>
          <p:cNvPr id="12" name="Rectangle 2">
            <a:extLst>
              <a:ext uri="{FF2B5EF4-FFF2-40B4-BE49-F238E27FC236}">
                <a16:creationId xmlns:a16="http://schemas.microsoft.com/office/drawing/2014/main" id="{296EE72E-47F5-62D6-B969-0DC663F94AAE}"/>
              </a:ext>
            </a:extLst>
          </p:cNvPr>
          <p:cNvSpPr txBox="1">
            <a:spLocks noChangeArrowheads="1"/>
          </p:cNvSpPr>
          <p:nvPr/>
        </p:nvSpPr>
        <p:spPr bwMode="auto">
          <a:xfrm>
            <a:off x="2339752" y="4009974"/>
            <a:ext cx="6804248" cy="161281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defPPr>
              <a:defRPr lang="en-US"/>
            </a:defPPr>
            <a:lvl1pPr marL="355600" indent="-355600" eaLnBrk="0" hangingPunct="0">
              <a:defRPr sz="2800" b="1">
                <a:solidFill>
                  <a:schemeClr val="bg1"/>
                </a:solidFill>
                <a:effectLst>
                  <a:glow rad="127000">
                    <a:schemeClr val="tx1"/>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en-US" altLang="zh-CN" dirty="0">
                <a:solidFill>
                  <a:srgbClr val="FFFFFF"/>
                </a:solidFill>
                <a:effectLst>
                  <a:glow rad="127000">
                    <a:srgbClr val="000000"/>
                  </a:glow>
                </a:effectLst>
                <a:ea typeface="ＭＳ Ｐゴシック" charset="0"/>
              </a:rPr>
              <a:t>3. </a:t>
            </a:r>
            <a:r>
              <a:rPr lang="zh-CN" altLang="en-US" dirty="0">
                <a:solidFill>
                  <a:srgbClr val="FFFFFF"/>
                </a:solidFill>
                <a:effectLst>
                  <a:glow rad="127000">
                    <a:srgbClr val="000000"/>
                  </a:glow>
                </a:effectLst>
                <a:ea typeface="ＭＳ Ｐゴシック" charset="0"/>
              </a:rPr>
              <a:t>神赐给你基督的</a:t>
            </a:r>
            <a:r>
              <a:rPr lang="zh-CN" altLang="en-US" dirty="0">
                <a:solidFill>
                  <a:srgbClr val="FFFF00"/>
                </a:solidFill>
                <a:effectLst>
                  <a:glow rad="127000">
                    <a:srgbClr val="000000"/>
                  </a:glow>
                </a:effectLst>
                <a:ea typeface="ＭＳ Ｐゴシック" charset="0"/>
              </a:rPr>
              <a:t>能力</a:t>
            </a:r>
            <a:r>
              <a:rPr lang="zh-CN" altLang="en-US" dirty="0">
                <a:solidFill>
                  <a:srgbClr val="FFFFFF"/>
                </a:solidFill>
                <a:effectLst>
                  <a:glow rad="127000">
                    <a:srgbClr val="000000"/>
                  </a:glow>
                </a:effectLst>
                <a:ea typeface="ＭＳ Ｐゴシック" charset="0"/>
              </a:rPr>
              <a:t>，使你过敬虔的生活。</a:t>
            </a:r>
          </a:p>
        </p:txBody>
      </p:sp>
    </p:spTree>
    <p:extLst>
      <p:ext uri="{BB962C8B-B14F-4D97-AF65-F5344CB8AC3E}">
        <p14:creationId xmlns:p14="http://schemas.microsoft.com/office/powerpoint/2010/main" val="2763113191"/>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ark Blue Worship Background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0" y="29469"/>
            <a:ext cx="9144000" cy="3903587"/>
          </a:xfrm>
          <a:effectLst>
            <a:outerShdw blurRad="63500" dist="35921" dir="2700000" algn="ctr" rotWithShape="0">
              <a:schemeClr val="tx2">
                <a:alpha val="74998"/>
              </a:schemeClr>
            </a:outerShdw>
          </a:effectLst>
        </p:spPr>
        <p:txBody>
          <a:bodyPr anchor="t"/>
          <a:lstStyle/>
          <a:p>
            <a:pPr>
              <a:defRPr/>
            </a:pPr>
            <a:r>
              <a:rPr lang="mr-IN"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借着这些，他把又宝贵又极大的</a:t>
            </a:r>
            <a:r>
              <a:rPr lang="zh-CN" altLang="en-US" sz="3600" b="1" dirty="0">
                <a:solidFill>
                  <a:srgbClr val="FFFF00"/>
                </a:solidFill>
                <a:effectLst>
                  <a:glow rad="127000">
                    <a:schemeClr val="tx1"/>
                  </a:glow>
                </a:effectLst>
                <a:latin typeface="Arial" charset="0"/>
                <a:ea typeface="ＭＳ Ｐゴシック" charset="0"/>
                <a:cs typeface="ＭＳ Ｐゴシック" charset="0"/>
              </a:rPr>
              <a:t>应许</a:t>
            </a:r>
            <a:r>
              <a:rPr lang="zh-CN" altLang="en-US" sz="3600" b="1" dirty="0">
                <a:effectLst>
                  <a:glow rad="127000">
                    <a:schemeClr val="tx1"/>
                  </a:glow>
                </a:effectLst>
                <a:latin typeface="Arial" charset="0"/>
                <a:ea typeface="ＭＳ Ｐゴシック" charset="0"/>
                <a:cs typeface="ＭＳ Ｐゴシック" charset="0"/>
              </a:rPr>
              <a:t>赐给了我们，好叫你们既然逃脱世上因私欲而来的败坏，就可以分享　神的本性。</a:t>
            </a:r>
            <a:r>
              <a:rPr lang="mr-IN"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彼得后 </a:t>
            </a:r>
            <a:r>
              <a:rPr lang="en-US" sz="3600" b="1" dirty="0">
                <a:effectLst>
                  <a:glow rad="127000">
                    <a:schemeClr val="tx1"/>
                  </a:glow>
                </a:effectLst>
                <a:latin typeface="Arial" charset="0"/>
                <a:ea typeface="ＭＳ Ｐゴシック" charset="0"/>
                <a:cs typeface="ＭＳ Ｐゴシック" charset="0"/>
              </a:rPr>
              <a:t>1:4 </a:t>
            </a:r>
            <a:r>
              <a:rPr lang="en-US" altLang="zh-CN" sz="3600" b="1" dirty="0">
                <a:effectLst>
                  <a:glow rad="127000">
                    <a:schemeClr val="tx1"/>
                  </a:glow>
                </a:effectLst>
                <a:latin typeface="Arial" charset="0"/>
                <a:ea typeface="ＭＳ Ｐゴシック" charset="0"/>
                <a:cs typeface="ＭＳ Ｐゴシック" charset="0"/>
              </a:rPr>
              <a:t>CNV</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577111727"/>
      </p:ext>
    </p:extLst>
  </p:cSld>
  <p:clrMapOvr>
    <a:masterClrMapping/>
  </p:clrMapOvr>
  <p:transition/>
</p:sld>
</file>

<file path=ppt/slides/slide1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descr="Sanctity of Life Week Wood Panel Worship Background.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057" y="0"/>
            <a:ext cx="9139943"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zh-CN" altLang="en-US" sz="4800" b="1" dirty="0">
                <a:effectLst>
                  <a:glow rad="127000">
                    <a:schemeClr val="tx1"/>
                  </a:glow>
                </a:effectLst>
                <a:latin typeface="Arial" charset="0"/>
                <a:ea typeface="ＭＳ Ｐゴシック" charset="0"/>
                <a:cs typeface="ＭＳ Ｐゴシック" charset="0"/>
              </a:rPr>
              <a:t>五个应许</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1268760"/>
            <a:ext cx="9144000" cy="558924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0" hangingPunct="0">
              <a:defRPr sz="4800" b="1">
                <a:solidFill>
                  <a:schemeClr val="bg1"/>
                </a:solidFill>
                <a:effectLst>
                  <a:glow rad="127000">
                    <a:schemeClr val="tx1"/>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725488" lvl="3" indent="-723900" algn="l">
              <a:buFont typeface="+mj-lt"/>
              <a:buAutoNum type="arabicPeriod"/>
            </a:pPr>
            <a:r>
              <a:rPr lang="zh-CN" altLang="en-US" sz="2800" b="1" dirty="0">
                <a:solidFill>
                  <a:srgbClr val="FFFFFF"/>
                </a:solidFill>
                <a:effectLst>
                  <a:glow rad="127000">
                    <a:srgbClr val="000000"/>
                  </a:glow>
                </a:effectLst>
              </a:rPr>
              <a:t>我们拥有一切所需，可以过敬虔的生活（</a:t>
            </a:r>
            <a:r>
              <a:rPr lang="en-US" altLang="zh-CN" sz="2800" b="1" dirty="0">
                <a:solidFill>
                  <a:srgbClr val="FFFFFF"/>
                </a:solidFill>
                <a:effectLst>
                  <a:glow rad="127000">
                    <a:srgbClr val="000000"/>
                  </a:glow>
                </a:effectLst>
              </a:rPr>
              <a:t>3</a:t>
            </a:r>
            <a:r>
              <a:rPr lang="zh-CN" altLang="en-US" sz="2800" b="1" dirty="0">
                <a:solidFill>
                  <a:srgbClr val="FFFFFF"/>
                </a:solidFill>
                <a:effectLst>
                  <a:glow rad="127000">
                    <a:srgbClr val="000000"/>
                  </a:glow>
                </a:effectLst>
              </a:rPr>
              <a:t>）。</a:t>
            </a:r>
          </a:p>
          <a:p>
            <a:pPr marL="725488" lvl="3" indent="-723900" algn="l">
              <a:buFont typeface="+mj-lt"/>
              <a:buAutoNum type="arabicPeriod"/>
            </a:pPr>
            <a:r>
              <a:rPr lang="zh-CN" altLang="en-US" sz="2800" b="1" dirty="0">
                <a:solidFill>
                  <a:srgbClr val="FFFFFF"/>
                </a:solidFill>
                <a:effectLst>
                  <a:glow rad="127000">
                    <a:srgbClr val="000000"/>
                  </a:glow>
                </a:effectLst>
              </a:rPr>
              <a:t>我们分享“祂的神性”，最终会像基督一样（</a:t>
            </a:r>
            <a:r>
              <a:rPr lang="en-US" altLang="zh-CN" sz="2800" b="1" dirty="0">
                <a:solidFill>
                  <a:srgbClr val="FFFFFF"/>
                </a:solidFill>
                <a:effectLst>
                  <a:glow rad="127000">
                    <a:srgbClr val="000000"/>
                  </a:glow>
                </a:effectLst>
              </a:rPr>
              <a:t>4</a:t>
            </a:r>
            <a:r>
              <a:rPr lang="en-US" sz="2800" b="1" dirty="0">
                <a:solidFill>
                  <a:srgbClr val="FFFFFF"/>
                </a:solidFill>
                <a:effectLst>
                  <a:glow rad="127000">
                    <a:srgbClr val="000000"/>
                  </a:glow>
                </a:effectLst>
              </a:rPr>
              <a:t>b）。</a:t>
            </a:r>
          </a:p>
          <a:p>
            <a:pPr marL="725488" lvl="3" indent="-723900" algn="l">
              <a:buFont typeface="+mj-lt"/>
              <a:buAutoNum type="arabicPeriod"/>
            </a:pPr>
            <a:r>
              <a:rPr lang="zh-CN" altLang="en-US" sz="2800" b="1" dirty="0">
                <a:solidFill>
                  <a:srgbClr val="FFFFFF"/>
                </a:solidFill>
                <a:effectLst>
                  <a:glow rad="127000">
                    <a:srgbClr val="000000"/>
                  </a:glow>
                </a:effectLst>
              </a:rPr>
              <a:t>我们可以胜过一切罪恶（</a:t>
            </a:r>
            <a:r>
              <a:rPr lang="en-US" altLang="zh-CN" sz="2800" b="1" dirty="0">
                <a:solidFill>
                  <a:srgbClr val="FFFFFF"/>
                </a:solidFill>
                <a:effectLst>
                  <a:glow rad="127000">
                    <a:srgbClr val="000000"/>
                  </a:glow>
                </a:effectLst>
              </a:rPr>
              <a:t>4</a:t>
            </a:r>
            <a:r>
              <a:rPr lang="en-US" sz="2800" b="1" dirty="0">
                <a:solidFill>
                  <a:srgbClr val="FFFFFF"/>
                </a:solidFill>
                <a:effectLst>
                  <a:glow rad="127000">
                    <a:srgbClr val="000000"/>
                  </a:glow>
                </a:effectLst>
              </a:rPr>
              <a:t>c）。</a:t>
            </a:r>
          </a:p>
          <a:p>
            <a:pPr marL="725488" lvl="3" indent="-723900" algn="l">
              <a:buFont typeface="+mj-lt"/>
              <a:buAutoNum type="arabicPeriod"/>
            </a:pPr>
            <a:r>
              <a:rPr lang="zh-CN" altLang="en-US" sz="2800" b="1" dirty="0">
                <a:solidFill>
                  <a:srgbClr val="FFFFFF"/>
                </a:solidFill>
                <a:effectLst>
                  <a:glow rad="127000">
                    <a:srgbClr val="000000"/>
                  </a:glow>
                </a:effectLst>
              </a:rPr>
              <a:t>我们是蒙拣选的，并得着救恩的应许（</a:t>
            </a:r>
            <a:r>
              <a:rPr lang="en-US" altLang="zh-CN" sz="2800" b="1" dirty="0">
                <a:solidFill>
                  <a:srgbClr val="FFFFFF"/>
                </a:solidFill>
                <a:effectLst>
                  <a:glow rad="127000">
                    <a:srgbClr val="000000"/>
                  </a:glow>
                </a:effectLst>
              </a:rPr>
              <a:t>10</a:t>
            </a:r>
            <a:r>
              <a:rPr lang="zh-CN" altLang="en-US" sz="2800" b="1" dirty="0">
                <a:solidFill>
                  <a:srgbClr val="FFFFFF"/>
                </a:solidFill>
                <a:effectLst>
                  <a:glow rad="127000">
                    <a:srgbClr val="000000"/>
                  </a:glow>
                </a:effectLst>
              </a:rPr>
              <a:t>）。</a:t>
            </a:r>
          </a:p>
          <a:p>
            <a:pPr marL="725488" lvl="3" indent="-723900" algn="l">
              <a:buFont typeface="+mj-lt"/>
              <a:buAutoNum type="arabicPeriod"/>
            </a:pPr>
            <a:r>
              <a:rPr lang="zh-CN" altLang="en-US" sz="2800" b="1" dirty="0">
                <a:solidFill>
                  <a:srgbClr val="FFFFFF"/>
                </a:solidFill>
                <a:effectLst>
                  <a:glow rad="127000">
                    <a:srgbClr val="000000"/>
                  </a:glow>
                </a:effectLst>
              </a:rPr>
              <a:t>如果我们在品格上坚持不懈（</a:t>
            </a:r>
            <a:r>
              <a:rPr lang="en-US" altLang="zh-CN" sz="2800" b="1" dirty="0">
                <a:solidFill>
                  <a:srgbClr val="FFFFFF"/>
                </a:solidFill>
                <a:effectLst>
                  <a:glow rad="127000">
                    <a:srgbClr val="000000"/>
                  </a:glow>
                </a:effectLst>
              </a:rPr>
              <a:t>5-9</a:t>
            </a:r>
            <a:r>
              <a:rPr lang="zh-CN" altLang="en-US" sz="2800" b="1" dirty="0">
                <a:solidFill>
                  <a:srgbClr val="FFFFFF"/>
                </a:solidFill>
                <a:effectLst>
                  <a:glow rad="127000">
                    <a:srgbClr val="000000"/>
                  </a:glow>
                </a:effectLst>
              </a:rPr>
              <a:t>），我们就会得着丰盛的奖赏（</a:t>
            </a:r>
            <a:r>
              <a:rPr lang="en-US" altLang="zh-CN" sz="2800" b="1" dirty="0">
                <a:solidFill>
                  <a:srgbClr val="FFFFFF"/>
                </a:solidFill>
                <a:effectLst>
                  <a:glow rad="127000">
                    <a:srgbClr val="000000"/>
                  </a:glow>
                </a:effectLst>
              </a:rPr>
              <a:t>10-11</a:t>
            </a:r>
            <a:r>
              <a:rPr lang="zh-CN" altLang="en-US" sz="2800" b="1" dirty="0">
                <a:solidFill>
                  <a:srgbClr val="FFFFFF"/>
                </a:solidFill>
                <a:effectLst>
                  <a:glow rad="127000">
                    <a:srgbClr val="000000"/>
                  </a:glow>
                </a:effectLst>
              </a:rPr>
              <a:t>）。</a:t>
            </a:r>
            <a:endParaRPr lang="en-US" sz="2800" b="1" dirty="0">
              <a:solidFill>
                <a:srgbClr val="FFFFFF"/>
              </a:solidFill>
              <a:effectLst>
                <a:glow rad="127000">
                  <a:srgbClr val="000000"/>
                </a:glow>
              </a:effectLst>
            </a:endParaRPr>
          </a:p>
        </p:txBody>
      </p:sp>
    </p:spTree>
    <p:extLst>
      <p:ext uri="{BB962C8B-B14F-4D97-AF65-F5344CB8AC3E}">
        <p14:creationId xmlns:p14="http://schemas.microsoft.com/office/powerpoint/2010/main" val="329865653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checkerboard(across)">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checkerboard(across)">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checkerboard(across)">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checkerboard(across)">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checkerboard(across)">
                                      <p:cBhvr>
                                        <p:cTn id="27"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19270" y="0"/>
            <a:ext cx="9163270" cy="6852284"/>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4355976" cy="3379216"/>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 </a:t>
            </a:r>
            <a:r>
              <a:rPr lang="zh-CN" altLang="en-US" sz="4800" b="1" dirty="0">
                <a:effectLst>
                  <a:glow rad="127000">
                    <a:schemeClr val="tx1"/>
                  </a:glow>
                </a:effectLst>
                <a:latin typeface="Arial" charset="0"/>
                <a:ea typeface="ＭＳ Ｐゴシック" charset="0"/>
                <a:cs typeface="ＭＳ Ｐゴシック" charset="0"/>
              </a:rPr>
              <a:t>你在基督里是完全的，因为祂是神（</a:t>
            </a:r>
            <a:r>
              <a:rPr lang="en-US" altLang="zh-CN" sz="4800" b="1" dirty="0">
                <a:effectLst>
                  <a:glow rad="127000">
                    <a:schemeClr val="tx1"/>
                  </a:glow>
                </a:effectLst>
                <a:latin typeface="Arial" charset="0"/>
                <a:ea typeface="ＭＳ Ｐゴシック" charset="0"/>
                <a:cs typeface="ＭＳ Ｐゴシック" charset="0"/>
              </a:rPr>
              <a:t>1-4</a:t>
            </a:r>
            <a:r>
              <a:rPr lang="zh-CN" altLang="en-US" sz="4800" b="1" dirty="0">
                <a:effectLst>
                  <a:glow rad="127000">
                    <a:schemeClr val="tx1"/>
                  </a:glow>
                </a:effectLst>
                <a:latin typeface="Arial" charset="0"/>
                <a:ea typeface="ＭＳ Ｐゴシック" charset="0"/>
                <a:cs typeface="ＭＳ Ｐゴシック" charset="0"/>
              </a:rPr>
              <a:t>）。</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655670616"/>
      </p:ext>
    </p:extLst>
  </p:cSld>
  <p:clrMapOvr>
    <a:masterClrMapping/>
  </p:clrMapOvr>
  <p:transition/>
</p:sld>
</file>

<file path=ppt/slides/slide1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14" descr="Jes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8368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4355976" cy="3379216"/>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 </a:t>
            </a:r>
            <a:r>
              <a:rPr lang="zh-CN" altLang="en-US" sz="4800" b="1" dirty="0">
                <a:effectLst>
                  <a:glow rad="127000">
                    <a:schemeClr val="tx1"/>
                  </a:glow>
                </a:effectLst>
                <a:latin typeface="Arial" charset="0"/>
                <a:ea typeface="ＭＳ Ｐゴシック" charset="0"/>
                <a:cs typeface="ＭＳ Ｐゴシック" charset="0"/>
              </a:rPr>
              <a:t>不断地更像基督（</a:t>
            </a:r>
            <a:r>
              <a:rPr lang="en-US" altLang="zh-CN" sz="4800" b="1" dirty="0">
                <a:effectLst>
                  <a:glow rad="127000">
                    <a:schemeClr val="tx1"/>
                  </a:glow>
                </a:effectLst>
                <a:latin typeface="Arial" charset="0"/>
                <a:ea typeface="ＭＳ Ｐゴシック" charset="0"/>
                <a:cs typeface="ＭＳ Ｐゴシック" charset="0"/>
              </a:rPr>
              <a:t>5-11</a:t>
            </a:r>
            <a:r>
              <a:rPr lang="zh-CN" altLang="en-US" sz="4800" b="1" dirty="0">
                <a:effectLst>
                  <a:glow rad="127000">
                    <a:schemeClr val="tx1"/>
                  </a:glow>
                </a:effectLst>
                <a:latin typeface="Arial" charset="0"/>
                <a:ea typeface="ＭＳ Ｐゴシック" charset="0"/>
                <a:cs typeface="ＭＳ Ｐゴシック" charset="0"/>
              </a:rPr>
              <a:t>）。</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633670920"/>
      </p:ext>
    </p:extLst>
  </p:cSld>
  <p:clrMapOvr>
    <a:masterClrMapping/>
  </p:clrMapOvr>
  <p:transition/>
</p:sld>
</file>

<file path=ppt/slides/slide136.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grpSp>
        <p:nvGrpSpPr>
          <p:cNvPr id="5" name="Group 4"/>
          <p:cNvGrpSpPr/>
          <p:nvPr/>
        </p:nvGrpSpPr>
        <p:grpSpPr>
          <a:xfrm>
            <a:off x="32073" y="0"/>
            <a:ext cx="9148440" cy="6858000"/>
            <a:chOff x="32073" y="0"/>
            <a:chExt cx="9148440" cy="6858000"/>
          </a:xfrm>
        </p:grpSpPr>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2073" y="0"/>
              <a:ext cx="9148440" cy="6858000"/>
            </a:xfrm>
            <a:prstGeom prst="rect">
              <a:avLst/>
            </a:prstGeom>
          </p:spPr>
        </p:pic>
        <p:pic>
          <p:nvPicPr>
            <p:cNvPr id="7" name="Picture 6"/>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971411" y="6316"/>
              <a:ext cx="4209102" cy="5294891"/>
            </a:xfrm>
            <a:prstGeom prst="rect">
              <a:avLst/>
            </a:prstGeom>
          </p:spPr>
        </p:pic>
      </p:grpSp>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5148064" y="368300"/>
            <a:ext cx="3995935" cy="2700660"/>
          </a:xfrm>
          <a:effectLst/>
        </p:spPr>
        <p:txBody>
          <a:bodyPr/>
          <a:lstStyle/>
          <a:p>
            <a:pPr>
              <a:defRPr/>
            </a:pPr>
            <a:r>
              <a:rPr lang="zh-CN" altLang="en-US" b="1" dirty="0">
                <a:solidFill>
                  <a:schemeClr val="tx2"/>
                </a:solidFill>
                <a:effectLst>
                  <a:glow rad="127000">
                    <a:schemeClr val="bg1"/>
                  </a:glow>
                </a:effectLst>
                <a:latin typeface="Arial" charset="0"/>
                <a:ea typeface="ＭＳ Ｐゴシック" charset="0"/>
                <a:cs typeface="ＭＳ Ｐゴシック" charset="0"/>
              </a:rPr>
              <a:t>按部就班地在基督的样式上成长（</a:t>
            </a:r>
            <a:r>
              <a:rPr lang="en-US" altLang="zh-CN" b="1" dirty="0">
                <a:solidFill>
                  <a:schemeClr val="tx2"/>
                </a:solidFill>
                <a:effectLst>
                  <a:glow rad="127000">
                    <a:schemeClr val="bg1"/>
                  </a:glow>
                </a:effectLst>
                <a:latin typeface="Arial" charset="0"/>
                <a:ea typeface="ＭＳ Ｐゴシック" charset="0"/>
                <a:cs typeface="ＭＳ Ｐゴシック" charset="0"/>
              </a:rPr>
              <a:t>5-7</a:t>
            </a:r>
            <a:r>
              <a:rPr lang="zh-CN" altLang="en-US" b="1" dirty="0">
                <a:solidFill>
                  <a:schemeClr val="tx2"/>
                </a:solidFill>
                <a:effectLst>
                  <a:glow rad="127000">
                    <a:schemeClr val="bg1"/>
                  </a:glow>
                </a:effectLst>
                <a:latin typeface="Arial" charset="0"/>
                <a:ea typeface="ＭＳ Ｐゴシック" charset="0"/>
                <a:cs typeface="ＭＳ Ｐゴシック" charset="0"/>
              </a:rPr>
              <a:t>）。</a:t>
            </a:r>
            <a:endParaRPr lang="en-US" b="1" dirty="0">
              <a:solidFill>
                <a:schemeClr val="tx2"/>
              </a:solidFill>
              <a:effectLst>
                <a:glow rad="127000">
                  <a:schemeClr val="bg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988599822"/>
      </p:ext>
    </p:extLst>
  </p:cSld>
  <p:clrMapOvr>
    <a:masterClrMapping/>
  </p:clrMapOvr>
  <p:transition/>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ark Blue Worship Background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0" y="29469"/>
            <a:ext cx="9144000" cy="3903587"/>
          </a:xfrm>
          <a:effectLst>
            <a:outerShdw blurRad="63500" dist="35921" dir="2700000" algn="ctr" rotWithShape="0">
              <a:schemeClr val="tx2">
                <a:alpha val="74998"/>
              </a:schemeClr>
            </a:outerShdw>
          </a:effectLst>
        </p:spPr>
        <p:txBody>
          <a:bodyPr anchor="t"/>
          <a:lstStyle/>
          <a:p>
            <a:pPr>
              <a:defRPr/>
            </a:pPr>
            <a:r>
              <a:rPr lang="mr-IN"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正因这缘故，你们要多多努力：有了信心，又要增添美德；有了美德，又要增添知识</a:t>
            </a:r>
            <a:r>
              <a:rPr lang="mr-IN"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彼得后 </a:t>
            </a:r>
            <a:r>
              <a:rPr lang="en-US" sz="3600" b="1" dirty="0">
                <a:effectLst>
                  <a:glow rad="127000">
                    <a:schemeClr val="tx1"/>
                  </a:glow>
                </a:effectLst>
                <a:latin typeface="Arial" charset="0"/>
                <a:ea typeface="ＭＳ Ｐゴシック" charset="0"/>
                <a:cs typeface="ＭＳ Ｐゴシック" charset="0"/>
              </a:rPr>
              <a:t>1:5 </a:t>
            </a:r>
            <a:r>
              <a:rPr lang="en-US" altLang="zh-CN" sz="3600" b="1" dirty="0">
                <a:effectLst>
                  <a:glow rad="127000">
                    <a:schemeClr val="tx1"/>
                  </a:glow>
                </a:effectLst>
                <a:latin typeface="Arial" charset="0"/>
                <a:ea typeface="ＭＳ Ｐゴシック" charset="0"/>
                <a:cs typeface="ＭＳ Ｐゴシック" charset="0"/>
              </a:rPr>
              <a:t>CNV</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820297806"/>
      </p:ext>
    </p:extLst>
  </p:cSld>
  <p:clrMapOvr>
    <a:masterClrMapping/>
  </p:clrMapOvr>
  <p:transition/>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ark Blue Worship Background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0" y="29469"/>
            <a:ext cx="9144000" cy="3903587"/>
          </a:xfrm>
          <a:effectLst>
            <a:outerShdw blurRad="63500" dist="35921" dir="2700000" algn="ctr" rotWithShape="0">
              <a:schemeClr val="tx2">
                <a:alpha val="74998"/>
              </a:schemeClr>
            </a:outerShdw>
          </a:effectLst>
        </p:spPr>
        <p:txBody>
          <a:bodyPr anchor="t"/>
          <a:lstStyle/>
          <a:p>
            <a:pPr>
              <a:defRPr/>
            </a:pPr>
            <a:r>
              <a:rPr lang="mr-IN"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有了知识，又要增添节制；有了节制，又要增添忍耐；有了忍耐，又要增添敬虔</a:t>
            </a:r>
            <a:r>
              <a:rPr lang="mr-IN"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彼得后 </a:t>
            </a:r>
            <a:r>
              <a:rPr lang="en-US" sz="3600" b="1" dirty="0">
                <a:effectLst>
                  <a:glow rad="127000">
                    <a:schemeClr val="tx1"/>
                  </a:glow>
                </a:effectLst>
                <a:latin typeface="Arial" charset="0"/>
                <a:ea typeface="ＭＳ Ｐゴシック" charset="0"/>
                <a:cs typeface="ＭＳ Ｐゴシック" charset="0"/>
              </a:rPr>
              <a:t>1:6 </a:t>
            </a:r>
            <a:r>
              <a:rPr lang="en-US" altLang="zh-CN" sz="3600" b="1" dirty="0">
                <a:effectLst>
                  <a:glow rad="127000">
                    <a:schemeClr val="tx1"/>
                  </a:glow>
                </a:effectLst>
                <a:latin typeface="Arial" charset="0"/>
                <a:ea typeface="ＭＳ Ｐゴシック" charset="0"/>
                <a:cs typeface="ＭＳ Ｐゴシック" charset="0"/>
              </a:rPr>
              <a:t>CNV</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104627228"/>
      </p:ext>
    </p:extLst>
  </p:cSld>
  <p:clrMapOvr>
    <a:masterClrMapping/>
  </p:clrMapOvr>
  <p:transition/>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ark Blue Worship Background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0" y="29469"/>
            <a:ext cx="9144000" cy="3903587"/>
          </a:xfrm>
          <a:effectLst>
            <a:outerShdw blurRad="63500" dist="35921" dir="2700000" algn="ctr" rotWithShape="0">
              <a:schemeClr val="tx2">
                <a:alpha val="74998"/>
              </a:schemeClr>
            </a:outerShdw>
          </a:effectLst>
        </p:spPr>
        <p:txBody>
          <a:bodyPr anchor="t"/>
          <a:lstStyle/>
          <a:p>
            <a:pPr>
              <a:defRPr/>
            </a:pPr>
            <a:r>
              <a:rPr lang="mr-IN"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有了敬虔，又要增添弟兄的爱；有了弟兄的爱，还要增添神圣的爱</a:t>
            </a:r>
            <a:r>
              <a:rPr lang="mr-IN"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彼得后 </a:t>
            </a:r>
            <a:r>
              <a:rPr lang="en-US" sz="3600" b="1" dirty="0">
                <a:effectLst>
                  <a:glow rad="127000">
                    <a:schemeClr val="tx1"/>
                  </a:glow>
                </a:effectLst>
                <a:latin typeface="Arial" charset="0"/>
                <a:ea typeface="ＭＳ Ｐゴシック" charset="0"/>
                <a:cs typeface="ＭＳ Ｐゴシック" charset="0"/>
              </a:rPr>
              <a:t>1:7 </a:t>
            </a:r>
            <a:r>
              <a:rPr lang="en-US" altLang="zh-CN" sz="3600" b="1" dirty="0">
                <a:effectLst>
                  <a:glow rad="127000">
                    <a:schemeClr val="tx1"/>
                  </a:glow>
                </a:effectLst>
                <a:latin typeface="Arial" charset="0"/>
                <a:ea typeface="ＭＳ Ｐゴシック" charset="0"/>
                <a:cs typeface="ＭＳ Ｐゴシック" charset="0"/>
              </a:rPr>
              <a:t>CNV</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033640602"/>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e Placeholder 3"/>
          <p:cNvSpPr>
            <a:spLocks noGrp="1"/>
          </p:cNvSpPr>
          <p:nvPr>
            <p:ph type="dt" sz="quarter" idx="10"/>
          </p:nvPr>
        </p:nvSpPr>
        <p:spPr>
          <a:noFill/>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FFFF66"/>
              </a:solidFill>
              <a:effectLst/>
              <a:uLnTx/>
              <a:uFillTx/>
              <a:latin typeface="Trebuchet MS" pitchFamily="34" charset="0"/>
              <a:ea typeface="Osaka" charset="-128"/>
            </a:endParaRPr>
          </a:p>
        </p:txBody>
      </p:sp>
      <p:sp>
        <p:nvSpPr>
          <p:cNvPr id="11"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FFFF66"/>
              </a:solidFill>
              <a:effectLst/>
              <a:uLnTx/>
              <a:uFillTx/>
              <a:latin typeface="Trebuchet MS" pitchFamily="34" charset="0"/>
              <a:ea typeface="Osaka" charset="-128"/>
            </a:endParaRPr>
          </a:p>
        </p:txBody>
      </p:sp>
      <p:sp>
        <p:nvSpPr>
          <p:cNvPr id="114690" name="Rectangle 2"/>
          <p:cNvSpPr>
            <a:spLocks noGrp="1" noChangeArrowheads="1"/>
          </p:cNvSpPr>
          <p:nvPr>
            <p:ph type="title"/>
          </p:nvPr>
        </p:nvSpPr>
        <p:spPr>
          <a:xfrm>
            <a:off x="533400" y="76200"/>
            <a:ext cx="7620000" cy="838200"/>
          </a:xfrm>
          <a:solidFill>
            <a:schemeClr val="accent1"/>
          </a:solidFill>
          <a:effectLst>
            <a:outerShdw blurRad="38100" dist="35921" dir="2700000" algn="ctr" rotWithShape="0">
              <a:srgbClr val="000000">
                <a:alpha val="99962"/>
              </a:srgbClr>
            </a:outerShdw>
          </a:effectLst>
        </p:spPr>
        <p:txBody>
          <a:bodyPr/>
          <a:lstStyle/>
          <a:p>
            <a:pPr eaLnBrk="1" hangingPunct="1"/>
            <a:r>
              <a:rPr lang="zh-CN" altLang="en-US">
                <a:solidFill>
                  <a:srgbClr val="F8F6FF"/>
                </a:solidFill>
                <a:effectLst>
                  <a:outerShdw blurRad="38100" dist="38100" dir="2700000" algn="tl">
                    <a:srgbClr val="000000"/>
                  </a:outerShdw>
                </a:effectLst>
                <a:latin typeface="Arial" pitchFamily="34" charset="0"/>
                <a:ea typeface="SimSun" pitchFamily="2" charset="-122"/>
              </a:rPr>
              <a:t>你的观点</a:t>
            </a:r>
            <a:r>
              <a:rPr lang="en-US" altLang="ja-JP">
                <a:solidFill>
                  <a:srgbClr val="F8F6FF"/>
                </a:solidFill>
                <a:effectLst>
                  <a:outerShdw blurRad="38100" dist="38100" dir="2700000" algn="tl">
                    <a:srgbClr val="000000"/>
                  </a:outerShdw>
                </a:effectLst>
                <a:latin typeface="Arial" pitchFamily="34" charset="0"/>
              </a:rPr>
              <a:t>?</a:t>
            </a:r>
            <a:endParaRPr lang="en-US" altLang="en-US">
              <a:solidFill>
                <a:srgbClr val="F8F6FF"/>
              </a:solidFill>
              <a:latin typeface="Arial" pitchFamily="34" charset="0"/>
            </a:endParaRPr>
          </a:p>
        </p:txBody>
      </p:sp>
      <p:sp>
        <p:nvSpPr>
          <p:cNvPr id="114692" name="Rectangle 4"/>
          <p:cNvSpPr>
            <a:spLocks noGrp="1" noChangeArrowheads="1"/>
          </p:cNvSpPr>
          <p:nvPr>
            <p:ph type="body" idx="1"/>
          </p:nvPr>
        </p:nvSpPr>
        <p:spPr>
          <a:xfrm>
            <a:off x="0" y="990600"/>
            <a:ext cx="9144000" cy="5334000"/>
          </a:xfrm>
          <a:effectLst>
            <a:outerShdw blurRad="38100" dist="35921" dir="2700000" algn="ctr" rotWithShape="0">
              <a:srgbClr val="000000">
                <a:alpha val="99962"/>
              </a:srgbClr>
            </a:outerShdw>
          </a:effectLst>
        </p:spPr>
        <p:txBody>
          <a:bodyPr/>
          <a:lstStyle/>
          <a:p>
            <a:pPr marL="609600" indent="-609600" eaLnBrk="1" hangingPunct="1">
              <a:lnSpc>
                <a:spcPct val="90000"/>
              </a:lnSpc>
              <a:buFont typeface="Times" charset="0"/>
              <a:buNone/>
            </a:pPr>
            <a:r>
              <a:rPr lang="zh-CN" altLang="en-US" sz="2800" b="1">
                <a:solidFill>
                  <a:srgbClr val="F8F6FF"/>
                </a:solidFill>
                <a:latin typeface="Arial" pitchFamily="34" charset="0"/>
                <a:ea typeface="SimSun" pitchFamily="2" charset="-122"/>
              </a:rPr>
              <a:t>请在以下陈述前选择 </a:t>
            </a:r>
            <a:br>
              <a:rPr lang="en-US" altLang="zh-CN" sz="2800" b="1">
                <a:solidFill>
                  <a:srgbClr val="F8F6FF"/>
                </a:solidFill>
                <a:latin typeface="Arial" pitchFamily="34" charset="0"/>
                <a:ea typeface="SimSun" pitchFamily="2" charset="-122"/>
              </a:rPr>
            </a:br>
            <a:r>
              <a:rPr lang="en-US" altLang="en-US" sz="2800" b="1">
                <a:solidFill>
                  <a:srgbClr val="F8F6FF"/>
                </a:solidFill>
                <a:latin typeface="Arial" pitchFamily="34" charset="0"/>
              </a:rPr>
              <a:t>A </a:t>
            </a:r>
            <a:r>
              <a:rPr lang="en-US" altLang="zh-CN" sz="2800" b="1">
                <a:solidFill>
                  <a:srgbClr val="F8F6FF"/>
                </a:solidFill>
                <a:latin typeface="Arial" pitchFamily="34" charset="0"/>
                <a:ea typeface="SimSun" pitchFamily="2" charset="-122"/>
              </a:rPr>
              <a:t>(</a:t>
            </a:r>
            <a:r>
              <a:rPr lang="zh-CN" altLang="en-US" sz="2800" b="1">
                <a:solidFill>
                  <a:srgbClr val="F8F6FF"/>
                </a:solidFill>
                <a:latin typeface="Arial" pitchFamily="34" charset="0"/>
                <a:ea typeface="SimSun" pitchFamily="2" charset="-122"/>
              </a:rPr>
              <a:t>同意</a:t>
            </a:r>
            <a:r>
              <a:rPr lang="en-US" altLang="zh-CN" sz="2800" b="1">
                <a:solidFill>
                  <a:srgbClr val="F8F6FF"/>
                </a:solidFill>
                <a:latin typeface="Arial" pitchFamily="34" charset="0"/>
                <a:ea typeface="SimSun" pitchFamily="2" charset="-122"/>
              </a:rPr>
              <a:t>),</a:t>
            </a:r>
            <a:r>
              <a:rPr lang="en-US" altLang="ja-JP" sz="2800" b="1">
                <a:solidFill>
                  <a:srgbClr val="F8F6FF"/>
                </a:solidFill>
                <a:latin typeface="Arial" pitchFamily="34" charset="0"/>
              </a:rPr>
              <a:t> U </a:t>
            </a:r>
            <a:r>
              <a:rPr lang="en-US" altLang="zh-CN" sz="2800" b="1">
                <a:solidFill>
                  <a:srgbClr val="F8F6FF"/>
                </a:solidFill>
                <a:latin typeface="Arial" pitchFamily="34" charset="0"/>
                <a:ea typeface="SimSun" pitchFamily="2" charset="-122"/>
              </a:rPr>
              <a:t>(</a:t>
            </a:r>
            <a:r>
              <a:rPr lang="zh-CN" altLang="en-US" sz="2800" b="1">
                <a:solidFill>
                  <a:srgbClr val="F8F6FF"/>
                </a:solidFill>
                <a:latin typeface="Arial" pitchFamily="34" charset="0"/>
                <a:ea typeface="SimSun" pitchFamily="2" charset="-122"/>
              </a:rPr>
              <a:t>不确定</a:t>
            </a:r>
            <a:r>
              <a:rPr lang="en-US" altLang="zh-CN" sz="2800" b="1">
                <a:solidFill>
                  <a:srgbClr val="F8F6FF"/>
                </a:solidFill>
                <a:latin typeface="Arial" pitchFamily="34" charset="0"/>
                <a:ea typeface="SimSun" pitchFamily="2" charset="-122"/>
              </a:rPr>
              <a:t>),</a:t>
            </a:r>
            <a:r>
              <a:rPr lang="en-US" altLang="ja-JP" sz="2800" b="1">
                <a:solidFill>
                  <a:srgbClr val="F8F6FF"/>
                </a:solidFill>
                <a:latin typeface="Arial" pitchFamily="34" charset="0"/>
              </a:rPr>
              <a:t> or D (</a:t>
            </a:r>
            <a:r>
              <a:rPr lang="zh-CN" altLang="en-US" sz="2800" b="1">
                <a:solidFill>
                  <a:srgbClr val="F8F6FF"/>
                </a:solidFill>
                <a:latin typeface="Arial" pitchFamily="34" charset="0"/>
                <a:ea typeface="SimSun" pitchFamily="2" charset="-122"/>
              </a:rPr>
              <a:t>不同意</a:t>
            </a:r>
            <a:r>
              <a:rPr lang="en-US" altLang="ja-JP" sz="2800" b="1">
                <a:solidFill>
                  <a:srgbClr val="F8F6FF"/>
                </a:solidFill>
                <a:latin typeface="Arial" pitchFamily="34" charset="0"/>
              </a:rPr>
              <a:t>):</a:t>
            </a:r>
          </a:p>
          <a:p>
            <a:pPr marL="609600" indent="-609600" eaLnBrk="1" hangingPunct="1">
              <a:lnSpc>
                <a:spcPct val="90000"/>
              </a:lnSpc>
              <a:buFont typeface="Times" charset="0"/>
              <a:buNone/>
            </a:pPr>
            <a:endParaRPr lang="en-US" altLang="en-US" sz="1600" b="1">
              <a:solidFill>
                <a:srgbClr val="F8F6FF"/>
              </a:solidFill>
              <a:latin typeface="Arial" pitchFamily="34" charset="0"/>
            </a:endParaRPr>
          </a:p>
          <a:p>
            <a:pPr marL="609600" indent="-609600" eaLnBrk="1" hangingPunct="1">
              <a:lnSpc>
                <a:spcPct val="70000"/>
              </a:lnSpc>
              <a:buFont typeface="Times" charset="0"/>
              <a:buAutoNum type="arabicPeriod"/>
            </a:pPr>
            <a:r>
              <a:rPr lang="zh-CN" altLang="en-US" sz="2800" b="1">
                <a:solidFill>
                  <a:srgbClr val="F8F6FF"/>
                </a:solidFill>
                <a:latin typeface="Arial" pitchFamily="34" charset="0"/>
                <a:ea typeface="SimSun" pitchFamily="2" charset="-122"/>
              </a:rPr>
              <a:t>神选择谁可以进天堂</a:t>
            </a:r>
          </a:p>
          <a:p>
            <a:pPr marL="609600" indent="-609600" eaLnBrk="1" hangingPunct="1">
              <a:lnSpc>
                <a:spcPct val="70000"/>
              </a:lnSpc>
              <a:buFont typeface="Times" charset="0"/>
              <a:buNone/>
            </a:pPr>
            <a:endParaRPr lang="en-US" altLang="en-US" sz="2800" b="1">
              <a:solidFill>
                <a:srgbClr val="F8F6FF"/>
              </a:solidFill>
              <a:latin typeface="Arial" pitchFamily="34" charset="0"/>
            </a:endParaRPr>
          </a:p>
          <a:p>
            <a:pPr marL="609600" indent="-609600" eaLnBrk="1" hangingPunct="1">
              <a:lnSpc>
                <a:spcPct val="70000"/>
              </a:lnSpc>
              <a:buFont typeface="Times" charset="0"/>
              <a:buNone/>
            </a:pPr>
            <a:r>
              <a:rPr lang="en-US" altLang="en-US" sz="2800" b="1">
                <a:solidFill>
                  <a:srgbClr val="F8F6FF"/>
                </a:solidFill>
                <a:latin typeface="Arial" pitchFamily="34" charset="0"/>
              </a:rPr>
              <a:t>2. </a:t>
            </a:r>
            <a:r>
              <a:rPr lang="en-US" altLang="zh-CN" sz="2800" b="1">
                <a:solidFill>
                  <a:srgbClr val="F8F6FF"/>
                </a:solidFill>
                <a:latin typeface="Arial" pitchFamily="34" charset="0"/>
                <a:ea typeface="SimSun" pitchFamily="2" charset="-122"/>
              </a:rPr>
              <a:t>  </a:t>
            </a:r>
            <a:r>
              <a:rPr lang="zh-CN" altLang="en-US" sz="2800" b="1">
                <a:solidFill>
                  <a:srgbClr val="F8F6FF"/>
                </a:solidFill>
                <a:latin typeface="Arial" pitchFamily="34" charset="0"/>
                <a:ea typeface="SimSun" pitchFamily="2" charset="-122"/>
              </a:rPr>
              <a:t>在地上的人可以确知他们是否可以上天堂</a:t>
            </a:r>
            <a:endParaRPr lang="en-US" altLang="ja-JP" sz="2800" b="1">
              <a:solidFill>
                <a:srgbClr val="F8F6FF"/>
              </a:solidFill>
              <a:latin typeface="Arial" pitchFamily="34" charset="0"/>
            </a:endParaRPr>
          </a:p>
          <a:p>
            <a:pPr marL="609600" indent="-609600" eaLnBrk="1" hangingPunct="1">
              <a:lnSpc>
                <a:spcPct val="70000"/>
              </a:lnSpc>
              <a:buFont typeface="Times" charset="0"/>
              <a:buNone/>
            </a:pPr>
            <a:endParaRPr lang="en-US" altLang="en-US" sz="2800" b="1">
              <a:solidFill>
                <a:srgbClr val="F8F6FF"/>
              </a:solidFill>
              <a:latin typeface="Arial" pitchFamily="34" charset="0"/>
            </a:endParaRPr>
          </a:p>
          <a:p>
            <a:pPr marL="609600" indent="-609600" eaLnBrk="1" hangingPunct="1">
              <a:lnSpc>
                <a:spcPct val="70000"/>
              </a:lnSpc>
              <a:buFont typeface="Times" charset="0"/>
              <a:buNone/>
            </a:pPr>
            <a:r>
              <a:rPr lang="en-US" altLang="en-US" sz="2800" b="1">
                <a:solidFill>
                  <a:srgbClr val="F8F6FF"/>
                </a:solidFill>
                <a:latin typeface="Arial" pitchFamily="34" charset="0"/>
              </a:rPr>
              <a:t>3. </a:t>
            </a:r>
            <a:r>
              <a:rPr lang="en-US" altLang="zh-CN" sz="2800" b="1">
                <a:solidFill>
                  <a:srgbClr val="F8F6FF"/>
                </a:solidFill>
                <a:latin typeface="Arial" pitchFamily="34" charset="0"/>
                <a:ea typeface="SimSun" pitchFamily="2" charset="-122"/>
              </a:rPr>
              <a:t>  </a:t>
            </a:r>
            <a:r>
              <a:rPr lang="zh-CN" altLang="en-US" sz="2800" b="1">
                <a:solidFill>
                  <a:srgbClr val="F8F6FF"/>
                </a:solidFill>
                <a:latin typeface="Arial" pitchFamily="34" charset="0"/>
                <a:ea typeface="SimSun" pitchFamily="2" charset="-122"/>
              </a:rPr>
              <a:t>福音派教会也有假师傅的教导</a:t>
            </a:r>
            <a:endParaRPr lang="en-US" altLang="ja-JP" sz="2800" b="1">
              <a:solidFill>
                <a:srgbClr val="F8F6FF"/>
              </a:solidFill>
              <a:latin typeface="Arial" pitchFamily="34" charset="0"/>
            </a:endParaRPr>
          </a:p>
          <a:p>
            <a:pPr marL="609600" indent="-609600" eaLnBrk="1" hangingPunct="1">
              <a:lnSpc>
                <a:spcPct val="70000"/>
              </a:lnSpc>
              <a:buFont typeface="Times" charset="0"/>
              <a:buNone/>
            </a:pPr>
            <a:endParaRPr lang="en-US" altLang="en-US" sz="2800" b="1">
              <a:solidFill>
                <a:srgbClr val="F8F6FF"/>
              </a:solidFill>
              <a:latin typeface="Arial" pitchFamily="34" charset="0"/>
            </a:endParaRPr>
          </a:p>
          <a:p>
            <a:pPr marL="609600" indent="-609600" eaLnBrk="1" hangingPunct="1">
              <a:lnSpc>
                <a:spcPct val="70000"/>
              </a:lnSpc>
              <a:buFont typeface="Times" charset="0"/>
              <a:buNone/>
            </a:pPr>
            <a:r>
              <a:rPr lang="en-US" altLang="en-US" sz="2800" b="1">
                <a:solidFill>
                  <a:srgbClr val="F8F6FF"/>
                </a:solidFill>
                <a:latin typeface="Arial" pitchFamily="34" charset="0"/>
              </a:rPr>
              <a:t>4. </a:t>
            </a:r>
            <a:r>
              <a:rPr lang="en-US" altLang="zh-CN" sz="2800" b="1">
                <a:solidFill>
                  <a:srgbClr val="F8F6FF"/>
                </a:solidFill>
                <a:latin typeface="Arial" pitchFamily="34" charset="0"/>
                <a:ea typeface="SimSun" pitchFamily="2" charset="-122"/>
              </a:rPr>
              <a:t>	</a:t>
            </a:r>
            <a:r>
              <a:rPr lang="zh-CN" altLang="en-US" sz="2800" b="1">
                <a:solidFill>
                  <a:srgbClr val="F8F6FF"/>
                </a:solidFill>
                <a:latin typeface="Arial" pitchFamily="34" charset="0"/>
                <a:ea typeface="SimSun" pitchFamily="2" charset="-122"/>
              </a:rPr>
              <a:t>没有人若真信了耶稣会在死前停止信仰</a:t>
            </a:r>
            <a:endParaRPr lang="en-US" altLang="ja-JP" sz="2800" b="1">
              <a:solidFill>
                <a:srgbClr val="F8F6FF"/>
              </a:solidFill>
              <a:latin typeface="Arial" pitchFamily="34" charset="0"/>
            </a:endParaRPr>
          </a:p>
          <a:p>
            <a:pPr marL="609600" indent="-609600" eaLnBrk="1" hangingPunct="1">
              <a:lnSpc>
                <a:spcPct val="70000"/>
              </a:lnSpc>
              <a:buFont typeface="Times" charset="0"/>
              <a:buNone/>
            </a:pPr>
            <a:endParaRPr lang="en-US" altLang="en-US" sz="2800" b="1">
              <a:solidFill>
                <a:srgbClr val="F8F6FF"/>
              </a:solidFill>
              <a:latin typeface="Arial" pitchFamily="34" charset="0"/>
            </a:endParaRPr>
          </a:p>
          <a:p>
            <a:pPr marL="609600" indent="-609600" eaLnBrk="1" hangingPunct="1">
              <a:lnSpc>
                <a:spcPct val="70000"/>
              </a:lnSpc>
              <a:buFont typeface="Times" charset="0"/>
              <a:buNone/>
            </a:pPr>
            <a:r>
              <a:rPr lang="en-US" altLang="en-US" sz="2800" b="1">
                <a:solidFill>
                  <a:srgbClr val="F8F6FF"/>
                </a:solidFill>
                <a:latin typeface="Arial" pitchFamily="34" charset="0"/>
              </a:rPr>
              <a:t>5. </a:t>
            </a:r>
            <a:r>
              <a:rPr lang="en-US" altLang="zh-CN" sz="2800" b="1">
                <a:solidFill>
                  <a:srgbClr val="F8F6FF"/>
                </a:solidFill>
                <a:latin typeface="Arial" pitchFamily="34" charset="0"/>
                <a:ea typeface="SimSun" pitchFamily="2" charset="-122"/>
              </a:rPr>
              <a:t> </a:t>
            </a:r>
            <a:r>
              <a:rPr lang="zh-CN" altLang="en-US" sz="2800" b="1">
                <a:solidFill>
                  <a:srgbClr val="F8F6FF"/>
                </a:solidFill>
                <a:latin typeface="Arial" pitchFamily="34" charset="0"/>
                <a:ea typeface="SimSun" pitchFamily="2" charset="-122"/>
              </a:rPr>
              <a:t>基督徒已经具有成功的属灵生命所需的一切</a:t>
            </a:r>
            <a:endParaRPr lang="en-US" altLang="zh-CN" sz="2800" b="1">
              <a:solidFill>
                <a:srgbClr val="F8F6FF"/>
              </a:solidFill>
              <a:latin typeface="Arial" pitchFamily="34" charset="0"/>
              <a:ea typeface="SimSun" pitchFamily="2" charset="-122"/>
            </a:endParaRPr>
          </a:p>
        </p:txBody>
      </p:sp>
      <p:sp>
        <p:nvSpPr>
          <p:cNvPr id="114693" name="Text Box 5"/>
          <p:cNvSpPr txBox="1">
            <a:spLocks noChangeArrowheads="1"/>
          </p:cNvSpPr>
          <p:nvPr/>
        </p:nvSpPr>
        <p:spPr bwMode="auto">
          <a:xfrm>
            <a:off x="8375650" y="76200"/>
            <a:ext cx="692150" cy="457200"/>
          </a:xfrm>
          <a:prstGeom prst="rect">
            <a:avLst/>
          </a:prstGeom>
          <a:solidFill>
            <a:schemeClr val="bg1"/>
          </a:solidFill>
          <a:ln w="9525">
            <a:noFill/>
            <a:miter lim="800000"/>
            <a:headEnd/>
            <a:tailEnd/>
          </a:ln>
          <a:effectLst>
            <a:outerShdw blurRad="63500" dist="38099" dir="2700000" algn="ctr" rotWithShape="0">
              <a:srgbClr val="000000">
                <a:alpha val="74998"/>
              </a:srgbClr>
            </a:outerShdw>
          </a:effec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8F6FF"/>
                </a:solidFill>
                <a:effectLst/>
                <a:uLnTx/>
                <a:uFillTx/>
                <a:latin typeface="Arial" pitchFamily="26" charset="0"/>
                <a:ea typeface="Osaka"/>
              </a:rPr>
              <a:t>288</a:t>
            </a:r>
          </a:p>
        </p:txBody>
      </p:sp>
      <p:sp>
        <p:nvSpPr>
          <p:cNvPr id="114695" name="Text Box 7"/>
          <p:cNvSpPr txBox="1">
            <a:spLocks noChangeArrowheads="1"/>
          </p:cNvSpPr>
          <p:nvPr/>
        </p:nvSpPr>
        <p:spPr bwMode="auto">
          <a:xfrm rot="-999855">
            <a:off x="4114800" y="1828800"/>
            <a:ext cx="1200150" cy="701675"/>
          </a:xfrm>
          <a:prstGeom prst="rect">
            <a:avLst/>
          </a:prstGeom>
          <a:solidFill>
            <a:srgbClr val="0033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4000" b="0" i="0" u="none" strike="noStrike" kern="1200" cap="none" spc="0" normalizeH="0" baseline="0" noProof="0">
                <a:ln>
                  <a:noFill/>
                </a:ln>
                <a:solidFill>
                  <a:srgbClr val="FFFF66"/>
                </a:solidFill>
                <a:effectLst/>
                <a:uLnTx/>
                <a:uFillTx/>
                <a:latin typeface="Stencil" pitchFamily="82" charset="0"/>
                <a:ea typeface="SimSun" pitchFamily="2" charset="-122"/>
              </a:rPr>
              <a:t>预定</a:t>
            </a:r>
            <a:endParaRPr kumimoji="0" lang="zh-CN" altLang="en-US" sz="3200" b="0" i="0" u="none" strike="noStrike" kern="1200" cap="none" spc="0" normalizeH="0" baseline="0" noProof="0">
              <a:ln>
                <a:noFill/>
              </a:ln>
              <a:solidFill>
                <a:srgbClr val="FFFF66"/>
              </a:solidFill>
              <a:effectLst/>
              <a:uLnTx/>
              <a:uFillTx/>
              <a:latin typeface="Times New Roman" pitchFamily="18" charset="0"/>
              <a:ea typeface="SimSun" pitchFamily="2" charset="-122"/>
            </a:endParaRPr>
          </a:p>
        </p:txBody>
      </p:sp>
      <p:sp>
        <p:nvSpPr>
          <p:cNvPr id="114696" name="Text Box 8"/>
          <p:cNvSpPr txBox="1">
            <a:spLocks noChangeArrowheads="1"/>
          </p:cNvSpPr>
          <p:nvPr/>
        </p:nvSpPr>
        <p:spPr bwMode="auto">
          <a:xfrm rot="-999855">
            <a:off x="7334250" y="2360613"/>
            <a:ext cx="1200150" cy="701675"/>
          </a:xfrm>
          <a:prstGeom prst="rect">
            <a:avLst/>
          </a:prstGeom>
          <a:solidFill>
            <a:srgbClr val="0033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4000" b="0" i="0" u="none" strike="noStrike" kern="1200" cap="none" spc="0" normalizeH="0" baseline="0" noProof="0">
                <a:ln>
                  <a:noFill/>
                </a:ln>
                <a:solidFill>
                  <a:srgbClr val="FFFF66"/>
                </a:solidFill>
                <a:effectLst/>
                <a:uLnTx/>
                <a:uFillTx/>
                <a:latin typeface="Stencil" pitchFamily="82" charset="0"/>
                <a:ea typeface="SimSun" pitchFamily="2" charset="-122"/>
              </a:rPr>
              <a:t>保证</a:t>
            </a:r>
            <a:endParaRPr kumimoji="0" lang="zh-CN" altLang="en-US" sz="3200" b="0" i="0" u="none" strike="noStrike" kern="1200" cap="none" spc="0" normalizeH="0" baseline="0" noProof="0">
              <a:ln>
                <a:noFill/>
              </a:ln>
              <a:solidFill>
                <a:srgbClr val="FFFF66"/>
              </a:solidFill>
              <a:effectLst/>
              <a:uLnTx/>
              <a:uFillTx/>
              <a:latin typeface="Times New Roman" pitchFamily="18" charset="0"/>
              <a:ea typeface="SimSun" pitchFamily="2" charset="-122"/>
            </a:endParaRPr>
          </a:p>
        </p:txBody>
      </p:sp>
      <p:sp>
        <p:nvSpPr>
          <p:cNvPr id="114697" name="Text Box 9"/>
          <p:cNvSpPr txBox="1">
            <a:spLocks noChangeArrowheads="1"/>
          </p:cNvSpPr>
          <p:nvPr/>
        </p:nvSpPr>
        <p:spPr bwMode="auto">
          <a:xfrm rot="-999855">
            <a:off x="7334250" y="3360738"/>
            <a:ext cx="1200150" cy="701675"/>
          </a:xfrm>
          <a:prstGeom prst="rect">
            <a:avLst/>
          </a:prstGeom>
          <a:solidFill>
            <a:srgbClr val="0033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4000" b="0" i="0" u="none" strike="noStrike" kern="1200" cap="none" spc="0" normalizeH="0" baseline="0" noProof="0">
                <a:ln>
                  <a:noFill/>
                </a:ln>
                <a:solidFill>
                  <a:srgbClr val="FFFF66"/>
                </a:solidFill>
                <a:effectLst/>
                <a:uLnTx/>
                <a:uFillTx/>
                <a:latin typeface="Stencil" pitchFamily="82" charset="0"/>
                <a:ea typeface="SimSun" pitchFamily="2" charset="-122"/>
              </a:rPr>
              <a:t>背教</a:t>
            </a:r>
            <a:endParaRPr kumimoji="0" lang="zh-CN" altLang="en-US" sz="3200" b="0" i="0" u="none" strike="noStrike" kern="1200" cap="none" spc="0" normalizeH="0" baseline="0" noProof="0">
              <a:ln>
                <a:noFill/>
              </a:ln>
              <a:solidFill>
                <a:srgbClr val="FFFF66"/>
              </a:solidFill>
              <a:effectLst/>
              <a:uLnTx/>
              <a:uFillTx/>
              <a:latin typeface="Times New Roman" pitchFamily="18" charset="0"/>
              <a:ea typeface="SimSun" pitchFamily="2" charset="-122"/>
            </a:endParaRPr>
          </a:p>
        </p:txBody>
      </p:sp>
      <p:sp>
        <p:nvSpPr>
          <p:cNvPr id="114698" name="Text Box 10"/>
          <p:cNvSpPr txBox="1">
            <a:spLocks noChangeArrowheads="1"/>
          </p:cNvSpPr>
          <p:nvPr/>
        </p:nvSpPr>
        <p:spPr bwMode="auto">
          <a:xfrm rot="-999855">
            <a:off x="7334250" y="4360863"/>
            <a:ext cx="1200150" cy="701675"/>
          </a:xfrm>
          <a:prstGeom prst="rect">
            <a:avLst/>
          </a:prstGeom>
          <a:solidFill>
            <a:srgbClr val="0033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4000" b="0" i="0" u="none" strike="noStrike" kern="1200" cap="none" spc="0" normalizeH="0" baseline="0" noProof="0">
                <a:ln>
                  <a:noFill/>
                </a:ln>
                <a:solidFill>
                  <a:srgbClr val="FFFF66"/>
                </a:solidFill>
                <a:effectLst/>
                <a:uLnTx/>
                <a:uFillTx/>
                <a:latin typeface="Stencil" pitchFamily="82" charset="0"/>
                <a:ea typeface="SimSun" pitchFamily="2" charset="-122"/>
              </a:rPr>
              <a:t>忍耐</a:t>
            </a:r>
            <a:endParaRPr kumimoji="0" lang="zh-CN" altLang="en-US" sz="3200" b="0" i="0" u="none" strike="noStrike" kern="1200" cap="none" spc="0" normalizeH="0" baseline="0" noProof="0">
              <a:ln>
                <a:noFill/>
              </a:ln>
              <a:solidFill>
                <a:srgbClr val="FFFF66"/>
              </a:solidFill>
              <a:effectLst/>
              <a:uLnTx/>
              <a:uFillTx/>
              <a:latin typeface="Times New Roman" pitchFamily="18" charset="0"/>
              <a:ea typeface="SimSun" pitchFamily="2" charset="-122"/>
            </a:endParaRPr>
          </a:p>
        </p:txBody>
      </p:sp>
      <p:sp>
        <p:nvSpPr>
          <p:cNvPr id="114699" name="Text Box 11"/>
          <p:cNvSpPr txBox="1">
            <a:spLocks noChangeArrowheads="1"/>
          </p:cNvSpPr>
          <p:nvPr/>
        </p:nvSpPr>
        <p:spPr bwMode="auto">
          <a:xfrm rot="-999855">
            <a:off x="7435850" y="5334000"/>
            <a:ext cx="996950" cy="579438"/>
          </a:xfrm>
          <a:prstGeom prst="rect">
            <a:avLst/>
          </a:prstGeom>
          <a:solidFill>
            <a:srgbClr val="0033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3200" b="0" i="0" u="none" strike="noStrike" kern="1200" cap="none" spc="0" normalizeH="0" baseline="0" noProof="0">
                <a:ln>
                  <a:noFill/>
                </a:ln>
                <a:solidFill>
                  <a:srgbClr val="FFFF66"/>
                </a:solidFill>
                <a:effectLst/>
                <a:uLnTx/>
                <a:uFillTx/>
                <a:latin typeface="Times New Roman" pitchFamily="18" charset="0"/>
                <a:ea typeface="SimSun" pitchFamily="2" charset="-122"/>
              </a:rPr>
              <a:t>充足</a:t>
            </a:r>
          </a:p>
        </p:txBody>
      </p:sp>
    </p:spTree>
    <p:extLst>
      <p:ext uri="{BB962C8B-B14F-4D97-AF65-F5344CB8AC3E}">
        <p14:creationId xmlns:p14="http://schemas.microsoft.com/office/powerpoint/2010/main" val="22058076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4695"/>
                                        </p:tgtEl>
                                        <p:attrNameLst>
                                          <p:attrName>style.visibility</p:attrName>
                                        </p:attrNameLst>
                                      </p:cBhvr>
                                      <p:to>
                                        <p:strVal val="visible"/>
                                      </p:to>
                                    </p:set>
                                    <p:anim calcmode="lin" valueType="num">
                                      <p:cBhvr additive="base">
                                        <p:cTn id="7" dur="500" fill="hold"/>
                                        <p:tgtEl>
                                          <p:spTgt spid="114695"/>
                                        </p:tgtEl>
                                        <p:attrNameLst>
                                          <p:attrName>ppt_x</p:attrName>
                                        </p:attrNameLst>
                                      </p:cBhvr>
                                      <p:tavLst>
                                        <p:tav tm="0">
                                          <p:val>
                                            <p:strVal val="#ppt_x"/>
                                          </p:val>
                                        </p:tav>
                                        <p:tav tm="100000">
                                          <p:val>
                                            <p:strVal val="#ppt_x"/>
                                          </p:val>
                                        </p:tav>
                                      </p:tavLst>
                                    </p:anim>
                                    <p:anim calcmode="lin" valueType="num">
                                      <p:cBhvr additive="base">
                                        <p:cTn id="8" dur="500" fill="hold"/>
                                        <p:tgtEl>
                                          <p:spTgt spid="114695"/>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4696"/>
                                        </p:tgtEl>
                                        <p:attrNameLst>
                                          <p:attrName>style.visibility</p:attrName>
                                        </p:attrNameLst>
                                      </p:cBhvr>
                                      <p:to>
                                        <p:strVal val="visible"/>
                                      </p:to>
                                    </p:set>
                                    <p:anim calcmode="lin" valueType="num">
                                      <p:cBhvr additive="base">
                                        <p:cTn id="13" dur="500" fill="hold"/>
                                        <p:tgtEl>
                                          <p:spTgt spid="114696"/>
                                        </p:tgtEl>
                                        <p:attrNameLst>
                                          <p:attrName>ppt_x</p:attrName>
                                        </p:attrNameLst>
                                      </p:cBhvr>
                                      <p:tavLst>
                                        <p:tav tm="0">
                                          <p:val>
                                            <p:strVal val="#ppt_x"/>
                                          </p:val>
                                        </p:tav>
                                        <p:tav tm="100000">
                                          <p:val>
                                            <p:strVal val="#ppt_x"/>
                                          </p:val>
                                        </p:tav>
                                      </p:tavLst>
                                    </p:anim>
                                    <p:anim calcmode="lin" valueType="num">
                                      <p:cBhvr additive="base">
                                        <p:cTn id="14" dur="500" fill="hold"/>
                                        <p:tgtEl>
                                          <p:spTgt spid="114696"/>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4697"/>
                                        </p:tgtEl>
                                        <p:attrNameLst>
                                          <p:attrName>style.visibility</p:attrName>
                                        </p:attrNameLst>
                                      </p:cBhvr>
                                      <p:to>
                                        <p:strVal val="visible"/>
                                      </p:to>
                                    </p:set>
                                    <p:anim calcmode="lin" valueType="num">
                                      <p:cBhvr additive="base">
                                        <p:cTn id="19" dur="500" fill="hold"/>
                                        <p:tgtEl>
                                          <p:spTgt spid="114697"/>
                                        </p:tgtEl>
                                        <p:attrNameLst>
                                          <p:attrName>ppt_x</p:attrName>
                                        </p:attrNameLst>
                                      </p:cBhvr>
                                      <p:tavLst>
                                        <p:tav tm="0">
                                          <p:val>
                                            <p:strVal val="#ppt_x"/>
                                          </p:val>
                                        </p:tav>
                                        <p:tav tm="100000">
                                          <p:val>
                                            <p:strVal val="#ppt_x"/>
                                          </p:val>
                                        </p:tav>
                                      </p:tavLst>
                                    </p:anim>
                                    <p:anim calcmode="lin" valueType="num">
                                      <p:cBhvr additive="base">
                                        <p:cTn id="20" dur="500" fill="hold"/>
                                        <p:tgtEl>
                                          <p:spTgt spid="114697"/>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4698"/>
                                        </p:tgtEl>
                                        <p:attrNameLst>
                                          <p:attrName>style.visibility</p:attrName>
                                        </p:attrNameLst>
                                      </p:cBhvr>
                                      <p:to>
                                        <p:strVal val="visible"/>
                                      </p:to>
                                    </p:set>
                                    <p:anim calcmode="lin" valueType="num">
                                      <p:cBhvr additive="base">
                                        <p:cTn id="25" dur="500" fill="hold"/>
                                        <p:tgtEl>
                                          <p:spTgt spid="114698"/>
                                        </p:tgtEl>
                                        <p:attrNameLst>
                                          <p:attrName>ppt_x</p:attrName>
                                        </p:attrNameLst>
                                      </p:cBhvr>
                                      <p:tavLst>
                                        <p:tav tm="0">
                                          <p:val>
                                            <p:strVal val="#ppt_x"/>
                                          </p:val>
                                        </p:tav>
                                        <p:tav tm="100000">
                                          <p:val>
                                            <p:strVal val="#ppt_x"/>
                                          </p:val>
                                        </p:tav>
                                      </p:tavLst>
                                    </p:anim>
                                    <p:anim calcmode="lin" valueType="num">
                                      <p:cBhvr additive="base">
                                        <p:cTn id="26" dur="500" fill="hold"/>
                                        <p:tgtEl>
                                          <p:spTgt spid="114698"/>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14699"/>
                                        </p:tgtEl>
                                        <p:attrNameLst>
                                          <p:attrName>style.visibility</p:attrName>
                                        </p:attrNameLst>
                                      </p:cBhvr>
                                      <p:to>
                                        <p:strVal val="visible"/>
                                      </p:to>
                                    </p:set>
                                    <p:anim calcmode="lin" valueType="num">
                                      <p:cBhvr additive="base">
                                        <p:cTn id="31" dur="500" fill="hold"/>
                                        <p:tgtEl>
                                          <p:spTgt spid="114699"/>
                                        </p:tgtEl>
                                        <p:attrNameLst>
                                          <p:attrName>ppt_x</p:attrName>
                                        </p:attrNameLst>
                                      </p:cBhvr>
                                      <p:tavLst>
                                        <p:tav tm="0">
                                          <p:val>
                                            <p:strVal val="#ppt_x"/>
                                          </p:val>
                                        </p:tav>
                                        <p:tav tm="100000">
                                          <p:val>
                                            <p:strVal val="#ppt_x"/>
                                          </p:val>
                                        </p:tav>
                                      </p:tavLst>
                                    </p:anim>
                                    <p:anim calcmode="lin" valueType="num">
                                      <p:cBhvr additive="base">
                                        <p:cTn id="32" dur="500" fill="hold"/>
                                        <p:tgtEl>
                                          <p:spTgt spid="11469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695" grpId="0" animBg="1"/>
      <p:bldP spid="114696" grpId="0" animBg="1"/>
      <p:bldP spid="114697" grpId="0" animBg="1"/>
      <p:bldP spid="114698" grpId="0" animBg="1"/>
      <p:bldP spid="114699" grpId="0" animBg="1"/>
    </p:bldLst>
  </p:timing>
</p:sld>
</file>

<file path=ppt/slides/slide140.xml><?xml version="1.0" encoding="utf-8"?>
<p:sld xmlns:a="http://schemas.openxmlformats.org/drawingml/2006/main" xmlns:r="http://schemas.openxmlformats.org/officeDocument/2006/relationships" xmlns:p="http://schemas.openxmlformats.org/presentationml/2006/main">
  <p:cSld>
    <p:bg>
      <p:bgPr>
        <a:gradFill rotWithShape="0">
          <a:gsLst>
            <a:gs pos="0">
              <a:srgbClr val="156B13"/>
            </a:gs>
            <a:gs pos="25000">
              <a:srgbClr val="9CB86E"/>
            </a:gs>
            <a:gs pos="50000">
              <a:srgbClr val="DDEBCF"/>
            </a:gs>
            <a:gs pos="75000">
              <a:srgbClr val="9CB86E"/>
            </a:gs>
            <a:gs pos="100000">
              <a:srgbClr val="156B13"/>
            </a:gs>
          </a:gsLst>
          <a:lin ang="2700000" scaled="1"/>
        </a:gradFill>
        <a:effectLst/>
      </p:bgPr>
    </p:bg>
    <p:spTree>
      <p:nvGrpSpPr>
        <p:cNvPr id="1" name=""/>
        <p:cNvGrpSpPr/>
        <p:nvPr/>
      </p:nvGrpSpPr>
      <p:grpSpPr>
        <a:xfrm>
          <a:off x="0" y="0"/>
          <a:ext cx="0" cy="0"/>
          <a:chOff x="0" y="0"/>
          <a:chExt cx="0" cy="0"/>
        </a:xfrm>
      </p:grpSpPr>
      <p:pic>
        <p:nvPicPr>
          <p:cNvPr id="73741" name="Picture 13" descr="Jesus"/>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5638800" y="1600200"/>
            <a:ext cx="3387725" cy="487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3744" name="AutoShape 16"/>
          <p:cNvSpPr>
            <a:spLocks noChangeArrowheads="1"/>
          </p:cNvSpPr>
          <p:nvPr/>
        </p:nvSpPr>
        <p:spPr bwMode="auto">
          <a:xfrm>
            <a:off x="609600" y="1600200"/>
            <a:ext cx="6324600" cy="4876800"/>
          </a:xfrm>
          <a:prstGeom prst="rightArrowCallout">
            <a:avLst>
              <a:gd name="adj1" fmla="val 25000"/>
              <a:gd name="adj2" fmla="val 25000"/>
              <a:gd name="adj3" fmla="val 21615"/>
              <a:gd name="adj4" fmla="val 74273"/>
            </a:avLst>
          </a:prstGeom>
          <a:solidFill>
            <a:schemeClr val="accent1"/>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22212" name="Rectangle 2"/>
          <p:cNvSpPr>
            <a:spLocks noGrp="1" noChangeArrowheads="1"/>
          </p:cNvSpPr>
          <p:nvPr>
            <p:ph type="title"/>
          </p:nvPr>
        </p:nvSpPr>
        <p:spPr>
          <a:xfrm>
            <a:off x="0" y="-228600"/>
            <a:ext cx="2971800" cy="182562"/>
          </a:xfrm>
        </p:spPr>
        <p:txBody>
          <a:bodyPr/>
          <a:lstStyle/>
          <a:p>
            <a:pPr eaLnBrk="1" hangingPunct="1"/>
            <a:r>
              <a:rPr lang="zh-CN" altLang="en-US" sz="2000" b="0">
                <a:solidFill>
                  <a:srgbClr val="CC3300"/>
                </a:solidFill>
                <a:ea typeface="SimSun" pitchFamily="2" charset="-122"/>
              </a:rPr>
              <a:t>彼得后书</a:t>
            </a:r>
            <a:r>
              <a:rPr lang="en-US" altLang="ja-JP" sz="2000" b="0">
                <a:solidFill>
                  <a:srgbClr val="CC3300"/>
                </a:solidFill>
              </a:rPr>
              <a:t>1</a:t>
            </a:r>
            <a:endParaRPr lang="en-US" altLang="en-US" sz="2000" b="0">
              <a:solidFill>
                <a:srgbClr val="CC3300"/>
              </a:solidFill>
            </a:endParaRPr>
          </a:p>
        </p:txBody>
      </p:sp>
      <p:sp>
        <p:nvSpPr>
          <p:cNvPr id="73731" name="Rectangle 3"/>
          <p:cNvSpPr>
            <a:spLocks noGrp="1" noChangeArrowheads="1"/>
          </p:cNvSpPr>
          <p:nvPr>
            <p:ph type="body" idx="1"/>
          </p:nvPr>
        </p:nvSpPr>
        <p:spPr>
          <a:xfrm>
            <a:off x="-228600" y="152400"/>
            <a:ext cx="6172200" cy="1524000"/>
          </a:xfrm>
        </p:spPr>
        <p:txBody>
          <a:bodyPr/>
          <a:lstStyle/>
          <a:p>
            <a:pPr marL="0" indent="0" algn="ctr" eaLnBrk="1" hangingPunct="1">
              <a:buFontTx/>
              <a:buNone/>
            </a:pPr>
            <a:r>
              <a:rPr lang="en-US" altLang="en-US" sz="2400" b="1">
                <a:solidFill>
                  <a:srgbClr val="CC3300"/>
                </a:solidFill>
              </a:rPr>
              <a:t>C. (1:5-11)</a:t>
            </a:r>
            <a:r>
              <a:rPr lang="en-US" altLang="en-US" sz="1800" b="1"/>
              <a:t> </a:t>
            </a:r>
          </a:p>
          <a:p>
            <a:pPr marL="0" indent="0" algn="ctr" eaLnBrk="1" hangingPunct="1">
              <a:buFontTx/>
              <a:buNone/>
            </a:pPr>
            <a:r>
              <a:rPr lang="zh-CN" altLang="en-US" b="1">
                <a:solidFill>
                  <a:srgbClr val="996633"/>
                </a:solidFill>
                <a:effectLst>
                  <a:outerShdw blurRad="38100" dist="38100" dir="2700000" algn="tl">
                    <a:srgbClr val="000000"/>
                  </a:outerShdw>
                </a:effectLst>
                <a:ea typeface="SimSun" pitchFamily="2" charset="-122"/>
              </a:rPr>
              <a:t>有效多产的基督徒生活</a:t>
            </a:r>
            <a:r>
              <a:rPr lang="zh-CN" altLang="en-US" sz="1800" b="1">
                <a:solidFill>
                  <a:srgbClr val="CC6600"/>
                </a:solidFill>
                <a:effectLst>
                  <a:outerShdw blurRad="38100" dist="38100" dir="2700000" algn="tl">
                    <a:srgbClr val="000000"/>
                  </a:outerShdw>
                </a:effectLst>
                <a:ea typeface="SimSun" pitchFamily="2" charset="-122"/>
              </a:rPr>
              <a:t> </a:t>
            </a:r>
          </a:p>
        </p:txBody>
      </p:sp>
      <p:pic>
        <p:nvPicPr>
          <p:cNvPr id="73732" name="Picture 4" descr="Plant_grows"/>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009650" y="2895600"/>
            <a:ext cx="3905250" cy="3859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3733" name="Rectangle 5"/>
          <p:cNvSpPr>
            <a:spLocks noChangeArrowheads="1"/>
          </p:cNvSpPr>
          <p:nvPr/>
        </p:nvSpPr>
        <p:spPr bwMode="auto">
          <a:xfrm>
            <a:off x="1447800" y="4616450"/>
            <a:ext cx="3048000" cy="685800"/>
          </a:xfrm>
          <a:prstGeom prst="rect">
            <a:avLst/>
          </a:prstGeom>
          <a:noFill/>
          <a:ln w="9525">
            <a:noFill/>
            <a:miter lim="800000"/>
            <a:headEnd/>
            <a:tailEnd/>
          </a:ln>
          <a:effectLst/>
        </p:spPr>
        <p:txBody>
          <a:bodyPr/>
          <a:lstStyle>
            <a:lvl1pPr marL="342900" indent="-342900"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342900" marR="0" lvl="0" indent="-342900" algn="ctr" defTabSz="914400" rtl="0" eaLnBrk="1" fontAlgn="base" latinLnBrk="0" hangingPunct="1">
              <a:lnSpc>
                <a:spcPct val="100000"/>
              </a:lnSpc>
              <a:spcBef>
                <a:spcPct val="20000"/>
              </a:spcBef>
              <a:spcAft>
                <a:spcPct val="0"/>
              </a:spcAft>
              <a:buClrTx/>
              <a:buSzTx/>
              <a:buFontTx/>
              <a:buNone/>
              <a:tabLst/>
              <a:defRPr/>
            </a:pPr>
            <a:r>
              <a:rPr kumimoji="0" lang="zh-CN" altLang="en-US" sz="3200" b="1" i="0" u="none" strike="noStrike" kern="1200" cap="none" spc="0" normalizeH="0" baseline="0" noProof="0">
                <a:ln>
                  <a:noFill/>
                </a:ln>
                <a:solidFill>
                  <a:srgbClr val="9E0631"/>
                </a:solidFill>
                <a:effectLst/>
                <a:uLnTx/>
                <a:uFillTx/>
                <a:latin typeface="Arial" panose="020B0604020202020204" pitchFamily="34" charset="0"/>
                <a:ea typeface="SimSun" pitchFamily="2" charset="-122"/>
                <a:cs typeface="Arial" panose="020B0604020202020204" pitchFamily="34" charset="0"/>
              </a:rPr>
              <a:t>知识</a:t>
            </a:r>
          </a:p>
        </p:txBody>
      </p:sp>
      <p:sp>
        <p:nvSpPr>
          <p:cNvPr id="73734" name="Rectangle 6"/>
          <p:cNvSpPr>
            <a:spLocks noChangeArrowheads="1"/>
          </p:cNvSpPr>
          <p:nvPr/>
        </p:nvSpPr>
        <p:spPr bwMode="auto">
          <a:xfrm>
            <a:off x="1524000" y="4029075"/>
            <a:ext cx="2895600" cy="685800"/>
          </a:xfrm>
          <a:prstGeom prst="rect">
            <a:avLst/>
          </a:prstGeom>
          <a:noFill/>
          <a:ln w="9525">
            <a:noFill/>
            <a:miter lim="800000"/>
            <a:headEnd/>
            <a:tailEnd/>
          </a:ln>
          <a:effectLst/>
        </p:spPr>
        <p:txBody>
          <a:bodyPr/>
          <a:lstStyle>
            <a:lvl1pPr marL="342900" indent="-342900"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342900" marR="0" lvl="0" indent="-342900" algn="ctr" defTabSz="914400" rtl="0" eaLnBrk="1" fontAlgn="base" latinLnBrk="0" hangingPunct="1">
              <a:lnSpc>
                <a:spcPct val="100000"/>
              </a:lnSpc>
              <a:spcBef>
                <a:spcPct val="20000"/>
              </a:spcBef>
              <a:spcAft>
                <a:spcPct val="0"/>
              </a:spcAft>
              <a:buClrTx/>
              <a:buSzTx/>
              <a:buFontTx/>
              <a:buNone/>
              <a:tabLst/>
              <a:defRPr/>
            </a:pPr>
            <a:r>
              <a:rPr kumimoji="0" lang="zh-CN" altLang="en-US" sz="3200" b="1" i="0" u="none" strike="noStrike" kern="1200" cap="none" spc="0" normalizeH="0" baseline="0" noProof="0">
                <a:ln>
                  <a:noFill/>
                </a:ln>
                <a:solidFill>
                  <a:srgbClr val="9E0631"/>
                </a:solidFill>
                <a:effectLst/>
                <a:uLnTx/>
                <a:uFillTx/>
                <a:latin typeface="Arial" panose="020B0604020202020204" pitchFamily="34" charset="0"/>
                <a:ea typeface="SimSun" pitchFamily="2" charset="-122"/>
                <a:cs typeface="Arial" panose="020B0604020202020204" pitchFamily="34" charset="0"/>
              </a:rPr>
              <a:t>节制</a:t>
            </a:r>
          </a:p>
        </p:txBody>
      </p:sp>
      <p:sp>
        <p:nvSpPr>
          <p:cNvPr id="73735" name="Rectangle 7"/>
          <p:cNvSpPr>
            <a:spLocks noChangeArrowheads="1"/>
          </p:cNvSpPr>
          <p:nvPr/>
        </p:nvSpPr>
        <p:spPr bwMode="auto">
          <a:xfrm>
            <a:off x="1295400" y="3440113"/>
            <a:ext cx="3352800" cy="685800"/>
          </a:xfrm>
          <a:prstGeom prst="rect">
            <a:avLst/>
          </a:prstGeom>
          <a:noFill/>
          <a:ln w="9525">
            <a:noFill/>
            <a:miter lim="800000"/>
            <a:headEnd/>
            <a:tailEnd/>
          </a:ln>
          <a:effectLst/>
        </p:spPr>
        <p:txBody>
          <a:bodyPr/>
          <a:lstStyle>
            <a:lvl1pPr marL="342900" indent="-342900"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342900" marR="0" lvl="0" indent="-342900" algn="ctr" defTabSz="914400" rtl="0" eaLnBrk="1" fontAlgn="base" latinLnBrk="0" hangingPunct="1">
              <a:lnSpc>
                <a:spcPct val="100000"/>
              </a:lnSpc>
              <a:spcBef>
                <a:spcPct val="20000"/>
              </a:spcBef>
              <a:spcAft>
                <a:spcPct val="0"/>
              </a:spcAft>
              <a:buClrTx/>
              <a:buSzTx/>
              <a:buFontTx/>
              <a:buNone/>
              <a:tabLst/>
              <a:defRPr/>
            </a:pPr>
            <a:r>
              <a:rPr kumimoji="0" lang="zh-CN" altLang="en-US" sz="3200" b="1" i="0" u="none" strike="noStrike" kern="1200" cap="none" spc="0" normalizeH="0" baseline="0" noProof="0">
                <a:ln>
                  <a:noFill/>
                </a:ln>
                <a:solidFill>
                  <a:srgbClr val="9E0631"/>
                </a:solidFill>
                <a:effectLst/>
                <a:uLnTx/>
                <a:uFillTx/>
                <a:latin typeface="Arial" panose="020B0604020202020204" pitchFamily="34" charset="0"/>
                <a:ea typeface="SimSun" pitchFamily="2" charset="-122"/>
                <a:cs typeface="Arial" panose="020B0604020202020204" pitchFamily="34" charset="0"/>
              </a:rPr>
              <a:t>忍耐</a:t>
            </a:r>
          </a:p>
        </p:txBody>
      </p:sp>
      <p:sp>
        <p:nvSpPr>
          <p:cNvPr id="73736" name="Rectangle 8"/>
          <p:cNvSpPr>
            <a:spLocks noChangeArrowheads="1"/>
          </p:cNvSpPr>
          <p:nvPr/>
        </p:nvSpPr>
        <p:spPr bwMode="auto">
          <a:xfrm>
            <a:off x="1714500" y="2852738"/>
            <a:ext cx="2514600" cy="685800"/>
          </a:xfrm>
          <a:prstGeom prst="rect">
            <a:avLst/>
          </a:prstGeom>
          <a:noFill/>
          <a:ln w="9525">
            <a:noFill/>
            <a:miter lim="800000"/>
            <a:headEnd/>
            <a:tailEnd/>
          </a:ln>
          <a:effectLst/>
        </p:spPr>
        <p:txBody>
          <a:bodyPr/>
          <a:lstStyle>
            <a:lvl1pPr marL="342900" indent="-342900"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342900" marR="0" lvl="0" indent="-342900" algn="ctr" defTabSz="914400" rtl="0" eaLnBrk="1" fontAlgn="base" latinLnBrk="0" hangingPunct="1">
              <a:lnSpc>
                <a:spcPct val="100000"/>
              </a:lnSpc>
              <a:spcBef>
                <a:spcPct val="20000"/>
              </a:spcBef>
              <a:spcAft>
                <a:spcPct val="0"/>
              </a:spcAft>
              <a:buClrTx/>
              <a:buSzTx/>
              <a:buFontTx/>
              <a:buNone/>
              <a:tabLst/>
              <a:defRPr/>
            </a:pPr>
            <a:r>
              <a:rPr kumimoji="0" lang="zh-CN" altLang="en-US" sz="3200" b="1" i="0" u="none" strike="noStrike" kern="1200" cap="none" spc="0" normalizeH="0" baseline="0" noProof="0">
                <a:ln>
                  <a:noFill/>
                </a:ln>
                <a:solidFill>
                  <a:srgbClr val="9E0631"/>
                </a:solidFill>
                <a:effectLst/>
                <a:uLnTx/>
                <a:uFillTx/>
                <a:latin typeface="Arial" panose="020B0604020202020204" pitchFamily="34" charset="0"/>
                <a:ea typeface="SimSun" pitchFamily="2" charset="-122"/>
                <a:cs typeface="Arial" panose="020B0604020202020204" pitchFamily="34" charset="0"/>
              </a:rPr>
              <a:t>虔敬</a:t>
            </a:r>
          </a:p>
        </p:txBody>
      </p:sp>
      <p:sp>
        <p:nvSpPr>
          <p:cNvPr id="73737" name="Rectangle 9"/>
          <p:cNvSpPr>
            <a:spLocks noChangeArrowheads="1"/>
          </p:cNvSpPr>
          <p:nvPr/>
        </p:nvSpPr>
        <p:spPr bwMode="auto">
          <a:xfrm>
            <a:off x="228600" y="2265363"/>
            <a:ext cx="5486400" cy="685800"/>
          </a:xfrm>
          <a:prstGeom prst="rect">
            <a:avLst/>
          </a:prstGeom>
          <a:noFill/>
          <a:ln w="9525">
            <a:noFill/>
            <a:miter lim="800000"/>
            <a:headEnd/>
            <a:tailEnd/>
          </a:ln>
          <a:effec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zh-CN" altLang="en-US" sz="3200" b="1" i="0" u="none" strike="noStrike" kern="1200" cap="none" spc="0" normalizeH="0" baseline="0" noProof="0">
                <a:ln>
                  <a:noFill/>
                </a:ln>
                <a:solidFill>
                  <a:srgbClr val="9E0631"/>
                </a:solidFill>
                <a:effectLst/>
                <a:uLnTx/>
                <a:uFillTx/>
                <a:latin typeface="Arial" panose="020B0604020202020204" pitchFamily="34" charset="0"/>
                <a:ea typeface="SimSun" pitchFamily="2" charset="-122"/>
                <a:cs typeface="Arial" panose="020B0604020202020204" pitchFamily="34" charset="0"/>
              </a:rPr>
              <a:t>爱弟兄的心</a:t>
            </a:r>
          </a:p>
        </p:txBody>
      </p:sp>
      <p:sp>
        <p:nvSpPr>
          <p:cNvPr id="73738" name="Rectangle 10"/>
          <p:cNvSpPr>
            <a:spLocks noChangeArrowheads="1"/>
          </p:cNvSpPr>
          <p:nvPr/>
        </p:nvSpPr>
        <p:spPr bwMode="auto">
          <a:xfrm>
            <a:off x="1638300" y="1676400"/>
            <a:ext cx="2667000" cy="685800"/>
          </a:xfrm>
          <a:prstGeom prst="rect">
            <a:avLst/>
          </a:prstGeom>
          <a:noFill/>
          <a:ln w="9525">
            <a:noFill/>
            <a:miter lim="800000"/>
            <a:headEnd/>
            <a:tailEnd/>
          </a:ln>
          <a:effectLst/>
        </p:spPr>
        <p:txBody>
          <a:bodyPr/>
          <a:lstStyle>
            <a:lvl1pPr marL="342900" indent="-342900"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342900" marR="0" lvl="0" indent="-342900" algn="ctr" defTabSz="914400" rtl="0" eaLnBrk="1" fontAlgn="base" latinLnBrk="0" hangingPunct="1">
              <a:lnSpc>
                <a:spcPct val="100000"/>
              </a:lnSpc>
              <a:spcBef>
                <a:spcPct val="20000"/>
              </a:spcBef>
              <a:spcAft>
                <a:spcPct val="0"/>
              </a:spcAft>
              <a:buClrTx/>
              <a:buSzTx/>
              <a:buFontTx/>
              <a:buNone/>
              <a:tabLst/>
              <a:defRPr/>
            </a:pPr>
            <a:r>
              <a:rPr kumimoji="0" lang="zh-CN" altLang="en-US" sz="3200" b="1" i="0" u="none" strike="noStrike" kern="1200" cap="none" spc="0" normalizeH="0" baseline="0" noProof="0">
                <a:ln>
                  <a:noFill/>
                </a:ln>
                <a:solidFill>
                  <a:srgbClr val="9E0631"/>
                </a:solidFill>
                <a:effectLst/>
                <a:uLnTx/>
                <a:uFillTx/>
                <a:latin typeface="Arial" panose="020B0604020202020204" pitchFamily="34" charset="0"/>
                <a:ea typeface="SimSun" pitchFamily="2" charset="-122"/>
                <a:cs typeface="Arial" panose="020B0604020202020204" pitchFamily="34" charset="0"/>
              </a:rPr>
              <a:t>爱众人的心</a:t>
            </a:r>
          </a:p>
        </p:txBody>
      </p:sp>
      <p:sp>
        <p:nvSpPr>
          <p:cNvPr id="73739" name="Text Box 11"/>
          <p:cNvSpPr txBox="1">
            <a:spLocks noChangeArrowheads="1"/>
          </p:cNvSpPr>
          <p:nvPr/>
        </p:nvSpPr>
        <p:spPr bwMode="auto">
          <a:xfrm>
            <a:off x="2461084" y="5767388"/>
            <a:ext cx="1021433" cy="5847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3200" b="1" i="0" u="none" strike="noStrike" kern="1200" cap="none" spc="0" normalizeH="0" baseline="0" noProof="0">
                <a:ln>
                  <a:noFill/>
                </a:ln>
                <a:solidFill>
                  <a:srgbClr val="000000"/>
                </a:solidFill>
                <a:effectLst/>
                <a:uLnTx/>
                <a:uFillTx/>
                <a:latin typeface="Arial" panose="020B0604020202020204" pitchFamily="34" charset="0"/>
                <a:ea typeface="SimSun" pitchFamily="2" charset="-122"/>
                <a:cs typeface="Arial" panose="020B0604020202020204" pitchFamily="34" charset="0"/>
              </a:rPr>
              <a:t>信心</a:t>
            </a:r>
          </a:p>
        </p:txBody>
      </p:sp>
      <p:sp>
        <p:nvSpPr>
          <p:cNvPr id="73740" name="Rectangle 12"/>
          <p:cNvSpPr>
            <a:spLocks noChangeArrowheads="1"/>
          </p:cNvSpPr>
          <p:nvPr/>
        </p:nvSpPr>
        <p:spPr bwMode="auto">
          <a:xfrm>
            <a:off x="1676400" y="5203825"/>
            <a:ext cx="2590800" cy="685800"/>
          </a:xfrm>
          <a:prstGeom prst="rect">
            <a:avLst/>
          </a:prstGeom>
          <a:noFill/>
          <a:ln w="9525">
            <a:noFill/>
            <a:miter lim="800000"/>
            <a:headEnd/>
            <a:tailEnd/>
          </a:ln>
          <a:effec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zh-CN" altLang="en-US" sz="3200" b="1" i="0" u="none" strike="noStrike" kern="1200" cap="none" spc="0" normalizeH="0" baseline="0" noProof="0">
                <a:ln>
                  <a:noFill/>
                </a:ln>
                <a:solidFill>
                  <a:srgbClr val="9E0631"/>
                </a:solidFill>
                <a:effectLst/>
                <a:uLnTx/>
                <a:uFillTx/>
                <a:latin typeface="Arial" panose="020B0604020202020204" pitchFamily="34" charset="0"/>
                <a:ea typeface="SimSun" pitchFamily="2" charset="-122"/>
                <a:cs typeface="Arial" panose="020B0604020202020204" pitchFamily="34" charset="0"/>
              </a:rPr>
              <a:t>德行</a:t>
            </a:r>
          </a:p>
        </p:txBody>
      </p:sp>
      <p:sp>
        <p:nvSpPr>
          <p:cNvPr id="73743" name="Text Box 15"/>
          <p:cNvSpPr txBox="1">
            <a:spLocks noChangeArrowheads="1"/>
          </p:cNvSpPr>
          <p:nvPr/>
        </p:nvSpPr>
        <p:spPr bwMode="auto">
          <a:xfrm>
            <a:off x="5638800" y="457200"/>
            <a:ext cx="3352800" cy="822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000000"/>
                </a:solidFill>
                <a:effectLst/>
                <a:uLnTx/>
                <a:uFillTx/>
                <a:latin typeface="Times New Roman" pitchFamily="18" charset="0"/>
                <a:ea typeface="SimSun" pitchFamily="2" charset="-122"/>
                <a:cs typeface="+mn-cs"/>
              </a:rPr>
              <a:t>圣洁如基督</a:t>
            </a:r>
            <a:r>
              <a:rPr kumimoji="0" lang="en-US" altLang="ja-JP" sz="2400" b="1" i="0" u="none" strike="noStrike" kern="1200" cap="none" spc="0" normalizeH="0" baseline="0" noProof="0">
                <a:ln>
                  <a:noFill/>
                </a:ln>
                <a:solidFill>
                  <a:srgbClr val="000000"/>
                </a:solidFill>
                <a:effectLst/>
                <a:uLnTx/>
                <a:uFillTx/>
                <a:latin typeface="Times New Roman" pitchFamily="18" charset="0"/>
                <a:ea typeface="SimSun" pitchFamily="2" charset="-122"/>
                <a:cs typeface="+mn-cs"/>
              </a:rPr>
              <a:t> (“</a:t>
            </a:r>
            <a:r>
              <a:rPr kumimoji="0" lang="zh-CN" altLang="en-US" sz="2400" b="1" i="0" u="none" strike="noStrike" kern="1200" cap="none" spc="0" normalizeH="0" baseline="0" noProof="0">
                <a:ln>
                  <a:noFill/>
                </a:ln>
                <a:solidFill>
                  <a:srgbClr val="000000"/>
                </a:solidFill>
                <a:effectLst/>
                <a:uLnTx/>
                <a:uFillTx/>
                <a:latin typeface="Times New Roman" pitchFamily="18" charset="0"/>
                <a:ea typeface="SimSun" pitchFamily="2" charset="-122"/>
                <a:cs typeface="+mn-cs"/>
              </a:rPr>
              <a:t>与神的性情有分</a:t>
            </a:r>
            <a:r>
              <a:rPr kumimoji="0" lang="en-US" altLang="ja-JP" sz="2400" b="1" i="0" u="none" strike="noStrike" kern="1200" cap="none" spc="0" normalizeH="0" baseline="0" noProof="0">
                <a:ln>
                  <a:noFill/>
                </a:ln>
                <a:solidFill>
                  <a:srgbClr val="000000"/>
                </a:solidFill>
                <a:effectLst/>
                <a:uLnTx/>
                <a:uFillTx/>
                <a:latin typeface="Times New Roman" pitchFamily="18" charset="0"/>
                <a:ea typeface="SimSun" pitchFamily="2" charset="-122"/>
                <a:cs typeface="+mn-cs"/>
              </a:rPr>
              <a:t>,” v. 4)</a:t>
            </a:r>
            <a:endParaRPr kumimoji="0" lang="en-US" altLang="en-US" sz="2400" b="1" i="0" u="none" strike="noStrike" kern="1200" cap="none" spc="0" normalizeH="0" baseline="0" noProof="0">
              <a:ln>
                <a:noFill/>
              </a:ln>
              <a:solidFill>
                <a:srgbClr val="000000"/>
              </a:solidFill>
              <a:effectLst/>
              <a:uLnTx/>
              <a:uFillTx/>
              <a:latin typeface="Times New Roman" pitchFamily="18" charset="0"/>
              <a:ea typeface="SimSun" pitchFamily="2" charset="-122"/>
              <a:cs typeface="+mn-cs"/>
            </a:endParaRPr>
          </a:p>
        </p:txBody>
      </p:sp>
      <p:sp>
        <p:nvSpPr>
          <p:cNvPr id="222224" name="Text Box 17"/>
          <p:cNvSpPr txBox="1">
            <a:spLocks noChangeArrowheads="1"/>
          </p:cNvSpPr>
          <p:nvPr/>
        </p:nvSpPr>
        <p:spPr bwMode="auto">
          <a:xfrm>
            <a:off x="8447088" y="0"/>
            <a:ext cx="692150" cy="4572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Arial" pitchFamily="34" charset="0"/>
                <a:ea typeface="MS PGothic" pitchFamily="34" charset="-128"/>
                <a:cs typeface="+mn-cs"/>
              </a:rPr>
              <a:t>289</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373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374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373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373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373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373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373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373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73744"/>
                                        </p:tgtEl>
                                        <p:attrNameLst>
                                          <p:attrName>style.visibility</p:attrName>
                                        </p:attrNameLst>
                                      </p:cBhvr>
                                      <p:to>
                                        <p:strVal val="visible"/>
                                      </p:to>
                                    </p:set>
                                    <p:animEffect transition="in" filter="wipe(left)">
                                      <p:cBhvr>
                                        <p:cTn id="39" dur="500"/>
                                        <p:tgtEl>
                                          <p:spTgt spid="73744"/>
                                        </p:tgtEl>
                                      </p:cBhvr>
                                    </p:animEffect>
                                  </p:childTnLst>
                                </p:cTn>
                              </p:par>
                            </p:childTnLst>
                          </p:cTn>
                        </p:par>
                        <p:par>
                          <p:cTn id="40" fill="hold">
                            <p:stCondLst>
                              <p:cond delay="500"/>
                            </p:stCondLst>
                            <p:childTnLst>
                              <p:par>
                                <p:cTn id="41" presetID="9" presetClass="entr" presetSubtype="0" fill="hold" nodeType="afterEffect">
                                  <p:stCondLst>
                                    <p:cond delay="0"/>
                                  </p:stCondLst>
                                  <p:childTnLst>
                                    <p:set>
                                      <p:cBhvr>
                                        <p:cTn id="42" dur="1" fill="hold">
                                          <p:stCondLst>
                                            <p:cond delay="0"/>
                                          </p:stCondLst>
                                        </p:cTn>
                                        <p:tgtEl>
                                          <p:spTgt spid="73741"/>
                                        </p:tgtEl>
                                        <p:attrNameLst>
                                          <p:attrName>style.visibility</p:attrName>
                                        </p:attrNameLst>
                                      </p:cBhvr>
                                      <p:to>
                                        <p:strVal val="visible"/>
                                      </p:to>
                                    </p:set>
                                    <p:animEffect transition="in" filter="dissolve">
                                      <p:cBhvr>
                                        <p:cTn id="43" dur="500"/>
                                        <p:tgtEl>
                                          <p:spTgt spid="73741"/>
                                        </p:tgtEl>
                                      </p:cBhvr>
                                    </p:animEffect>
                                  </p:childTnLst>
                                </p:cTn>
                              </p:par>
                            </p:childTnLst>
                          </p:cTn>
                        </p:par>
                        <p:par>
                          <p:cTn id="44" fill="hold">
                            <p:stCondLst>
                              <p:cond delay="1000"/>
                            </p:stCondLst>
                            <p:childTnLst>
                              <p:par>
                                <p:cTn id="45" presetID="3" presetClass="entr" presetSubtype="10" fill="hold" grpId="0" nodeType="afterEffect">
                                  <p:stCondLst>
                                    <p:cond delay="0"/>
                                  </p:stCondLst>
                                  <p:childTnLst>
                                    <p:set>
                                      <p:cBhvr>
                                        <p:cTn id="46" dur="1" fill="hold">
                                          <p:stCondLst>
                                            <p:cond delay="0"/>
                                          </p:stCondLst>
                                        </p:cTn>
                                        <p:tgtEl>
                                          <p:spTgt spid="73743"/>
                                        </p:tgtEl>
                                        <p:attrNameLst>
                                          <p:attrName>style.visibility</p:attrName>
                                        </p:attrNameLst>
                                      </p:cBhvr>
                                      <p:to>
                                        <p:strVal val="visible"/>
                                      </p:to>
                                    </p:set>
                                    <p:animEffect transition="in" filter="blinds(horizontal)">
                                      <p:cBhvr>
                                        <p:cTn id="47" dur="500"/>
                                        <p:tgtEl>
                                          <p:spTgt spid="737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44" grpId="0" animBg="1"/>
      <p:bldP spid="73733" grpId="0"/>
      <p:bldP spid="73734" grpId="0"/>
      <p:bldP spid="73735" grpId="0"/>
      <p:bldP spid="73736" grpId="0"/>
      <p:bldP spid="73737" grpId="0"/>
      <p:bldP spid="73738" grpId="0"/>
      <p:bldP spid="73739" grpId="0"/>
      <p:bldP spid="73740" grpId="0"/>
      <p:bldP spid="73743" grpId="0"/>
    </p:bldLst>
  </p:timing>
</p:sld>
</file>

<file path=ppt/slides/slide1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7384"/>
            <a:ext cx="9144000" cy="1440160"/>
          </a:xfrm>
          <a:effectLst>
            <a:outerShdw blurRad="63500" dist="35921" dir="2700000" algn="ctr" rotWithShape="0">
              <a:schemeClr val="tx2">
                <a:alpha val="74998"/>
              </a:schemeClr>
            </a:outerShdw>
          </a:effectLst>
        </p:spPr>
        <p:txBody>
          <a:bodyPr anchor="t"/>
          <a:lstStyle/>
          <a:p>
            <a:pPr>
              <a:defRPr/>
            </a:pPr>
            <a:r>
              <a:rPr lang="zh-CN" altLang="en-US" b="1" dirty="0">
                <a:effectLst>
                  <a:glow rad="127000">
                    <a:schemeClr val="tx1"/>
                  </a:glow>
                </a:effectLst>
                <a:latin typeface="Arial" charset="0"/>
                <a:ea typeface="ＭＳ Ｐゴシック" charset="0"/>
                <a:cs typeface="ＭＳ Ｐゴシック" charset="0"/>
              </a:rPr>
              <a:t>我们并不总是成长为基督的样式</a:t>
            </a:r>
            <a:br>
              <a:rPr lang="en-US" altLang="zh-CN" b="1" dirty="0">
                <a:effectLst>
                  <a:glow rad="127000">
                    <a:schemeClr val="tx1"/>
                  </a:glow>
                </a:effectLst>
                <a:latin typeface="Arial" charset="0"/>
                <a:ea typeface="ＭＳ Ｐゴシック" charset="0"/>
                <a:cs typeface="ＭＳ Ｐゴシック" charset="0"/>
              </a:rPr>
            </a:br>
            <a:r>
              <a:rPr lang="zh-CN" altLang="en-US" b="1" dirty="0">
                <a:effectLst>
                  <a:glow rad="127000">
                    <a:schemeClr val="tx1"/>
                  </a:glow>
                </a:effectLst>
                <a:latin typeface="Arial" charset="0"/>
                <a:ea typeface="ＭＳ Ｐゴシック" charset="0"/>
                <a:cs typeface="ＭＳ Ｐゴシック" charset="0"/>
              </a:rPr>
              <a:t>（</a:t>
            </a:r>
            <a:r>
              <a:rPr lang="en-US" altLang="zh-CN" b="1" dirty="0">
                <a:effectLst>
                  <a:glow rad="127000">
                    <a:schemeClr val="tx1"/>
                  </a:glow>
                </a:effectLst>
                <a:latin typeface="Arial" charset="0"/>
                <a:ea typeface="ＭＳ Ｐゴシック" charset="0"/>
                <a:cs typeface="ＭＳ Ｐゴシック" charset="0"/>
              </a:rPr>
              <a:t>8-9</a:t>
            </a:r>
            <a:r>
              <a:rPr lang="zh-CN" altLang="en-US" b="1" dirty="0">
                <a:effectLst>
                  <a:glow rad="127000">
                    <a:schemeClr val="tx1"/>
                  </a:glow>
                </a:effectLst>
                <a:latin typeface="Arial" charset="0"/>
                <a:ea typeface="ＭＳ Ｐゴシック" charset="0"/>
                <a:cs typeface="ＭＳ Ｐゴシック" charset="0"/>
              </a:rPr>
              <a:t>）。</a:t>
            </a:r>
            <a:endParaRPr lang="en-US"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11560" y="2881057"/>
            <a:ext cx="7895452" cy="3976943"/>
          </a:xfrm>
          <a:prstGeom prst="rect">
            <a:avLst/>
          </a:prstGeom>
        </p:spPr>
      </p:pic>
    </p:spTree>
    <p:extLst>
      <p:ext uri="{BB962C8B-B14F-4D97-AF65-F5344CB8AC3E}">
        <p14:creationId xmlns:p14="http://schemas.microsoft.com/office/powerpoint/2010/main" val="421595369"/>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ark Blue Worship Background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0" y="29469"/>
            <a:ext cx="9144000" cy="3903587"/>
          </a:xfrm>
          <a:effectLst>
            <a:outerShdw blurRad="63500" dist="35921" dir="2700000" algn="ctr" rotWithShape="0">
              <a:schemeClr val="tx2">
                <a:alpha val="74998"/>
              </a:schemeClr>
            </a:outerShdw>
          </a:effectLst>
        </p:spPr>
        <p:txBody>
          <a:bodyPr anchor="t"/>
          <a:lstStyle/>
          <a:p>
            <a:pPr>
              <a:defRPr/>
            </a:pPr>
            <a:r>
              <a:rPr lang="mr-IN"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因为你们有了这几样，并且继续增长，就必叫你们在确实认识我们的主耶稣基督上，不至于闲懒不结果子。</a:t>
            </a:r>
            <a:r>
              <a:rPr lang="mr-IN"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彼得后 </a:t>
            </a:r>
            <a:r>
              <a:rPr lang="en-US" sz="3600" b="1" dirty="0">
                <a:effectLst>
                  <a:glow rad="127000">
                    <a:schemeClr val="tx1"/>
                  </a:glow>
                </a:effectLst>
                <a:latin typeface="Arial" charset="0"/>
                <a:ea typeface="ＭＳ Ｐゴシック" charset="0"/>
                <a:cs typeface="ＭＳ Ｐゴシック" charset="0"/>
              </a:rPr>
              <a:t>1:8 </a:t>
            </a:r>
            <a:r>
              <a:rPr lang="en-US" altLang="zh-CN" sz="3600" b="1" dirty="0">
                <a:effectLst>
                  <a:glow rad="127000">
                    <a:schemeClr val="tx1"/>
                  </a:glow>
                </a:effectLst>
                <a:latin typeface="Arial" charset="0"/>
                <a:ea typeface="ＭＳ Ｐゴシック" charset="0"/>
                <a:cs typeface="ＭＳ Ｐゴシック" charset="0"/>
              </a:rPr>
              <a:t>CNV</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456991517"/>
      </p:ext>
    </p:extLst>
  </p:cSld>
  <p:clrMapOvr>
    <a:masterClrMapping/>
  </p:clrMapOvr>
  <p:transition/>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ark Blue Worship Background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0" y="29469"/>
            <a:ext cx="9144000" cy="3903587"/>
          </a:xfrm>
          <a:effectLst>
            <a:outerShdw blurRad="63500" dist="35921" dir="2700000" algn="ctr" rotWithShape="0">
              <a:schemeClr val="tx2">
                <a:alpha val="74998"/>
              </a:schemeClr>
            </a:outerShdw>
          </a:effectLst>
        </p:spPr>
        <p:txBody>
          <a:bodyPr anchor="t"/>
          <a:lstStyle/>
          <a:p>
            <a:pPr>
              <a:defRPr/>
            </a:pPr>
            <a:r>
              <a:rPr lang="mr-IN"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人若没有这几样，就是近视，简直是瞎眼的，忘记他过去的罪已经得了洁净。</a:t>
            </a:r>
            <a:r>
              <a:rPr lang="mr-IN"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彼得后 </a:t>
            </a:r>
            <a:r>
              <a:rPr lang="en-US" sz="3600" b="1" dirty="0">
                <a:effectLst>
                  <a:glow rad="127000">
                    <a:schemeClr val="tx1"/>
                  </a:glow>
                </a:effectLst>
                <a:latin typeface="Arial" charset="0"/>
                <a:ea typeface="ＭＳ Ｐゴシック" charset="0"/>
                <a:cs typeface="ＭＳ Ｐゴシック" charset="0"/>
              </a:rPr>
              <a:t>1:9 </a:t>
            </a:r>
            <a:r>
              <a:rPr lang="en-US" altLang="zh-CN" sz="3600" b="1" dirty="0">
                <a:effectLst>
                  <a:glow rad="127000">
                    <a:schemeClr val="tx1"/>
                  </a:glow>
                </a:effectLst>
                <a:latin typeface="Arial" charset="0"/>
                <a:ea typeface="ＭＳ Ｐゴシック" charset="0"/>
                <a:cs typeface="ＭＳ Ｐゴシック" charset="0"/>
              </a:rPr>
              <a:t>CNV</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179978358"/>
      </p:ext>
    </p:extLst>
  </p:cSld>
  <p:clrMapOvr>
    <a:masterClrMapping/>
  </p:clrMapOvr>
  <p:transition/>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393700"/>
            <a:ext cx="9144000" cy="6053328"/>
          </a:xfrm>
          <a:prstGeom prst="rect">
            <a:avLst/>
          </a:prstGeom>
        </p:spPr>
      </p:pic>
      <p:sp>
        <p:nvSpPr>
          <p:cNvPr id="900098" name="Rectangle 2"/>
          <p:cNvSpPr>
            <a:spLocks noGrp="1" noChangeArrowheads="1"/>
          </p:cNvSpPr>
          <p:nvPr>
            <p:ph type="ctrTitle"/>
          </p:nvPr>
        </p:nvSpPr>
        <p:spPr>
          <a:xfrm>
            <a:off x="29261" y="-96348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Knowledge </a:t>
            </a:r>
            <a:r>
              <a:rPr lang="zh-TW" altLang="en-US" sz="5400" b="1" dirty="0">
                <a:effectLst>
                  <a:glow rad="127000">
                    <a:schemeClr val="tx1"/>
                  </a:glow>
                </a:effectLst>
                <a:latin typeface="Arial" charset="0"/>
                <a:ea typeface="ＭＳ Ｐゴシック" charset="0"/>
                <a:cs typeface="ＭＳ Ｐゴシック" charset="0"/>
              </a:rPr>
              <a:t>知识</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04654101"/>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051720" y="1268760"/>
            <a:ext cx="4937162" cy="5589240"/>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252028" y="188640"/>
            <a:ext cx="3635896" cy="2026981"/>
          </a:xfrm>
          <a:effectLst/>
        </p:spPr>
        <p:txBody>
          <a:bodyPr anchor="t"/>
          <a:lstStyle/>
          <a:p>
            <a:pPr>
              <a:defRPr/>
            </a:pPr>
            <a:br>
              <a:rPr lang="en-US" altLang="zh-CN" b="1" dirty="0">
                <a:solidFill>
                  <a:schemeClr val="tx2"/>
                </a:solidFill>
                <a:effectLst>
                  <a:glow rad="127000">
                    <a:schemeClr val="bg1"/>
                  </a:glow>
                </a:effectLst>
                <a:latin typeface="Arial" charset="0"/>
                <a:ea typeface="ＭＳ Ｐゴシック" charset="0"/>
                <a:cs typeface="ＭＳ Ｐゴシック" charset="0"/>
              </a:rPr>
            </a:br>
            <a:r>
              <a:rPr lang="zh-CN" altLang="en-US" b="1" dirty="0">
                <a:solidFill>
                  <a:schemeClr val="tx2"/>
                </a:solidFill>
                <a:effectLst>
                  <a:glow rad="127000">
                    <a:schemeClr val="bg1"/>
                  </a:glow>
                </a:effectLst>
                <a:latin typeface="Arial" charset="0"/>
                <a:ea typeface="ＭＳ Ｐゴシック" charset="0"/>
                <a:cs typeface="ＭＳ Ｐゴシック" charset="0"/>
              </a:rPr>
              <a:t>新生</a:t>
            </a:r>
            <a:endParaRPr lang="en-US" b="1" dirty="0">
              <a:solidFill>
                <a:schemeClr val="tx2"/>
              </a:solidFill>
              <a:effectLst>
                <a:glow rad="127000">
                  <a:schemeClr val="bg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2204864"/>
            <a:ext cx="4139952" cy="177281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zh-CN" altLang="en-US" sz="4000" b="1" dirty="0">
                <a:solidFill>
                  <a:srgbClr val="000000"/>
                </a:solidFill>
                <a:effectLst>
                  <a:glow rad="127000">
                    <a:srgbClr val="FFFFFF"/>
                  </a:glow>
                </a:effectLst>
                <a:latin typeface="Arial" charset="0"/>
                <a:ea typeface="ＭＳ Ｐゴシック" charset="0"/>
                <a:cs typeface="ＭＳ Ｐゴシック" charset="0"/>
              </a:rPr>
              <a:t>“满腔热情，却毫无知识”</a:t>
            </a:r>
          </a:p>
        </p:txBody>
      </p:sp>
      <p:sp>
        <p:nvSpPr>
          <p:cNvPr id="6" name="Rectangle 2"/>
          <p:cNvSpPr txBox="1">
            <a:spLocks noChangeArrowheads="1"/>
          </p:cNvSpPr>
          <p:nvPr/>
        </p:nvSpPr>
        <p:spPr bwMode="auto">
          <a:xfrm>
            <a:off x="5236993" y="188640"/>
            <a:ext cx="3635896" cy="267505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endParaRPr lang="en-US" b="1" dirty="0">
              <a:solidFill>
                <a:srgbClr val="000000"/>
              </a:solidFill>
              <a:effectLst>
                <a:glow rad="127000">
                  <a:srgbClr val="FFFFFF"/>
                </a:glow>
              </a:effectLst>
              <a:latin typeface="Arial" charset="0"/>
              <a:ea typeface="ＭＳ Ｐゴシック" charset="0"/>
              <a:cs typeface="ＭＳ Ｐゴシック" charset="0"/>
            </a:endParaRPr>
          </a:p>
          <a:p>
            <a:pPr>
              <a:defRPr/>
            </a:pPr>
            <a:r>
              <a:rPr lang="en-US" b="1" dirty="0" err="1">
                <a:solidFill>
                  <a:srgbClr val="000000"/>
                </a:solidFill>
                <a:effectLst>
                  <a:glow rad="127000">
                    <a:srgbClr val="FFFFFF"/>
                  </a:glow>
                </a:effectLst>
                <a:latin typeface="Arial" charset="0"/>
                <a:ea typeface="ＭＳ Ｐゴシック" charset="0"/>
                <a:cs typeface="ＭＳ Ｐゴシック" charset="0"/>
              </a:rPr>
              <a:t>毕业生</a:t>
            </a:r>
            <a:endParaRPr lang="en-US" b="1" dirty="0">
              <a:solidFill>
                <a:srgbClr val="000000"/>
              </a:solidFill>
              <a:effectLst>
                <a:glow rad="127000">
                  <a:srgbClr val="FFFFFF"/>
                </a:glow>
              </a:effectLst>
              <a:latin typeface="Arial" charset="0"/>
              <a:ea typeface="ＭＳ Ｐゴシック" charset="0"/>
              <a:cs typeface="ＭＳ Ｐゴシック" charset="0"/>
            </a:endParaRPr>
          </a:p>
        </p:txBody>
      </p:sp>
      <p:sp>
        <p:nvSpPr>
          <p:cNvPr id="7" name="Rectangle 2"/>
          <p:cNvSpPr txBox="1">
            <a:spLocks noChangeArrowheads="1"/>
          </p:cNvSpPr>
          <p:nvPr/>
        </p:nvSpPr>
        <p:spPr bwMode="auto">
          <a:xfrm>
            <a:off x="4984965" y="2238731"/>
            <a:ext cx="4139952" cy="177281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zh-CN" altLang="en-US" sz="4000" b="1" dirty="0">
                <a:solidFill>
                  <a:srgbClr val="000000"/>
                </a:solidFill>
                <a:effectLst>
                  <a:glow rad="127000">
                    <a:srgbClr val="FFFFFF"/>
                  </a:glow>
                </a:effectLst>
                <a:latin typeface="Arial" charset="0"/>
                <a:ea typeface="ＭＳ Ｐゴシック" charset="0"/>
                <a:cs typeface="ＭＳ Ｐゴシック" charset="0"/>
              </a:rPr>
              <a:t>“满腹知识，却毫无热情”</a:t>
            </a:r>
          </a:p>
        </p:txBody>
      </p:sp>
    </p:spTree>
    <p:extLst>
      <p:ext uri="{BB962C8B-B14F-4D97-AF65-F5344CB8AC3E}">
        <p14:creationId xmlns:p14="http://schemas.microsoft.com/office/powerpoint/2010/main" val="311806683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1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3851920" y="232008"/>
            <a:ext cx="5292080" cy="2692936"/>
          </a:xfrm>
          <a:effectLst>
            <a:outerShdw blurRad="63500" dist="35921" dir="2700000" algn="ctr" rotWithShape="0">
              <a:schemeClr val="tx2">
                <a:alpha val="74998"/>
              </a:schemeClr>
            </a:outerShdw>
          </a:effectLst>
        </p:spPr>
        <p:txBody>
          <a:bodyPr anchor="t"/>
          <a:lstStyle/>
          <a:p>
            <a:pPr>
              <a:defRPr/>
            </a:pPr>
            <a:r>
              <a:rPr lang="zh-CN" altLang="en-US" sz="4000" b="1" dirty="0">
                <a:effectLst>
                  <a:glow rad="127000">
                    <a:schemeClr val="tx1"/>
                  </a:glow>
                </a:effectLst>
                <a:latin typeface="Arial" charset="0"/>
                <a:ea typeface="ＭＳ Ｐゴシック" charset="0"/>
                <a:cs typeface="ＭＳ Ｐゴシック" charset="0"/>
              </a:rPr>
              <a:t>当我们努力行事时，我们将得着奖赏，而不是跌倒（</a:t>
            </a:r>
            <a:r>
              <a:rPr lang="en-US" altLang="zh-CN" sz="4000" b="1" dirty="0">
                <a:effectLst>
                  <a:glow rad="127000">
                    <a:schemeClr val="tx1"/>
                  </a:glow>
                </a:effectLst>
                <a:latin typeface="Arial" charset="0"/>
                <a:ea typeface="ＭＳ Ｐゴシック" charset="0"/>
                <a:cs typeface="ＭＳ Ｐゴシック" charset="0"/>
              </a:rPr>
              <a:t>10-11</a:t>
            </a:r>
            <a:r>
              <a:rPr lang="zh-CN" altLang="en-US" sz="4000" b="1" dirty="0">
                <a:effectLst>
                  <a:glow rad="127000">
                    <a:schemeClr val="tx1"/>
                  </a:glow>
                </a:effectLst>
                <a:latin typeface="Arial" charset="0"/>
                <a:ea typeface="ＭＳ Ｐゴシック" charset="0"/>
                <a:cs typeface="ＭＳ Ｐゴシック" charset="0"/>
              </a:rPr>
              <a:t>）。</a:t>
            </a:r>
            <a:endParaRPr lang="en-US" sz="40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848781186"/>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ark Blue Worship Background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0" y="29469"/>
            <a:ext cx="9144000" cy="3903587"/>
          </a:xfrm>
          <a:effectLst>
            <a:outerShdw blurRad="63500" dist="35921" dir="2700000" algn="ctr" rotWithShape="0">
              <a:schemeClr val="tx2">
                <a:alpha val="74998"/>
              </a:schemeClr>
            </a:outerShdw>
          </a:effectLst>
        </p:spPr>
        <p:txBody>
          <a:bodyPr anchor="t"/>
          <a:lstStyle/>
          <a:p>
            <a:pPr>
              <a:defRPr/>
            </a:pPr>
            <a:r>
              <a:rPr lang="mr-IN"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所以弟兄们，要更加努力，使你们所蒙的呼召和拣选坚定不移；你们若实行这几样，就决不会跌倒。</a:t>
            </a:r>
            <a:r>
              <a:rPr lang="mr-IN"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彼得后 </a:t>
            </a:r>
            <a:r>
              <a:rPr lang="en-US" sz="3600" b="1" dirty="0">
                <a:effectLst>
                  <a:glow rad="127000">
                    <a:schemeClr val="tx1"/>
                  </a:glow>
                </a:effectLst>
                <a:latin typeface="Arial" charset="0"/>
                <a:ea typeface="ＭＳ Ｐゴシック" charset="0"/>
                <a:cs typeface="ＭＳ Ｐゴシック" charset="0"/>
              </a:rPr>
              <a:t>1:10 </a:t>
            </a:r>
            <a:r>
              <a:rPr lang="en-US" altLang="zh-CN" sz="3600" b="1" dirty="0">
                <a:effectLst>
                  <a:glow rad="127000">
                    <a:schemeClr val="tx1"/>
                  </a:glow>
                </a:effectLst>
                <a:latin typeface="Arial" charset="0"/>
                <a:ea typeface="ＭＳ Ｐゴシック" charset="0"/>
                <a:cs typeface="ＭＳ Ｐゴシック" charset="0"/>
              </a:rPr>
              <a:t>CNV</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4000728732"/>
      </p:ext>
    </p:extLst>
  </p:cSld>
  <p:clrMapOvr>
    <a:masterClrMapping/>
  </p:clrMapOvr>
  <p:transition/>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ark Blue Worship Background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0" y="29469"/>
            <a:ext cx="9144000" cy="3903587"/>
          </a:xfrm>
          <a:effectLst>
            <a:outerShdw blurRad="63500" dist="35921" dir="2700000" algn="ctr" rotWithShape="0">
              <a:schemeClr val="tx2">
                <a:alpha val="74998"/>
              </a:schemeClr>
            </a:outerShdw>
          </a:effectLst>
        </p:spPr>
        <p:txBody>
          <a:bodyPr anchor="t"/>
          <a:lstStyle/>
          <a:p>
            <a:pPr>
              <a:defRPr/>
            </a:pPr>
            <a:r>
              <a:rPr lang="mr-IN"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这样，你们就得着充分的装备，可以进入我们的主和救主耶稣基督永远的国。</a:t>
            </a:r>
            <a:r>
              <a:rPr lang="mr-IN"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彼得后 </a:t>
            </a:r>
            <a:r>
              <a:rPr lang="en-US" sz="3600" b="1" dirty="0">
                <a:effectLst>
                  <a:glow rad="127000">
                    <a:schemeClr val="tx1"/>
                  </a:glow>
                </a:effectLst>
                <a:latin typeface="Arial" charset="0"/>
                <a:ea typeface="ＭＳ Ｐゴシック" charset="0"/>
                <a:cs typeface="ＭＳ Ｐゴシック" charset="0"/>
              </a:rPr>
              <a:t>1:11 </a:t>
            </a:r>
            <a:r>
              <a:rPr lang="en-US" altLang="zh-CN" sz="3600" b="1" dirty="0">
                <a:effectLst>
                  <a:glow rad="127000">
                    <a:schemeClr val="tx1"/>
                  </a:glow>
                </a:effectLst>
                <a:latin typeface="Arial" charset="0"/>
                <a:ea typeface="ＭＳ Ｐゴシック" charset="0"/>
                <a:cs typeface="ＭＳ Ｐゴシック" charset="0"/>
              </a:rPr>
              <a:t>CNV</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484003270"/>
      </p:ext>
    </p:extLst>
  </p:cSld>
  <p:clrMapOvr>
    <a:masterClrMapping/>
  </p:clrMapOvr>
  <p:transition/>
</p:sld>
</file>

<file path=ppt/slides/slide1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53953" name="Picture 8" descr="b_fy0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3954" name="Rectangle 7"/>
          <p:cNvSpPr>
            <a:spLocks noGrp="1" noChangeArrowheads="1"/>
          </p:cNvSpPr>
          <p:nvPr>
            <p:ph type="title"/>
          </p:nvPr>
        </p:nvSpPr>
        <p:spPr>
          <a:xfrm>
            <a:off x="0" y="188640"/>
            <a:ext cx="3707904" cy="2555503"/>
          </a:xfrm>
          <a:noFill/>
        </p:spPr>
        <p:txBody>
          <a:bodyPr lIns="82124" tIns="41061" rIns="82124" bIns="41061" anchor="t"/>
          <a:lstStyle/>
          <a:p>
            <a:pPr eaLnBrk="1" hangingPunct="1"/>
            <a:r>
              <a:rPr lang="zh-CN" altLang="en-US" sz="4000" dirty="0">
                <a:solidFill>
                  <a:srgbClr val="FFFFFF"/>
                </a:solidFill>
                <a:latin typeface="Arial" charset="0"/>
                <a:ea typeface="SimSun" charset="0"/>
                <a:cs typeface="SimSun" charset="0"/>
              </a:rPr>
              <a:t>我们需要知道什么？</a:t>
            </a:r>
            <a:endParaRPr lang="en-US" altLang="zh-CN" sz="4000" dirty="0">
              <a:solidFill>
                <a:srgbClr val="FFFFFF"/>
              </a:solidFill>
              <a:latin typeface="Arial" charset="0"/>
              <a:ea typeface="SimSun" charset="0"/>
              <a:cs typeface="SimSun" charset="0"/>
            </a:endParaRPr>
          </a:p>
        </p:txBody>
      </p:sp>
      <p:sp>
        <p:nvSpPr>
          <p:cNvPr id="4" name="Rectangle 7"/>
          <p:cNvSpPr txBox="1">
            <a:spLocks noChangeArrowheads="1"/>
          </p:cNvSpPr>
          <p:nvPr/>
        </p:nvSpPr>
        <p:spPr bwMode="auto">
          <a:xfrm>
            <a:off x="5292080" y="188640"/>
            <a:ext cx="3707904" cy="25555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82124" tIns="41061" rIns="82124" bIns="41061" numCol="1" anchor="t" anchorCtr="0" compatLnSpc="1">
            <a:prstTxWarp prst="textNoShape">
              <a:avLst/>
            </a:prstTxWarp>
          </a:bodyPr>
          <a:lstStyle>
            <a:lvl1pPr algn="ctr" rtl="0" eaLnBrk="0" fontAlgn="base" hangingPunct="0">
              <a:spcBef>
                <a:spcPct val="0"/>
              </a:spcBef>
              <a:spcAft>
                <a:spcPct val="0"/>
              </a:spcAft>
              <a:defRPr sz="4400" b="1">
                <a:solidFill>
                  <a:schemeClr val="tx1"/>
                </a:solidFill>
                <a:latin typeface="+mj-lt"/>
                <a:ea typeface="ＭＳ Ｐゴシック" charset="-128"/>
                <a:cs typeface="ＭＳ Ｐゴシック" charset="-128"/>
              </a:defRPr>
            </a:lvl1pPr>
            <a:lvl2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5pPr>
            <a:lvl6pPr marL="457200" algn="ctr" rtl="0" fontAlgn="base">
              <a:spcBef>
                <a:spcPct val="0"/>
              </a:spcBef>
              <a:spcAft>
                <a:spcPct val="0"/>
              </a:spcAft>
              <a:defRPr sz="4400" b="1">
                <a:solidFill>
                  <a:schemeClr val="tx1"/>
                </a:solidFill>
                <a:latin typeface="Arial" pitchFamily="26" charset="0"/>
              </a:defRPr>
            </a:lvl6pPr>
            <a:lvl7pPr marL="914400" algn="ctr" rtl="0" fontAlgn="base">
              <a:spcBef>
                <a:spcPct val="0"/>
              </a:spcBef>
              <a:spcAft>
                <a:spcPct val="0"/>
              </a:spcAft>
              <a:defRPr sz="4400" b="1">
                <a:solidFill>
                  <a:schemeClr val="tx1"/>
                </a:solidFill>
                <a:latin typeface="Arial" pitchFamily="26" charset="0"/>
              </a:defRPr>
            </a:lvl7pPr>
            <a:lvl8pPr marL="1371600" algn="ctr" rtl="0" fontAlgn="base">
              <a:spcBef>
                <a:spcPct val="0"/>
              </a:spcBef>
              <a:spcAft>
                <a:spcPct val="0"/>
              </a:spcAft>
              <a:defRPr sz="4400" b="1">
                <a:solidFill>
                  <a:schemeClr val="tx1"/>
                </a:solidFill>
                <a:latin typeface="Arial" pitchFamily="26" charset="0"/>
              </a:defRPr>
            </a:lvl8pPr>
            <a:lvl9pPr marL="1828800" algn="ctr" rtl="0" fontAlgn="base">
              <a:spcBef>
                <a:spcPct val="0"/>
              </a:spcBef>
              <a:spcAft>
                <a:spcPct val="0"/>
              </a:spcAft>
              <a:defRPr sz="4400" b="1">
                <a:solidFill>
                  <a:schemeClr val="tx1"/>
                </a:solidFill>
                <a:latin typeface="Arial" pitchFamily="26" charset="0"/>
              </a:defRPr>
            </a:lvl9pPr>
          </a:lstStyle>
          <a:p>
            <a:pPr eaLnBrk="1" hangingPunct="1"/>
            <a:r>
              <a:rPr lang="zh-CN" altLang="en-US" sz="4000" dirty="0">
                <a:solidFill>
                  <a:srgbClr val="FFFFFF"/>
                </a:solidFill>
                <a:ea typeface="SimSun" charset="0"/>
                <a:cs typeface="SimSun" charset="0"/>
              </a:rPr>
              <a:t>我们需要做什么？</a:t>
            </a:r>
          </a:p>
        </p:txBody>
      </p:sp>
      <p:sp>
        <p:nvSpPr>
          <p:cNvPr id="2" name="Right Arrow 1"/>
          <p:cNvSpPr/>
          <p:nvPr/>
        </p:nvSpPr>
        <p:spPr bwMode="auto">
          <a:xfrm>
            <a:off x="3779912" y="782315"/>
            <a:ext cx="1440160" cy="1368152"/>
          </a:xfrm>
          <a:prstGeom prst="rightArrow">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endParaRPr lang="en-US">
              <a:solidFill>
                <a:srgbClr val="000000"/>
              </a:solidFill>
              <a:latin typeface="Times New Roman" pitchFamily="26" charset="0"/>
              <a:ea typeface="ＭＳ Ｐゴシック" charset="0"/>
            </a:endParaRPr>
          </a:p>
        </p:txBody>
      </p:sp>
    </p:spTree>
    <p:extLst>
      <p:ext uri="{BB962C8B-B14F-4D97-AF65-F5344CB8AC3E}">
        <p14:creationId xmlns:p14="http://schemas.microsoft.com/office/powerpoint/2010/main" val="3435861823"/>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E2160CE-5D18-F14A-BA13-5B0F6223A2FA}"/>
              </a:ext>
            </a:extLst>
          </p:cNvPr>
          <p:cNvGrpSpPr/>
          <p:nvPr/>
        </p:nvGrpSpPr>
        <p:grpSpPr>
          <a:xfrm>
            <a:off x="0" y="860768"/>
            <a:ext cx="9143183" cy="6069140"/>
            <a:chOff x="0" y="860768"/>
            <a:chExt cx="9143183" cy="6069140"/>
          </a:xfrm>
        </p:grpSpPr>
        <p:pic>
          <p:nvPicPr>
            <p:cNvPr id="406530" name="Picture 2">
              <a:extLst>
                <a:ext uri="{FF2B5EF4-FFF2-40B4-BE49-F238E27FC236}">
                  <a16:creationId xmlns:a16="http://schemas.microsoft.com/office/drawing/2014/main" id="{87B508F4-2117-534B-9893-18B82365BD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96385"/>
              <a:ext cx="9143183" cy="533352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26CC672C-6D34-544F-9C09-5DC5D09ADC81}"/>
                </a:ext>
              </a:extLst>
            </p:cNvPr>
            <p:cNvSpPr/>
            <p:nvPr/>
          </p:nvSpPr>
          <p:spPr bwMode="auto">
            <a:xfrm>
              <a:off x="143607" y="1651600"/>
              <a:ext cx="4068353" cy="1633384"/>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6" name="Rectangle 5">
              <a:extLst>
                <a:ext uri="{FF2B5EF4-FFF2-40B4-BE49-F238E27FC236}">
                  <a16:creationId xmlns:a16="http://schemas.microsoft.com/office/drawing/2014/main" id="{B9A2EE19-EFAD-CF4B-B48C-FC1B7F56210C}"/>
                </a:ext>
              </a:extLst>
            </p:cNvPr>
            <p:cNvSpPr/>
            <p:nvPr/>
          </p:nvSpPr>
          <p:spPr bwMode="auto">
            <a:xfrm>
              <a:off x="835585" y="860768"/>
              <a:ext cx="4068353" cy="1633384"/>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grpSp>
      <p:sp>
        <p:nvSpPr>
          <p:cNvPr id="900098" name="Rectangle 2"/>
          <p:cNvSpPr>
            <a:spLocks noGrp="1" noChangeArrowheads="1"/>
          </p:cNvSpPr>
          <p:nvPr>
            <p:ph type="ctrTitle"/>
          </p:nvPr>
        </p:nvSpPr>
        <p:spPr>
          <a:xfrm>
            <a:off x="-1693" y="-727416"/>
            <a:ext cx="5077750" cy="4284836"/>
          </a:xfrm>
          <a:noFill/>
          <a:ln>
            <a:noFill/>
          </a:ln>
          <a:effectLst/>
        </p:spPr>
        <p:txBody>
          <a:bodyPr vert="horz" wrap="square" lIns="91440" tIns="45720" rIns="91440" bIns="45720" numCol="1" anchor="ctr" anchorCtr="0" compatLnSpc="1">
            <a:prstTxWarp prst="textNoShape">
              <a:avLst/>
            </a:prstTxWarp>
          </a:bodyPr>
          <a:lstStyle/>
          <a:p>
            <a:r>
              <a:rPr lang="zh-CN" altLang="en-US" b="1" dirty="0">
                <a:solidFill>
                  <a:srgbClr val="256102"/>
                </a:solidFill>
                <a:effectLst>
                  <a:glow rad="127000">
                    <a:schemeClr val="bg1"/>
                  </a:glow>
                </a:effectLst>
                <a:latin typeface="Microsoft YaHei UI" panose="020B0503020204020204" pitchFamily="34" charset="-122"/>
                <a:ea typeface="Microsoft YaHei UI" panose="020B0503020204020204" pitchFamily="34" charset="-122"/>
              </a:rPr>
              <a:t>你需要</a:t>
            </a:r>
            <a:r>
              <a:rPr lang="zh-CN" altLang="en-US" b="1" dirty="0">
                <a:solidFill>
                  <a:srgbClr val="C00000"/>
                </a:solidFill>
                <a:effectLst>
                  <a:glow rad="127000">
                    <a:schemeClr val="bg1"/>
                  </a:glow>
                </a:effectLst>
                <a:latin typeface="Microsoft YaHei UI" panose="020B0503020204020204" pitchFamily="34" charset="-122"/>
                <a:ea typeface="Microsoft YaHei UI" panose="020B0503020204020204" pitchFamily="34" charset="-122"/>
              </a:rPr>
              <a:t>知道</a:t>
            </a:r>
            <a:r>
              <a:rPr lang="zh-CN" altLang="en-US" b="1" dirty="0">
                <a:solidFill>
                  <a:srgbClr val="256102"/>
                </a:solidFill>
                <a:effectLst>
                  <a:glow rad="127000">
                    <a:schemeClr val="bg1"/>
                  </a:glow>
                </a:effectLst>
                <a:latin typeface="Microsoft YaHei UI" panose="020B0503020204020204" pitchFamily="34" charset="-122"/>
                <a:ea typeface="Microsoft YaHei UI" panose="020B0503020204020204" pitchFamily="34" charset="-122"/>
              </a:rPr>
              <a:t>什么才能在恩典里成长，而不要听信假教诲</a:t>
            </a:r>
            <a:r>
              <a:rPr lang="en-SG" b="1" dirty="0">
                <a:solidFill>
                  <a:srgbClr val="256102"/>
                </a:solidFill>
                <a:effectLst>
                  <a:glow rad="127000">
                    <a:schemeClr val="bg1"/>
                  </a:glow>
                </a:effectLst>
                <a:latin typeface="Microsoft YaHei UI" panose="020B0503020204020204" pitchFamily="34" charset="-122"/>
                <a:ea typeface="Microsoft YaHei UI" panose="020B0503020204020204" pitchFamily="34" charset="-122"/>
              </a:rPr>
              <a:t>?</a:t>
            </a:r>
            <a:endParaRPr lang="en-US" b="1" dirty="0">
              <a:solidFill>
                <a:srgbClr val="256102"/>
              </a:solidFill>
              <a:effectLst>
                <a:glow rad="127000">
                  <a:schemeClr val="bg1"/>
                </a:glow>
              </a:effectLst>
              <a:latin typeface="Microsoft YaHei UI" panose="020B0503020204020204" pitchFamily="34" charset="-122"/>
              <a:ea typeface="Microsoft YaHei UI" panose="020B0503020204020204" pitchFamily="34" charset="-122"/>
            </a:endParaRPr>
          </a:p>
        </p:txBody>
      </p:sp>
      <p:sp>
        <p:nvSpPr>
          <p:cNvPr id="8" name="Rectangle 2">
            <a:extLst>
              <a:ext uri="{FF2B5EF4-FFF2-40B4-BE49-F238E27FC236}">
                <a16:creationId xmlns:a16="http://schemas.microsoft.com/office/drawing/2014/main" id="{F66CE874-9547-4444-A3A1-2477EC8F2F1D}"/>
              </a:ext>
            </a:extLst>
          </p:cNvPr>
          <p:cNvSpPr txBox="1">
            <a:spLocks noChangeArrowheads="1"/>
          </p:cNvSpPr>
          <p:nvPr/>
        </p:nvSpPr>
        <p:spPr bwMode="auto">
          <a:xfrm>
            <a:off x="6255657" y="1222574"/>
            <a:ext cx="2887525" cy="90977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eaLnBrk="0" hangingPunct="0">
              <a:defRPr sz="4400" b="1">
                <a:solidFill>
                  <a:srgbClr val="256102"/>
                </a:solidFill>
                <a:effectLst>
                  <a:glow rad="127000">
                    <a:schemeClr val="bg1"/>
                  </a:glow>
                </a:effectLst>
                <a:latin typeface="Arial" charset="0"/>
                <a:cs typeface="Arial"/>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SG" altLang="en-US" sz="4400" b="1" i="0" u="none" strike="noStrike" kern="1200" cap="none" spc="0" normalizeH="0" baseline="0" noProof="0" dirty="0">
                <a:ln>
                  <a:noFill/>
                </a:ln>
                <a:solidFill>
                  <a:srgbClr val="256102"/>
                </a:solidFill>
                <a:effectLst>
                  <a:glow rad="127000">
                    <a:srgbClr val="FFFFFF"/>
                  </a:glow>
                </a:effectLst>
                <a:uLnTx/>
                <a:uFillTx/>
                <a:latin typeface="Microsoft YaHei UI" panose="020B0503020204020204" pitchFamily="34" charset="-122"/>
                <a:ea typeface="Microsoft YaHei UI" panose="020B0503020204020204" pitchFamily="34" charset="-122"/>
                <a:cs typeface="Arial"/>
              </a:rPr>
              <a:t>彼得后书</a:t>
            </a:r>
          </a:p>
        </p:txBody>
      </p:sp>
    </p:spTree>
    <p:extLst>
      <p:ext uri="{BB962C8B-B14F-4D97-AF65-F5344CB8AC3E}">
        <p14:creationId xmlns:p14="http://schemas.microsoft.com/office/powerpoint/2010/main" val="344851228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179095"/>
            <a:ext cx="9144000" cy="5678905"/>
          </a:xfrm>
          <a:prstGeom prst="rect">
            <a:avLst/>
          </a:prstGeom>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Arial" charset="0"/>
                <a:ea typeface="ＭＳ Ｐゴシック" charset="0"/>
                <a:cs typeface="ＭＳ Ｐゴシック" charset="0"/>
              </a:rPr>
              <a:t>主要思想</a:t>
            </a:r>
            <a:endParaRPr lang="en-US" sz="5400" b="1" dirty="0">
              <a:effectLst>
                <a:glow rad="127000">
                  <a:schemeClr val="tx1"/>
                </a:glow>
              </a:effectLst>
              <a:latin typeface="Arial" charset="0"/>
              <a:ea typeface="ＭＳ Ｐゴシック" charset="0"/>
              <a:cs typeface="ＭＳ Ｐゴシック" charset="0"/>
            </a:endParaRPr>
          </a:p>
        </p:txBody>
      </p:sp>
      <p:sp>
        <p:nvSpPr>
          <p:cNvPr id="3" name="Rectangle 2"/>
          <p:cNvSpPr txBox="1">
            <a:spLocks noChangeArrowheads="1"/>
          </p:cNvSpPr>
          <p:nvPr/>
        </p:nvSpPr>
        <p:spPr bwMode="auto">
          <a:xfrm>
            <a:off x="0" y="2420888"/>
            <a:ext cx="4499992" cy="403244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zh-CN" altLang="en-US" sz="4800" b="1" dirty="0">
                <a:solidFill>
                  <a:srgbClr val="FFFFFF"/>
                </a:solidFill>
                <a:effectLst>
                  <a:glow rad="127000">
                    <a:srgbClr val="000000"/>
                  </a:glow>
                </a:effectLst>
                <a:latin typeface="Arial" charset="0"/>
                <a:ea typeface="ＭＳ Ｐゴシック" charset="0"/>
                <a:cs typeface="ＭＳ Ｐゴシック" charset="0"/>
              </a:rPr>
              <a:t>要知道你在基督里是完全的，以便更加像基督。</a:t>
            </a:r>
          </a:p>
        </p:txBody>
      </p:sp>
    </p:spTree>
    <p:extLst>
      <p:ext uri="{BB962C8B-B14F-4D97-AF65-F5344CB8AC3E}">
        <p14:creationId xmlns:p14="http://schemas.microsoft.com/office/powerpoint/2010/main" val="763569262"/>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19270" y="0"/>
            <a:ext cx="9163270" cy="6852284"/>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4355976" cy="3379216"/>
          </a:xfrm>
          <a:effectLst>
            <a:outerShdw blurRad="63500" dist="35921" dir="2700000" algn="ctr" rotWithShape="0">
              <a:schemeClr val="tx2">
                <a:alpha val="74998"/>
              </a:schemeClr>
            </a:outerShdw>
          </a:effectLst>
        </p:spPr>
        <p:txBody>
          <a:bodyPr anchor="t"/>
          <a:lstStyle/>
          <a:p>
            <a:pPr>
              <a:defRPr/>
            </a:pPr>
            <a:r>
              <a:rPr lang="en-US" altLang="zh-CN" sz="4800" b="1" dirty="0">
                <a:effectLst>
                  <a:glow rad="127000">
                    <a:schemeClr val="tx1"/>
                  </a:glow>
                </a:effectLst>
                <a:latin typeface="Arial" charset="0"/>
                <a:ea typeface="ＭＳ Ｐゴシック" charset="0"/>
                <a:cs typeface="ＭＳ Ｐゴシック" charset="0"/>
              </a:rPr>
              <a:t>I. </a:t>
            </a:r>
            <a:r>
              <a:rPr lang="zh-CN" altLang="en-US" sz="4800" b="1" dirty="0">
                <a:effectLst>
                  <a:glow rad="127000">
                    <a:schemeClr val="tx1"/>
                  </a:glow>
                </a:effectLst>
                <a:latin typeface="Arial" charset="0"/>
                <a:ea typeface="ＭＳ Ｐゴシック" charset="0"/>
                <a:cs typeface="ＭＳ Ｐゴシック" charset="0"/>
              </a:rPr>
              <a:t>你在基督里是完全的，因为祂是神（</a:t>
            </a:r>
            <a:r>
              <a:rPr lang="en-US" altLang="zh-CN" sz="4800" b="1" dirty="0">
                <a:effectLst>
                  <a:glow rad="127000">
                    <a:schemeClr val="tx1"/>
                  </a:glow>
                </a:effectLst>
                <a:latin typeface="Arial" charset="0"/>
                <a:ea typeface="ＭＳ Ｐゴシック" charset="0"/>
                <a:cs typeface="ＭＳ Ｐゴシック" charset="0"/>
              </a:rPr>
              <a:t>1-4</a:t>
            </a:r>
            <a:r>
              <a:rPr lang="zh-CN" altLang="en-US" sz="4800" b="1" dirty="0">
                <a:effectLst>
                  <a:glow rad="127000">
                    <a:schemeClr val="tx1"/>
                  </a:glow>
                </a:effectLst>
                <a:latin typeface="Arial" charset="0"/>
                <a:ea typeface="ＭＳ Ｐゴシック" charset="0"/>
                <a:cs typeface="ＭＳ Ｐゴシック" charset="0"/>
              </a:rPr>
              <a:t>）。</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960229255"/>
      </p:ext>
    </p:extLst>
  </p:cSld>
  <p:clrMapOvr>
    <a:masterClrMapping/>
  </p:clrMapOvr>
  <p:transition/>
</p:sld>
</file>

<file path=ppt/slides/slide1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14" descr="Jes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8368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4355976" cy="3379216"/>
          </a:xfrm>
          <a:effectLst>
            <a:outerShdw blurRad="63500" dist="35921" dir="2700000" algn="ctr" rotWithShape="0">
              <a:schemeClr val="tx2">
                <a:alpha val="74998"/>
              </a:schemeClr>
            </a:outerShdw>
          </a:effectLst>
        </p:spPr>
        <p:txBody>
          <a:bodyPr anchor="t"/>
          <a:lstStyle/>
          <a:p>
            <a:pPr>
              <a:defRPr/>
            </a:pPr>
            <a:r>
              <a:rPr lang="en-US" altLang="zh-CN" sz="4800" b="1" dirty="0">
                <a:effectLst>
                  <a:glow rad="127000">
                    <a:schemeClr val="tx1"/>
                  </a:glow>
                </a:effectLst>
                <a:latin typeface="Arial" charset="0"/>
                <a:ea typeface="ＭＳ Ｐゴシック" charset="0"/>
                <a:cs typeface="ＭＳ Ｐゴシック" charset="0"/>
              </a:rPr>
              <a:t>II. </a:t>
            </a:r>
            <a:r>
              <a:rPr lang="zh-CN" altLang="en-US" sz="4800" b="1" dirty="0">
                <a:effectLst>
                  <a:glow rad="127000">
                    <a:schemeClr val="tx1"/>
                  </a:glow>
                </a:effectLst>
                <a:latin typeface="Arial" charset="0"/>
                <a:ea typeface="ＭＳ Ｐゴシック" charset="0"/>
                <a:cs typeface="ＭＳ Ｐゴシック" charset="0"/>
              </a:rPr>
              <a:t>不断地更像基督（</a:t>
            </a:r>
            <a:r>
              <a:rPr lang="en-US" altLang="zh-CN" sz="4800" b="1" dirty="0">
                <a:effectLst>
                  <a:glow rad="127000">
                    <a:schemeClr val="tx1"/>
                  </a:glow>
                </a:effectLst>
                <a:latin typeface="Arial" charset="0"/>
                <a:ea typeface="ＭＳ Ｐゴシック" charset="0"/>
                <a:cs typeface="ＭＳ Ｐゴシック" charset="0"/>
              </a:rPr>
              <a:t>5-11</a:t>
            </a:r>
            <a:r>
              <a:rPr lang="zh-CN" altLang="en-US" sz="4800" b="1" dirty="0">
                <a:effectLst>
                  <a:glow rad="127000">
                    <a:schemeClr val="tx1"/>
                  </a:glow>
                </a:effectLst>
                <a:latin typeface="Arial" charset="0"/>
                <a:ea typeface="ＭＳ Ｐゴシック" charset="0"/>
                <a:cs typeface="ＭＳ Ｐゴシック" charset="0"/>
              </a:rPr>
              <a:t>）。</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246927665"/>
      </p:ext>
    </p:extLst>
  </p:cSld>
  <p:clrMapOvr>
    <a:masterClrMapping/>
  </p:clrMapOvr>
  <p:transition/>
</p:sld>
</file>

<file path=ppt/slides/slide1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16710" y="1421160"/>
            <a:ext cx="9243593" cy="4384104"/>
          </a:xfrm>
          <a:prstGeom prst="rect">
            <a:avLst/>
          </a:prstGeom>
        </p:spPr>
      </p:pic>
      <p:sp>
        <p:nvSpPr>
          <p:cNvPr id="900098" name="Rectangle 2"/>
          <p:cNvSpPr>
            <a:spLocks noGrp="1" noChangeArrowheads="1"/>
          </p:cNvSpPr>
          <p:nvPr>
            <p:ph type="ctrTitle"/>
          </p:nvPr>
        </p:nvSpPr>
        <p:spPr>
          <a:xfrm>
            <a:off x="0" y="44624"/>
            <a:ext cx="9144000" cy="1512168"/>
          </a:xfrm>
          <a:effectLst>
            <a:outerShdw blurRad="63500" dist="35921" dir="2700000" algn="ctr" rotWithShape="0">
              <a:schemeClr val="tx2">
                <a:alpha val="74998"/>
              </a:schemeClr>
            </a:outerShdw>
          </a:effectLst>
        </p:spPr>
        <p:txBody>
          <a:bodyPr anchor="ctr"/>
          <a:lstStyle/>
          <a:p>
            <a:pPr>
              <a:defRPr/>
            </a:pPr>
            <a:r>
              <a:rPr lang="zh-CN" altLang="en-US" sz="4000" b="1" dirty="0">
                <a:effectLst>
                  <a:glow rad="127000">
                    <a:schemeClr val="tx1"/>
                  </a:glow>
                </a:effectLst>
                <a:latin typeface="Arial" charset="0"/>
                <a:ea typeface="ＭＳ Ｐゴシック" charset="0"/>
                <a:cs typeface="ＭＳ Ｐゴシック" charset="0"/>
              </a:rPr>
              <a:t>你需要知道或做什么？</a:t>
            </a:r>
            <a:endParaRPr lang="en-US" sz="4000" b="1" dirty="0">
              <a:effectLst>
                <a:glow rad="1270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11891" y="2996952"/>
            <a:ext cx="4007827" cy="13681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5400" b="1" dirty="0" err="1">
                <a:solidFill>
                  <a:srgbClr val="FFFFFF"/>
                </a:solidFill>
                <a:effectLst>
                  <a:glow rad="127000">
                    <a:srgbClr val="000000"/>
                  </a:glow>
                </a:effectLst>
                <a:latin typeface="Arial" charset="0"/>
                <a:ea typeface="ＭＳ Ｐゴシック" charset="0"/>
                <a:cs typeface="ＭＳ Ｐゴシック" charset="0"/>
              </a:rPr>
              <a:t>知道什么</a:t>
            </a:r>
            <a:r>
              <a:rPr lang="en-US" sz="5400" b="1" dirty="0">
                <a:solidFill>
                  <a:srgbClr val="FFFFFF"/>
                </a:solidFill>
                <a:effectLst>
                  <a:glow rad="127000">
                    <a:srgbClr val="000000"/>
                  </a:glow>
                </a:effectLst>
                <a:latin typeface="Arial" charset="0"/>
                <a:ea typeface="ＭＳ Ｐゴシック" charset="0"/>
                <a:cs typeface="ＭＳ Ｐゴシック" charset="0"/>
              </a:rPr>
              <a:t>?</a:t>
            </a:r>
          </a:p>
        </p:txBody>
      </p:sp>
      <p:sp>
        <p:nvSpPr>
          <p:cNvPr id="5" name="Rectangle 2"/>
          <p:cNvSpPr txBox="1">
            <a:spLocks noChangeArrowheads="1"/>
          </p:cNvSpPr>
          <p:nvPr/>
        </p:nvSpPr>
        <p:spPr bwMode="auto">
          <a:xfrm>
            <a:off x="5144695" y="2996952"/>
            <a:ext cx="4007827" cy="13681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5400" b="1" dirty="0" err="1">
                <a:solidFill>
                  <a:srgbClr val="FFFFFF"/>
                </a:solidFill>
                <a:effectLst>
                  <a:glow rad="127000">
                    <a:srgbClr val="000000"/>
                  </a:glow>
                </a:effectLst>
                <a:latin typeface="Arial" charset="0"/>
                <a:ea typeface="ＭＳ Ｐゴシック" charset="0"/>
                <a:cs typeface="ＭＳ Ｐゴシック" charset="0"/>
              </a:rPr>
              <a:t>做什么</a:t>
            </a:r>
            <a:r>
              <a:rPr lang="en-US" sz="5400" b="1" dirty="0">
                <a:solidFill>
                  <a:srgbClr val="FFFFFF"/>
                </a:solidFill>
                <a:effectLst>
                  <a:glow rad="127000">
                    <a:srgbClr val="000000"/>
                  </a:glow>
                </a:effectLst>
                <a:latin typeface="Arial" charset="0"/>
                <a:ea typeface="ＭＳ Ｐゴシック" charset="0"/>
                <a:cs typeface="ＭＳ Ｐゴシック" charset="0"/>
              </a:rPr>
              <a:t>? </a:t>
            </a:r>
          </a:p>
        </p:txBody>
      </p:sp>
    </p:spTree>
    <p:extLst>
      <p:ext uri="{BB962C8B-B14F-4D97-AF65-F5344CB8AC3E}">
        <p14:creationId xmlns:p14="http://schemas.microsoft.com/office/powerpoint/2010/main" val="3692977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2"/>
          <p:cNvSpPr>
            <a:spLocks noChangeArrowheads="1"/>
          </p:cNvSpPr>
          <p:nvPr/>
        </p:nvSpPr>
        <p:spPr bwMode="auto">
          <a:xfrm>
            <a:off x="0" y="0"/>
            <a:ext cx="9144000" cy="6858000"/>
          </a:xfrm>
          <a:prstGeom prst="rect">
            <a:avLst/>
          </a:prstGeom>
          <a:gradFill rotWithShape="0">
            <a:gsLst>
              <a:gs pos="0">
                <a:schemeClr val="accent2"/>
              </a:gs>
              <a:gs pos="100000">
                <a:srgbClr val="3366FF"/>
              </a:gs>
            </a:gsLst>
            <a:lin ang="5400000" scaled="1"/>
          </a:gra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61795" name="Rectangle 3"/>
          <p:cNvSpPr>
            <a:spLocks noChangeArrowheads="1"/>
          </p:cNvSpPr>
          <p:nvPr/>
        </p:nvSpPr>
        <p:spPr bwMode="auto">
          <a:xfrm>
            <a:off x="0" y="0"/>
            <a:ext cx="4572000" cy="3429000"/>
          </a:xfrm>
          <a:prstGeom prst="rect">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miter lim="800000"/>
            <a:headEnd/>
            <a:tailEn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61796" name="Text Box 4"/>
          <p:cNvSpPr txBox="1">
            <a:spLocks noChangeArrowheads="1"/>
          </p:cNvSpPr>
          <p:nvPr/>
        </p:nvSpPr>
        <p:spPr bwMode="auto">
          <a:xfrm>
            <a:off x="838200" y="1203325"/>
            <a:ext cx="29337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zh-CN" altLang="en-US" sz="4000" b="1">
                <a:solidFill>
                  <a:schemeClr val="bg1"/>
                </a:solidFill>
                <a:ea typeface="SimSun" pitchFamily="2" charset="-122"/>
              </a:rPr>
              <a:t>智慧</a:t>
            </a:r>
          </a:p>
        </p:txBody>
      </p:sp>
      <p:sp>
        <p:nvSpPr>
          <p:cNvPr id="161797" name="Rectangle 5"/>
          <p:cNvSpPr>
            <a:spLocks noChangeArrowheads="1"/>
          </p:cNvSpPr>
          <p:nvPr/>
        </p:nvSpPr>
        <p:spPr bwMode="auto">
          <a:xfrm>
            <a:off x="4572000" y="0"/>
            <a:ext cx="4572000" cy="3429000"/>
          </a:xfrm>
          <a:prstGeom prst="rect">
            <a:avLst/>
          </a:prstGeom>
          <a:gradFill rotWithShape="0">
            <a:gsLst>
              <a:gs pos="0">
                <a:srgbClr val="B50069"/>
              </a:gs>
              <a:gs pos="100000">
                <a:srgbClr val="540031"/>
              </a:gs>
            </a:gsLst>
            <a:path path="shape">
              <a:fillToRect l="50000" t="50000" r="50000" b="50000"/>
            </a:path>
          </a:gradFill>
          <a:ln w="12700">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endParaRPr lang="en-US" altLang="en-US" sz="1000">
              <a:solidFill>
                <a:srgbClr val="B50069"/>
              </a:solidFill>
              <a:latin typeface="Arial" pitchFamily="34" charset="0"/>
            </a:endParaRPr>
          </a:p>
        </p:txBody>
      </p:sp>
      <p:sp>
        <p:nvSpPr>
          <p:cNvPr id="161798" name="Rectangle 6"/>
          <p:cNvSpPr>
            <a:spLocks noChangeArrowheads="1"/>
          </p:cNvSpPr>
          <p:nvPr/>
        </p:nvSpPr>
        <p:spPr bwMode="auto">
          <a:xfrm>
            <a:off x="4572000" y="3429000"/>
            <a:ext cx="4572000" cy="3429000"/>
          </a:xfrm>
          <a:prstGeom prst="rect">
            <a:avLst/>
          </a:prstGeom>
          <a:gradFill rotWithShape="0">
            <a:gsLst>
              <a:gs pos="0">
                <a:srgbClr val="500093"/>
              </a:gs>
              <a:gs pos="100000">
                <a:srgbClr val="250044"/>
              </a:gs>
            </a:gsLst>
            <a:path path="shape">
              <a:fillToRect l="50000" t="50000" r="50000" b="50000"/>
            </a:path>
          </a:gradFill>
          <a:ln w="12700">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endParaRPr lang="en-US" altLang="en-US" sz="1000">
              <a:solidFill>
                <a:srgbClr val="B50069"/>
              </a:solidFill>
              <a:latin typeface="Arial" pitchFamily="34" charset="0"/>
            </a:endParaRPr>
          </a:p>
        </p:txBody>
      </p:sp>
      <p:sp>
        <p:nvSpPr>
          <p:cNvPr id="161799" name="Rectangle 7"/>
          <p:cNvSpPr>
            <a:spLocks noChangeArrowheads="1"/>
          </p:cNvSpPr>
          <p:nvPr/>
        </p:nvSpPr>
        <p:spPr bwMode="auto">
          <a:xfrm>
            <a:off x="0" y="3429000"/>
            <a:ext cx="4572000" cy="3429000"/>
          </a:xfrm>
          <a:prstGeom prst="rect">
            <a:avLst/>
          </a:prstGeom>
          <a:gradFill rotWithShape="0">
            <a:gsLst>
              <a:gs pos="0">
                <a:srgbClr val="FF0000"/>
              </a:gs>
              <a:gs pos="100000">
                <a:srgbClr val="760000"/>
              </a:gs>
            </a:gsLst>
            <a:path path="shape">
              <a:fillToRect l="50000" t="50000" r="50000" b="50000"/>
            </a:path>
          </a:gradFill>
          <a:ln w="12700">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endParaRPr lang="en-US" altLang="en-US" sz="1000">
              <a:solidFill>
                <a:srgbClr val="FF0000"/>
              </a:solidFill>
              <a:latin typeface="Arial" pitchFamily="34" charset="0"/>
            </a:endParaRPr>
          </a:p>
        </p:txBody>
      </p:sp>
      <p:sp>
        <p:nvSpPr>
          <p:cNvPr id="161800" name="Text Box 8"/>
          <p:cNvSpPr txBox="1">
            <a:spLocks noChangeArrowheads="1"/>
          </p:cNvSpPr>
          <p:nvPr/>
        </p:nvSpPr>
        <p:spPr bwMode="auto">
          <a:xfrm>
            <a:off x="381000" y="4876800"/>
            <a:ext cx="38862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zh-CN" altLang="en-US" sz="4000" b="1">
                <a:solidFill>
                  <a:schemeClr val="bg1"/>
                </a:solidFill>
                <a:ea typeface="SimSun" pitchFamily="2" charset="-122"/>
              </a:rPr>
              <a:t>神的喜爱</a:t>
            </a:r>
          </a:p>
        </p:txBody>
      </p:sp>
      <p:sp>
        <p:nvSpPr>
          <p:cNvPr id="161801" name="Text Box 9"/>
          <p:cNvSpPr txBox="1">
            <a:spLocks noChangeArrowheads="1"/>
          </p:cNvSpPr>
          <p:nvPr/>
        </p:nvSpPr>
        <p:spPr bwMode="auto">
          <a:xfrm>
            <a:off x="5524500" y="1203325"/>
            <a:ext cx="27432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zh-CN" altLang="en-US" sz="4000" b="1">
                <a:solidFill>
                  <a:schemeClr val="bg1"/>
                </a:solidFill>
                <a:ea typeface="SimSun" pitchFamily="2" charset="-122"/>
              </a:rPr>
              <a:t>身量</a:t>
            </a:r>
          </a:p>
        </p:txBody>
      </p:sp>
      <p:sp>
        <p:nvSpPr>
          <p:cNvPr id="161802" name="Text Box 10"/>
          <p:cNvSpPr txBox="1">
            <a:spLocks noChangeArrowheads="1"/>
          </p:cNvSpPr>
          <p:nvPr/>
        </p:nvSpPr>
        <p:spPr bwMode="auto">
          <a:xfrm>
            <a:off x="4953000" y="4876800"/>
            <a:ext cx="39624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zh-CN" altLang="en-US" sz="4000" b="1">
                <a:solidFill>
                  <a:schemeClr val="bg1"/>
                </a:solidFill>
                <a:ea typeface="SimSun" pitchFamily="2" charset="-122"/>
              </a:rPr>
              <a:t>人的喜爱</a:t>
            </a:r>
          </a:p>
        </p:txBody>
      </p:sp>
      <p:sp>
        <p:nvSpPr>
          <p:cNvPr id="161803" name="Rectangle 11"/>
          <p:cNvSpPr>
            <a:spLocks noGrp="1" noChangeArrowheads="1"/>
          </p:cNvSpPr>
          <p:nvPr>
            <p:ph type="title" idx="4294967295"/>
          </p:nvPr>
        </p:nvSpPr>
        <p:spPr>
          <a:xfrm>
            <a:off x="1676400" y="3168650"/>
            <a:ext cx="5867400" cy="1555750"/>
          </a:xfrm>
          <a:solidFill>
            <a:schemeClr val="tx1"/>
          </a:solidFill>
          <a:effectLst>
            <a:outerShdw blurRad="63500" dist="38099" dir="2700000" algn="ctr" rotWithShape="0">
              <a:schemeClr val="tx1">
                <a:alpha val="74997"/>
              </a:schemeClr>
            </a:outerShdw>
          </a:effectLst>
        </p:spPr>
        <p:txBody>
          <a:bodyPr anchor="t">
            <a:spAutoFit/>
          </a:bodyPr>
          <a:lstStyle/>
          <a:p>
            <a:pPr eaLnBrk="1" hangingPunct="1">
              <a:spcBef>
                <a:spcPct val="50000"/>
              </a:spcBef>
            </a:pPr>
            <a:r>
              <a:rPr lang="zh-CN" altLang="en-US" sz="4800" b="1">
                <a:solidFill>
                  <a:schemeClr val="bg1"/>
                </a:solidFill>
                <a:ea typeface="SimSun" pitchFamily="2" charset="-122"/>
              </a:rPr>
              <a:t>路加 </a:t>
            </a:r>
            <a:r>
              <a:rPr lang="en-US" altLang="en-US" sz="4800" b="1">
                <a:solidFill>
                  <a:schemeClr val="bg1"/>
                </a:solidFill>
              </a:rPr>
              <a:t>2:52</a:t>
            </a:r>
            <a:br>
              <a:rPr lang="en-US" altLang="en-US" sz="4800" b="1">
                <a:solidFill>
                  <a:schemeClr val="bg1"/>
                </a:solidFill>
              </a:rPr>
            </a:br>
            <a:r>
              <a:rPr lang="zh-CN" altLang="en-US" sz="4800" b="1">
                <a:solidFill>
                  <a:schemeClr val="bg1"/>
                </a:solidFill>
                <a:ea typeface="SimSun" pitchFamily="2" charset="-122"/>
              </a:rPr>
              <a:t>耶稣 </a:t>
            </a:r>
            <a:r>
              <a:rPr lang="en-US" altLang="en-US" sz="4800" b="1">
                <a:solidFill>
                  <a:schemeClr val="bg1"/>
                </a:solidFill>
              </a:rPr>
              <a:t>…</a:t>
            </a:r>
            <a:r>
              <a:rPr lang="en-US" altLang="zh-CN" sz="4800" b="1">
                <a:solidFill>
                  <a:schemeClr val="bg1"/>
                </a:solidFill>
                <a:ea typeface="SimSun" pitchFamily="2" charset="-122"/>
              </a:rPr>
              <a:t> </a:t>
            </a:r>
            <a:r>
              <a:rPr lang="zh-CN" altLang="en-US" sz="4800" b="1">
                <a:solidFill>
                  <a:schemeClr val="bg1"/>
                </a:solidFill>
                <a:ea typeface="SimSun" pitchFamily="2" charset="-122"/>
              </a:rPr>
              <a:t>增长</a:t>
            </a:r>
          </a:p>
        </p:txBody>
      </p:sp>
      <p:sp>
        <p:nvSpPr>
          <p:cNvPr id="161804" name="Text Box 12"/>
          <p:cNvSpPr txBox="1">
            <a:spLocks noChangeArrowheads="1"/>
          </p:cNvSpPr>
          <p:nvPr/>
        </p:nvSpPr>
        <p:spPr bwMode="auto">
          <a:xfrm>
            <a:off x="8205788" y="76200"/>
            <a:ext cx="692150" cy="457200"/>
          </a:xfrm>
          <a:prstGeom prst="rect">
            <a:avLst/>
          </a:prstGeom>
          <a:noFill/>
          <a:ln w="12700">
            <a:noFill/>
            <a:miter lim="800000"/>
            <a:headEnd/>
            <a:tailEnd/>
          </a:ln>
          <a:effectLst>
            <a:outerShdw blurRad="63500" dist="38099" dir="2700000" algn="ctr" rotWithShape="0">
              <a:srgbClr val="000000">
                <a:alpha val="74998"/>
              </a:srgbClr>
            </a:outerShdw>
          </a:effec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r>
              <a:rPr lang="en-US" altLang="en-US" b="1">
                <a:solidFill>
                  <a:schemeClr val="bg1"/>
                </a:solidFill>
                <a:latin typeface="Arial" pitchFamily="34" charset="0"/>
              </a:rPr>
              <a:t>289</a:t>
            </a:r>
            <a:endParaRPr lang="en-US" altLang="en-US" sz="1000">
              <a:solidFill>
                <a:schemeClr val="bg1"/>
              </a:solidFill>
              <a:latin typeface="Arial" pitchFamily="34" charset="0"/>
            </a:endParaRPr>
          </a:p>
        </p:txBody>
      </p:sp>
      <p:pic>
        <p:nvPicPr>
          <p:cNvPr id="161805" name="Picture 13" descr="Jesus"/>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3581400" y="1066800"/>
            <a:ext cx="2057400" cy="2133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61795"/>
                                        </p:tgtEl>
                                        <p:attrNameLst>
                                          <p:attrName>style.visibility</p:attrName>
                                        </p:attrNameLst>
                                      </p:cBhvr>
                                      <p:to>
                                        <p:strVal val="visible"/>
                                      </p:to>
                                    </p:set>
                                    <p:animEffect transition="in" filter="dissolve">
                                      <p:cBhvr>
                                        <p:cTn id="7" dur="500"/>
                                        <p:tgtEl>
                                          <p:spTgt spid="161795"/>
                                        </p:tgtEl>
                                      </p:cBhvr>
                                    </p:animEffect>
                                  </p:childTnLst>
                                </p:cTn>
                              </p:par>
                            </p:childTnLst>
                          </p:cTn>
                        </p:par>
                        <p:par>
                          <p:cTn id="8" fill="hold" nodeType="afterGroup">
                            <p:stCondLst>
                              <p:cond delay="500"/>
                            </p:stCondLst>
                            <p:childTnLst>
                              <p:par>
                                <p:cTn id="9" presetID="35" presetClass="entr" presetSubtype="0" fill="hold" grpId="0" nodeType="afterEffect">
                                  <p:stCondLst>
                                    <p:cond delay="0"/>
                                  </p:stCondLst>
                                  <p:childTnLst>
                                    <p:set>
                                      <p:cBhvr>
                                        <p:cTn id="10" dur="1" fill="hold">
                                          <p:stCondLst>
                                            <p:cond delay="0"/>
                                          </p:stCondLst>
                                        </p:cTn>
                                        <p:tgtEl>
                                          <p:spTgt spid="161796"/>
                                        </p:tgtEl>
                                        <p:attrNameLst>
                                          <p:attrName>style.visibility</p:attrName>
                                        </p:attrNameLst>
                                      </p:cBhvr>
                                      <p:to>
                                        <p:strVal val="visible"/>
                                      </p:to>
                                    </p:set>
                                    <p:animEffect transition="in" filter="fade">
                                      <p:cBhvr>
                                        <p:cTn id="11" dur="2000"/>
                                        <p:tgtEl>
                                          <p:spTgt spid="161796"/>
                                        </p:tgtEl>
                                      </p:cBhvr>
                                    </p:animEffect>
                                    <p:anim calcmode="lin" valueType="num">
                                      <p:cBhvr>
                                        <p:cTn id="12" dur="2000" fill="hold"/>
                                        <p:tgtEl>
                                          <p:spTgt spid="161796"/>
                                        </p:tgtEl>
                                        <p:attrNameLst>
                                          <p:attrName>style.rotation</p:attrName>
                                        </p:attrNameLst>
                                      </p:cBhvr>
                                      <p:tavLst>
                                        <p:tav tm="0">
                                          <p:val>
                                            <p:fltVal val="720"/>
                                          </p:val>
                                        </p:tav>
                                        <p:tav tm="100000">
                                          <p:val>
                                            <p:fltVal val="0"/>
                                          </p:val>
                                        </p:tav>
                                      </p:tavLst>
                                    </p:anim>
                                    <p:anim calcmode="lin" valueType="num">
                                      <p:cBhvr>
                                        <p:cTn id="13" dur="2000" fill="hold"/>
                                        <p:tgtEl>
                                          <p:spTgt spid="161796"/>
                                        </p:tgtEl>
                                        <p:attrNameLst>
                                          <p:attrName>ppt_h</p:attrName>
                                        </p:attrNameLst>
                                      </p:cBhvr>
                                      <p:tavLst>
                                        <p:tav tm="0">
                                          <p:val>
                                            <p:fltVal val="0"/>
                                          </p:val>
                                        </p:tav>
                                        <p:tav tm="100000">
                                          <p:val>
                                            <p:strVal val="#ppt_h"/>
                                          </p:val>
                                        </p:tav>
                                      </p:tavLst>
                                    </p:anim>
                                    <p:anim calcmode="lin" valueType="num">
                                      <p:cBhvr>
                                        <p:cTn id="14" dur="2000" fill="hold"/>
                                        <p:tgtEl>
                                          <p:spTgt spid="161796"/>
                                        </p:tgtEl>
                                        <p:attrNameLst>
                                          <p:attrName>ppt_w</p:attrName>
                                        </p:attrNameLst>
                                      </p:cBhvr>
                                      <p:tavLst>
                                        <p:tav tm="0">
                                          <p:val>
                                            <p:fltVal val="0"/>
                                          </p:val>
                                        </p:tav>
                                        <p:tav tm="100000">
                                          <p:val>
                                            <p:strVal val="#ppt_w"/>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161797"/>
                                        </p:tgtEl>
                                        <p:attrNameLst>
                                          <p:attrName>style.visibility</p:attrName>
                                        </p:attrNameLst>
                                      </p:cBhvr>
                                      <p:to>
                                        <p:strVal val="visible"/>
                                      </p:to>
                                    </p:set>
                                    <p:animEffect transition="in" filter="dissolve">
                                      <p:cBhvr>
                                        <p:cTn id="19" dur="500"/>
                                        <p:tgtEl>
                                          <p:spTgt spid="161797"/>
                                        </p:tgtEl>
                                      </p:cBhvr>
                                    </p:animEffect>
                                  </p:childTnLst>
                                </p:cTn>
                              </p:par>
                            </p:childTnLst>
                          </p:cTn>
                        </p:par>
                        <p:par>
                          <p:cTn id="20" fill="hold" nodeType="afterGroup">
                            <p:stCondLst>
                              <p:cond delay="500"/>
                            </p:stCondLst>
                            <p:childTnLst>
                              <p:par>
                                <p:cTn id="21" presetID="35" presetClass="entr" presetSubtype="0" fill="hold" grpId="0" nodeType="afterEffect">
                                  <p:stCondLst>
                                    <p:cond delay="0"/>
                                  </p:stCondLst>
                                  <p:childTnLst>
                                    <p:set>
                                      <p:cBhvr>
                                        <p:cTn id="22" dur="1" fill="hold">
                                          <p:stCondLst>
                                            <p:cond delay="0"/>
                                          </p:stCondLst>
                                        </p:cTn>
                                        <p:tgtEl>
                                          <p:spTgt spid="161801"/>
                                        </p:tgtEl>
                                        <p:attrNameLst>
                                          <p:attrName>style.visibility</p:attrName>
                                        </p:attrNameLst>
                                      </p:cBhvr>
                                      <p:to>
                                        <p:strVal val="visible"/>
                                      </p:to>
                                    </p:set>
                                    <p:animEffect transition="in" filter="fade">
                                      <p:cBhvr>
                                        <p:cTn id="23" dur="2000"/>
                                        <p:tgtEl>
                                          <p:spTgt spid="161801"/>
                                        </p:tgtEl>
                                      </p:cBhvr>
                                    </p:animEffect>
                                    <p:anim calcmode="lin" valueType="num">
                                      <p:cBhvr>
                                        <p:cTn id="24" dur="2000" fill="hold"/>
                                        <p:tgtEl>
                                          <p:spTgt spid="161801"/>
                                        </p:tgtEl>
                                        <p:attrNameLst>
                                          <p:attrName>style.rotation</p:attrName>
                                        </p:attrNameLst>
                                      </p:cBhvr>
                                      <p:tavLst>
                                        <p:tav tm="0">
                                          <p:val>
                                            <p:fltVal val="720"/>
                                          </p:val>
                                        </p:tav>
                                        <p:tav tm="100000">
                                          <p:val>
                                            <p:fltVal val="0"/>
                                          </p:val>
                                        </p:tav>
                                      </p:tavLst>
                                    </p:anim>
                                    <p:anim calcmode="lin" valueType="num">
                                      <p:cBhvr>
                                        <p:cTn id="25" dur="2000" fill="hold"/>
                                        <p:tgtEl>
                                          <p:spTgt spid="161801"/>
                                        </p:tgtEl>
                                        <p:attrNameLst>
                                          <p:attrName>ppt_h</p:attrName>
                                        </p:attrNameLst>
                                      </p:cBhvr>
                                      <p:tavLst>
                                        <p:tav tm="0">
                                          <p:val>
                                            <p:fltVal val="0"/>
                                          </p:val>
                                        </p:tav>
                                        <p:tav tm="100000">
                                          <p:val>
                                            <p:strVal val="#ppt_h"/>
                                          </p:val>
                                        </p:tav>
                                      </p:tavLst>
                                    </p:anim>
                                    <p:anim calcmode="lin" valueType="num">
                                      <p:cBhvr>
                                        <p:cTn id="26" dur="2000" fill="hold"/>
                                        <p:tgtEl>
                                          <p:spTgt spid="161801"/>
                                        </p:tgtEl>
                                        <p:attrNameLst>
                                          <p:attrName>ppt_w</p:attrName>
                                        </p:attrNameLst>
                                      </p:cBhvr>
                                      <p:tavLst>
                                        <p:tav tm="0">
                                          <p:val>
                                            <p:fltVal val="0"/>
                                          </p:val>
                                        </p:tav>
                                        <p:tav tm="100000">
                                          <p:val>
                                            <p:strVal val="#ppt_w"/>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161799"/>
                                        </p:tgtEl>
                                        <p:attrNameLst>
                                          <p:attrName>style.visibility</p:attrName>
                                        </p:attrNameLst>
                                      </p:cBhvr>
                                      <p:to>
                                        <p:strVal val="visible"/>
                                      </p:to>
                                    </p:set>
                                    <p:animEffect transition="in" filter="dissolve">
                                      <p:cBhvr>
                                        <p:cTn id="31" dur="500"/>
                                        <p:tgtEl>
                                          <p:spTgt spid="161799"/>
                                        </p:tgtEl>
                                      </p:cBhvr>
                                    </p:animEffect>
                                  </p:childTnLst>
                                </p:cTn>
                              </p:par>
                            </p:childTnLst>
                          </p:cTn>
                        </p:par>
                        <p:par>
                          <p:cTn id="32" fill="hold" nodeType="afterGroup">
                            <p:stCondLst>
                              <p:cond delay="500"/>
                            </p:stCondLst>
                            <p:childTnLst>
                              <p:par>
                                <p:cTn id="33" presetID="35" presetClass="entr" presetSubtype="0" fill="hold" grpId="0" nodeType="afterEffect">
                                  <p:stCondLst>
                                    <p:cond delay="0"/>
                                  </p:stCondLst>
                                  <p:childTnLst>
                                    <p:set>
                                      <p:cBhvr>
                                        <p:cTn id="34" dur="1" fill="hold">
                                          <p:stCondLst>
                                            <p:cond delay="0"/>
                                          </p:stCondLst>
                                        </p:cTn>
                                        <p:tgtEl>
                                          <p:spTgt spid="161800"/>
                                        </p:tgtEl>
                                        <p:attrNameLst>
                                          <p:attrName>style.visibility</p:attrName>
                                        </p:attrNameLst>
                                      </p:cBhvr>
                                      <p:to>
                                        <p:strVal val="visible"/>
                                      </p:to>
                                    </p:set>
                                    <p:animEffect transition="in" filter="fade">
                                      <p:cBhvr>
                                        <p:cTn id="35" dur="2000"/>
                                        <p:tgtEl>
                                          <p:spTgt spid="161800"/>
                                        </p:tgtEl>
                                      </p:cBhvr>
                                    </p:animEffect>
                                    <p:anim calcmode="lin" valueType="num">
                                      <p:cBhvr>
                                        <p:cTn id="36" dur="2000" fill="hold"/>
                                        <p:tgtEl>
                                          <p:spTgt spid="161800"/>
                                        </p:tgtEl>
                                        <p:attrNameLst>
                                          <p:attrName>style.rotation</p:attrName>
                                        </p:attrNameLst>
                                      </p:cBhvr>
                                      <p:tavLst>
                                        <p:tav tm="0">
                                          <p:val>
                                            <p:fltVal val="720"/>
                                          </p:val>
                                        </p:tav>
                                        <p:tav tm="100000">
                                          <p:val>
                                            <p:fltVal val="0"/>
                                          </p:val>
                                        </p:tav>
                                      </p:tavLst>
                                    </p:anim>
                                    <p:anim calcmode="lin" valueType="num">
                                      <p:cBhvr>
                                        <p:cTn id="37" dur="2000" fill="hold"/>
                                        <p:tgtEl>
                                          <p:spTgt spid="161800"/>
                                        </p:tgtEl>
                                        <p:attrNameLst>
                                          <p:attrName>ppt_h</p:attrName>
                                        </p:attrNameLst>
                                      </p:cBhvr>
                                      <p:tavLst>
                                        <p:tav tm="0">
                                          <p:val>
                                            <p:fltVal val="0"/>
                                          </p:val>
                                        </p:tav>
                                        <p:tav tm="100000">
                                          <p:val>
                                            <p:strVal val="#ppt_h"/>
                                          </p:val>
                                        </p:tav>
                                      </p:tavLst>
                                    </p:anim>
                                    <p:anim calcmode="lin" valueType="num">
                                      <p:cBhvr>
                                        <p:cTn id="38" dur="2000" fill="hold"/>
                                        <p:tgtEl>
                                          <p:spTgt spid="161800"/>
                                        </p:tgtEl>
                                        <p:attrNameLst>
                                          <p:attrName>ppt_w</p:attrName>
                                        </p:attrNameLst>
                                      </p:cBhvr>
                                      <p:tavLst>
                                        <p:tav tm="0">
                                          <p:val>
                                            <p:fltVal val="0"/>
                                          </p:val>
                                        </p:tav>
                                        <p:tav tm="100000">
                                          <p:val>
                                            <p:strVal val="#ppt_w"/>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9" presetClass="entr" presetSubtype="0" fill="hold" grpId="0" nodeType="clickEffect">
                                  <p:stCondLst>
                                    <p:cond delay="0"/>
                                  </p:stCondLst>
                                  <p:childTnLst>
                                    <p:set>
                                      <p:cBhvr>
                                        <p:cTn id="42" dur="1" fill="hold">
                                          <p:stCondLst>
                                            <p:cond delay="0"/>
                                          </p:stCondLst>
                                        </p:cTn>
                                        <p:tgtEl>
                                          <p:spTgt spid="161798"/>
                                        </p:tgtEl>
                                        <p:attrNameLst>
                                          <p:attrName>style.visibility</p:attrName>
                                        </p:attrNameLst>
                                      </p:cBhvr>
                                      <p:to>
                                        <p:strVal val="visible"/>
                                      </p:to>
                                    </p:set>
                                    <p:animEffect transition="in" filter="dissolve">
                                      <p:cBhvr>
                                        <p:cTn id="43" dur="500"/>
                                        <p:tgtEl>
                                          <p:spTgt spid="161798"/>
                                        </p:tgtEl>
                                      </p:cBhvr>
                                    </p:animEffect>
                                  </p:childTnLst>
                                </p:cTn>
                              </p:par>
                            </p:childTnLst>
                          </p:cTn>
                        </p:par>
                        <p:par>
                          <p:cTn id="44" fill="hold" nodeType="afterGroup">
                            <p:stCondLst>
                              <p:cond delay="500"/>
                            </p:stCondLst>
                            <p:childTnLst>
                              <p:par>
                                <p:cTn id="45" presetID="35" presetClass="entr" presetSubtype="0" fill="hold" grpId="0" nodeType="afterEffect">
                                  <p:stCondLst>
                                    <p:cond delay="0"/>
                                  </p:stCondLst>
                                  <p:childTnLst>
                                    <p:set>
                                      <p:cBhvr>
                                        <p:cTn id="46" dur="1" fill="hold">
                                          <p:stCondLst>
                                            <p:cond delay="0"/>
                                          </p:stCondLst>
                                        </p:cTn>
                                        <p:tgtEl>
                                          <p:spTgt spid="161802"/>
                                        </p:tgtEl>
                                        <p:attrNameLst>
                                          <p:attrName>style.visibility</p:attrName>
                                        </p:attrNameLst>
                                      </p:cBhvr>
                                      <p:to>
                                        <p:strVal val="visible"/>
                                      </p:to>
                                    </p:set>
                                    <p:animEffect transition="in" filter="fade">
                                      <p:cBhvr>
                                        <p:cTn id="47" dur="2000"/>
                                        <p:tgtEl>
                                          <p:spTgt spid="161802"/>
                                        </p:tgtEl>
                                      </p:cBhvr>
                                    </p:animEffect>
                                    <p:anim calcmode="lin" valueType="num">
                                      <p:cBhvr>
                                        <p:cTn id="48" dur="2000" fill="hold"/>
                                        <p:tgtEl>
                                          <p:spTgt spid="161802"/>
                                        </p:tgtEl>
                                        <p:attrNameLst>
                                          <p:attrName>style.rotation</p:attrName>
                                        </p:attrNameLst>
                                      </p:cBhvr>
                                      <p:tavLst>
                                        <p:tav tm="0">
                                          <p:val>
                                            <p:fltVal val="720"/>
                                          </p:val>
                                        </p:tav>
                                        <p:tav tm="100000">
                                          <p:val>
                                            <p:fltVal val="0"/>
                                          </p:val>
                                        </p:tav>
                                      </p:tavLst>
                                    </p:anim>
                                    <p:anim calcmode="lin" valueType="num">
                                      <p:cBhvr>
                                        <p:cTn id="49" dur="2000" fill="hold"/>
                                        <p:tgtEl>
                                          <p:spTgt spid="161802"/>
                                        </p:tgtEl>
                                        <p:attrNameLst>
                                          <p:attrName>ppt_h</p:attrName>
                                        </p:attrNameLst>
                                      </p:cBhvr>
                                      <p:tavLst>
                                        <p:tav tm="0">
                                          <p:val>
                                            <p:fltVal val="0"/>
                                          </p:val>
                                        </p:tav>
                                        <p:tav tm="100000">
                                          <p:val>
                                            <p:strVal val="#ppt_h"/>
                                          </p:val>
                                        </p:tav>
                                      </p:tavLst>
                                    </p:anim>
                                    <p:anim calcmode="lin" valueType="num">
                                      <p:cBhvr>
                                        <p:cTn id="50" dur="2000" fill="hold"/>
                                        <p:tgtEl>
                                          <p:spTgt spid="161802"/>
                                        </p:tgtEl>
                                        <p:attrNameLst>
                                          <p:attrName>ppt_w</p:attrName>
                                        </p:attrNameLst>
                                      </p:cBhvr>
                                      <p:tavLst>
                                        <p:tav tm="0">
                                          <p:val>
                                            <p:fltVal val="0"/>
                                          </p:val>
                                        </p:tav>
                                        <p:tav tm="100000">
                                          <p:val>
                                            <p:strVal val="#ppt_w"/>
                                          </p:val>
                                        </p:tav>
                                      </p:tavLst>
                                    </p:anim>
                                  </p:childTnLst>
                                </p:cTn>
                              </p:par>
                            </p:childTnLst>
                          </p:cTn>
                        </p:par>
                        <p:par>
                          <p:cTn id="51" fill="hold" nodeType="afterGroup">
                            <p:stCondLst>
                              <p:cond delay="2500"/>
                            </p:stCondLst>
                            <p:childTnLst>
                              <p:par>
                                <p:cTn id="52" presetID="9" presetClass="entr" presetSubtype="0" fill="hold" nodeType="afterEffect">
                                  <p:stCondLst>
                                    <p:cond delay="0"/>
                                  </p:stCondLst>
                                  <p:childTnLst>
                                    <p:set>
                                      <p:cBhvr>
                                        <p:cTn id="53" dur="1" fill="hold">
                                          <p:stCondLst>
                                            <p:cond delay="0"/>
                                          </p:stCondLst>
                                        </p:cTn>
                                        <p:tgtEl>
                                          <p:spTgt spid="161805"/>
                                        </p:tgtEl>
                                        <p:attrNameLst>
                                          <p:attrName>style.visibility</p:attrName>
                                        </p:attrNameLst>
                                      </p:cBhvr>
                                      <p:to>
                                        <p:strVal val="visible"/>
                                      </p:to>
                                    </p:set>
                                    <p:animEffect transition="in" filter="dissolve">
                                      <p:cBhvr>
                                        <p:cTn id="54" dur="500"/>
                                        <p:tgtEl>
                                          <p:spTgt spid="1618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795" grpId="0" animBg="1"/>
      <p:bldP spid="161796" grpId="0"/>
      <p:bldP spid="161797" grpId="0" animBg="1"/>
      <p:bldP spid="161798" grpId="0" animBg="1"/>
      <p:bldP spid="161799" grpId="0" animBg="1"/>
      <p:bldP spid="161800" grpId="0"/>
      <p:bldP spid="161801" grpId="0"/>
      <p:bldP spid="161802" grpId="0"/>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82" name="Picture 13" descr="Jesus"/>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85800"/>
            <a:ext cx="9183688" cy="952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5115" name="Rectangle 11"/>
          <p:cNvSpPr>
            <a:spLocks noGrp="1" noChangeArrowheads="1"/>
          </p:cNvSpPr>
          <p:nvPr>
            <p:ph type="title" idx="4294967295"/>
          </p:nvPr>
        </p:nvSpPr>
        <p:spPr>
          <a:xfrm>
            <a:off x="152400" y="0"/>
            <a:ext cx="3352800" cy="4111625"/>
          </a:xfrm>
          <a:effectLst>
            <a:outerShdw blurRad="63500" dist="38099" dir="2700000" algn="ctr" rotWithShape="0">
              <a:schemeClr val="tx1">
                <a:alpha val="74997"/>
              </a:schemeClr>
            </a:outerShdw>
          </a:effectLst>
        </p:spPr>
        <p:txBody>
          <a:bodyPr anchor="t">
            <a:spAutoFit/>
          </a:bodyPr>
          <a:lstStyle/>
          <a:p>
            <a:pPr algn="l" eaLnBrk="1" hangingPunct="1">
              <a:spcBef>
                <a:spcPct val="50000"/>
              </a:spcBef>
            </a:pPr>
            <a:r>
              <a:rPr lang="en-US" altLang="en-US" b="1">
                <a:solidFill>
                  <a:schemeClr val="bg1"/>
                </a:solidFill>
              </a:rPr>
              <a:t>“</a:t>
            </a:r>
            <a:r>
              <a:rPr lang="zh-CN" altLang="en-US" b="1">
                <a:ea typeface="SimSun" pitchFamily="2" charset="-122"/>
              </a:rPr>
              <a:t>他 必 兴 旺 ， 我 必 衰 微</a:t>
            </a:r>
            <a:r>
              <a:rPr lang="zh-CN" altLang="en-US">
                <a:ea typeface="SimSun" pitchFamily="2" charset="-122"/>
              </a:rPr>
              <a:t> </a:t>
            </a:r>
            <a:r>
              <a:rPr lang="zh-CN" altLang="en-US" b="1">
                <a:solidFill>
                  <a:schemeClr val="bg1"/>
                </a:solidFill>
                <a:ea typeface="SimSun" pitchFamily="2" charset="-122"/>
              </a:rPr>
              <a:t>”</a:t>
            </a:r>
            <a:br>
              <a:rPr lang="zh-CN" altLang="en-US" b="1">
                <a:solidFill>
                  <a:schemeClr val="bg1"/>
                </a:solidFill>
                <a:ea typeface="SimSun" pitchFamily="2" charset="-122"/>
              </a:rPr>
            </a:br>
            <a:r>
              <a:rPr lang="zh-CN" altLang="en-US" b="1" i="1">
                <a:solidFill>
                  <a:schemeClr val="bg1"/>
                </a:solidFill>
                <a:ea typeface="SimSun" pitchFamily="2" charset="-122"/>
              </a:rPr>
              <a:t>施洗约翰 </a:t>
            </a:r>
            <a:r>
              <a:rPr lang="en-US" altLang="ja-JP" b="1" i="1">
                <a:solidFill>
                  <a:schemeClr val="bg1"/>
                </a:solidFill>
              </a:rPr>
              <a:t>(</a:t>
            </a:r>
            <a:r>
              <a:rPr lang="zh-CN" altLang="en-US" b="1" i="1">
                <a:solidFill>
                  <a:schemeClr val="bg1"/>
                </a:solidFill>
                <a:ea typeface="SimSun" pitchFamily="2" charset="-122"/>
              </a:rPr>
              <a:t>约翰 </a:t>
            </a:r>
            <a:br>
              <a:rPr lang="zh-CN" altLang="en-US" b="1" i="1">
                <a:solidFill>
                  <a:schemeClr val="bg1"/>
                </a:solidFill>
                <a:ea typeface="SimSun" pitchFamily="2" charset="-122"/>
              </a:rPr>
            </a:br>
            <a:r>
              <a:rPr lang="en-US" altLang="ja-JP" b="1" i="1">
                <a:solidFill>
                  <a:schemeClr val="bg1"/>
                </a:solidFill>
              </a:rPr>
              <a:t>3:30)</a:t>
            </a:r>
            <a:endParaRPr lang="en-US" altLang="en-US" b="1" i="1">
              <a:solidFill>
                <a:schemeClr val="bg1"/>
              </a:solidFill>
            </a:endParaRPr>
          </a:p>
        </p:txBody>
      </p:sp>
    </p:spTree>
  </p:cSld>
  <p:clrMapOvr>
    <a:masterClrMapping/>
  </p:clrMapOvr>
  <p:transition spd="med">
    <p:randomBar dir="vert"/>
  </p:transition>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2"/>
          <p:cNvSpPr>
            <a:spLocks noChangeArrowheads="1"/>
          </p:cNvSpPr>
          <p:nvPr/>
        </p:nvSpPr>
        <p:spPr bwMode="auto">
          <a:xfrm>
            <a:off x="0" y="0"/>
            <a:ext cx="9144000" cy="6858000"/>
          </a:xfrm>
          <a:prstGeom prst="rect">
            <a:avLst/>
          </a:prstGeom>
          <a:gradFill rotWithShape="0">
            <a:gsLst>
              <a:gs pos="0">
                <a:schemeClr val="accent2"/>
              </a:gs>
              <a:gs pos="100000">
                <a:srgbClr val="3366FF"/>
              </a:gs>
            </a:gsLst>
            <a:lin ang="5400000" scaled="1"/>
          </a:gra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63843" name="Rectangle 3"/>
          <p:cNvSpPr>
            <a:spLocks noChangeArrowheads="1"/>
          </p:cNvSpPr>
          <p:nvPr/>
        </p:nvSpPr>
        <p:spPr bwMode="auto">
          <a:xfrm>
            <a:off x="0" y="0"/>
            <a:ext cx="4572000" cy="3429000"/>
          </a:xfrm>
          <a:prstGeom prst="rect">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miter lim="800000"/>
            <a:headEnd/>
            <a:tailEn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227332" name="Rectangle 5"/>
          <p:cNvSpPr>
            <a:spLocks noChangeArrowheads="1"/>
          </p:cNvSpPr>
          <p:nvPr/>
        </p:nvSpPr>
        <p:spPr bwMode="auto">
          <a:xfrm>
            <a:off x="4572000" y="0"/>
            <a:ext cx="4572000" cy="3429000"/>
          </a:xfrm>
          <a:prstGeom prst="rect">
            <a:avLst/>
          </a:prstGeom>
          <a:gradFill rotWithShape="0">
            <a:gsLst>
              <a:gs pos="0">
                <a:srgbClr val="B50069"/>
              </a:gs>
              <a:gs pos="100000">
                <a:srgbClr val="540031"/>
              </a:gs>
            </a:gsLst>
            <a:path path="shape">
              <a:fillToRect l="50000" t="50000" r="50000" b="50000"/>
            </a:path>
          </a:gradFill>
          <a:ln w="12700">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endParaRPr lang="en-US" altLang="en-US" sz="1000">
              <a:solidFill>
                <a:srgbClr val="B50069"/>
              </a:solidFill>
              <a:latin typeface="Arial" pitchFamily="34" charset="0"/>
            </a:endParaRPr>
          </a:p>
        </p:txBody>
      </p:sp>
      <p:sp>
        <p:nvSpPr>
          <p:cNvPr id="227333" name="Rectangle 6"/>
          <p:cNvSpPr>
            <a:spLocks noChangeArrowheads="1"/>
          </p:cNvSpPr>
          <p:nvPr/>
        </p:nvSpPr>
        <p:spPr bwMode="auto">
          <a:xfrm>
            <a:off x="4572000" y="3429000"/>
            <a:ext cx="4572000" cy="3429000"/>
          </a:xfrm>
          <a:prstGeom prst="rect">
            <a:avLst/>
          </a:prstGeom>
          <a:gradFill rotWithShape="0">
            <a:gsLst>
              <a:gs pos="0">
                <a:srgbClr val="500093"/>
              </a:gs>
              <a:gs pos="100000">
                <a:srgbClr val="250044"/>
              </a:gs>
            </a:gsLst>
            <a:path path="shape">
              <a:fillToRect l="50000" t="50000" r="50000" b="50000"/>
            </a:path>
          </a:gradFill>
          <a:ln w="12700">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endParaRPr lang="en-US" altLang="en-US" sz="1000">
              <a:solidFill>
                <a:srgbClr val="B50069"/>
              </a:solidFill>
              <a:latin typeface="Arial" pitchFamily="34" charset="0"/>
            </a:endParaRPr>
          </a:p>
        </p:txBody>
      </p:sp>
      <p:sp>
        <p:nvSpPr>
          <p:cNvPr id="227334" name="Rectangle 7"/>
          <p:cNvSpPr>
            <a:spLocks noChangeArrowheads="1"/>
          </p:cNvSpPr>
          <p:nvPr/>
        </p:nvSpPr>
        <p:spPr bwMode="auto">
          <a:xfrm>
            <a:off x="0" y="3429000"/>
            <a:ext cx="4572000" cy="3429000"/>
          </a:xfrm>
          <a:prstGeom prst="rect">
            <a:avLst/>
          </a:prstGeom>
          <a:gradFill rotWithShape="0">
            <a:gsLst>
              <a:gs pos="0">
                <a:srgbClr val="FF0000"/>
              </a:gs>
              <a:gs pos="100000">
                <a:srgbClr val="760000"/>
              </a:gs>
            </a:gsLst>
            <a:path path="shape">
              <a:fillToRect l="50000" t="50000" r="50000" b="50000"/>
            </a:path>
          </a:gradFill>
          <a:ln w="12700">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endParaRPr lang="en-US" altLang="en-US" sz="1000">
              <a:solidFill>
                <a:srgbClr val="FF0000"/>
              </a:solidFill>
              <a:latin typeface="Arial" pitchFamily="34" charset="0"/>
            </a:endParaRPr>
          </a:p>
        </p:txBody>
      </p:sp>
      <p:sp>
        <p:nvSpPr>
          <p:cNvPr id="163848" name="Text Box 8"/>
          <p:cNvSpPr txBox="1">
            <a:spLocks noChangeArrowheads="1"/>
          </p:cNvSpPr>
          <p:nvPr/>
        </p:nvSpPr>
        <p:spPr bwMode="auto">
          <a:xfrm>
            <a:off x="381000" y="4876800"/>
            <a:ext cx="38862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zh-CN" altLang="en-US" sz="4000" b="1">
                <a:solidFill>
                  <a:schemeClr val="bg1"/>
                </a:solidFill>
                <a:ea typeface="SimSun" pitchFamily="2" charset="-122"/>
              </a:rPr>
              <a:t>灵性</a:t>
            </a:r>
          </a:p>
        </p:txBody>
      </p:sp>
      <p:sp>
        <p:nvSpPr>
          <p:cNvPr id="163850" name="Text Box 10"/>
          <p:cNvSpPr txBox="1">
            <a:spLocks noChangeArrowheads="1"/>
          </p:cNvSpPr>
          <p:nvPr/>
        </p:nvSpPr>
        <p:spPr bwMode="auto">
          <a:xfrm>
            <a:off x="4953000" y="4876800"/>
            <a:ext cx="39624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zh-CN" altLang="en-US" sz="4000" b="1">
                <a:solidFill>
                  <a:schemeClr val="bg1"/>
                </a:solidFill>
                <a:ea typeface="SimSun" pitchFamily="2" charset="-122"/>
              </a:rPr>
              <a:t>社交</a:t>
            </a:r>
          </a:p>
        </p:txBody>
      </p:sp>
      <p:sp>
        <p:nvSpPr>
          <p:cNvPr id="163851" name="Rectangle 11"/>
          <p:cNvSpPr>
            <a:spLocks noGrp="1" noChangeArrowheads="1"/>
          </p:cNvSpPr>
          <p:nvPr>
            <p:ph type="title" idx="4294967295"/>
          </p:nvPr>
        </p:nvSpPr>
        <p:spPr>
          <a:xfrm>
            <a:off x="1676400" y="3168650"/>
            <a:ext cx="5867400" cy="823913"/>
          </a:xfrm>
          <a:solidFill>
            <a:schemeClr val="tx1"/>
          </a:solidFill>
          <a:effectLst>
            <a:outerShdw blurRad="63500" dist="38099" dir="2700000" algn="ctr" rotWithShape="0">
              <a:schemeClr val="tx1">
                <a:alpha val="74997"/>
              </a:schemeClr>
            </a:outerShdw>
          </a:effectLst>
        </p:spPr>
        <p:txBody>
          <a:bodyPr anchor="t">
            <a:spAutoFit/>
          </a:bodyPr>
          <a:lstStyle/>
          <a:p>
            <a:pPr eaLnBrk="1" hangingPunct="1">
              <a:spcBef>
                <a:spcPct val="50000"/>
              </a:spcBef>
            </a:pPr>
            <a:r>
              <a:rPr lang="zh-CN" altLang="en-US" sz="4800" b="1">
                <a:solidFill>
                  <a:schemeClr val="bg1"/>
                </a:solidFill>
                <a:ea typeface="SimSun" pitchFamily="2" charset="-122"/>
              </a:rPr>
              <a:t>你我今天如何成长</a:t>
            </a:r>
            <a:r>
              <a:rPr lang="en-US" altLang="ja-JP" sz="4800" b="1">
                <a:solidFill>
                  <a:schemeClr val="bg1"/>
                </a:solidFill>
              </a:rPr>
              <a:t>?</a:t>
            </a:r>
            <a:endParaRPr lang="en-US" altLang="en-US" sz="4800" b="1">
              <a:solidFill>
                <a:schemeClr val="bg1"/>
              </a:solidFill>
            </a:endParaRPr>
          </a:p>
        </p:txBody>
      </p:sp>
      <p:sp>
        <p:nvSpPr>
          <p:cNvPr id="163852" name="Text Box 12"/>
          <p:cNvSpPr txBox="1">
            <a:spLocks noChangeArrowheads="1"/>
          </p:cNvSpPr>
          <p:nvPr/>
        </p:nvSpPr>
        <p:spPr bwMode="auto">
          <a:xfrm>
            <a:off x="8205788" y="76200"/>
            <a:ext cx="692150" cy="457200"/>
          </a:xfrm>
          <a:prstGeom prst="rect">
            <a:avLst/>
          </a:prstGeom>
          <a:noFill/>
          <a:ln w="12700">
            <a:noFill/>
            <a:miter lim="800000"/>
            <a:headEnd/>
            <a:tailEnd/>
          </a:ln>
          <a:effectLst>
            <a:outerShdw blurRad="63500" dist="38099" dir="2700000" algn="ctr" rotWithShape="0">
              <a:srgbClr val="000000">
                <a:alpha val="74998"/>
              </a:srgbClr>
            </a:outerShdw>
          </a:effec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r>
              <a:rPr lang="en-US" altLang="en-US" b="1">
                <a:solidFill>
                  <a:schemeClr val="bg1"/>
                </a:solidFill>
                <a:latin typeface="Arial" pitchFamily="34" charset="0"/>
              </a:rPr>
              <a:t>289</a:t>
            </a:r>
            <a:endParaRPr lang="en-US" altLang="en-US" sz="1000">
              <a:solidFill>
                <a:schemeClr val="bg1"/>
              </a:solidFill>
              <a:latin typeface="Arial" pitchFamily="34" charset="0"/>
            </a:endParaRPr>
          </a:p>
        </p:txBody>
      </p:sp>
      <p:pic>
        <p:nvPicPr>
          <p:cNvPr id="227339" name="Picture 14" descr="RickNov02 Informal"/>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3581400" y="1139825"/>
            <a:ext cx="2057400" cy="2039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3844" name="Text Box 4"/>
          <p:cNvSpPr txBox="1">
            <a:spLocks noChangeArrowheads="1"/>
          </p:cNvSpPr>
          <p:nvPr/>
        </p:nvSpPr>
        <p:spPr bwMode="auto">
          <a:xfrm>
            <a:off x="457200" y="1203325"/>
            <a:ext cx="32385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zh-CN" altLang="en-US" sz="4000" b="1">
                <a:solidFill>
                  <a:schemeClr val="bg1"/>
                </a:solidFill>
                <a:ea typeface="SimSun" pitchFamily="2" charset="-122"/>
              </a:rPr>
              <a:t>智力</a:t>
            </a:r>
          </a:p>
        </p:txBody>
      </p:sp>
      <p:sp>
        <p:nvSpPr>
          <p:cNvPr id="163849" name="Text Box 9"/>
          <p:cNvSpPr txBox="1">
            <a:spLocks noChangeArrowheads="1"/>
          </p:cNvSpPr>
          <p:nvPr/>
        </p:nvSpPr>
        <p:spPr bwMode="auto">
          <a:xfrm>
            <a:off x="5524500" y="1203325"/>
            <a:ext cx="27432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zh-CN" altLang="en-US" sz="4000" b="1">
                <a:solidFill>
                  <a:schemeClr val="bg1"/>
                </a:solidFill>
                <a:ea typeface="SimSun" pitchFamily="2" charset="-122"/>
              </a:rPr>
              <a:t>体力</a:t>
            </a:r>
          </a:p>
        </p:txBody>
      </p:sp>
    </p:spTree>
  </p:cSld>
  <p:clrMapOvr>
    <a:masterClrMapping/>
  </p:clrMapOvr>
  <p:transition spd="med">
    <p:randomBar dir="vert"/>
  </p:transition>
</p:sld>
</file>

<file path=ppt/slides/slide1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0A0F9DF-716D-2B4A-812B-BE7379D3313C}"/>
              </a:ext>
            </a:extLst>
          </p:cNvPr>
          <p:cNvPicPr>
            <a:picLocks noChangeAspect="1"/>
          </p:cNvPicPr>
          <p:nvPr/>
        </p:nvPicPr>
        <p:blipFill>
          <a:blip r:embed="rId3"/>
          <a:stretch>
            <a:fillRect/>
          </a:stretch>
        </p:blipFill>
        <p:spPr>
          <a:xfrm>
            <a:off x="2232422" y="0"/>
            <a:ext cx="4679156" cy="6858000"/>
          </a:xfrm>
          <a:prstGeom prst="rect">
            <a:avLst/>
          </a:prstGeom>
        </p:spPr>
      </p:pic>
      <p:sp>
        <p:nvSpPr>
          <p:cNvPr id="900098" name="Rectangle 2"/>
          <p:cNvSpPr>
            <a:spLocks noGrp="1" noChangeArrowheads="1"/>
          </p:cNvSpPr>
          <p:nvPr>
            <p:ph type="ctrTitle"/>
          </p:nvPr>
        </p:nvSpPr>
        <p:spPr>
          <a:xfrm rot="16200000">
            <a:off x="-2298886" y="2326689"/>
            <a:ext cx="6830197" cy="2232422"/>
          </a:xfrm>
          <a:effectLst>
            <a:outerShdw blurRad="63500" dist="35921" dir="2700000" algn="ctr" rotWithShape="0">
              <a:schemeClr val="tx2">
                <a:alpha val="74998"/>
              </a:schemeClr>
            </a:outerShdw>
          </a:effectLst>
        </p:spPr>
        <p:txBody>
          <a:bodyPr/>
          <a:lstStyle/>
          <a:p>
            <a:pPr>
              <a:defRPr/>
            </a:pPr>
            <a:r>
              <a:rPr lang="zh-CN" altLang="en-US" sz="4800" b="1" dirty="0">
                <a:effectLst>
                  <a:glow rad="127000">
                    <a:schemeClr val="tx1"/>
                  </a:glow>
                </a:effectLst>
                <a:latin typeface="Arial" charset="0"/>
                <a:ea typeface="ＭＳ Ｐゴシック" charset="0"/>
                <a:cs typeface="ＭＳ Ｐゴシック" charset="0"/>
              </a:rPr>
              <a:t>目标与优先事项工作表</a:t>
            </a:r>
            <a:endParaRPr lang="en-US" sz="4800" b="1" dirty="0">
              <a:effectLst>
                <a:glow rad="127000">
                  <a:schemeClr val="tx1"/>
                </a:glow>
              </a:effectLst>
              <a:latin typeface="Arial" charset="0"/>
              <a:ea typeface="ＭＳ Ｐゴシック" charset="0"/>
              <a:cs typeface="ＭＳ Ｐゴシック" charset="0"/>
            </a:endParaRPr>
          </a:p>
        </p:txBody>
      </p:sp>
      <p:sp>
        <p:nvSpPr>
          <p:cNvPr id="5" name="Text Box 3">
            <a:extLst>
              <a:ext uri="{FF2B5EF4-FFF2-40B4-BE49-F238E27FC236}">
                <a16:creationId xmlns:a16="http://schemas.microsoft.com/office/drawing/2014/main" id="{2ADC71E0-93BF-AE46-A316-453A7652FFCB}"/>
              </a:ext>
            </a:extLst>
          </p:cNvPr>
          <p:cNvSpPr txBox="1">
            <a:spLocks noChangeArrowheads="1"/>
          </p:cNvSpPr>
          <p:nvPr/>
        </p:nvSpPr>
        <p:spPr bwMode="auto">
          <a:xfrm>
            <a:off x="7812361" y="44450"/>
            <a:ext cx="1226704"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289a</a:t>
            </a:r>
          </a:p>
        </p:txBody>
      </p:sp>
      <p:pic>
        <p:nvPicPr>
          <p:cNvPr id="8" name="图片 7">
            <a:extLst>
              <a:ext uri="{FF2B5EF4-FFF2-40B4-BE49-F238E27FC236}">
                <a16:creationId xmlns:a16="http://schemas.microsoft.com/office/drawing/2014/main" id="{98CC6C4E-8A67-6504-6EEB-ADB609894040}"/>
              </a:ext>
            </a:extLst>
          </p:cNvPr>
          <p:cNvPicPr>
            <a:picLocks noChangeAspect="1"/>
          </p:cNvPicPr>
          <p:nvPr/>
        </p:nvPicPr>
        <p:blipFill>
          <a:blip r:embed="rId4"/>
          <a:stretch>
            <a:fillRect/>
          </a:stretch>
        </p:blipFill>
        <p:spPr>
          <a:xfrm>
            <a:off x="2240881" y="5653"/>
            <a:ext cx="4775200" cy="6852345"/>
          </a:xfrm>
          <a:prstGeom prst="rect">
            <a:avLst/>
          </a:prstGeom>
        </p:spPr>
      </p:pic>
    </p:spTree>
    <p:extLst>
      <p:ext uri="{BB962C8B-B14F-4D97-AF65-F5344CB8AC3E}">
        <p14:creationId xmlns:p14="http://schemas.microsoft.com/office/powerpoint/2010/main" val="638092878"/>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2"/>
          <p:cNvSpPr>
            <a:spLocks noChangeArrowheads="1"/>
          </p:cNvSpPr>
          <p:nvPr/>
        </p:nvSpPr>
        <p:spPr bwMode="auto">
          <a:xfrm>
            <a:off x="8615363" y="6604000"/>
            <a:ext cx="292100" cy="219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82124" tIns="41061" rIns="82124" bIns="41061" anchor="b" anchorCtr="1">
            <a:spAutoFit/>
          </a:bodyPr>
          <a:lstStyle>
            <a:lvl1pPr defTabSz="814388" eaLnBrk="0" hangingPunct="0">
              <a:defRPr sz="2400">
                <a:solidFill>
                  <a:schemeClr val="tx1"/>
                </a:solidFill>
                <a:latin typeface="Times New Roman" pitchFamily="18" charset="0"/>
                <a:ea typeface="MS PGothic" pitchFamily="34" charset="-128"/>
              </a:defRPr>
            </a:lvl1pPr>
            <a:lvl2pPr marL="37931725" indent="-37474525" defTabSz="814388"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fld id="{0AF80DE5-0424-47A5-A0FD-FA8CEFFC0369}" type="slidenum">
              <a:rPr lang="en-US" altLang="en-US" sz="900">
                <a:solidFill>
                  <a:srgbClr val="808080"/>
                </a:solidFill>
                <a:latin typeface="Arial" pitchFamily="34" charset="0"/>
              </a:rPr>
              <a:pPr/>
              <a:t>158</a:t>
            </a:fld>
            <a:endParaRPr lang="en-US" altLang="en-US" sz="900">
              <a:solidFill>
                <a:srgbClr val="808080"/>
              </a:solidFill>
              <a:latin typeface="Arial" pitchFamily="34" charset="0"/>
            </a:endParaRPr>
          </a:p>
        </p:txBody>
      </p:sp>
      <p:sp>
        <p:nvSpPr>
          <p:cNvPr id="229379" name="Rectangle 3"/>
          <p:cNvSpPr>
            <a:spLocks noChangeArrowheads="1"/>
          </p:cNvSpPr>
          <p:nvPr/>
        </p:nvSpPr>
        <p:spPr bwMode="auto">
          <a:xfrm>
            <a:off x="8615363" y="6604000"/>
            <a:ext cx="292100" cy="219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82124" tIns="41061" rIns="82124" bIns="41061" anchor="b" anchorCtr="1">
            <a:spAutoFit/>
          </a:bodyPr>
          <a:lstStyle>
            <a:lvl1pPr defTabSz="814388" eaLnBrk="0" hangingPunct="0">
              <a:defRPr sz="2400">
                <a:solidFill>
                  <a:schemeClr val="tx1"/>
                </a:solidFill>
                <a:latin typeface="Times New Roman" pitchFamily="18" charset="0"/>
                <a:ea typeface="MS PGothic" pitchFamily="34" charset="-128"/>
              </a:defRPr>
            </a:lvl1pPr>
            <a:lvl2pPr marL="37931725" indent="-37474525" defTabSz="814388"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fld id="{CFA8B9F6-DD3F-4B03-B164-C8413CCC11A7}" type="slidenum">
              <a:rPr lang="en-US" altLang="en-US" sz="900">
                <a:solidFill>
                  <a:srgbClr val="808080"/>
                </a:solidFill>
                <a:latin typeface="Arial" pitchFamily="34" charset="0"/>
              </a:rPr>
              <a:pPr/>
              <a:t>158</a:t>
            </a:fld>
            <a:endParaRPr lang="en-US" altLang="en-US" sz="900">
              <a:solidFill>
                <a:srgbClr val="808080"/>
              </a:solidFill>
              <a:latin typeface="Arial" pitchFamily="34" charset="0"/>
            </a:endParaRPr>
          </a:p>
        </p:txBody>
      </p:sp>
      <p:sp>
        <p:nvSpPr>
          <p:cNvPr id="229380" name="Rectangle 4"/>
          <p:cNvSpPr>
            <a:spLocks noChangeArrowheads="1"/>
          </p:cNvSpPr>
          <p:nvPr/>
        </p:nvSpPr>
        <p:spPr bwMode="auto">
          <a:xfrm>
            <a:off x="8615363" y="6604000"/>
            <a:ext cx="292100" cy="219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82124" tIns="41061" rIns="82124" bIns="41061" anchor="b" anchorCtr="1">
            <a:spAutoFit/>
          </a:bodyPr>
          <a:lstStyle>
            <a:lvl1pPr defTabSz="814388" eaLnBrk="0" hangingPunct="0">
              <a:defRPr sz="2400">
                <a:solidFill>
                  <a:schemeClr val="tx1"/>
                </a:solidFill>
                <a:latin typeface="Times New Roman" pitchFamily="18" charset="0"/>
                <a:ea typeface="MS PGothic" pitchFamily="34" charset="-128"/>
              </a:defRPr>
            </a:lvl1pPr>
            <a:lvl2pPr marL="37931725" indent="-37474525" defTabSz="814388"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fld id="{542EFBBD-3419-4579-BED8-A07732A16CF7}" type="slidenum">
              <a:rPr lang="en-US" altLang="en-US" sz="900">
                <a:solidFill>
                  <a:srgbClr val="808080"/>
                </a:solidFill>
                <a:latin typeface="Arial" pitchFamily="34" charset="0"/>
              </a:rPr>
              <a:pPr/>
              <a:t>158</a:t>
            </a:fld>
            <a:endParaRPr lang="en-US" altLang="en-US" sz="900">
              <a:solidFill>
                <a:srgbClr val="808080"/>
              </a:solidFill>
              <a:latin typeface="Arial" pitchFamily="34" charset="0"/>
            </a:endParaRPr>
          </a:p>
        </p:txBody>
      </p:sp>
      <p:sp>
        <p:nvSpPr>
          <p:cNvPr id="229381" name="Rectangle 5"/>
          <p:cNvSpPr>
            <a:spLocks noChangeArrowheads="1"/>
          </p:cNvSpPr>
          <p:nvPr/>
        </p:nvSpPr>
        <p:spPr bwMode="auto">
          <a:xfrm>
            <a:off x="1814513" y="6634163"/>
            <a:ext cx="2120900" cy="188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82124" tIns="41061" rIns="82124" bIns="41061" anchor="b" anchorCtr="1">
            <a:spAutoFit/>
          </a:bodyPr>
          <a:lstStyle>
            <a:lvl1pPr defTabSz="814388" eaLnBrk="0" hangingPunct="0">
              <a:defRPr sz="2400">
                <a:solidFill>
                  <a:schemeClr val="tx1"/>
                </a:solidFill>
                <a:latin typeface="Times New Roman" pitchFamily="18" charset="0"/>
                <a:ea typeface="MS PGothic" pitchFamily="34" charset="-128"/>
              </a:defRPr>
            </a:lvl1pPr>
            <a:lvl2pPr marL="37931725" indent="-37474525" defTabSz="814388"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r>
              <a:rPr lang="en-US" altLang="en-US" sz="700">
                <a:solidFill>
                  <a:srgbClr val="808080"/>
                </a:solidFill>
                <a:latin typeface="Arial" pitchFamily="34" charset="0"/>
              </a:rPr>
              <a:t>© 2003 Cisco Systems, Inc. All rights reserved.</a:t>
            </a:r>
          </a:p>
        </p:txBody>
      </p:sp>
      <p:sp>
        <p:nvSpPr>
          <p:cNvPr id="229382" name="Rectangle 6"/>
          <p:cNvSpPr>
            <a:spLocks noChangeArrowheads="1"/>
          </p:cNvSpPr>
          <p:nvPr/>
        </p:nvSpPr>
        <p:spPr bwMode="auto">
          <a:xfrm>
            <a:off x="76200" y="6467475"/>
            <a:ext cx="1322388" cy="355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2124" tIns="41061" rIns="82124" bIns="41061" anchor="b" anchorCtr="1">
            <a:spAutoFit/>
          </a:bodyPr>
          <a:lstStyle>
            <a:lvl1pPr defTabSz="814388" eaLnBrk="0" hangingPunct="0">
              <a:defRPr sz="2400">
                <a:solidFill>
                  <a:schemeClr val="tx1"/>
                </a:solidFill>
                <a:latin typeface="Times New Roman" pitchFamily="18" charset="0"/>
                <a:ea typeface="MS PGothic" pitchFamily="34" charset="-128"/>
              </a:defRPr>
            </a:lvl1pPr>
            <a:lvl2pPr marL="37931725" indent="-37474525" defTabSz="814388"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endParaRPr lang="en-US" altLang="en-US" sz="900">
              <a:solidFill>
                <a:srgbClr val="808080"/>
              </a:solidFill>
              <a:latin typeface="Arial" pitchFamily="34" charset="0"/>
            </a:endParaRPr>
          </a:p>
          <a:p>
            <a:r>
              <a:rPr lang="en-US" altLang="en-US" sz="900">
                <a:solidFill>
                  <a:srgbClr val="808080"/>
                </a:solidFill>
                <a:latin typeface="Arial" pitchFamily="34" charset="0"/>
              </a:rPr>
              <a:t>Presentation_ID</a:t>
            </a:r>
          </a:p>
        </p:txBody>
      </p:sp>
      <p:pic>
        <p:nvPicPr>
          <p:cNvPr id="229383" name="Picture 8" descr="b_fy0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9384" name="Rectangle 7"/>
          <p:cNvSpPr>
            <a:spLocks noGrp="1" noChangeArrowheads="1"/>
          </p:cNvSpPr>
          <p:nvPr>
            <p:ph type="title"/>
          </p:nvPr>
        </p:nvSpPr>
        <p:spPr>
          <a:xfrm>
            <a:off x="152400" y="225425"/>
            <a:ext cx="8648700" cy="1450975"/>
          </a:xfrm>
          <a:noFill/>
        </p:spPr>
        <p:txBody>
          <a:bodyPr lIns="82124" tIns="41061" rIns="82124" bIns="41061" anchor="b"/>
          <a:lstStyle/>
          <a:p>
            <a:pPr eaLnBrk="1" hangingPunct="1"/>
            <a:r>
              <a:rPr lang="zh-CN" altLang="en-US" sz="4800">
                <a:solidFill>
                  <a:schemeClr val="bg1"/>
                </a:solidFill>
                <a:ea typeface="SimSun" pitchFamily="2" charset="-122"/>
              </a:rPr>
              <a:t>当今对圣经的攻击 </a:t>
            </a:r>
            <a:endParaRPr lang="zh-CN" altLang="en-US">
              <a:ea typeface="SimSun" pitchFamily="2" charset="-122"/>
            </a:endParaRPr>
          </a:p>
        </p:txBody>
      </p:sp>
      <p:sp>
        <p:nvSpPr>
          <p:cNvPr id="229385" name="Text Box 9"/>
          <p:cNvSpPr txBox="1">
            <a:spLocks noChangeArrowheads="1"/>
          </p:cNvSpPr>
          <p:nvPr/>
        </p:nvSpPr>
        <p:spPr bwMode="auto">
          <a:xfrm>
            <a:off x="76200" y="5029200"/>
            <a:ext cx="8991600" cy="1190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zh-CN" altLang="en-US" sz="3600" b="1" i="1">
                <a:solidFill>
                  <a:schemeClr val="bg1"/>
                </a:solidFill>
                <a:latin typeface="Times" charset="0"/>
                <a:ea typeface="SimSun" pitchFamily="2" charset="-122"/>
              </a:rPr>
              <a:t>你今天听到什么样的意图</a:t>
            </a:r>
            <a:r>
              <a:rPr lang="zh-CN" altLang="en-US" sz="3600" b="1" i="1">
                <a:solidFill>
                  <a:schemeClr val="bg1"/>
                </a:solidFill>
                <a:ea typeface="SimSun" pitchFamily="2" charset="-122"/>
              </a:rPr>
              <a:t>破坏我们信仰的真实性</a:t>
            </a:r>
            <a:r>
              <a:rPr lang="zh-CN" altLang="en-US" sz="3600" b="1" i="1">
                <a:solidFill>
                  <a:schemeClr val="bg1"/>
                </a:solidFill>
                <a:latin typeface="Times" charset="0"/>
                <a:ea typeface="SimSun" pitchFamily="2" charset="-122"/>
              </a:rPr>
              <a:t>教导</a:t>
            </a:r>
            <a:r>
              <a:rPr lang="en-US" altLang="ja-JP" sz="3600" b="1" i="1">
                <a:solidFill>
                  <a:schemeClr val="bg1"/>
                </a:solidFill>
                <a:latin typeface="Times" charset="0"/>
                <a:ea typeface="SimSun" pitchFamily="2" charset="-122"/>
              </a:rPr>
              <a:t>?</a:t>
            </a:r>
            <a:endParaRPr lang="en-US" altLang="en-US" sz="3600" b="1" i="1">
              <a:solidFill>
                <a:schemeClr val="bg1"/>
              </a:solidFill>
              <a:latin typeface="Times" charset="0"/>
              <a:ea typeface="SimSun" pitchFamily="2" charset="-122"/>
            </a:endParaRPr>
          </a:p>
        </p:txBody>
      </p:sp>
      <p:pic>
        <p:nvPicPr>
          <p:cNvPr id="229386" name="Picture 10" descr="Bibl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2600" y="2711450"/>
            <a:ext cx="2020888" cy="1627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5291" name="Rectangle 11"/>
          <p:cNvSpPr>
            <a:spLocks noChangeArrowheads="1"/>
          </p:cNvSpPr>
          <p:nvPr/>
        </p:nvSpPr>
        <p:spPr bwMode="auto">
          <a:xfrm>
            <a:off x="8229600" y="76200"/>
            <a:ext cx="879475" cy="457200"/>
          </a:xfrm>
          <a:prstGeom prst="rect">
            <a:avLst/>
          </a:prstGeom>
          <a:noFill/>
          <a:ln w="9525">
            <a:noFill/>
            <a:miter lim="800000"/>
            <a:headEnd/>
            <a:tailEnd/>
          </a:ln>
          <a:effectLst>
            <a:outerShdw blurRad="63500" dist="38099" dir="2700000" algn="ctr" rotWithShape="0">
              <a:srgbClr val="000000">
                <a:alpha val="74998"/>
              </a:srgbClr>
            </a:outerShdw>
          </a:effectLst>
        </p:spPr>
        <p:txBody>
          <a:bodyPr wrap="none">
            <a:spAutoFit/>
          </a:bodyPr>
          <a:lstStyle/>
          <a:p>
            <a:pPr>
              <a:defRPr/>
            </a:pPr>
            <a:r>
              <a:rPr lang="en-US" b="1">
                <a:solidFill>
                  <a:schemeClr val="bg1"/>
                </a:solidFill>
                <a:latin typeface="Arial" pitchFamily="26" charset="0"/>
                <a:ea typeface="+mn-ea"/>
              </a:rPr>
              <a:t>289b</a:t>
            </a:r>
          </a:p>
        </p:txBody>
      </p:sp>
    </p:spTree>
  </p:cSld>
  <p:clrMapOvr>
    <a:masterClrMapping/>
  </p:clrMapOvr>
  <p:transition>
    <p:zoom/>
  </p:transition>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14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6950" y="0"/>
            <a:ext cx="433705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pic>
      <p:sp>
        <p:nvSpPr>
          <p:cNvPr id="231427" name="Rectangle 3"/>
          <p:cNvSpPr>
            <a:spLocks noGrp="1" noChangeArrowheads="1"/>
          </p:cNvSpPr>
          <p:nvPr>
            <p:ph type="title"/>
          </p:nvPr>
        </p:nvSpPr>
        <p:spPr>
          <a:xfrm>
            <a:off x="0" y="76200"/>
            <a:ext cx="4800600" cy="1066800"/>
          </a:xfrm>
        </p:spPr>
        <p:txBody>
          <a:bodyPr/>
          <a:lstStyle/>
          <a:p>
            <a:pPr eaLnBrk="1" hangingPunct="1"/>
            <a:r>
              <a:rPr lang="en-US" altLang="en-US" sz="4000"/>
              <a:t>How should we fight heresy?</a:t>
            </a:r>
          </a:p>
        </p:txBody>
      </p:sp>
      <p:pic>
        <p:nvPicPr>
          <p:cNvPr id="2314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600" y="0"/>
            <a:ext cx="4902200" cy="7518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pic>
      <p:sp>
        <p:nvSpPr>
          <p:cNvPr id="231429" name="Text Box 5"/>
          <p:cNvSpPr txBox="1">
            <a:spLocks noChangeArrowheads="1"/>
          </p:cNvSpPr>
          <p:nvPr/>
        </p:nvSpPr>
        <p:spPr bwMode="auto">
          <a:xfrm>
            <a:off x="3962400" y="685800"/>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231430" name="Text Box 6"/>
          <p:cNvSpPr txBox="1">
            <a:spLocks noChangeArrowheads="1"/>
          </p:cNvSpPr>
          <p:nvPr/>
        </p:nvSpPr>
        <p:spPr bwMode="auto">
          <a:xfrm>
            <a:off x="6096000" y="0"/>
            <a:ext cx="2724150" cy="701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zh-CN" altLang="en-US" sz="4000" dirty="0">
                <a:ea typeface="SimSun" pitchFamily="2" charset="-122"/>
              </a:rPr>
              <a:t>达芬奇密码</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afterEffect">
                                  <p:stCondLst>
                                    <p:cond delay="0"/>
                                  </p:stCondLst>
                                  <p:childTnLst>
                                    <p:set>
                                      <p:cBhvr>
                                        <p:cTn id="6" dur="1" fill="hold">
                                          <p:stCondLst>
                                            <p:cond delay="0"/>
                                          </p:stCondLst>
                                        </p:cTn>
                                        <p:tgtEl>
                                          <p:spTgt spid="231426"/>
                                        </p:tgtEl>
                                        <p:attrNameLst>
                                          <p:attrName>style.visibility</p:attrName>
                                        </p:attrNameLst>
                                      </p:cBhvr>
                                      <p:to>
                                        <p:strVal val="visible"/>
                                      </p:to>
                                    </p:set>
                                    <p:animEffect transition="in" filter="fade">
                                      <p:cBhvr>
                                        <p:cTn id="7" dur="2000"/>
                                        <p:tgtEl>
                                          <p:spTgt spid="231426"/>
                                        </p:tgtEl>
                                      </p:cBhvr>
                                    </p:animEffect>
                                    <p:anim calcmode="lin" valueType="num">
                                      <p:cBhvr>
                                        <p:cTn id="8" dur="2000" fill="hold"/>
                                        <p:tgtEl>
                                          <p:spTgt spid="231426"/>
                                        </p:tgtEl>
                                        <p:attrNameLst>
                                          <p:attrName>ppt_x</p:attrName>
                                        </p:attrNameLst>
                                      </p:cBhvr>
                                      <p:tavLst>
                                        <p:tav tm="0">
                                          <p:val>
                                            <p:strVal val="#ppt_x"/>
                                          </p:val>
                                        </p:tav>
                                        <p:tav tm="100000">
                                          <p:val>
                                            <p:strVal val="#ppt_x"/>
                                          </p:val>
                                        </p:tav>
                                      </p:tavLst>
                                    </p:anim>
                                    <p:anim calcmode="lin" valueType="num">
                                      <p:cBhvr>
                                        <p:cTn id="9" dur="2000" fill="hold"/>
                                        <p:tgtEl>
                                          <p:spTgt spid="231426"/>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2000"/>
                            </p:stCondLst>
                            <p:childTnLst>
                              <p:par>
                                <p:cTn id="11" presetID="42" presetClass="entr" presetSubtype="0" fill="hold" nodeType="afterEffect">
                                  <p:stCondLst>
                                    <p:cond delay="0"/>
                                  </p:stCondLst>
                                  <p:childTnLst>
                                    <p:set>
                                      <p:cBhvr>
                                        <p:cTn id="12" dur="1" fill="hold">
                                          <p:stCondLst>
                                            <p:cond delay="0"/>
                                          </p:stCondLst>
                                        </p:cTn>
                                        <p:tgtEl>
                                          <p:spTgt spid="231428"/>
                                        </p:tgtEl>
                                        <p:attrNameLst>
                                          <p:attrName>style.visibility</p:attrName>
                                        </p:attrNameLst>
                                      </p:cBhvr>
                                      <p:to>
                                        <p:strVal val="visible"/>
                                      </p:to>
                                    </p:set>
                                    <p:animEffect transition="in" filter="fade">
                                      <p:cBhvr>
                                        <p:cTn id="13" dur="2000"/>
                                        <p:tgtEl>
                                          <p:spTgt spid="231428"/>
                                        </p:tgtEl>
                                      </p:cBhvr>
                                    </p:animEffect>
                                    <p:anim calcmode="lin" valueType="num">
                                      <p:cBhvr>
                                        <p:cTn id="14" dur="2000" fill="hold"/>
                                        <p:tgtEl>
                                          <p:spTgt spid="231428"/>
                                        </p:tgtEl>
                                        <p:attrNameLst>
                                          <p:attrName>ppt_x</p:attrName>
                                        </p:attrNameLst>
                                      </p:cBhvr>
                                      <p:tavLst>
                                        <p:tav tm="0">
                                          <p:val>
                                            <p:strVal val="#ppt_x"/>
                                          </p:val>
                                        </p:tav>
                                        <p:tav tm="100000">
                                          <p:val>
                                            <p:strVal val="#ppt_x"/>
                                          </p:val>
                                        </p:tav>
                                      </p:tavLst>
                                    </p:anim>
                                    <p:anim calcmode="lin" valueType="num">
                                      <p:cBhvr>
                                        <p:cTn id="15" dur="2000" fill="hold"/>
                                        <p:tgtEl>
                                          <p:spTgt spid="2314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a:extLst>
              <a:ext uri="{FF2B5EF4-FFF2-40B4-BE49-F238E27FC236}">
                <a16:creationId xmlns:a16="http://schemas.microsoft.com/office/drawing/2014/main" id="{99127362-D27B-324D-BC1B-0F02CEB917E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1196"/>
          <a:stretch/>
        </p:blipFill>
        <p:spPr bwMode="auto">
          <a:xfrm>
            <a:off x="-50743" y="0"/>
            <a:ext cx="9194743" cy="688538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
            <a:extLst>
              <a:ext uri="{FF2B5EF4-FFF2-40B4-BE49-F238E27FC236}">
                <a16:creationId xmlns:a16="http://schemas.microsoft.com/office/drawing/2014/main" id="{37540953-5F87-1444-BBFF-8E1B3F8D464B}"/>
              </a:ext>
            </a:extLst>
          </p:cNvPr>
          <p:cNvSpPr txBox="1">
            <a:spLocks noChangeArrowheads="1"/>
          </p:cNvSpPr>
          <p:nvPr/>
        </p:nvSpPr>
        <p:spPr bwMode="auto">
          <a:xfrm>
            <a:off x="-50743" y="6116035"/>
            <a:ext cx="9079615"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zh-CN" altLang="en-US" sz="3600" b="1" i="1"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要知道什么才能成长</a:t>
            </a:r>
            <a:r>
              <a:rPr kumimoji="0" lang="en-US" sz="3600" b="1" i="1"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p>
        </p:txBody>
      </p:sp>
      <p:sp>
        <p:nvSpPr>
          <p:cNvPr id="900098" name="Rectangle 2"/>
          <p:cNvSpPr>
            <a:spLocks noGrp="1" noChangeArrowheads="1"/>
          </p:cNvSpPr>
          <p:nvPr>
            <p:ph type="ctrTitle"/>
          </p:nvPr>
        </p:nvSpPr>
        <p:spPr>
          <a:xfrm>
            <a:off x="-44605" y="49784"/>
            <a:ext cx="8460432" cy="1939056"/>
          </a:xfr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p>
            <a:pPr marL="762000" indent="-762000" algn="l"/>
            <a:r>
              <a:rPr lang="en-US" sz="4000" b="1" dirty="0">
                <a:effectLst>
                  <a:glow rad="127000">
                    <a:schemeClr val="tx1"/>
                  </a:glow>
                </a:effectLst>
                <a:latin typeface="Microsoft YaHei UI" panose="020B0503020204020204" pitchFamily="34" charset="-122"/>
                <a:ea typeface="Microsoft YaHei UI" panose="020B0503020204020204" pitchFamily="34" charset="-122"/>
              </a:rPr>
              <a:t>I.	</a:t>
            </a:r>
            <a:r>
              <a:rPr lang="zh-CN" altLang="en-US" sz="4000" b="1" dirty="0">
                <a:effectLst>
                  <a:glow rad="127000">
                    <a:schemeClr val="tx1"/>
                  </a:glow>
                </a:effectLst>
                <a:latin typeface="Microsoft YaHei UI" panose="020B0503020204020204" pitchFamily="34" charset="-122"/>
                <a:ea typeface="Microsoft YaHei UI" panose="020B0503020204020204" pitchFamily="34" charset="-122"/>
              </a:rPr>
              <a:t>要知道基督 </a:t>
            </a:r>
            <a:r>
              <a:rPr lang="zh-CN" altLang="en-US" sz="4000"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rPr>
              <a:t>拣选 </a:t>
            </a:r>
            <a:br>
              <a:rPr lang="en-US" sz="4000" b="1" dirty="0">
                <a:effectLst>
                  <a:glow rad="127000">
                    <a:schemeClr val="tx1"/>
                  </a:glow>
                </a:effectLst>
                <a:latin typeface="Microsoft YaHei UI" panose="020B0503020204020204" pitchFamily="34" charset="-122"/>
                <a:ea typeface="Microsoft YaHei UI" panose="020B0503020204020204" pitchFamily="34" charset="-122"/>
              </a:rPr>
            </a:br>
            <a:r>
              <a:rPr lang="zh-CN" altLang="en-US" sz="4000" b="1" dirty="0">
                <a:effectLst>
                  <a:glow rad="127000">
                    <a:schemeClr val="tx1"/>
                  </a:glow>
                </a:effectLst>
                <a:latin typeface="Microsoft YaHei UI" panose="020B0503020204020204" pitchFamily="34" charset="-122"/>
                <a:ea typeface="Microsoft YaHei UI" panose="020B0503020204020204" pitchFamily="34" charset="-122"/>
              </a:rPr>
              <a:t>与完全地装备了你</a:t>
            </a:r>
            <a:r>
              <a:rPr lang="en-US" sz="4000" b="1" dirty="0">
                <a:effectLst>
                  <a:glow rad="127000">
                    <a:schemeClr val="tx1"/>
                  </a:glow>
                </a:effectLst>
                <a:latin typeface="Microsoft YaHei UI" panose="020B0503020204020204" pitchFamily="34" charset="-122"/>
                <a:ea typeface="Microsoft YaHei UI" panose="020B0503020204020204" pitchFamily="34" charset="-122"/>
              </a:rPr>
              <a:t> </a:t>
            </a:r>
            <a:br>
              <a:rPr lang="en-US" sz="4000" b="1" dirty="0">
                <a:effectLst>
                  <a:glow rad="127000">
                    <a:schemeClr val="tx1"/>
                  </a:glow>
                </a:effectLst>
                <a:latin typeface="Microsoft YaHei UI" panose="020B0503020204020204" pitchFamily="34" charset="-122"/>
                <a:ea typeface="Microsoft YaHei UI" panose="020B0503020204020204" pitchFamily="34" charset="-122"/>
              </a:rPr>
            </a:br>
            <a:r>
              <a:rPr lang="en-US" sz="4000" b="1" dirty="0">
                <a:effectLst>
                  <a:glow rad="127000">
                    <a:schemeClr val="tx1"/>
                  </a:glow>
                </a:effectLst>
                <a:latin typeface="Microsoft YaHei UI" panose="020B0503020204020204" pitchFamily="34" charset="-122"/>
                <a:ea typeface="Microsoft YaHei UI" panose="020B0503020204020204" pitchFamily="34" charset="-122"/>
              </a:rPr>
              <a:t>(</a:t>
            </a:r>
            <a:r>
              <a:rPr lang="zh-CN" altLang="en-US" sz="4000" b="1" dirty="0">
                <a:solidFill>
                  <a:srgbClr val="FFFFFF"/>
                </a:solidFill>
                <a:effectLst>
                  <a:glow rad="127000">
                    <a:srgbClr val="000000"/>
                  </a:glow>
                </a:effectLst>
                <a:latin typeface="Microsoft YaHei UI" panose="020B0503020204020204" pitchFamily="34" charset="-122"/>
                <a:ea typeface="Microsoft YaHei UI" panose="020B0503020204020204" pitchFamily="34" charset="-122"/>
                <a:cs typeface="ＭＳ Ｐゴシック" charset="0"/>
              </a:rPr>
              <a:t>第一章</a:t>
            </a:r>
            <a:r>
              <a:rPr lang="en-US" sz="4000" b="1" dirty="0">
                <a:effectLst>
                  <a:glow rad="127000">
                    <a:schemeClr val="tx1"/>
                  </a:glow>
                </a:effectLst>
                <a:latin typeface="Microsoft YaHei UI" panose="020B0503020204020204" pitchFamily="34" charset="-122"/>
                <a:ea typeface="Microsoft YaHei UI" panose="020B0503020204020204" pitchFamily="34" charset="-122"/>
              </a:rPr>
              <a:t>)</a:t>
            </a:r>
            <a:r>
              <a:rPr lang="zh-CN" altLang="en-US" sz="4000" b="1" dirty="0">
                <a:effectLst>
                  <a:glow rad="127000">
                    <a:schemeClr val="tx1"/>
                  </a:glow>
                </a:effectLst>
                <a:latin typeface="Microsoft YaHei UI" panose="020B0503020204020204" pitchFamily="34" charset="-122"/>
                <a:ea typeface="Microsoft YaHei UI" panose="020B0503020204020204" pitchFamily="34" charset="-122"/>
              </a:rPr>
              <a:t>。</a:t>
            </a:r>
            <a:endParaRPr lang="en-US" sz="4000" b="1" dirty="0">
              <a:effectLst>
                <a:glow rad="127000">
                  <a:schemeClr val="tx1"/>
                </a:glow>
              </a:effectLst>
              <a:latin typeface="Microsoft YaHei UI" panose="020B0503020204020204" pitchFamily="34" charset="-122"/>
              <a:ea typeface="Microsoft YaHei UI" panose="020B0503020204020204" pitchFamily="34" charset="-122"/>
            </a:endParaRPr>
          </a:p>
        </p:txBody>
      </p:sp>
      <p:sp>
        <p:nvSpPr>
          <p:cNvPr id="4" name="Rectangle 2">
            <a:extLst>
              <a:ext uri="{FF2B5EF4-FFF2-40B4-BE49-F238E27FC236}">
                <a16:creationId xmlns:a16="http://schemas.microsoft.com/office/drawing/2014/main" id="{2D71B3AB-874F-454B-8DEF-1A66A4C141CE}"/>
              </a:ext>
            </a:extLst>
          </p:cNvPr>
          <p:cNvSpPr txBox="1">
            <a:spLocks noChangeArrowheads="1"/>
          </p:cNvSpPr>
          <p:nvPr/>
        </p:nvSpPr>
        <p:spPr bwMode="auto">
          <a:xfrm>
            <a:off x="-44605" y="2296755"/>
            <a:ext cx="6588224" cy="19390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defPPr>
              <a:defRPr lang="en-US"/>
            </a:defPPr>
            <a:lvl1pPr marL="762000" indent="-762000" eaLnBrk="0" hangingPunct="0">
              <a:defRPr sz="4000" b="1" kern="0">
                <a:solidFill>
                  <a:schemeClr val="bg1"/>
                </a:solidFill>
                <a:effectLst>
                  <a:glow rad="127000">
                    <a:schemeClr val="tx1"/>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762000" marR="0" lvl="0" indent="-76200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mn-cs"/>
              </a:rPr>
              <a:t>II.	</a:t>
            </a:r>
            <a:r>
              <a:rPr kumimoji="0" lang="zh-CN" altLang="en-US" sz="40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mn-cs"/>
              </a:rPr>
              <a:t>在遇见之前知道什么是</a:t>
            </a:r>
            <a:r>
              <a:rPr kumimoji="0" lang="en-US" sz="40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mn-cs"/>
              </a:rPr>
              <a:t> </a:t>
            </a:r>
            <a:r>
              <a:rPr kumimoji="0" lang="zh-CN" altLang="en-US" sz="4000" b="1" i="0" u="none" strike="noStrike" kern="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cs typeface="+mn-cs"/>
              </a:rPr>
              <a:t>假 </a:t>
            </a:r>
            <a:r>
              <a:rPr kumimoji="0" lang="zh-CN" altLang="en-US" sz="40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mn-cs"/>
              </a:rPr>
              <a:t>老师 </a:t>
            </a:r>
            <a:r>
              <a:rPr kumimoji="0" lang="en-US" sz="40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mn-cs"/>
              </a:rPr>
              <a:t>(</a:t>
            </a:r>
            <a:r>
              <a:rPr kumimoji="0" lang="zh-CN" altLang="en-US" sz="40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第二章</a:t>
            </a:r>
            <a:r>
              <a:rPr kumimoji="0" lang="en-US" sz="40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mn-cs"/>
              </a:rPr>
              <a:t>)</a:t>
            </a:r>
            <a:r>
              <a:rPr kumimoji="0" lang="zh-CN" altLang="en-US" sz="40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mn-cs"/>
              </a:rPr>
              <a:t>。</a:t>
            </a:r>
            <a:endParaRPr kumimoji="0" lang="en-US" sz="40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mn-cs"/>
            </a:endParaRPr>
          </a:p>
        </p:txBody>
      </p:sp>
      <p:sp>
        <p:nvSpPr>
          <p:cNvPr id="5" name="Rectangle 2">
            <a:extLst>
              <a:ext uri="{FF2B5EF4-FFF2-40B4-BE49-F238E27FC236}">
                <a16:creationId xmlns:a16="http://schemas.microsoft.com/office/drawing/2014/main" id="{E543F729-387B-054F-957D-B61287B21969}"/>
              </a:ext>
            </a:extLst>
          </p:cNvPr>
          <p:cNvSpPr txBox="1">
            <a:spLocks noChangeArrowheads="1"/>
          </p:cNvSpPr>
          <p:nvPr/>
        </p:nvSpPr>
        <p:spPr bwMode="auto">
          <a:xfrm>
            <a:off x="-44605" y="4543725"/>
            <a:ext cx="7740352" cy="19390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762000" marR="0" lvl="0" indent="-76200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III. </a:t>
            </a:r>
            <a:r>
              <a:rPr kumimoji="0" lang="zh-CN" altLang="en-US" sz="40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知道要以</a:t>
            </a:r>
            <a:r>
              <a:rPr kumimoji="0" lang="zh-CN" altLang="en-US" sz="4000" b="1" i="0" u="none" strike="noStrike" kern="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永恒</a:t>
            </a:r>
            <a:r>
              <a:rPr kumimoji="0" lang="zh-CN" altLang="en-US" sz="40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的角度生活 </a:t>
            </a:r>
            <a:endParaRPr kumimoji="0" lang="en-US" altLang="zh-CN" sz="40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a:p>
            <a:pPr marL="762000" marR="0" lvl="0" indent="-762000" algn="l" defTabSz="914400" rtl="0" eaLnBrk="0" fontAlgn="base" latinLnBrk="0" hangingPunct="0">
              <a:lnSpc>
                <a:spcPct val="100000"/>
              </a:lnSpc>
              <a:spcBef>
                <a:spcPct val="0"/>
              </a:spcBef>
              <a:spcAft>
                <a:spcPct val="0"/>
              </a:spcAft>
              <a:buClrTx/>
              <a:buSzTx/>
              <a:buFontTx/>
              <a:buNone/>
              <a:tabLst/>
              <a:defRPr/>
            </a:pPr>
            <a:r>
              <a:rPr kumimoji="0" lang="en-US" altLang="zh-CN" sz="40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 </a:t>
            </a:r>
            <a:r>
              <a:rPr kumimoji="0" lang="zh-CN" altLang="en-US" sz="40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不是暂时的</a:t>
            </a:r>
            <a:br>
              <a:rPr kumimoji="0" lang="en-US" sz="40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br>
            <a:r>
              <a:rPr kumimoji="0" lang="en-US" sz="40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r>
              <a:rPr kumimoji="0" lang="zh-CN" altLang="en-US" sz="40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第三章</a:t>
            </a:r>
            <a:r>
              <a:rPr kumimoji="0" lang="en-US" sz="40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r>
              <a:rPr kumimoji="0" lang="zh-CN" altLang="en-US" sz="40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endParaRPr kumimoji="0" lang="en-US" sz="40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8" name="Rectangle 2">
            <a:extLst>
              <a:ext uri="{FF2B5EF4-FFF2-40B4-BE49-F238E27FC236}">
                <a16:creationId xmlns:a16="http://schemas.microsoft.com/office/drawing/2014/main" id="{17E4D883-3878-9B44-A895-CFAF7D0CB23F}"/>
              </a:ext>
            </a:extLst>
          </p:cNvPr>
          <p:cNvSpPr txBox="1">
            <a:spLocks noChangeArrowheads="1"/>
          </p:cNvSpPr>
          <p:nvPr/>
        </p:nvSpPr>
        <p:spPr bwMode="auto">
          <a:xfrm>
            <a:off x="5449946" y="-740971"/>
            <a:ext cx="4176464" cy="245894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SG" altLang="en-US" sz="5400" b="1" i="1"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彼得后书</a:t>
            </a:r>
          </a:p>
        </p:txBody>
      </p:sp>
    </p:spTree>
    <p:extLst>
      <p:ext uri="{BB962C8B-B14F-4D97-AF65-F5344CB8AC3E}">
        <p14:creationId xmlns:p14="http://schemas.microsoft.com/office/powerpoint/2010/main" val="269214139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1000" fill="hold"/>
                                        <p:tgtEl>
                                          <p:spTgt spid="8"/>
                                        </p:tgtEl>
                                        <p:attrNameLst>
                                          <p:attrName>ppt_w</p:attrName>
                                        </p:attrNameLst>
                                      </p:cBhvr>
                                      <p:tavLst>
                                        <p:tav tm="0">
                                          <p:val>
                                            <p:fltVal val="0"/>
                                          </p:val>
                                        </p:tav>
                                        <p:tav tm="100000">
                                          <p:val>
                                            <p:strVal val="#ppt_w"/>
                                          </p:val>
                                        </p:tav>
                                      </p:tavLst>
                                    </p:anim>
                                    <p:anim calcmode="lin" valueType="num">
                                      <p:cBhvr>
                                        <p:cTn id="16" dur="1000" fill="hold"/>
                                        <p:tgtEl>
                                          <p:spTgt spid="8"/>
                                        </p:tgtEl>
                                        <p:attrNameLst>
                                          <p:attrName>ppt_h</p:attrName>
                                        </p:attrNameLst>
                                      </p:cBhvr>
                                      <p:tavLst>
                                        <p:tav tm="0">
                                          <p:val>
                                            <p:fltVal val="0"/>
                                          </p:val>
                                        </p:tav>
                                        <p:tav tm="100000">
                                          <p:val>
                                            <p:strVal val="#ppt_h"/>
                                          </p:val>
                                        </p:tav>
                                      </p:tavLst>
                                    </p:anim>
                                    <p:anim calcmode="lin" valueType="num">
                                      <p:cBhvr>
                                        <p:cTn id="17" dur="1000" fill="hold"/>
                                        <p:tgtEl>
                                          <p:spTgt spid="8"/>
                                        </p:tgtEl>
                                        <p:attrNameLst>
                                          <p:attrName>style.rotation</p:attrName>
                                        </p:attrNameLst>
                                      </p:cBhvr>
                                      <p:tavLst>
                                        <p:tav tm="0">
                                          <p:val>
                                            <p:fltVal val="90"/>
                                          </p:val>
                                        </p:tav>
                                        <p:tav tm="100000">
                                          <p:val>
                                            <p:fltVal val="0"/>
                                          </p:val>
                                        </p:tav>
                                      </p:tavLst>
                                    </p:anim>
                                    <p:animEffect transition="in" filter="fade">
                                      <p:cBhvr>
                                        <p:cTn id="18"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8" grpId="0"/>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3"/>
          <p:cNvSpPr>
            <a:spLocks noGrp="1"/>
          </p:cNvSpPr>
          <p:nvPr>
            <p:ph type="dt" sz="quarter" idx="10"/>
          </p:nvPr>
        </p:nvSpPr>
        <p:spPr>
          <a:noFill/>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endParaRPr lang="en-US" altLang="en-US" sz="1400">
              <a:latin typeface="Arial" pitchFamily="34" charset="0"/>
            </a:endParaRPr>
          </a:p>
        </p:txBody>
      </p:sp>
      <p:sp>
        <p:nvSpPr>
          <p:cNvPr id="6"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endParaRPr lang="en-US" altLang="en-US" sz="1400">
              <a:latin typeface="Arial" pitchFamily="34" charset="0"/>
            </a:endParaRPr>
          </a:p>
        </p:txBody>
      </p:sp>
      <p:sp>
        <p:nvSpPr>
          <p:cNvPr id="235522" name="Rectangle 2"/>
          <p:cNvSpPr>
            <a:spLocks noGrp="1" noChangeArrowheads="1"/>
          </p:cNvSpPr>
          <p:nvPr>
            <p:ph type="title"/>
          </p:nvPr>
        </p:nvSpPr>
        <p:spPr>
          <a:xfrm>
            <a:off x="0" y="304800"/>
            <a:ext cx="7696200" cy="1447800"/>
          </a:xfrm>
          <a:effectLst>
            <a:outerShdw blurRad="50800" dist="35921" dir="2700000" algn="ctr" rotWithShape="0">
              <a:schemeClr val="bg1">
                <a:alpha val="74997"/>
              </a:schemeClr>
            </a:outerShdw>
          </a:effectLst>
        </p:spPr>
        <p:txBody>
          <a:bodyPr/>
          <a:lstStyle/>
          <a:p>
            <a:pPr eaLnBrk="1" hangingPunct="1"/>
            <a:r>
              <a:rPr lang="zh-CN" altLang="en-US">
                <a:solidFill>
                  <a:schemeClr val="tx1"/>
                </a:solidFill>
                <a:latin typeface="Piracy" pitchFamily="26" charset="0"/>
                <a:ea typeface="SimSun" pitchFamily="2" charset="-122"/>
              </a:rPr>
              <a:t>一直笑到银行</a:t>
            </a:r>
            <a:r>
              <a:rPr lang="en-US" altLang="ja-JP">
                <a:solidFill>
                  <a:schemeClr val="tx1"/>
                </a:solidFill>
                <a:latin typeface="Lucida Grande" charset="0"/>
              </a:rPr>
              <a:t>…</a:t>
            </a:r>
            <a:endParaRPr lang="en-US" altLang="en-US">
              <a:solidFill>
                <a:schemeClr val="tx1"/>
              </a:solidFill>
              <a:latin typeface="Piracy" pitchFamily="26" charset="0"/>
            </a:endParaRPr>
          </a:p>
        </p:txBody>
      </p:sp>
      <p:sp>
        <p:nvSpPr>
          <p:cNvPr id="235523" name="Rectangle 3"/>
          <p:cNvSpPr>
            <a:spLocks noGrp="1" noChangeArrowheads="1"/>
          </p:cNvSpPr>
          <p:nvPr>
            <p:ph type="body" idx="1"/>
          </p:nvPr>
        </p:nvSpPr>
        <p:spPr>
          <a:xfrm>
            <a:off x="3581400" y="2819400"/>
            <a:ext cx="3962400" cy="3581400"/>
          </a:xfrm>
          <a:effectLst>
            <a:outerShdw blurRad="50800" dist="35921" dir="2700000" algn="ctr" rotWithShape="0">
              <a:schemeClr val="bg1">
                <a:alpha val="74997"/>
              </a:schemeClr>
            </a:outerShdw>
          </a:effectLst>
        </p:spPr>
        <p:txBody>
          <a:bodyPr/>
          <a:lstStyle/>
          <a:p>
            <a:pPr eaLnBrk="1" hangingPunct="1">
              <a:lnSpc>
                <a:spcPct val="90000"/>
              </a:lnSpc>
            </a:pPr>
            <a:r>
              <a:rPr lang="en-US" altLang="en-US" sz="2800">
                <a:latin typeface="Lucida Grande" charset="0"/>
              </a:rPr>
              <a:t>$</a:t>
            </a:r>
            <a:r>
              <a:rPr lang="en-US" altLang="en-US" sz="2800">
                <a:latin typeface="Piracy" pitchFamily="26" charset="0"/>
              </a:rPr>
              <a:t>260 </a:t>
            </a:r>
            <a:r>
              <a:rPr lang="zh-CN" altLang="en-US" sz="2800">
                <a:latin typeface="Piracy" pitchFamily="26" charset="0"/>
                <a:ea typeface="SimSun" pitchFamily="2" charset="-122"/>
              </a:rPr>
              <a:t>百万</a:t>
            </a:r>
            <a:br>
              <a:rPr lang="zh-CN" altLang="en-US" sz="2800">
                <a:latin typeface="Piracy" pitchFamily="26" charset="0"/>
                <a:ea typeface="SimSun" pitchFamily="2" charset="-122"/>
              </a:rPr>
            </a:br>
            <a:r>
              <a:rPr lang="en-US" altLang="en-US" sz="2800">
                <a:latin typeface="Lucida Grande" charset="0"/>
              </a:rPr>
              <a:t>(</a:t>
            </a:r>
            <a:r>
              <a:rPr lang="zh-CN" altLang="en-US" sz="2800">
                <a:latin typeface="Lucida Grande" charset="0"/>
                <a:ea typeface="SimSun" pitchFamily="2" charset="-122"/>
              </a:rPr>
              <a:t>售出</a:t>
            </a:r>
            <a:r>
              <a:rPr lang="en-US" altLang="ja-JP" sz="2800">
                <a:latin typeface="Lucida Grande" charset="0"/>
              </a:rPr>
              <a:t>1</a:t>
            </a:r>
            <a:r>
              <a:rPr lang="zh-CN" altLang="en-US" sz="2800">
                <a:latin typeface="Lucida Grande" charset="0"/>
                <a:ea typeface="SimSun" pitchFamily="2" charset="-122"/>
              </a:rPr>
              <a:t>千二百万本后</a:t>
            </a:r>
            <a:r>
              <a:rPr lang="en-US" altLang="ja-JP" sz="2800">
                <a:latin typeface="Lucida Grande" charset="0"/>
              </a:rPr>
              <a:t>)</a:t>
            </a:r>
            <a:endParaRPr lang="en-US" altLang="ja-JP" sz="2800">
              <a:latin typeface="Piracy" pitchFamily="26" charset="0"/>
            </a:endParaRPr>
          </a:p>
          <a:p>
            <a:pPr eaLnBrk="1" hangingPunct="1">
              <a:lnSpc>
                <a:spcPct val="90000"/>
              </a:lnSpc>
            </a:pPr>
            <a:endParaRPr lang="en-US" altLang="en-US" sz="2800">
              <a:latin typeface="Piracy" pitchFamily="26" charset="0"/>
            </a:endParaRPr>
          </a:p>
          <a:p>
            <a:pPr eaLnBrk="1" hangingPunct="1">
              <a:lnSpc>
                <a:spcPct val="90000"/>
              </a:lnSpc>
            </a:pPr>
            <a:r>
              <a:rPr lang="zh-CN" altLang="en-US" sz="2800">
                <a:latin typeface="Lucida Grande" charset="0"/>
                <a:ea typeface="SimSun" pitchFamily="2" charset="-122"/>
              </a:rPr>
              <a:t>四千万本售出</a:t>
            </a:r>
            <a:r>
              <a:rPr lang="en-US" altLang="ja-JP" sz="2800">
                <a:latin typeface="Lucida Grande" charset="0"/>
              </a:rPr>
              <a:t>(</a:t>
            </a:r>
            <a:r>
              <a:rPr lang="zh-CN" altLang="en-US" sz="2800">
                <a:latin typeface="Lucida Grande" charset="0"/>
                <a:ea typeface="SimSun" pitchFamily="2" charset="-122"/>
              </a:rPr>
              <a:t>十一月 </a:t>
            </a:r>
            <a:r>
              <a:rPr lang="en-US" altLang="ja-JP" sz="2800">
                <a:latin typeface="Lucida Grande" charset="0"/>
              </a:rPr>
              <a:t>05)</a:t>
            </a:r>
            <a:r>
              <a:rPr lang="en-US" altLang="ja-JP" sz="2800">
                <a:latin typeface="Piracy" pitchFamily="26" charset="0"/>
              </a:rPr>
              <a:t>!</a:t>
            </a:r>
            <a:endParaRPr lang="en-US" altLang="en-US" sz="2800">
              <a:latin typeface="Piracy" pitchFamily="26" charset="0"/>
            </a:endParaRPr>
          </a:p>
        </p:txBody>
      </p:sp>
      <p:pic>
        <p:nvPicPr>
          <p:cNvPr id="23347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828800"/>
            <a:ext cx="3244850" cy="5029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35522"/>
                                        </p:tgtEl>
                                        <p:attrNameLst>
                                          <p:attrName>style.visibility</p:attrName>
                                        </p:attrNameLst>
                                      </p:cBhvr>
                                      <p:to>
                                        <p:strVal val="visible"/>
                                      </p:to>
                                    </p:set>
                                    <p:animEffect transition="in" filter="wipe(down)">
                                      <p:cBhvr>
                                        <p:cTn id="7" dur="1000"/>
                                        <p:tgtEl>
                                          <p:spTgt spid="235522"/>
                                        </p:tgtEl>
                                      </p:cBhvr>
                                    </p:animEffect>
                                  </p:childTnLst>
                                </p:cTn>
                              </p:par>
                            </p:childTnLst>
                          </p:cTn>
                        </p:par>
                        <p:par>
                          <p:cTn id="8" fill="hold" nodeType="afterGroup">
                            <p:stCondLst>
                              <p:cond delay="1000"/>
                            </p:stCondLst>
                            <p:childTnLst>
                              <p:par>
                                <p:cTn id="9" presetID="22" presetClass="entr" presetSubtype="4" fill="hold" grpId="0" nodeType="afterEffect">
                                  <p:stCondLst>
                                    <p:cond delay="0"/>
                                  </p:stCondLst>
                                  <p:childTnLst>
                                    <p:set>
                                      <p:cBhvr>
                                        <p:cTn id="10" dur="1" fill="hold">
                                          <p:stCondLst>
                                            <p:cond delay="0"/>
                                          </p:stCondLst>
                                        </p:cTn>
                                        <p:tgtEl>
                                          <p:spTgt spid="235523">
                                            <p:txEl>
                                              <p:pRg st="0" end="0"/>
                                            </p:txEl>
                                          </p:spTgt>
                                        </p:tgtEl>
                                        <p:attrNameLst>
                                          <p:attrName>style.visibility</p:attrName>
                                        </p:attrNameLst>
                                      </p:cBhvr>
                                      <p:to>
                                        <p:strVal val="visible"/>
                                      </p:to>
                                    </p:set>
                                    <p:animEffect transition="in" filter="wipe(down)">
                                      <p:cBhvr>
                                        <p:cTn id="11" dur="1000"/>
                                        <p:tgtEl>
                                          <p:spTgt spid="235523">
                                            <p:txEl>
                                              <p:pRg st="0" end="0"/>
                                            </p:txEl>
                                          </p:spTgt>
                                        </p:tgtEl>
                                      </p:cBhvr>
                                    </p:animEffect>
                                  </p:childTnLst>
                                </p:cTn>
                              </p:par>
                            </p:childTnLst>
                          </p:cTn>
                        </p:par>
                        <p:par>
                          <p:cTn id="12" fill="hold" nodeType="afterGroup">
                            <p:stCondLst>
                              <p:cond delay="2000"/>
                            </p:stCondLst>
                            <p:childTnLst>
                              <p:par>
                                <p:cTn id="13" presetID="22" presetClass="entr" presetSubtype="4" fill="hold" grpId="0" nodeType="afterEffect">
                                  <p:stCondLst>
                                    <p:cond delay="0"/>
                                  </p:stCondLst>
                                  <p:childTnLst>
                                    <p:set>
                                      <p:cBhvr>
                                        <p:cTn id="14" dur="1" fill="hold">
                                          <p:stCondLst>
                                            <p:cond delay="0"/>
                                          </p:stCondLst>
                                        </p:cTn>
                                        <p:tgtEl>
                                          <p:spTgt spid="235523">
                                            <p:txEl>
                                              <p:pRg st="2" end="2"/>
                                            </p:txEl>
                                          </p:spTgt>
                                        </p:tgtEl>
                                        <p:attrNameLst>
                                          <p:attrName>style.visibility</p:attrName>
                                        </p:attrNameLst>
                                      </p:cBhvr>
                                      <p:to>
                                        <p:strVal val="visible"/>
                                      </p:to>
                                    </p:set>
                                    <p:animEffect transition="in" filter="wipe(down)">
                                      <p:cBhvr>
                                        <p:cTn id="15" dur="1000"/>
                                        <p:tgtEl>
                                          <p:spTgt spid="23552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22" grpId="0"/>
      <p:bldP spid="235523" grpId="0" build="p"/>
    </p:bldLst>
  </p:timing>
</p:sld>
</file>

<file path=ppt/slides/slide16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35522" name="Rectangle 2"/>
          <p:cNvSpPr>
            <a:spLocks noGrp="1" noChangeArrowheads="1"/>
          </p:cNvSpPr>
          <p:nvPr>
            <p:ph type="title"/>
          </p:nvPr>
        </p:nvSpPr>
        <p:spPr>
          <a:xfrm>
            <a:off x="5486400" y="0"/>
            <a:ext cx="3657600" cy="1371600"/>
          </a:xfrm>
        </p:spPr>
        <p:txBody>
          <a:bodyPr/>
          <a:lstStyle/>
          <a:p>
            <a:pPr eaLnBrk="1" hangingPunct="1"/>
            <a:r>
              <a:rPr lang="en-US" altLang="en-US" sz="3600">
                <a:solidFill>
                  <a:schemeClr val="bg1"/>
                </a:solidFill>
                <a:latin typeface="Coolvetica" charset="0"/>
              </a:rPr>
              <a:t>44 </a:t>
            </a:r>
            <a:r>
              <a:rPr lang="zh-CN" altLang="en-US" sz="3600">
                <a:solidFill>
                  <a:schemeClr val="bg1"/>
                </a:solidFill>
                <a:latin typeface="Coolvetica" charset="0"/>
                <a:ea typeface="SimSun" pitchFamily="2" charset="-122"/>
              </a:rPr>
              <a:t>种语言</a:t>
            </a:r>
            <a:r>
              <a:rPr lang="en-US" altLang="ja-JP" sz="3600">
                <a:solidFill>
                  <a:schemeClr val="bg1"/>
                </a:solidFill>
                <a:latin typeface="Coolvetica" charset="0"/>
              </a:rPr>
              <a:t>!</a:t>
            </a:r>
            <a:endParaRPr lang="en-US" altLang="en-US" sz="3600"/>
          </a:p>
        </p:txBody>
      </p:sp>
      <p:pic>
        <p:nvPicPr>
          <p:cNvPr id="2375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143000"/>
            <a:ext cx="3835400" cy="571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37572" name="Picture 4"/>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5768975" y="1600200"/>
            <a:ext cx="3375025" cy="5257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37573" name="Picture 5"/>
          <p:cNvPicPr>
            <a:picLocks noGrp="1" noChangeAspect="1" noChangeArrowheads="1"/>
          </p:cNvPicPr>
          <p:nvPr>
            <p:ph idx="1"/>
          </p:nvPr>
        </p:nvPicPr>
        <p:blipFill>
          <a:blip r:embed="rId6" cstate="screen">
            <a:extLst>
              <a:ext uri="{28A0092B-C50C-407E-A947-70E740481C1C}">
                <a14:useLocalDpi xmlns:a14="http://schemas.microsoft.com/office/drawing/2010/main" val="0"/>
              </a:ext>
            </a:extLst>
          </a:blip>
          <a:srcRect/>
          <a:stretch>
            <a:fillRect/>
          </a:stretch>
        </p:blipFill>
        <p:spPr>
          <a:xfrm>
            <a:off x="2514600" y="0"/>
            <a:ext cx="2636838" cy="4038600"/>
          </a:xfrm>
        </p:spPr>
      </p:pic>
      <p:pic>
        <p:nvPicPr>
          <p:cNvPr id="237574"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48000" y="3048000"/>
            <a:ext cx="3035300" cy="3441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37575"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76800" y="990600"/>
            <a:ext cx="2133600" cy="2133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overrideClrMapping bg1="lt1" tx1="dk1" bg2="lt2" tx2="dk2" accent1="accent1" accent2="accent2" accent3="accent3" accent4="accent4" accent5="accent5" accent6="accent6" hlink="hlink" folHlink="folHlink"/>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nodeType="afterEffect">
                                  <p:stCondLst>
                                    <p:cond delay="0"/>
                                  </p:stCondLst>
                                  <p:iterate type="lt">
                                    <p:tmPct val="5000"/>
                                  </p:iterate>
                                  <p:childTnLst>
                                    <p:set>
                                      <p:cBhvr>
                                        <p:cTn id="6" dur="1" fill="hold">
                                          <p:stCondLst>
                                            <p:cond delay="0"/>
                                          </p:stCondLst>
                                        </p:cTn>
                                        <p:tgtEl>
                                          <p:spTgt spid="237573"/>
                                        </p:tgtEl>
                                        <p:attrNameLst>
                                          <p:attrName>style.visibility</p:attrName>
                                        </p:attrNameLst>
                                      </p:cBhvr>
                                      <p:to>
                                        <p:strVal val="visible"/>
                                      </p:to>
                                    </p:set>
                                    <p:anim calcmode="lin" valueType="num">
                                      <p:cBhvr>
                                        <p:cTn id="7" dur="1000" fill="hold"/>
                                        <p:tgtEl>
                                          <p:spTgt spid="237573"/>
                                        </p:tgtEl>
                                        <p:attrNameLst>
                                          <p:attrName>ppt_w</p:attrName>
                                        </p:attrNameLst>
                                      </p:cBhvr>
                                      <p:tavLst>
                                        <p:tav tm="0">
                                          <p:val>
                                            <p:fltVal val="0"/>
                                          </p:val>
                                        </p:tav>
                                        <p:tav tm="100000">
                                          <p:val>
                                            <p:strVal val="#ppt_w"/>
                                          </p:val>
                                        </p:tav>
                                      </p:tavLst>
                                    </p:anim>
                                    <p:anim calcmode="lin" valueType="num">
                                      <p:cBhvr>
                                        <p:cTn id="8" dur="1000" fill="hold"/>
                                        <p:tgtEl>
                                          <p:spTgt spid="237573"/>
                                        </p:tgtEl>
                                        <p:attrNameLst>
                                          <p:attrName>ppt_h</p:attrName>
                                        </p:attrNameLst>
                                      </p:cBhvr>
                                      <p:tavLst>
                                        <p:tav tm="0">
                                          <p:val>
                                            <p:fltVal val="0"/>
                                          </p:val>
                                        </p:tav>
                                        <p:tav tm="100000">
                                          <p:val>
                                            <p:strVal val="#ppt_h"/>
                                          </p:val>
                                        </p:tav>
                                      </p:tavLst>
                                    </p:anim>
                                    <p:anim calcmode="lin" valueType="num">
                                      <p:cBhvr>
                                        <p:cTn id="9" dur="1000" fill="hold"/>
                                        <p:tgtEl>
                                          <p:spTgt spid="237573"/>
                                        </p:tgtEl>
                                        <p:attrNameLst>
                                          <p:attrName>style.rotation</p:attrName>
                                        </p:attrNameLst>
                                      </p:cBhvr>
                                      <p:tavLst>
                                        <p:tav tm="0">
                                          <p:val>
                                            <p:fltVal val="90"/>
                                          </p:val>
                                        </p:tav>
                                        <p:tav tm="100000">
                                          <p:val>
                                            <p:fltVal val="0"/>
                                          </p:val>
                                        </p:tav>
                                      </p:tavLst>
                                    </p:anim>
                                    <p:animEffect transition="in" filter="fade">
                                      <p:cBhvr>
                                        <p:cTn id="10" dur="1000"/>
                                        <p:tgtEl>
                                          <p:spTgt spid="237573"/>
                                        </p:tgtEl>
                                      </p:cBhvr>
                                    </p:animEffect>
                                  </p:childTnLst>
                                </p:cTn>
                              </p:par>
                            </p:childTnLst>
                          </p:cTn>
                        </p:par>
                        <p:par>
                          <p:cTn id="11" fill="hold" nodeType="afterGroup">
                            <p:stCondLst>
                              <p:cond delay="1000"/>
                            </p:stCondLst>
                            <p:childTnLst>
                              <p:par>
                                <p:cTn id="12" presetID="31" presetClass="entr" presetSubtype="0" fill="hold" nodeType="afterEffect">
                                  <p:stCondLst>
                                    <p:cond delay="0"/>
                                  </p:stCondLst>
                                  <p:iterate type="lt">
                                    <p:tmPct val="5000"/>
                                  </p:iterate>
                                  <p:childTnLst>
                                    <p:set>
                                      <p:cBhvr>
                                        <p:cTn id="13" dur="1" fill="hold">
                                          <p:stCondLst>
                                            <p:cond delay="0"/>
                                          </p:stCondLst>
                                        </p:cTn>
                                        <p:tgtEl>
                                          <p:spTgt spid="237575"/>
                                        </p:tgtEl>
                                        <p:attrNameLst>
                                          <p:attrName>style.visibility</p:attrName>
                                        </p:attrNameLst>
                                      </p:cBhvr>
                                      <p:to>
                                        <p:strVal val="visible"/>
                                      </p:to>
                                    </p:set>
                                    <p:anim calcmode="lin" valueType="num">
                                      <p:cBhvr>
                                        <p:cTn id="14" dur="1000" fill="hold"/>
                                        <p:tgtEl>
                                          <p:spTgt spid="237575"/>
                                        </p:tgtEl>
                                        <p:attrNameLst>
                                          <p:attrName>ppt_w</p:attrName>
                                        </p:attrNameLst>
                                      </p:cBhvr>
                                      <p:tavLst>
                                        <p:tav tm="0">
                                          <p:val>
                                            <p:fltVal val="0"/>
                                          </p:val>
                                        </p:tav>
                                        <p:tav tm="100000">
                                          <p:val>
                                            <p:strVal val="#ppt_w"/>
                                          </p:val>
                                        </p:tav>
                                      </p:tavLst>
                                    </p:anim>
                                    <p:anim calcmode="lin" valueType="num">
                                      <p:cBhvr>
                                        <p:cTn id="15" dur="1000" fill="hold"/>
                                        <p:tgtEl>
                                          <p:spTgt spid="237575"/>
                                        </p:tgtEl>
                                        <p:attrNameLst>
                                          <p:attrName>ppt_h</p:attrName>
                                        </p:attrNameLst>
                                      </p:cBhvr>
                                      <p:tavLst>
                                        <p:tav tm="0">
                                          <p:val>
                                            <p:fltVal val="0"/>
                                          </p:val>
                                        </p:tav>
                                        <p:tav tm="100000">
                                          <p:val>
                                            <p:strVal val="#ppt_h"/>
                                          </p:val>
                                        </p:tav>
                                      </p:tavLst>
                                    </p:anim>
                                    <p:anim calcmode="lin" valueType="num">
                                      <p:cBhvr>
                                        <p:cTn id="16" dur="1000" fill="hold"/>
                                        <p:tgtEl>
                                          <p:spTgt spid="237575"/>
                                        </p:tgtEl>
                                        <p:attrNameLst>
                                          <p:attrName>style.rotation</p:attrName>
                                        </p:attrNameLst>
                                      </p:cBhvr>
                                      <p:tavLst>
                                        <p:tav tm="0">
                                          <p:val>
                                            <p:fltVal val="90"/>
                                          </p:val>
                                        </p:tav>
                                        <p:tav tm="100000">
                                          <p:val>
                                            <p:fltVal val="0"/>
                                          </p:val>
                                        </p:tav>
                                      </p:tavLst>
                                    </p:anim>
                                    <p:animEffect transition="in" filter="fade">
                                      <p:cBhvr>
                                        <p:cTn id="17" dur="1000"/>
                                        <p:tgtEl>
                                          <p:spTgt spid="237575"/>
                                        </p:tgtEl>
                                      </p:cBhvr>
                                    </p:animEffect>
                                  </p:childTnLst>
                                </p:cTn>
                              </p:par>
                            </p:childTnLst>
                          </p:cTn>
                        </p:par>
                        <p:par>
                          <p:cTn id="18" fill="hold" nodeType="afterGroup">
                            <p:stCondLst>
                              <p:cond delay="2000"/>
                            </p:stCondLst>
                            <p:childTnLst>
                              <p:par>
                                <p:cTn id="19" presetID="31" presetClass="entr" presetSubtype="0" fill="hold" nodeType="afterEffect">
                                  <p:stCondLst>
                                    <p:cond delay="0"/>
                                  </p:stCondLst>
                                  <p:iterate type="lt">
                                    <p:tmPct val="5000"/>
                                  </p:iterate>
                                  <p:childTnLst>
                                    <p:set>
                                      <p:cBhvr>
                                        <p:cTn id="20" dur="1" fill="hold">
                                          <p:stCondLst>
                                            <p:cond delay="0"/>
                                          </p:stCondLst>
                                        </p:cTn>
                                        <p:tgtEl>
                                          <p:spTgt spid="237571"/>
                                        </p:tgtEl>
                                        <p:attrNameLst>
                                          <p:attrName>style.visibility</p:attrName>
                                        </p:attrNameLst>
                                      </p:cBhvr>
                                      <p:to>
                                        <p:strVal val="visible"/>
                                      </p:to>
                                    </p:set>
                                    <p:anim calcmode="lin" valueType="num">
                                      <p:cBhvr>
                                        <p:cTn id="21" dur="1000" fill="hold"/>
                                        <p:tgtEl>
                                          <p:spTgt spid="237571"/>
                                        </p:tgtEl>
                                        <p:attrNameLst>
                                          <p:attrName>ppt_w</p:attrName>
                                        </p:attrNameLst>
                                      </p:cBhvr>
                                      <p:tavLst>
                                        <p:tav tm="0">
                                          <p:val>
                                            <p:fltVal val="0"/>
                                          </p:val>
                                        </p:tav>
                                        <p:tav tm="100000">
                                          <p:val>
                                            <p:strVal val="#ppt_w"/>
                                          </p:val>
                                        </p:tav>
                                      </p:tavLst>
                                    </p:anim>
                                    <p:anim calcmode="lin" valueType="num">
                                      <p:cBhvr>
                                        <p:cTn id="22" dur="1000" fill="hold"/>
                                        <p:tgtEl>
                                          <p:spTgt spid="237571"/>
                                        </p:tgtEl>
                                        <p:attrNameLst>
                                          <p:attrName>ppt_h</p:attrName>
                                        </p:attrNameLst>
                                      </p:cBhvr>
                                      <p:tavLst>
                                        <p:tav tm="0">
                                          <p:val>
                                            <p:fltVal val="0"/>
                                          </p:val>
                                        </p:tav>
                                        <p:tav tm="100000">
                                          <p:val>
                                            <p:strVal val="#ppt_h"/>
                                          </p:val>
                                        </p:tav>
                                      </p:tavLst>
                                    </p:anim>
                                    <p:anim calcmode="lin" valueType="num">
                                      <p:cBhvr>
                                        <p:cTn id="23" dur="1000" fill="hold"/>
                                        <p:tgtEl>
                                          <p:spTgt spid="237571"/>
                                        </p:tgtEl>
                                        <p:attrNameLst>
                                          <p:attrName>style.rotation</p:attrName>
                                        </p:attrNameLst>
                                      </p:cBhvr>
                                      <p:tavLst>
                                        <p:tav tm="0">
                                          <p:val>
                                            <p:fltVal val="90"/>
                                          </p:val>
                                        </p:tav>
                                        <p:tav tm="100000">
                                          <p:val>
                                            <p:fltVal val="0"/>
                                          </p:val>
                                        </p:tav>
                                      </p:tavLst>
                                    </p:anim>
                                    <p:animEffect transition="in" filter="fade">
                                      <p:cBhvr>
                                        <p:cTn id="24" dur="1000"/>
                                        <p:tgtEl>
                                          <p:spTgt spid="237571"/>
                                        </p:tgtEl>
                                      </p:cBhvr>
                                    </p:animEffect>
                                  </p:childTnLst>
                                </p:cTn>
                              </p:par>
                            </p:childTnLst>
                          </p:cTn>
                        </p:par>
                        <p:par>
                          <p:cTn id="25" fill="hold" nodeType="afterGroup">
                            <p:stCondLst>
                              <p:cond delay="3000"/>
                            </p:stCondLst>
                            <p:childTnLst>
                              <p:par>
                                <p:cTn id="26" presetID="31" presetClass="entr" presetSubtype="0" fill="hold" nodeType="afterEffect">
                                  <p:stCondLst>
                                    <p:cond delay="0"/>
                                  </p:stCondLst>
                                  <p:iterate type="lt">
                                    <p:tmPct val="5000"/>
                                  </p:iterate>
                                  <p:childTnLst>
                                    <p:set>
                                      <p:cBhvr>
                                        <p:cTn id="27" dur="1" fill="hold">
                                          <p:stCondLst>
                                            <p:cond delay="0"/>
                                          </p:stCondLst>
                                        </p:cTn>
                                        <p:tgtEl>
                                          <p:spTgt spid="237572"/>
                                        </p:tgtEl>
                                        <p:attrNameLst>
                                          <p:attrName>style.visibility</p:attrName>
                                        </p:attrNameLst>
                                      </p:cBhvr>
                                      <p:to>
                                        <p:strVal val="visible"/>
                                      </p:to>
                                    </p:set>
                                    <p:anim calcmode="lin" valueType="num">
                                      <p:cBhvr>
                                        <p:cTn id="28" dur="1000" fill="hold"/>
                                        <p:tgtEl>
                                          <p:spTgt spid="237572"/>
                                        </p:tgtEl>
                                        <p:attrNameLst>
                                          <p:attrName>ppt_w</p:attrName>
                                        </p:attrNameLst>
                                      </p:cBhvr>
                                      <p:tavLst>
                                        <p:tav tm="0">
                                          <p:val>
                                            <p:fltVal val="0"/>
                                          </p:val>
                                        </p:tav>
                                        <p:tav tm="100000">
                                          <p:val>
                                            <p:strVal val="#ppt_w"/>
                                          </p:val>
                                        </p:tav>
                                      </p:tavLst>
                                    </p:anim>
                                    <p:anim calcmode="lin" valueType="num">
                                      <p:cBhvr>
                                        <p:cTn id="29" dur="1000" fill="hold"/>
                                        <p:tgtEl>
                                          <p:spTgt spid="237572"/>
                                        </p:tgtEl>
                                        <p:attrNameLst>
                                          <p:attrName>ppt_h</p:attrName>
                                        </p:attrNameLst>
                                      </p:cBhvr>
                                      <p:tavLst>
                                        <p:tav tm="0">
                                          <p:val>
                                            <p:fltVal val="0"/>
                                          </p:val>
                                        </p:tav>
                                        <p:tav tm="100000">
                                          <p:val>
                                            <p:strVal val="#ppt_h"/>
                                          </p:val>
                                        </p:tav>
                                      </p:tavLst>
                                    </p:anim>
                                    <p:anim calcmode="lin" valueType="num">
                                      <p:cBhvr>
                                        <p:cTn id="30" dur="1000" fill="hold"/>
                                        <p:tgtEl>
                                          <p:spTgt spid="237572"/>
                                        </p:tgtEl>
                                        <p:attrNameLst>
                                          <p:attrName>style.rotation</p:attrName>
                                        </p:attrNameLst>
                                      </p:cBhvr>
                                      <p:tavLst>
                                        <p:tav tm="0">
                                          <p:val>
                                            <p:fltVal val="90"/>
                                          </p:val>
                                        </p:tav>
                                        <p:tav tm="100000">
                                          <p:val>
                                            <p:fltVal val="0"/>
                                          </p:val>
                                        </p:tav>
                                      </p:tavLst>
                                    </p:anim>
                                    <p:animEffect transition="in" filter="fade">
                                      <p:cBhvr>
                                        <p:cTn id="31" dur="1000"/>
                                        <p:tgtEl>
                                          <p:spTgt spid="237572"/>
                                        </p:tgtEl>
                                      </p:cBhvr>
                                    </p:animEffect>
                                  </p:childTnLst>
                                </p:cTn>
                              </p:par>
                            </p:childTnLst>
                          </p:cTn>
                        </p:par>
                        <p:par>
                          <p:cTn id="32" fill="hold" nodeType="afterGroup">
                            <p:stCondLst>
                              <p:cond delay="4000"/>
                            </p:stCondLst>
                            <p:childTnLst>
                              <p:par>
                                <p:cTn id="33" presetID="31" presetClass="entr" presetSubtype="0" fill="hold" nodeType="afterEffect">
                                  <p:stCondLst>
                                    <p:cond delay="0"/>
                                  </p:stCondLst>
                                  <p:iterate type="lt">
                                    <p:tmPct val="5000"/>
                                  </p:iterate>
                                  <p:childTnLst>
                                    <p:set>
                                      <p:cBhvr>
                                        <p:cTn id="34" dur="1" fill="hold">
                                          <p:stCondLst>
                                            <p:cond delay="0"/>
                                          </p:stCondLst>
                                        </p:cTn>
                                        <p:tgtEl>
                                          <p:spTgt spid="237574"/>
                                        </p:tgtEl>
                                        <p:attrNameLst>
                                          <p:attrName>style.visibility</p:attrName>
                                        </p:attrNameLst>
                                      </p:cBhvr>
                                      <p:to>
                                        <p:strVal val="visible"/>
                                      </p:to>
                                    </p:set>
                                    <p:anim calcmode="lin" valueType="num">
                                      <p:cBhvr>
                                        <p:cTn id="35" dur="1000" fill="hold"/>
                                        <p:tgtEl>
                                          <p:spTgt spid="237574"/>
                                        </p:tgtEl>
                                        <p:attrNameLst>
                                          <p:attrName>ppt_w</p:attrName>
                                        </p:attrNameLst>
                                      </p:cBhvr>
                                      <p:tavLst>
                                        <p:tav tm="0">
                                          <p:val>
                                            <p:fltVal val="0"/>
                                          </p:val>
                                        </p:tav>
                                        <p:tav tm="100000">
                                          <p:val>
                                            <p:strVal val="#ppt_w"/>
                                          </p:val>
                                        </p:tav>
                                      </p:tavLst>
                                    </p:anim>
                                    <p:anim calcmode="lin" valueType="num">
                                      <p:cBhvr>
                                        <p:cTn id="36" dur="1000" fill="hold"/>
                                        <p:tgtEl>
                                          <p:spTgt spid="237574"/>
                                        </p:tgtEl>
                                        <p:attrNameLst>
                                          <p:attrName>ppt_h</p:attrName>
                                        </p:attrNameLst>
                                      </p:cBhvr>
                                      <p:tavLst>
                                        <p:tav tm="0">
                                          <p:val>
                                            <p:fltVal val="0"/>
                                          </p:val>
                                        </p:tav>
                                        <p:tav tm="100000">
                                          <p:val>
                                            <p:strVal val="#ppt_h"/>
                                          </p:val>
                                        </p:tav>
                                      </p:tavLst>
                                    </p:anim>
                                    <p:anim calcmode="lin" valueType="num">
                                      <p:cBhvr>
                                        <p:cTn id="37" dur="1000" fill="hold"/>
                                        <p:tgtEl>
                                          <p:spTgt spid="237574"/>
                                        </p:tgtEl>
                                        <p:attrNameLst>
                                          <p:attrName>style.rotation</p:attrName>
                                        </p:attrNameLst>
                                      </p:cBhvr>
                                      <p:tavLst>
                                        <p:tav tm="0">
                                          <p:val>
                                            <p:fltVal val="90"/>
                                          </p:val>
                                        </p:tav>
                                        <p:tav tm="100000">
                                          <p:val>
                                            <p:fltVal val="0"/>
                                          </p:val>
                                        </p:tav>
                                      </p:tavLst>
                                    </p:anim>
                                    <p:animEffect transition="in" filter="fade">
                                      <p:cBhvr>
                                        <p:cTn id="38" dur="1000"/>
                                        <p:tgtEl>
                                          <p:spTgt spid="2375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39618" name="Rectangle 2"/>
          <p:cNvSpPr>
            <a:spLocks noGrp="1" noChangeArrowheads="1"/>
          </p:cNvSpPr>
          <p:nvPr>
            <p:ph type="title"/>
          </p:nvPr>
        </p:nvSpPr>
        <p:spPr>
          <a:effectLst>
            <a:outerShdw blurRad="63500" dist="107763" dir="13500000" algn="ctr" rotWithShape="0">
              <a:srgbClr val="000000">
                <a:alpha val="74997"/>
              </a:srgbClr>
            </a:outerShdw>
          </a:effectLst>
        </p:spPr>
        <p:txBody>
          <a:bodyPr/>
          <a:lstStyle/>
          <a:p>
            <a:pPr eaLnBrk="1" hangingPunct="1"/>
            <a:r>
              <a:rPr lang="zh-CN" altLang="en-US" b="1">
                <a:solidFill>
                  <a:schemeClr val="bg1"/>
                </a:solidFill>
                <a:ea typeface="SimSun" pitchFamily="2" charset="-122"/>
              </a:rPr>
              <a:t>布朗的福音</a:t>
            </a:r>
            <a:endParaRPr lang="zh-CN" altLang="en-US" sz="4800" b="1">
              <a:solidFill>
                <a:schemeClr val="bg1"/>
              </a:solidFill>
              <a:ea typeface="SimSun" pitchFamily="2" charset="-122"/>
            </a:endParaRPr>
          </a:p>
        </p:txBody>
      </p:sp>
      <p:sp>
        <p:nvSpPr>
          <p:cNvPr id="239619" name="Rectangle 3"/>
          <p:cNvSpPr>
            <a:spLocks noGrp="1" noChangeArrowheads="1"/>
          </p:cNvSpPr>
          <p:nvPr>
            <p:ph type="body" idx="1"/>
          </p:nvPr>
        </p:nvSpPr>
        <p:spPr>
          <a:xfrm>
            <a:off x="381000" y="1981200"/>
            <a:ext cx="8458200" cy="4267200"/>
          </a:xfrm>
          <a:effectLst/>
        </p:spPr>
        <p:txBody>
          <a:bodyPr/>
          <a:lstStyle/>
          <a:p>
            <a:pPr eaLnBrk="1" hangingPunct="1"/>
            <a:r>
              <a:rPr lang="zh-CN" altLang="en-US" sz="3600" b="1">
                <a:solidFill>
                  <a:schemeClr val="bg1"/>
                </a:solidFill>
                <a:effectLst>
                  <a:glow rad="228600">
                    <a:schemeClr val="accent4">
                      <a:satMod val="175000"/>
                      <a:alpha val="83000"/>
                    </a:schemeClr>
                  </a:glow>
                </a:effectLst>
                <a:ea typeface="SimSun" pitchFamily="2" charset="-122"/>
              </a:rPr>
              <a:t>耶稣娶了</a:t>
            </a:r>
            <a:r>
              <a:rPr lang="ja-JP" altLang="en-US" sz="3600" b="1">
                <a:solidFill>
                  <a:schemeClr val="bg1"/>
                </a:solidFill>
                <a:effectLst>
                  <a:glow rad="228600">
                    <a:schemeClr val="accent4">
                      <a:satMod val="175000"/>
                      <a:alpha val="83000"/>
                    </a:schemeClr>
                  </a:glow>
                </a:effectLst>
                <a:ea typeface="MS PGothic" pitchFamily="34" charset="-128"/>
              </a:rPr>
              <a:t>抹大拉的</a:t>
            </a:r>
            <a:r>
              <a:rPr lang="ja-JP" altLang="en-US" sz="3600" b="1">
                <a:solidFill>
                  <a:schemeClr val="bg1"/>
                </a:solidFill>
                <a:effectLst>
                  <a:glow rad="228600">
                    <a:schemeClr val="accent4">
                      <a:satMod val="175000"/>
                      <a:alpha val="83000"/>
                    </a:schemeClr>
                  </a:glow>
                </a:effectLst>
                <a:ea typeface="华文细黑" charset="-122"/>
              </a:rPr>
              <a:t>马</a:t>
            </a:r>
            <a:r>
              <a:rPr lang="ja-JP" altLang="en-US" sz="3600" b="1">
                <a:solidFill>
                  <a:schemeClr val="bg1"/>
                </a:solidFill>
                <a:effectLst>
                  <a:glow rad="228600">
                    <a:schemeClr val="accent4">
                      <a:satMod val="175000"/>
                      <a:alpha val="83000"/>
                    </a:schemeClr>
                  </a:glow>
                </a:effectLst>
                <a:ea typeface="MS PGothic" pitchFamily="34" charset="-128"/>
              </a:rPr>
              <a:t>利</a:t>
            </a:r>
            <a:r>
              <a:rPr lang="ja-JP" altLang="en-US" sz="3600" b="1">
                <a:solidFill>
                  <a:schemeClr val="bg1"/>
                </a:solidFill>
                <a:effectLst>
                  <a:glow rad="228600">
                    <a:schemeClr val="accent4">
                      <a:satMod val="175000"/>
                      <a:alpha val="83000"/>
                    </a:schemeClr>
                  </a:glow>
                </a:effectLst>
                <a:ea typeface="华文细黑" charset="-122"/>
              </a:rPr>
              <a:t>亚</a:t>
            </a:r>
            <a:r>
              <a:rPr lang="en-US" altLang="ja-JP" sz="3600" b="1">
                <a:effectLst>
                  <a:glow rad="228600">
                    <a:schemeClr val="accent4">
                      <a:satMod val="175000"/>
                      <a:alpha val="83000"/>
                    </a:schemeClr>
                  </a:glow>
                </a:effectLst>
              </a:rPr>
              <a:t> </a:t>
            </a:r>
            <a:endParaRPr lang="en-US" altLang="ja-JP" sz="3600" b="1">
              <a:solidFill>
                <a:schemeClr val="bg1"/>
              </a:solidFill>
              <a:effectLst>
                <a:glow rad="228600">
                  <a:schemeClr val="accent4">
                    <a:satMod val="175000"/>
                    <a:alpha val="83000"/>
                  </a:schemeClr>
                </a:glow>
              </a:effectLst>
            </a:endParaRPr>
          </a:p>
          <a:p>
            <a:pPr eaLnBrk="1" hangingPunct="1"/>
            <a:r>
              <a:rPr lang="zh-CN" altLang="en-US" sz="3600" b="1">
                <a:solidFill>
                  <a:schemeClr val="bg1"/>
                </a:solidFill>
                <a:effectLst>
                  <a:glow rad="228600">
                    <a:schemeClr val="accent4">
                      <a:satMod val="175000"/>
                      <a:alpha val="83000"/>
                    </a:schemeClr>
                  </a:glow>
                </a:effectLst>
                <a:ea typeface="SimSun" pitchFamily="2" charset="-122"/>
              </a:rPr>
              <a:t>他们的女儿在法国长大</a:t>
            </a:r>
            <a:endParaRPr lang="en-US" altLang="ja-JP" sz="3600" b="1">
              <a:solidFill>
                <a:schemeClr val="bg1"/>
              </a:solidFill>
              <a:effectLst>
                <a:glow rad="228600">
                  <a:schemeClr val="accent4">
                    <a:satMod val="175000"/>
                    <a:alpha val="83000"/>
                  </a:schemeClr>
                </a:glow>
              </a:effectLst>
            </a:endParaRPr>
          </a:p>
          <a:p>
            <a:pPr eaLnBrk="1" hangingPunct="1"/>
            <a:r>
              <a:rPr lang="zh-CN" altLang="en-US" sz="3600" b="1">
                <a:solidFill>
                  <a:schemeClr val="bg1"/>
                </a:solidFill>
                <a:effectLst>
                  <a:glow rad="228600">
                    <a:schemeClr val="accent4">
                      <a:satMod val="175000"/>
                      <a:alpha val="83000"/>
                    </a:schemeClr>
                  </a:glow>
                </a:effectLst>
                <a:ea typeface="SimSun" pitchFamily="2" charset="-122"/>
              </a:rPr>
              <a:t>他的神性在公元</a:t>
            </a:r>
            <a:r>
              <a:rPr lang="en-US" altLang="zh-CN" sz="3600" b="1">
                <a:solidFill>
                  <a:schemeClr val="bg1"/>
                </a:solidFill>
                <a:effectLst>
                  <a:glow rad="228600">
                    <a:schemeClr val="accent4">
                      <a:satMod val="175000"/>
                      <a:alpha val="83000"/>
                    </a:schemeClr>
                  </a:glow>
                </a:effectLst>
                <a:ea typeface="SimSun" pitchFamily="2" charset="-122"/>
              </a:rPr>
              <a:t>325</a:t>
            </a:r>
            <a:r>
              <a:rPr lang="zh-CN" altLang="en-US" sz="3600" b="1">
                <a:solidFill>
                  <a:schemeClr val="bg1"/>
                </a:solidFill>
                <a:effectLst>
                  <a:glow rad="228600">
                    <a:schemeClr val="accent4">
                      <a:satMod val="175000"/>
                      <a:alpha val="83000"/>
                    </a:schemeClr>
                  </a:glow>
                </a:effectLst>
                <a:ea typeface="SimSun" pitchFamily="2" charset="-122"/>
              </a:rPr>
              <a:t>年被虚构</a:t>
            </a:r>
            <a:endParaRPr lang="en-US" altLang="ja-JP" sz="3600" b="1">
              <a:solidFill>
                <a:schemeClr val="bg1"/>
              </a:solidFill>
              <a:effectLst>
                <a:glow rad="228600">
                  <a:schemeClr val="accent4">
                    <a:satMod val="175000"/>
                    <a:alpha val="83000"/>
                  </a:schemeClr>
                </a:glow>
              </a:effectLst>
            </a:endParaRPr>
          </a:p>
          <a:p>
            <a:pPr eaLnBrk="1" hangingPunct="1"/>
            <a:r>
              <a:rPr lang="zh-CN" altLang="en-US" sz="3600" b="1">
                <a:solidFill>
                  <a:schemeClr val="bg1"/>
                </a:solidFill>
                <a:effectLst>
                  <a:glow rad="228600">
                    <a:schemeClr val="accent4">
                      <a:satMod val="175000"/>
                      <a:alpha val="83000"/>
                    </a:schemeClr>
                  </a:glow>
                </a:effectLst>
                <a:ea typeface="SimSun" pitchFamily="2" charset="-122"/>
              </a:rPr>
              <a:t>我们的新约是错误的</a:t>
            </a:r>
            <a:endParaRPr lang="en-US" altLang="ja-JP" sz="3600" b="1">
              <a:solidFill>
                <a:schemeClr val="bg1"/>
              </a:solidFill>
              <a:effectLst>
                <a:glow rad="228600">
                  <a:schemeClr val="accent4">
                    <a:satMod val="175000"/>
                    <a:alpha val="83000"/>
                  </a:schemeClr>
                </a:glow>
              </a:effectLst>
            </a:endParaRPr>
          </a:p>
          <a:p>
            <a:pPr eaLnBrk="1" hangingPunct="1"/>
            <a:r>
              <a:rPr lang="zh-CN" altLang="en-US" sz="3600" b="1">
                <a:solidFill>
                  <a:schemeClr val="bg1"/>
                </a:solidFill>
                <a:effectLst>
                  <a:glow rad="228600">
                    <a:schemeClr val="accent4">
                      <a:satMod val="175000"/>
                      <a:alpha val="83000"/>
                    </a:schemeClr>
                  </a:glow>
                </a:effectLst>
                <a:ea typeface="SimSun" pitchFamily="2" charset="-122"/>
              </a:rPr>
              <a:t>基督教 </a:t>
            </a:r>
            <a:r>
              <a:rPr lang="en-US" altLang="en-US" sz="3600" b="1">
                <a:solidFill>
                  <a:schemeClr val="bg1"/>
                </a:solidFill>
                <a:effectLst>
                  <a:glow rad="228600">
                    <a:schemeClr val="accent4">
                      <a:satMod val="175000"/>
                      <a:alpha val="83000"/>
                    </a:schemeClr>
                  </a:glow>
                </a:effectLst>
              </a:rPr>
              <a:t>= </a:t>
            </a:r>
            <a:r>
              <a:rPr lang="zh-CN" altLang="en-US" sz="3600" b="1">
                <a:solidFill>
                  <a:schemeClr val="bg1"/>
                </a:solidFill>
                <a:effectLst>
                  <a:glow rad="228600">
                    <a:schemeClr val="accent4">
                      <a:satMod val="175000"/>
                      <a:alpha val="83000"/>
                    </a:schemeClr>
                  </a:glow>
                </a:effectLst>
                <a:ea typeface="SimSun" pitchFamily="2" charset="-122"/>
              </a:rPr>
              <a:t>神圣的女性</a:t>
            </a:r>
          </a:p>
          <a:p>
            <a:pPr eaLnBrk="1" hangingPunct="1"/>
            <a:r>
              <a:rPr lang="zh-CN" altLang="en-US" sz="3600" b="1">
                <a:solidFill>
                  <a:schemeClr val="bg1"/>
                </a:solidFill>
                <a:effectLst>
                  <a:glow rad="228600">
                    <a:schemeClr val="accent4">
                      <a:satMod val="175000"/>
                      <a:alpha val="83000"/>
                    </a:schemeClr>
                  </a:glow>
                </a:effectLst>
                <a:ea typeface="SimSun" pitchFamily="2" charset="-122"/>
              </a:rPr>
              <a:t>基督徒掩盖了这一阴谋</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239619">
                                            <p:txEl>
                                              <p:pRg st="0" end="0"/>
                                            </p:txEl>
                                          </p:spTgt>
                                        </p:tgtEl>
                                        <p:attrNameLst>
                                          <p:attrName>style.visibility</p:attrName>
                                        </p:attrNameLst>
                                      </p:cBhvr>
                                      <p:to>
                                        <p:strVal val="visible"/>
                                      </p:to>
                                    </p:set>
                                    <p:animEffect transition="in" filter="strips(downLeft)">
                                      <p:cBhvr>
                                        <p:cTn id="7" dur="500"/>
                                        <p:tgtEl>
                                          <p:spTgt spid="23961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239619">
                                            <p:txEl>
                                              <p:pRg st="1" end="1"/>
                                            </p:txEl>
                                          </p:spTgt>
                                        </p:tgtEl>
                                        <p:attrNameLst>
                                          <p:attrName>style.visibility</p:attrName>
                                        </p:attrNameLst>
                                      </p:cBhvr>
                                      <p:to>
                                        <p:strVal val="visible"/>
                                      </p:to>
                                    </p:set>
                                    <p:animEffect transition="in" filter="strips(downLeft)">
                                      <p:cBhvr>
                                        <p:cTn id="12" dur="500"/>
                                        <p:tgtEl>
                                          <p:spTgt spid="239619">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239619">
                                            <p:txEl>
                                              <p:pRg st="2" end="2"/>
                                            </p:txEl>
                                          </p:spTgt>
                                        </p:tgtEl>
                                        <p:attrNameLst>
                                          <p:attrName>style.visibility</p:attrName>
                                        </p:attrNameLst>
                                      </p:cBhvr>
                                      <p:to>
                                        <p:strVal val="visible"/>
                                      </p:to>
                                    </p:set>
                                    <p:animEffect transition="in" filter="strips(downLeft)">
                                      <p:cBhvr>
                                        <p:cTn id="17" dur="500"/>
                                        <p:tgtEl>
                                          <p:spTgt spid="239619">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8" presetClass="entr" presetSubtype="12" fill="hold" grpId="0" nodeType="clickEffect">
                                  <p:stCondLst>
                                    <p:cond delay="0"/>
                                  </p:stCondLst>
                                  <p:childTnLst>
                                    <p:set>
                                      <p:cBhvr>
                                        <p:cTn id="21" dur="1" fill="hold">
                                          <p:stCondLst>
                                            <p:cond delay="0"/>
                                          </p:stCondLst>
                                        </p:cTn>
                                        <p:tgtEl>
                                          <p:spTgt spid="239619">
                                            <p:txEl>
                                              <p:pRg st="3" end="3"/>
                                            </p:txEl>
                                          </p:spTgt>
                                        </p:tgtEl>
                                        <p:attrNameLst>
                                          <p:attrName>style.visibility</p:attrName>
                                        </p:attrNameLst>
                                      </p:cBhvr>
                                      <p:to>
                                        <p:strVal val="visible"/>
                                      </p:to>
                                    </p:set>
                                    <p:animEffect transition="in" filter="strips(downLeft)">
                                      <p:cBhvr>
                                        <p:cTn id="22" dur="500"/>
                                        <p:tgtEl>
                                          <p:spTgt spid="239619">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8" presetClass="entr" presetSubtype="12" fill="hold" grpId="0" nodeType="clickEffect">
                                  <p:stCondLst>
                                    <p:cond delay="0"/>
                                  </p:stCondLst>
                                  <p:childTnLst>
                                    <p:set>
                                      <p:cBhvr>
                                        <p:cTn id="26" dur="1" fill="hold">
                                          <p:stCondLst>
                                            <p:cond delay="0"/>
                                          </p:stCondLst>
                                        </p:cTn>
                                        <p:tgtEl>
                                          <p:spTgt spid="239619">
                                            <p:txEl>
                                              <p:pRg st="4" end="4"/>
                                            </p:txEl>
                                          </p:spTgt>
                                        </p:tgtEl>
                                        <p:attrNameLst>
                                          <p:attrName>style.visibility</p:attrName>
                                        </p:attrNameLst>
                                      </p:cBhvr>
                                      <p:to>
                                        <p:strVal val="visible"/>
                                      </p:to>
                                    </p:set>
                                    <p:animEffect transition="in" filter="strips(downLeft)">
                                      <p:cBhvr>
                                        <p:cTn id="27" dur="500"/>
                                        <p:tgtEl>
                                          <p:spTgt spid="239619">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8" presetClass="entr" presetSubtype="12" fill="hold" grpId="0" nodeType="clickEffect">
                                  <p:stCondLst>
                                    <p:cond delay="0"/>
                                  </p:stCondLst>
                                  <p:childTnLst>
                                    <p:set>
                                      <p:cBhvr>
                                        <p:cTn id="31" dur="1" fill="hold">
                                          <p:stCondLst>
                                            <p:cond delay="0"/>
                                          </p:stCondLst>
                                        </p:cTn>
                                        <p:tgtEl>
                                          <p:spTgt spid="239619">
                                            <p:txEl>
                                              <p:pRg st="5" end="5"/>
                                            </p:txEl>
                                          </p:spTgt>
                                        </p:tgtEl>
                                        <p:attrNameLst>
                                          <p:attrName>style.visibility</p:attrName>
                                        </p:attrNameLst>
                                      </p:cBhvr>
                                      <p:to>
                                        <p:strVal val="visible"/>
                                      </p:to>
                                    </p:set>
                                    <p:animEffect transition="in" filter="strips(downLeft)">
                                      <p:cBhvr>
                                        <p:cTn id="32" dur="500"/>
                                        <p:tgtEl>
                                          <p:spTgt spid="23961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9619" grpId="0" build="p"/>
    </p:bldLst>
  </p:timing>
</p:sld>
</file>

<file path=ppt/slides/slide1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4613454" y="61586"/>
            <a:ext cx="4562035" cy="1180768"/>
          </a:xfrm>
          <a:effectLst>
            <a:outerShdw blurRad="63500" dist="35921" dir="2700000" algn="ctr" rotWithShape="0">
              <a:schemeClr val="tx2">
                <a:alpha val="74998"/>
              </a:schemeClr>
            </a:outerShdw>
          </a:effectLst>
        </p:spPr>
        <p:txBody>
          <a:bodyPr/>
          <a:lstStyle/>
          <a:p>
            <a:pPr>
              <a:defRPr/>
            </a:pPr>
            <a:r>
              <a:rPr lang="en-US" altLang="zh-CN" sz="4000" b="1" dirty="0">
                <a:effectLst>
                  <a:glow rad="127000">
                    <a:schemeClr val="tx1"/>
                  </a:glow>
                </a:effectLst>
                <a:latin typeface="Arial" charset="0"/>
                <a:ea typeface="ＭＳ Ｐゴシック" charset="0"/>
                <a:cs typeface="ＭＳ Ｐゴシック" charset="0"/>
              </a:rPr>
              <a:t>——</a:t>
            </a:r>
            <a:r>
              <a:rPr lang="zh-CN" altLang="en-US" sz="4000" b="1" dirty="0">
                <a:effectLst>
                  <a:glow rad="127000">
                    <a:schemeClr val="tx1"/>
                  </a:glow>
                </a:effectLst>
                <a:latin typeface="Arial" charset="0"/>
                <a:ea typeface="ＭＳ Ｐゴシック" charset="0"/>
                <a:cs typeface="ＭＳ Ｐゴシック" charset="0"/>
              </a:rPr>
              <a:t>罗伯</a:t>
            </a:r>
            <a:r>
              <a:rPr lang="en-US" altLang="zh-CN" sz="4000" b="1" dirty="0">
                <a:effectLst>
                  <a:glow rad="127000">
                    <a:schemeClr val="tx1"/>
                  </a:glow>
                </a:effectLst>
                <a:latin typeface="Arial" charset="0"/>
                <a:ea typeface="ＭＳ Ｐゴシック" charset="0"/>
                <a:cs typeface="ＭＳ Ｐゴシック" charset="0"/>
              </a:rPr>
              <a:t>·</a:t>
            </a:r>
            <a:r>
              <a:rPr lang="zh-CN" altLang="en-US" sz="4000" b="1" dirty="0">
                <a:effectLst>
                  <a:glow rad="127000">
                    <a:schemeClr val="tx1"/>
                  </a:glow>
                </a:effectLst>
                <a:latin typeface="Arial" charset="0"/>
                <a:ea typeface="ＭＳ Ｐゴシック" charset="0"/>
                <a:cs typeface="ＭＳ Ｐゴシック" charset="0"/>
              </a:rPr>
              <a:t>贝尔</a:t>
            </a:r>
            <a:br>
              <a:rPr lang="zh-CN" altLang="en-US" sz="40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Rob Bell</a:t>
            </a:r>
            <a:endParaRPr lang="en-US" sz="2000" b="1" dirty="0">
              <a:effectLst>
                <a:glow rad="127000">
                  <a:schemeClr val="tx1"/>
                </a:glow>
              </a:effectLst>
              <a:latin typeface="Arial" charset="0"/>
              <a:ea typeface="ＭＳ Ｐゴシック" charset="0"/>
              <a:cs typeface="ＭＳ Ｐゴシック" charset="0"/>
            </a:endParaRPr>
          </a:p>
        </p:txBody>
      </p:sp>
      <p:pic>
        <p:nvPicPr>
          <p:cNvPr id="414722" name="Picture 2">
            <a:extLst>
              <a:ext uri="{FF2B5EF4-FFF2-40B4-BE49-F238E27FC236}">
                <a16:creationId xmlns:a16="http://schemas.microsoft.com/office/drawing/2014/main" id="{FACC4594-034D-EE45-8901-836E931B5D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436" y="0"/>
            <a:ext cx="4562035" cy="6834510"/>
          </a:xfrm>
          <a:prstGeom prst="rect">
            <a:avLst/>
          </a:prstGeom>
          <a:noFill/>
          <a:extLst>
            <a:ext uri="{909E8E84-426E-40DD-AFC4-6F175D3DCCD1}">
              <a14:hiddenFill xmlns:a14="http://schemas.microsoft.com/office/drawing/2010/main">
                <a:solidFill>
                  <a:srgbClr val="FFFFFF"/>
                </a:solidFill>
              </a14:hiddenFill>
            </a:ext>
          </a:extLst>
        </p:spPr>
      </p:pic>
      <p:pic>
        <p:nvPicPr>
          <p:cNvPr id="414724" name="Picture 4">
            <a:extLst>
              <a:ext uri="{FF2B5EF4-FFF2-40B4-BE49-F238E27FC236}">
                <a16:creationId xmlns:a16="http://schemas.microsoft.com/office/drawing/2014/main" id="{B60F81C4-EEE3-0C43-81E5-5440A02A14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48064" y="1221114"/>
            <a:ext cx="3721100" cy="5575300"/>
          </a:xfrm>
          <a:prstGeom prst="rect">
            <a:avLst/>
          </a:prstGeom>
          <a:noFill/>
          <a:extLst>
            <a:ext uri="{909E8E84-426E-40DD-AFC4-6F175D3DCCD1}">
              <a14:hiddenFill xmlns:a14="http://schemas.microsoft.com/office/drawing/2010/main">
                <a:solidFill>
                  <a:srgbClr val="FFFFFF"/>
                </a:solidFill>
              </a14:hiddenFill>
            </a:ext>
          </a:extLst>
        </p:spPr>
      </p:pic>
      <p:sp>
        <p:nvSpPr>
          <p:cNvPr id="2" name="文本框 1">
            <a:extLst>
              <a:ext uri="{FF2B5EF4-FFF2-40B4-BE49-F238E27FC236}">
                <a16:creationId xmlns:a16="http://schemas.microsoft.com/office/drawing/2014/main" id="{1B06DA28-E7BD-227A-A81D-40427564CC15}"/>
              </a:ext>
            </a:extLst>
          </p:cNvPr>
          <p:cNvSpPr txBox="1"/>
          <p:nvPr/>
        </p:nvSpPr>
        <p:spPr>
          <a:xfrm>
            <a:off x="109209" y="1988840"/>
            <a:ext cx="4392488" cy="830997"/>
          </a:xfrm>
          <a:prstGeom prst="rect">
            <a:avLst/>
          </a:prstGeom>
          <a:solidFill>
            <a:schemeClr val="tx1"/>
          </a:solidFill>
        </p:spPr>
        <p:txBody>
          <a:bodyPr wrap="square" rtlCol="0">
            <a:spAutoFit/>
          </a:bodyPr>
          <a:lstStyle/>
          <a:p>
            <a:r>
              <a:rPr lang="zh-CN" altLang="en-US" dirty="0">
                <a:solidFill>
                  <a:schemeClr val="bg1"/>
                </a:solidFill>
              </a:rPr>
              <a:t>一本关于天堂、地狱和每一个曾经生活过的人的命运的书</a:t>
            </a:r>
          </a:p>
        </p:txBody>
      </p:sp>
    </p:spTree>
    <p:extLst>
      <p:ext uri="{BB962C8B-B14F-4D97-AF65-F5344CB8AC3E}">
        <p14:creationId xmlns:p14="http://schemas.microsoft.com/office/powerpoint/2010/main" val="4167025639"/>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3999" cy="769349"/>
          </a:xfrm>
          <a:effectLst>
            <a:outerShdw blurRad="63500" dist="35921" dir="2700000" algn="ctr" rotWithShape="0">
              <a:schemeClr val="tx2">
                <a:alpha val="74998"/>
              </a:schemeClr>
            </a:outerShdw>
          </a:effectLst>
        </p:spPr>
        <p:txBody>
          <a:bodyPr/>
          <a:lstStyle/>
          <a:p>
            <a:pPr>
              <a:defRPr/>
            </a:pPr>
            <a:r>
              <a:rPr lang="zh-CN" altLang="en-US" sz="4800" b="1" dirty="0">
                <a:effectLst>
                  <a:glow rad="127000">
                    <a:schemeClr val="tx1"/>
                  </a:glow>
                </a:effectLst>
                <a:latin typeface="Arial" charset="0"/>
                <a:ea typeface="ＭＳ Ｐゴシック" charset="0"/>
                <a:cs typeface="ＭＳ Ｐゴシック" charset="0"/>
              </a:rPr>
              <a:t>罗伯</a:t>
            </a:r>
            <a:r>
              <a:rPr lang="en-US" altLang="zh-CN" sz="4800" b="1" dirty="0">
                <a:effectLst>
                  <a:glow rad="127000">
                    <a:schemeClr val="tx1"/>
                  </a:glow>
                </a:effectLst>
                <a:latin typeface="Arial" charset="0"/>
                <a:ea typeface="ＭＳ Ｐゴシック" charset="0"/>
                <a:cs typeface="ＭＳ Ｐゴシック" charset="0"/>
              </a:rPr>
              <a:t>·</a:t>
            </a:r>
            <a:r>
              <a:rPr lang="zh-CN" altLang="en-US" sz="4800" b="1" dirty="0">
                <a:effectLst>
                  <a:glow rad="127000">
                    <a:schemeClr val="tx1"/>
                  </a:glow>
                </a:effectLst>
                <a:latin typeface="Arial" charset="0"/>
                <a:ea typeface="ＭＳ Ｐゴシック" charset="0"/>
                <a:cs typeface="ＭＳ Ｐゴシック" charset="0"/>
              </a:rPr>
              <a:t>贝尔的普救论</a:t>
            </a:r>
            <a:r>
              <a:rPr lang="zh-CN" altLang="en-US" sz="4000" b="1" dirty="0">
                <a:effectLst>
                  <a:glow rad="127000">
                    <a:schemeClr val="tx1"/>
                  </a:glow>
                </a:effectLst>
                <a:latin typeface="Arial" charset="0"/>
                <a:ea typeface="ＭＳ Ｐゴシック" charset="0"/>
                <a:cs typeface="ＭＳ Ｐゴシック" charset="0"/>
              </a:rPr>
              <a:t>（</a:t>
            </a:r>
            <a:r>
              <a:rPr lang="en-US" sz="4000" b="1" dirty="0">
                <a:effectLst>
                  <a:glow rad="127000">
                    <a:schemeClr val="tx1"/>
                  </a:glow>
                </a:effectLst>
                <a:latin typeface="Arial" charset="0"/>
                <a:ea typeface="ＭＳ Ｐゴシック" charset="0"/>
                <a:cs typeface="ＭＳ Ｐゴシック" charset="0"/>
              </a:rPr>
              <a:t>Universalism）</a:t>
            </a:r>
            <a:endParaRPr lang="en-US" sz="4800" b="1" dirty="0">
              <a:effectLst>
                <a:glow rad="127000">
                  <a:schemeClr val="tx1"/>
                </a:glow>
              </a:effectLst>
              <a:latin typeface="Arial" charset="0"/>
              <a:ea typeface="ＭＳ Ｐゴシック" charset="0"/>
              <a:cs typeface="ＭＳ Ｐゴシック" charset="0"/>
            </a:endParaRPr>
          </a:p>
        </p:txBody>
      </p:sp>
      <p:pic>
        <p:nvPicPr>
          <p:cNvPr id="416770" name="Picture 2">
            <a:extLst>
              <a:ext uri="{FF2B5EF4-FFF2-40B4-BE49-F238E27FC236}">
                <a16:creationId xmlns:a16="http://schemas.microsoft.com/office/drawing/2014/main" id="{00012BFB-28C7-0D45-972C-A509952361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79525"/>
            <a:ext cx="9144000" cy="429895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2F37A879-4D19-1747-8A11-8826DD9B333F}"/>
              </a:ext>
            </a:extLst>
          </p:cNvPr>
          <p:cNvSpPr txBox="1">
            <a:spLocks noChangeArrowheads="1"/>
          </p:cNvSpPr>
          <p:nvPr/>
        </p:nvSpPr>
        <p:spPr bwMode="auto">
          <a:xfrm>
            <a:off x="3347864" y="1454162"/>
            <a:ext cx="5577994" cy="3949675"/>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8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“自第一间教会以来，在基督教传统的核心，一直有一些人坚持认为：历史并非悲剧性的，地狱并非永恒的，最终爱将战胜一切，并且所有人都会与上帝和好。”</a:t>
            </a:r>
          </a:p>
          <a:p>
            <a:pPr marL="0" marR="0" lvl="0" indent="0" algn="ctr" defTabSz="914400" rtl="0" eaLnBrk="0" fontAlgn="base" latinLnBrk="0" hangingPunct="0">
              <a:lnSpc>
                <a:spcPct val="100000"/>
              </a:lnSpc>
              <a:spcBef>
                <a:spcPct val="0"/>
              </a:spcBef>
              <a:spcAft>
                <a:spcPct val="0"/>
              </a:spcAft>
              <a:buClrTx/>
              <a:buSzTx/>
              <a:buFontTx/>
              <a:buNone/>
              <a:tabLst/>
              <a:defRPr/>
            </a:pPr>
            <a:br>
              <a:rPr kumimoji="0" lang="zh-CN" altLang="en-US" sz="28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br>
            <a:endParaRPr kumimoji="0" lang="zh-CN" altLang="en-US" sz="28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8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a:t>
            </a:r>
            <a:r>
              <a:rPr kumimoji="0" lang="zh-CN" altLang="en-US" sz="28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罗伯</a:t>
            </a:r>
            <a:r>
              <a:rPr kumimoji="0" lang="en-US" altLang="zh-CN" sz="28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a:t>
            </a:r>
            <a:r>
              <a:rPr kumimoji="0" lang="zh-CN" altLang="en-US" sz="28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贝尔</a:t>
            </a:r>
          </a:p>
        </p:txBody>
      </p:sp>
    </p:spTree>
    <p:extLst>
      <p:ext uri="{BB962C8B-B14F-4D97-AF65-F5344CB8AC3E}">
        <p14:creationId xmlns:p14="http://schemas.microsoft.com/office/powerpoint/2010/main" val="517739889"/>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01590CC-64DB-5F4E-B59B-FA1810CB31B3}"/>
              </a:ext>
            </a:extLst>
          </p:cNvPr>
          <p:cNvPicPr>
            <a:picLocks noChangeAspect="1"/>
          </p:cNvPicPr>
          <p:nvPr/>
        </p:nvPicPr>
        <p:blipFill>
          <a:blip r:embed="rId3"/>
          <a:stretch>
            <a:fillRect/>
          </a:stretch>
        </p:blipFill>
        <p:spPr>
          <a:xfrm>
            <a:off x="0" y="1396628"/>
            <a:ext cx="9144000" cy="4590510"/>
          </a:xfrm>
          <a:prstGeom prst="rect">
            <a:avLst/>
          </a:prstGeom>
        </p:spPr>
      </p:pic>
      <p:sp>
        <p:nvSpPr>
          <p:cNvPr id="4" name="Rectangle 2">
            <a:extLst>
              <a:ext uri="{FF2B5EF4-FFF2-40B4-BE49-F238E27FC236}">
                <a16:creationId xmlns:a16="http://schemas.microsoft.com/office/drawing/2014/main" id="{B1AA2FAB-40FF-C743-83FE-FF77DBF1CF34}"/>
              </a:ext>
            </a:extLst>
          </p:cNvPr>
          <p:cNvSpPr txBox="1">
            <a:spLocks noChangeArrowheads="1"/>
          </p:cNvSpPr>
          <p:nvPr/>
        </p:nvSpPr>
        <p:spPr bwMode="auto">
          <a:xfrm>
            <a:off x="0" y="982963"/>
            <a:ext cx="6758843" cy="3429000"/>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8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“我支持婚姻</a:t>
            </a:r>
            <a:r>
              <a:rPr kumimoji="0" lang="en-US" altLang="zh-CN" sz="28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a:t>
            </a:r>
            <a:r>
              <a:rPr kumimoji="0" lang="zh-CN" altLang="en-US" sz="28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我支持忠诚。我支持爱，无论是一男一女、一女一女，还是一男一男。我认为这艘船已经起航，我认为</a:t>
            </a:r>
            <a:r>
              <a:rPr kumimoji="0" lang="en-US" altLang="zh-CN" sz="28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a:t>
            </a:r>
            <a:r>
              <a:rPr kumimoji="0" lang="zh-CN" altLang="en-US" sz="28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我们需要在任何情况下都肯定人们。”</a:t>
            </a:r>
          </a:p>
        </p:txBody>
      </p:sp>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Arial" charset="0"/>
                <a:ea typeface="ＭＳ Ｐゴシック" charset="0"/>
                <a:cs typeface="ＭＳ Ｐゴシック" charset="0"/>
              </a:rPr>
              <a:t>罗伯</a:t>
            </a:r>
            <a:r>
              <a:rPr lang="en-US" altLang="zh-CN" sz="5400" b="1" dirty="0">
                <a:effectLst>
                  <a:glow rad="127000">
                    <a:schemeClr val="tx1"/>
                  </a:glow>
                </a:effectLst>
                <a:latin typeface="Arial" charset="0"/>
                <a:ea typeface="ＭＳ Ｐゴシック" charset="0"/>
                <a:cs typeface="ＭＳ Ｐゴシック" charset="0"/>
              </a:rPr>
              <a:t>·</a:t>
            </a:r>
            <a:r>
              <a:rPr lang="zh-CN" altLang="en-US" sz="5400" b="1" dirty="0">
                <a:effectLst>
                  <a:glow rad="127000">
                    <a:schemeClr val="tx1"/>
                  </a:glow>
                </a:effectLst>
                <a:latin typeface="Arial" charset="0"/>
                <a:ea typeface="ＭＳ Ｐゴシック" charset="0"/>
                <a:cs typeface="ＭＳ Ｐゴシック" charset="0"/>
              </a:rPr>
              <a:t>贝尔的背道</a:t>
            </a:r>
            <a:endParaRPr lang="en-US" sz="5400" b="1" dirty="0">
              <a:effectLst>
                <a:glow rad="127000">
                  <a:schemeClr val="tx1"/>
                </a:glow>
              </a:effectLst>
              <a:latin typeface="Arial" charset="0"/>
              <a:ea typeface="ＭＳ Ｐゴシック" charset="0"/>
              <a:cs typeface="ＭＳ Ｐゴシック" charset="0"/>
            </a:endParaRPr>
          </a:p>
        </p:txBody>
      </p:sp>
      <p:sp>
        <p:nvSpPr>
          <p:cNvPr id="5" name="Rectangle 2">
            <a:extLst>
              <a:ext uri="{FF2B5EF4-FFF2-40B4-BE49-F238E27FC236}">
                <a16:creationId xmlns:a16="http://schemas.microsoft.com/office/drawing/2014/main" id="{1E408EF7-68D5-844D-B0B5-96D22D112BFB}"/>
              </a:ext>
            </a:extLst>
          </p:cNvPr>
          <p:cNvSpPr txBox="1">
            <a:spLocks noChangeArrowheads="1"/>
          </p:cNvSpPr>
          <p:nvPr/>
        </p:nvSpPr>
        <p:spPr bwMode="auto">
          <a:xfrm>
            <a:off x="0" y="4014065"/>
            <a:ext cx="9144000" cy="2439271"/>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8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关于同性婚姻，他表示：</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8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“我们离实现它只差一步。我认为文化已经接受了这一点。而当教会继续引用</a:t>
            </a:r>
            <a:r>
              <a:rPr kumimoji="0" lang="en-US" altLang="zh-CN" sz="28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2000</a:t>
            </a:r>
            <a:r>
              <a:rPr kumimoji="0" lang="zh-CN" altLang="en-US" sz="28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年前的书信作为他们的最佳辩护时，它只会变得更加无关紧要。”</a:t>
            </a:r>
          </a:p>
        </p:txBody>
      </p:sp>
    </p:spTree>
    <p:extLst>
      <p:ext uri="{BB962C8B-B14F-4D97-AF65-F5344CB8AC3E}">
        <p14:creationId xmlns:p14="http://schemas.microsoft.com/office/powerpoint/2010/main" val="1351093727"/>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4581964" y="232008"/>
            <a:ext cx="4562035"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Rob Bell</a:t>
            </a:r>
          </a:p>
        </p:txBody>
      </p:sp>
      <p:pic>
        <p:nvPicPr>
          <p:cNvPr id="415746" name="Picture 2">
            <a:extLst>
              <a:ext uri="{FF2B5EF4-FFF2-40B4-BE49-F238E27FC236}">
                <a16:creationId xmlns:a16="http://schemas.microsoft.com/office/drawing/2014/main" id="{35288DC8-4878-5C44-B5A8-7499081DB8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674" y="-34280"/>
            <a:ext cx="9278673" cy="6892280"/>
          </a:xfrm>
          <a:prstGeom prst="rect">
            <a:avLst/>
          </a:prstGeom>
          <a:noFill/>
          <a:extLst>
            <a:ext uri="{909E8E84-426E-40DD-AFC4-6F175D3DCCD1}">
              <a14:hiddenFill xmlns:a14="http://schemas.microsoft.com/office/drawing/2010/main">
                <a:solidFill>
                  <a:srgbClr val="FFFFFF"/>
                </a:solidFill>
              </a14:hiddenFill>
            </a:ext>
          </a:extLst>
        </p:spPr>
      </p:pic>
      <p:sp>
        <p:nvSpPr>
          <p:cNvPr id="2" name="文本框 1">
            <a:extLst>
              <a:ext uri="{FF2B5EF4-FFF2-40B4-BE49-F238E27FC236}">
                <a16:creationId xmlns:a16="http://schemas.microsoft.com/office/drawing/2014/main" id="{2539B5CB-99A3-6B9D-A2CD-C1006BFC4EEE}"/>
              </a:ext>
            </a:extLst>
          </p:cNvPr>
          <p:cNvSpPr txBox="1"/>
          <p:nvPr/>
        </p:nvSpPr>
        <p:spPr>
          <a:xfrm>
            <a:off x="4067944" y="0"/>
            <a:ext cx="4982454" cy="646331"/>
          </a:xfrm>
          <a:prstGeom prst="rect">
            <a:avLst/>
          </a:prstGeom>
          <a:noFill/>
        </p:spPr>
        <p:txBody>
          <a:bodyPr wrap="none" rtlCol="0">
            <a:spAutoFit/>
          </a:bodyPr>
          <a:lstStyle/>
          <a:p>
            <a:r>
              <a:rPr lang="en-US" altLang="zh-CN" sz="1800" b="1" dirty="0">
                <a:solidFill>
                  <a:schemeClr val="bg1"/>
                </a:solidFill>
              </a:rPr>
              <a:t>《</a:t>
            </a:r>
            <a:r>
              <a:rPr lang="zh-CN" altLang="en-US" sz="1800" b="1" dirty="0">
                <a:solidFill>
                  <a:schemeClr val="bg1"/>
                </a:solidFill>
              </a:rPr>
              <a:t>再见，罗布</a:t>
            </a:r>
            <a:r>
              <a:rPr lang="en-US" altLang="zh-CN" sz="1800" b="1" dirty="0">
                <a:solidFill>
                  <a:schemeClr val="bg1"/>
                </a:solidFill>
              </a:rPr>
              <a:t>·</a:t>
            </a:r>
            <a:r>
              <a:rPr lang="zh-CN" altLang="en-US" sz="1800" b="1" dirty="0">
                <a:solidFill>
                  <a:schemeClr val="bg1"/>
                </a:solidFill>
              </a:rPr>
              <a:t>贝尔</a:t>
            </a:r>
            <a:r>
              <a:rPr lang="en-US" altLang="zh-CN" sz="1800" b="1" dirty="0">
                <a:solidFill>
                  <a:schemeClr val="bg1"/>
                </a:solidFill>
              </a:rPr>
              <a:t>》</a:t>
            </a:r>
            <a:r>
              <a:rPr lang="zh-CN" altLang="en-US" sz="1800" b="1" dirty="0">
                <a:solidFill>
                  <a:schemeClr val="bg1"/>
                </a:solidFill>
              </a:rPr>
              <a:t>：对</a:t>
            </a:r>
            <a:r>
              <a:rPr lang="en-US" altLang="zh-CN" sz="1800" b="1" dirty="0">
                <a:solidFill>
                  <a:schemeClr val="bg1"/>
                </a:solidFill>
              </a:rPr>
              <a:t>《</a:t>
            </a:r>
            <a:r>
              <a:rPr lang="zh-CN" altLang="en-US" sz="1800" b="1" dirty="0">
                <a:solidFill>
                  <a:schemeClr val="bg1"/>
                </a:solidFill>
              </a:rPr>
              <a:t>爱胜利</a:t>
            </a:r>
            <a:r>
              <a:rPr lang="en-US" altLang="zh-CN" sz="1800" b="1" dirty="0">
                <a:solidFill>
                  <a:schemeClr val="bg1"/>
                </a:solidFill>
              </a:rPr>
              <a:t>》</a:t>
            </a:r>
            <a:r>
              <a:rPr lang="zh-CN" altLang="en-US" sz="1800" b="1" dirty="0">
                <a:solidFill>
                  <a:schemeClr val="bg1"/>
                </a:solidFill>
              </a:rPr>
              <a:t>的一种圣经回应</a:t>
            </a:r>
            <a:endParaRPr lang="zh-CN" altLang="en-US" sz="1800" dirty="0">
              <a:solidFill>
                <a:schemeClr val="bg1"/>
              </a:solidFill>
            </a:endParaRPr>
          </a:p>
          <a:p>
            <a:endParaRPr kumimoji="1" lang="zh-CN" altLang="en-US" sz="1800" dirty="0">
              <a:solidFill>
                <a:schemeClr val="bg1"/>
              </a:solidFill>
            </a:endParaRPr>
          </a:p>
        </p:txBody>
      </p:sp>
      <p:sp>
        <p:nvSpPr>
          <p:cNvPr id="4" name="文本框 3">
            <a:extLst>
              <a:ext uri="{FF2B5EF4-FFF2-40B4-BE49-F238E27FC236}">
                <a16:creationId xmlns:a16="http://schemas.microsoft.com/office/drawing/2014/main" id="{80B475EC-41A4-1E29-A109-E7DFBE65D932}"/>
              </a:ext>
            </a:extLst>
          </p:cNvPr>
          <p:cNvSpPr txBox="1"/>
          <p:nvPr/>
        </p:nvSpPr>
        <p:spPr>
          <a:xfrm>
            <a:off x="5436096" y="6021288"/>
            <a:ext cx="2589556" cy="369332"/>
          </a:xfrm>
          <a:prstGeom prst="rect">
            <a:avLst/>
          </a:prstGeom>
          <a:noFill/>
        </p:spPr>
        <p:txBody>
          <a:bodyPr wrap="square">
            <a:spAutoFit/>
          </a:bodyPr>
          <a:lstStyle/>
          <a:p>
            <a:pPr algn="ctr"/>
            <a:r>
              <a:rPr lang="zh-CN" altLang="en-US" sz="1800" dirty="0">
                <a:solidFill>
                  <a:schemeClr val="bg1"/>
                </a:solidFill>
              </a:rPr>
              <a:t>（拉里</a:t>
            </a:r>
            <a:r>
              <a:rPr lang="en-US" altLang="zh-CN" sz="1800" dirty="0">
                <a:solidFill>
                  <a:schemeClr val="bg1"/>
                </a:solidFill>
              </a:rPr>
              <a:t>·</a:t>
            </a:r>
            <a:r>
              <a:rPr lang="zh-CN" altLang="en-US" sz="1800" dirty="0">
                <a:solidFill>
                  <a:schemeClr val="bg1"/>
                </a:solidFill>
              </a:rPr>
              <a:t>迪克森博士）</a:t>
            </a:r>
          </a:p>
        </p:txBody>
      </p:sp>
    </p:spTree>
    <p:extLst>
      <p:ext uri="{BB962C8B-B14F-4D97-AF65-F5344CB8AC3E}">
        <p14:creationId xmlns:p14="http://schemas.microsoft.com/office/powerpoint/2010/main" val="87093863"/>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bg>
      <p:bgPr>
        <a:gradFill rotWithShape="0">
          <a:gsLst>
            <a:gs pos="0">
              <a:srgbClr val="E6DCAC"/>
            </a:gs>
            <a:gs pos="6000">
              <a:srgbClr val="E6D78A"/>
            </a:gs>
            <a:gs pos="14999">
              <a:srgbClr val="C7AC4C"/>
            </a:gs>
            <a:gs pos="22501">
              <a:srgbClr val="E6D78A"/>
            </a:gs>
            <a:gs pos="38499">
              <a:srgbClr val="C7AC4C"/>
            </a:gs>
            <a:gs pos="50000">
              <a:srgbClr val="E6DCAC"/>
            </a:gs>
            <a:gs pos="61501">
              <a:srgbClr val="C7AC4C"/>
            </a:gs>
            <a:gs pos="77499">
              <a:srgbClr val="E6D78A"/>
            </a:gs>
            <a:gs pos="85001">
              <a:srgbClr val="C7AC4C"/>
            </a:gs>
            <a:gs pos="94000">
              <a:srgbClr val="E6D78A"/>
            </a:gs>
            <a:gs pos="100000">
              <a:srgbClr val="E6DCAC"/>
            </a:gs>
          </a:gsLst>
          <a:lin ang="2700000" scaled="1"/>
        </a:gradFill>
        <a:effectLst/>
      </p:bgPr>
    </p:bg>
    <p:spTree>
      <p:nvGrpSpPr>
        <p:cNvPr id="1" name=""/>
        <p:cNvGrpSpPr/>
        <p:nvPr/>
      </p:nvGrpSpPr>
      <p:grpSpPr>
        <a:xfrm>
          <a:off x="0" y="0"/>
          <a:ext cx="0" cy="0"/>
          <a:chOff x="0" y="0"/>
          <a:chExt cx="0" cy="0"/>
        </a:xfrm>
      </p:grpSpPr>
      <p:sp>
        <p:nvSpPr>
          <p:cNvPr id="239618" name="Rectangle 2"/>
          <p:cNvSpPr>
            <a:spLocks noGrp="1" noChangeArrowheads="1"/>
          </p:cNvSpPr>
          <p:nvPr>
            <p:ph type="title"/>
          </p:nvPr>
        </p:nvSpPr>
        <p:spPr>
          <a:xfrm>
            <a:off x="152400" y="228600"/>
            <a:ext cx="2971800" cy="182563"/>
          </a:xfrm>
        </p:spPr>
        <p:txBody>
          <a:bodyPr/>
          <a:lstStyle/>
          <a:p>
            <a:pPr eaLnBrk="1" hangingPunct="1"/>
            <a:r>
              <a:rPr lang="zh-CN" altLang="en-US" sz="2000" b="0">
                <a:solidFill>
                  <a:srgbClr val="CC3300"/>
                </a:solidFill>
                <a:ea typeface="SimSun" pitchFamily="2" charset="-122"/>
              </a:rPr>
              <a:t>彼得后书一章</a:t>
            </a:r>
          </a:p>
        </p:txBody>
      </p:sp>
      <p:sp>
        <p:nvSpPr>
          <p:cNvPr id="74755" name="Rectangle 3"/>
          <p:cNvSpPr>
            <a:spLocks noGrp="1" noChangeArrowheads="1"/>
          </p:cNvSpPr>
          <p:nvPr>
            <p:ph type="body" idx="1"/>
          </p:nvPr>
        </p:nvSpPr>
        <p:spPr>
          <a:xfrm>
            <a:off x="685800" y="457200"/>
            <a:ext cx="7696200" cy="1143000"/>
          </a:xfrm>
        </p:spPr>
        <p:txBody>
          <a:bodyPr/>
          <a:lstStyle/>
          <a:p>
            <a:pPr marL="0" indent="0" algn="ctr" eaLnBrk="1" hangingPunct="1">
              <a:lnSpc>
                <a:spcPct val="80000"/>
              </a:lnSpc>
              <a:buFontTx/>
              <a:buNone/>
            </a:pPr>
            <a:r>
              <a:rPr lang="en-US" altLang="en-US" sz="2800" b="1">
                <a:solidFill>
                  <a:srgbClr val="CC3300"/>
                </a:solidFill>
              </a:rPr>
              <a:t>D. (1:12-15)</a:t>
            </a:r>
            <a:r>
              <a:rPr lang="en-US" altLang="en-US" sz="2800" b="1"/>
              <a:t> </a:t>
            </a:r>
          </a:p>
          <a:p>
            <a:pPr marL="0" indent="0" algn="ctr" eaLnBrk="1" hangingPunct="1">
              <a:lnSpc>
                <a:spcPct val="80000"/>
              </a:lnSpc>
              <a:buFontTx/>
              <a:buNone/>
            </a:pPr>
            <a:r>
              <a:rPr lang="zh-CN" altLang="en-US" sz="3600" b="1">
                <a:solidFill>
                  <a:srgbClr val="990099"/>
                </a:solidFill>
                <a:effectLst>
                  <a:outerShdw blurRad="38100" dist="38100" dir="2700000" algn="tl">
                    <a:srgbClr val="000000"/>
                  </a:outerShdw>
                </a:effectLst>
                <a:ea typeface="SimSun" pitchFamily="2" charset="-122"/>
              </a:rPr>
              <a:t>救恩的提醒</a:t>
            </a:r>
            <a:r>
              <a:rPr lang="en-US" altLang="ja-JP" sz="3600"/>
              <a:t> </a:t>
            </a:r>
            <a:r>
              <a:rPr lang="en-US" altLang="ja-JP" sz="3600" b="1"/>
              <a:t> </a:t>
            </a:r>
            <a:endParaRPr lang="en-US" altLang="en-US" sz="3600" b="1"/>
          </a:p>
        </p:txBody>
      </p:sp>
      <p:sp>
        <p:nvSpPr>
          <p:cNvPr id="74756" name="Text Box 4"/>
          <p:cNvSpPr txBox="1">
            <a:spLocks noChangeArrowheads="1"/>
          </p:cNvSpPr>
          <p:nvPr/>
        </p:nvSpPr>
        <p:spPr bwMode="auto">
          <a:xfrm>
            <a:off x="457200" y="5410200"/>
            <a:ext cx="8305800" cy="822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350838" indent="-350838"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a:latin typeface="Verdana" pitchFamily="34" charset="0"/>
                <a:ea typeface="SimSun" pitchFamily="2" charset="-122"/>
              </a:rPr>
              <a:t>频繁的提醒</a:t>
            </a:r>
            <a:r>
              <a:rPr lang="en-US" altLang="ja-JP">
                <a:latin typeface="Verdana" pitchFamily="34" charset="0"/>
                <a:ea typeface="SimSun" pitchFamily="2" charset="-122"/>
              </a:rPr>
              <a:t>: </a:t>
            </a:r>
            <a:r>
              <a:rPr lang="zh-CN" altLang="en-US">
                <a:latin typeface="Verdana" pitchFamily="34" charset="0"/>
                <a:ea typeface="SimSun" pitchFamily="2" charset="-122"/>
              </a:rPr>
              <a:t>持续的 </a:t>
            </a:r>
            <a:r>
              <a:rPr lang="en-US" altLang="ja-JP">
                <a:latin typeface="Verdana" pitchFamily="34" charset="0"/>
                <a:ea typeface="SimSun" pitchFamily="2" charset="-122"/>
              </a:rPr>
              <a:t>(12)</a:t>
            </a:r>
          </a:p>
          <a:p>
            <a:pPr algn="ctr" eaLnBrk="1" hangingPunct="1"/>
            <a:r>
              <a:rPr lang="zh-CN" altLang="en-US">
                <a:latin typeface="Verdana" pitchFamily="34" charset="0"/>
                <a:ea typeface="SimSun" pitchFamily="2" charset="-122"/>
              </a:rPr>
              <a:t>提醒的必要性：彼得即将离世</a:t>
            </a:r>
            <a:r>
              <a:rPr lang="en-US" altLang="ja-JP">
                <a:latin typeface="Verdana" pitchFamily="34" charset="0"/>
                <a:ea typeface="SimSun" pitchFamily="2" charset="-122"/>
              </a:rPr>
              <a:t> (13-15)</a:t>
            </a:r>
            <a:endParaRPr lang="en-US" altLang="en-US">
              <a:latin typeface="Verdana" pitchFamily="34" charset="0"/>
              <a:ea typeface="SimSun" pitchFamily="2" charset="-122"/>
            </a:endParaRPr>
          </a:p>
        </p:txBody>
      </p:sp>
      <p:pic>
        <p:nvPicPr>
          <p:cNvPr id="74757" name="Picture 5" descr="eternal_salv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2378075"/>
            <a:ext cx="3048000" cy="2224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4758" name="Picture 6" descr="cover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1752600"/>
            <a:ext cx="2667000" cy="1616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4759" name="Picture 7" descr="reviveu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5000" y="3733800"/>
            <a:ext cx="3095625" cy="1539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4760" name="Rectangle 8"/>
          <p:cNvSpPr>
            <a:spLocks noChangeArrowheads="1"/>
          </p:cNvSpPr>
          <p:nvPr/>
        </p:nvSpPr>
        <p:spPr bwMode="auto">
          <a:xfrm>
            <a:off x="8229600" y="76200"/>
            <a:ext cx="879475" cy="457200"/>
          </a:xfrm>
          <a:prstGeom prst="rect">
            <a:avLst/>
          </a:prstGeom>
          <a:solidFill>
            <a:srgbClr val="9E0631"/>
          </a:solidFill>
          <a:ln w="9525">
            <a:noFill/>
            <a:miter lim="800000"/>
            <a:headEnd/>
            <a:tailEnd/>
          </a:ln>
          <a:effectLst>
            <a:outerShdw blurRad="63500" dist="38099" dir="2700000" algn="ctr" rotWithShape="0">
              <a:srgbClr val="000000">
                <a:alpha val="74998"/>
              </a:srgbClr>
            </a:outerShdw>
          </a:effectLst>
        </p:spPr>
        <p:txBody>
          <a:bodyPr wrap="none">
            <a:spAutoFit/>
          </a:bodyPr>
          <a:lstStyle/>
          <a:p>
            <a:pPr>
              <a:defRPr/>
            </a:pPr>
            <a:r>
              <a:rPr lang="en-US" b="1">
                <a:solidFill>
                  <a:schemeClr val="bg1"/>
                </a:solidFill>
                <a:latin typeface="Arial" pitchFamily="26" charset="0"/>
                <a:ea typeface="+mn-ea"/>
              </a:rPr>
              <a:t>289b</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74756">
                                            <p:txEl>
                                              <p:pRg st="0" end="0"/>
                                            </p:txEl>
                                          </p:spTgt>
                                        </p:tgtEl>
                                        <p:attrNameLst>
                                          <p:attrName>style.visibility</p:attrName>
                                        </p:attrNameLst>
                                      </p:cBhvr>
                                      <p:to>
                                        <p:strVal val="visible"/>
                                      </p:to>
                                    </p:set>
                                    <p:animEffect transition="in" filter="slide(fromBottom)">
                                      <p:cBhvr>
                                        <p:cTn id="7" dur="500"/>
                                        <p:tgtEl>
                                          <p:spTgt spid="74756">
                                            <p:txEl>
                                              <p:pRg st="0" end="0"/>
                                            </p:txEl>
                                          </p:spTgt>
                                        </p:tgtEl>
                                      </p:cBhvr>
                                    </p:animEffect>
                                  </p:childTnLst>
                                </p:cTn>
                              </p:par>
                            </p:childTnLst>
                          </p:cTn>
                        </p:par>
                        <p:par>
                          <p:cTn id="8" fill="hold" nodeType="after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74757"/>
                                        </p:tgtEl>
                                        <p:attrNameLst>
                                          <p:attrName>style.visibility</p:attrName>
                                        </p:attrNameLst>
                                      </p:cBhvr>
                                      <p:to>
                                        <p:strVal val="visible"/>
                                      </p:to>
                                    </p:set>
                                    <p:animEffect transition="in" filter="fade">
                                      <p:cBhvr>
                                        <p:cTn id="11" dur="1000"/>
                                        <p:tgtEl>
                                          <p:spTgt spid="74757"/>
                                        </p:tgtEl>
                                      </p:cBhvr>
                                    </p:animEffect>
                                  </p:childTnLst>
                                </p:cTn>
                              </p:par>
                            </p:childTnLst>
                          </p:cTn>
                        </p:par>
                        <p:par>
                          <p:cTn id="12" fill="hold" nodeType="afterGroup">
                            <p:stCondLst>
                              <p:cond delay="1500"/>
                            </p:stCondLst>
                            <p:childTnLst>
                              <p:par>
                                <p:cTn id="13" presetID="5" presetClass="entr" presetSubtype="10" fill="hold" nodeType="afterEffect">
                                  <p:stCondLst>
                                    <p:cond delay="0"/>
                                  </p:stCondLst>
                                  <p:childTnLst>
                                    <p:set>
                                      <p:cBhvr>
                                        <p:cTn id="14" dur="1" fill="hold">
                                          <p:stCondLst>
                                            <p:cond delay="0"/>
                                          </p:stCondLst>
                                        </p:cTn>
                                        <p:tgtEl>
                                          <p:spTgt spid="74758"/>
                                        </p:tgtEl>
                                        <p:attrNameLst>
                                          <p:attrName>style.visibility</p:attrName>
                                        </p:attrNameLst>
                                      </p:cBhvr>
                                      <p:to>
                                        <p:strVal val="visible"/>
                                      </p:to>
                                    </p:set>
                                    <p:animEffect transition="in" filter="checkerboard(across)">
                                      <p:cBhvr>
                                        <p:cTn id="15" dur="1000"/>
                                        <p:tgtEl>
                                          <p:spTgt spid="74758"/>
                                        </p:tgtEl>
                                      </p:cBhvr>
                                    </p:animEffect>
                                  </p:childTnLst>
                                </p:cTn>
                              </p:par>
                            </p:childTnLst>
                          </p:cTn>
                        </p:par>
                        <p:par>
                          <p:cTn id="16" fill="hold" nodeType="afterGroup">
                            <p:stCondLst>
                              <p:cond delay="2500"/>
                            </p:stCondLst>
                            <p:childTnLst>
                              <p:par>
                                <p:cTn id="17" presetID="23" presetClass="entr" presetSubtype="16" fill="hold" nodeType="afterEffect">
                                  <p:stCondLst>
                                    <p:cond delay="0"/>
                                  </p:stCondLst>
                                  <p:childTnLst>
                                    <p:set>
                                      <p:cBhvr>
                                        <p:cTn id="18" dur="1" fill="hold">
                                          <p:stCondLst>
                                            <p:cond delay="0"/>
                                          </p:stCondLst>
                                        </p:cTn>
                                        <p:tgtEl>
                                          <p:spTgt spid="74759"/>
                                        </p:tgtEl>
                                        <p:attrNameLst>
                                          <p:attrName>style.visibility</p:attrName>
                                        </p:attrNameLst>
                                      </p:cBhvr>
                                      <p:to>
                                        <p:strVal val="visible"/>
                                      </p:to>
                                    </p:set>
                                    <p:anim calcmode="lin" valueType="num">
                                      <p:cBhvr>
                                        <p:cTn id="19" dur="2000" fill="hold"/>
                                        <p:tgtEl>
                                          <p:spTgt spid="74759"/>
                                        </p:tgtEl>
                                        <p:attrNameLst>
                                          <p:attrName>ppt_w</p:attrName>
                                        </p:attrNameLst>
                                      </p:cBhvr>
                                      <p:tavLst>
                                        <p:tav tm="0">
                                          <p:val>
                                            <p:fltVal val="0"/>
                                          </p:val>
                                        </p:tav>
                                        <p:tav tm="100000">
                                          <p:val>
                                            <p:strVal val="#ppt_w"/>
                                          </p:val>
                                        </p:tav>
                                      </p:tavLst>
                                    </p:anim>
                                    <p:anim calcmode="lin" valueType="num">
                                      <p:cBhvr>
                                        <p:cTn id="20" dur="2000" fill="hold"/>
                                        <p:tgtEl>
                                          <p:spTgt spid="74759"/>
                                        </p:tgtEl>
                                        <p:attrNameLst>
                                          <p:attrName>ppt_h</p:attrName>
                                        </p:attrNameLst>
                                      </p:cBhvr>
                                      <p:tavLst>
                                        <p:tav tm="0">
                                          <p:val>
                                            <p:fltVal val="0"/>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12" presetClass="entr" presetSubtype="4" fill="hold" grpId="0" nodeType="clickEffect">
                                  <p:stCondLst>
                                    <p:cond delay="0"/>
                                  </p:stCondLst>
                                  <p:childTnLst>
                                    <p:set>
                                      <p:cBhvr>
                                        <p:cTn id="24" dur="1" fill="hold">
                                          <p:stCondLst>
                                            <p:cond delay="0"/>
                                          </p:stCondLst>
                                        </p:cTn>
                                        <p:tgtEl>
                                          <p:spTgt spid="74756">
                                            <p:txEl>
                                              <p:pRg st="1" end="1"/>
                                            </p:txEl>
                                          </p:spTgt>
                                        </p:tgtEl>
                                        <p:attrNameLst>
                                          <p:attrName>style.visibility</p:attrName>
                                        </p:attrNameLst>
                                      </p:cBhvr>
                                      <p:to>
                                        <p:strVal val="visible"/>
                                      </p:to>
                                    </p:set>
                                    <p:animEffect transition="in" filter="slide(fromBottom)">
                                      <p:cBhvr>
                                        <p:cTn id="25" dur="500"/>
                                        <p:tgtEl>
                                          <p:spTgt spid="7475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56" grpId="0" build="allAtOnce"/>
    </p:bldLst>
  </p:timing>
</p:sld>
</file>

<file path=ppt/slides/slide168.xml><?xml version="1.0" encoding="utf-8"?>
<p:sld xmlns:a="http://schemas.openxmlformats.org/drawingml/2006/main" xmlns:r="http://schemas.openxmlformats.org/officeDocument/2006/relationships" xmlns:p="http://schemas.openxmlformats.org/presentationml/2006/main" show="0">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pic>
        <p:nvPicPr>
          <p:cNvPr id="265218" name="Picture 2"/>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241300" y="0"/>
            <a:ext cx="865822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5219" name="Rectangle 4"/>
          <p:cNvSpPr>
            <a:spLocks noChangeArrowheads="1"/>
          </p:cNvSpPr>
          <p:nvPr/>
        </p:nvSpPr>
        <p:spPr bwMode="auto">
          <a:xfrm>
            <a:off x="8615363" y="6604000"/>
            <a:ext cx="292100" cy="219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82124" tIns="41061" rIns="82124" bIns="41061" anchor="b" anchorCtr="1">
            <a:spAutoFit/>
          </a:bodyPr>
          <a:lstStyle/>
          <a:p>
            <a:pPr marL="0" marR="0" lvl="0" indent="0" algn="l" defTabSz="814388" rtl="0" eaLnBrk="0" fontAlgn="base" latinLnBrk="0" hangingPunct="0">
              <a:lnSpc>
                <a:spcPct val="100000"/>
              </a:lnSpc>
              <a:spcBef>
                <a:spcPct val="0"/>
              </a:spcBef>
              <a:spcAft>
                <a:spcPct val="0"/>
              </a:spcAft>
              <a:buClrTx/>
              <a:buSzTx/>
              <a:buFontTx/>
              <a:buNone/>
              <a:tabLst/>
              <a:defRPr/>
            </a:pPr>
            <a:fld id="{8D3197CF-64F8-D646-8CCF-6CB64ECF4B83}" type="slidenum">
              <a:rPr kumimoji="0" lang="en-US" sz="900" b="0" i="0" u="none" strike="noStrike" kern="1200" cap="none" spc="0" normalizeH="0" baseline="0" noProof="0">
                <a:ln>
                  <a:noFill/>
                </a:ln>
                <a:solidFill>
                  <a:srgbClr val="808080"/>
                </a:solidFill>
                <a:effectLst/>
                <a:uLnTx/>
                <a:uFillTx/>
                <a:latin typeface="Arial" charset="0"/>
                <a:ea typeface="ＭＳ Ｐゴシック" charset="0"/>
              </a:rPr>
              <a:pPr marL="0" marR="0" lvl="0" indent="0" algn="l" defTabSz="814388" rtl="0" eaLnBrk="0" fontAlgn="base" latinLnBrk="0" hangingPunct="0">
                <a:lnSpc>
                  <a:spcPct val="100000"/>
                </a:lnSpc>
                <a:spcBef>
                  <a:spcPct val="0"/>
                </a:spcBef>
                <a:spcAft>
                  <a:spcPct val="0"/>
                </a:spcAft>
                <a:buClrTx/>
                <a:buSzTx/>
                <a:buFontTx/>
                <a:buNone/>
                <a:tabLst/>
                <a:defRPr/>
              </a:pPr>
              <a:t>168</a:t>
            </a:fld>
            <a:endParaRPr kumimoji="0" lang="en-US" sz="900" b="0" i="0" u="none" strike="noStrike" kern="1200" cap="none" spc="0" normalizeH="0" baseline="0" noProof="0">
              <a:ln>
                <a:noFill/>
              </a:ln>
              <a:solidFill>
                <a:srgbClr val="808080"/>
              </a:solidFill>
              <a:effectLst/>
              <a:uLnTx/>
              <a:uFillTx/>
              <a:latin typeface="Arial" charset="0"/>
              <a:ea typeface="ＭＳ Ｐゴシック" charset="0"/>
            </a:endParaRPr>
          </a:p>
        </p:txBody>
      </p:sp>
      <p:sp>
        <p:nvSpPr>
          <p:cNvPr id="265220" name="Rectangle 5"/>
          <p:cNvSpPr>
            <a:spLocks noChangeArrowheads="1"/>
          </p:cNvSpPr>
          <p:nvPr/>
        </p:nvSpPr>
        <p:spPr bwMode="auto">
          <a:xfrm>
            <a:off x="8615363" y="6604000"/>
            <a:ext cx="292100" cy="219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82124" tIns="41061" rIns="82124" bIns="41061" anchor="b" anchorCtr="1">
            <a:spAutoFit/>
          </a:bodyPr>
          <a:lstStyle/>
          <a:p>
            <a:pPr marL="0" marR="0" lvl="0" indent="0" algn="l" defTabSz="814388" rtl="0" eaLnBrk="0" fontAlgn="base" latinLnBrk="0" hangingPunct="0">
              <a:lnSpc>
                <a:spcPct val="100000"/>
              </a:lnSpc>
              <a:spcBef>
                <a:spcPct val="0"/>
              </a:spcBef>
              <a:spcAft>
                <a:spcPct val="0"/>
              </a:spcAft>
              <a:buClrTx/>
              <a:buSzTx/>
              <a:buFontTx/>
              <a:buNone/>
              <a:tabLst/>
              <a:defRPr/>
            </a:pPr>
            <a:fld id="{14E14F81-FB54-8A4C-90D4-6C04FD4142C0}" type="slidenum">
              <a:rPr kumimoji="0" lang="en-US" sz="900" b="0" i="0" u="none" strike="noStrike" kern="1200" cap="none" spc="0" normalizeH="0" baseline="0" noProof="0">
                <a:ln>
                  <a:noFill/>
                </a:ln>
                <a:solidFill>
                  <a:srgbClr val="808080"/>
                </a:solidFill>
                <a:effectLst/>
                <a:uLnTx/>
                <a:uFillTx/>
                <a:latin typeface="Arial" charset="0"/>
                <a:ea typeface="ＭＳ Ｐゴシック" charset="0"/>
              </a:rPr>
              <a:pPr marL="0" marR="0" lvl="0" indent="0" algn="l" defTabSz="814388" rtl="0" eaLnBrk="0" fontAlgn="base" latinLnBrk="0" hangingPunct="0">
                <a:lnSpc>
                  <a:spcPct val="100000"/>
                </a:lnSpc>
                <a:spcBef>
                  <a:spcPct val="0"/>
                </a:spcBef>
                <a:spcAft>
                  <a:spcPct val="0"/>
                </a:spcAft>
                <a:buClrTx/>
                <a:buSzTx/>
                <a:buFontTx/>
                <a:buNone/>
                <a:tabLst/>
                <a:defRPr/>
              </a:pPr>
              <a:t>168</a:t>
            </a:fld>
            <a:endParaRPr kumimoji="0" lang="en-US" sz="900" b="0" i="0" u="none" strike="noStrike" kern="1200" cap="none" spc="0" normalizeH="0" baseline="0" noProof="0">
              <a:ln>
                <a:noFill/>
              </a:ln>
              <a:solidFill>
                <a:srgbClr val="808080"/>
              </a:solidFill>
              <a:effectLst/>
              <a:uLnTx/>
              <a:uFillTx/>
              <a:latin typeface="Arial" charset="0"/>
              <a:ea typeface="ＭＳ Ｐゴシック" charset="0"/>
            </a:endParaRPr>
          </a:p>
        </p:txBody>
      </p:sp>
      <p:sp>
        <p:nvSpPr>
          <p:cNvPr id="265221" name="Rectangle 6"/>
          <p:cNvSpPr>
            <a:spLocks noChangeArrowheads="1"/>
          </p:cNvSpPr>
          <p:nvPr/>
        </p:nvSpPr>
        <p:spPr bwMode="auto">
          <a:xfrm>
            <a:off x="8615363" y="6604000"/>
            <a:ext cx="292100" cy="219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82124" tIns="41061" rIns="82124" bIns="41061" anchor="b" anchorCtr="1">
            <a:spAutoFit/>
          </a:bodyPr>
          <a:lstStyle/>
          <a:p>
            <a:pPr marL="0" marR="0" lvl="0" indent="0" algn="l" defTabSz="814388" rtl="0" eaLnBrk="0" fontAlgn="base" latinLnBrk="0" hangingPunct="0">
              <a:lnSpc>
                <a:spcPct val="100000"/>
              </a:lnSpc>
              <a:spcBef>
                <a:spcPct val="0"/>
              </a:spcBef>
              <a:spcAft>
                <a:spcPct val="0"/>
              </a:spcAft>
              <a:buClrTx/>
              <a:buSzTx/>
              <a:buFontTx/>
              <a:buNone/>
              <a:tabLst/>
              <a:defRPr/>
            </a:pPr>
            <a:fld id="{A2E92D18-7F03-7940-BEFC-E7D24C43811E}" type="slidenum">
              <a:rPr kumimoji="0" lang="en-US" sz="900" b="0" i="0" u="none" strike="noStrike" kern="1200" cap="none" spc="0" normalizeH="0" baseline="0" noProof="0">
                <a:ln>
                  <a:noFill/>
                </a:ln>
                <a:solidFill>
                  <a:srgbClr val="808080"/>
                </a:solidFill>
                <a:effectLst/>
                <a:uLnTx/>
                <a:uFillTx/>
                <a:latin typeface="Arial" charset="0"/>
                <a:ea typeface="ＭＳ Ｐゴシック" charset="0"/>
              </a:rPr>
              <a:pPr marL="0" marR="0" lvl="0" indent="0" algn="l" defTabSz="814388" rtl="0" eaLnBrk="0" fontAlgn="base" latinLnBrk="0" hangingPunct="0">
                <a:lnSpc>
                  <a:spcPct val="100000"/>
                </a:lnSpc>
                <a:spcBef>
                  <a:spcPct val="0"/>
                </a:spcBef>
                <a:spcAft>
                  <a:spcPct val="0"/>
                </a:spcAft>
                <a:buClrTx/>
                <a:buSzTx/>
                <a:buFontTx/>
                <a:buNone/>
                <a:tabLst/>
                <a:defRPr/>
              </a:pPr>
              <a:t>168</a:t>
            </a:fld>
            <a:endParaRPr kumimoji="0" lang="en-US" sz="900" b="0" i="0" u="none" strike="noStrike" kern="1200" cap="none" spc="0" normalizeH="0" baseline="0" noProof="0">
              <a:ln>
                <a:noFill/>
              </a:ln>
              <a:solidFill>
                <a:srgbClr val="808080"/>
              </a:solidFill>
              <a:effectLst/>
              <a:uLnTx/>
              <a:uFillTx/>
              <a:latin typeface="Arial" charset="0"/>
              <a:ea typeface="ＭＳ Ｐゴシック" charset="0"/>
            </a:endParaRPr>
          </a:p>
        </p:txBody>
      </p:sp>
      <p:sp>
        <p:nvSpPr>
          <p:cNvPr id="262151" name="Rectangle 8"/>
          <p:cNvSpPr>
            <a:spLocks noGrp="1" noChangeArrowheads="1"/>
          </p:cNvSpPr>
          <p:nvPr>
            <p:ph type="title" idx="4294967295"/>
          </p:nvPr>
        </p:nvSpPr>
        <p:spPr>
          <a:xfrm>
            <a:off x="1907704" y="4095"/>
            <a:ext cx="6931496" cy="2200770"/>
          </a:xfrm>
        </p:spPr>
        <p:txBody>
          <a:bodyPr lIns="82124" tIns="41061" rIns="82124" bIns="41061"/>
          <a:lstStyle/>
          <a:p>
            <a:pPr eaLnBrk="1" hangingPunct="1">
              <a:defRPr/>
            </a:pPr>
            <a:r>
              <a:rPr lang="en-US" sz="2800" dirty="0">
                <a:solidFill>
                  <a:srgbClr val="FFFFFF"/>
                </a:solidFill>
                <a:effectLst>
                  <a:glow rad="101600">
                    <a:schemeClr val="tx1"/>
                  </a:glow>
                </a:effectLst>
                <a:latin typeface="Arial" charset="0"/>
                <a:ea typeface="ＭＳ Ｐゴシック" charset="0"/>
                <a:cs typeface="ＭＳ Ｐゴシック" charset="0"/>
              </a:rPr>
              <a:t>"</a:t>
            </a:r>
            <a:r>
              <a:rPr lang="en-US" altLang="zh-CN" sz="2800" dirty="0">
                <a:solidFill>
                  <a:srgbClr val="FFFFFF"/>
                </a:solidFill>
                <a:effectLst>
                  <a:glow rad="101600">
                    <a:schemeClr val="tx1"/>
                  </a:glow>
                </a:effectLst>
                <a:latin typeface="Arial" charset="0"/>
                <a:ea typeface="ＭＳ Ｐゴシック" charset="0"/>
                <a:cs typeface="ＭＳ Ｐゴシック" charset="0"/>
              </a:rPr>
              <a:t>14</a:t>
            </a:r>
            <a:r>
              <a:rPr lang="zh-CN" altLang="en-US" sz="2800" dirty="0">
                <a:solidFill>
                  <a:srgbClr val="FFFFFF"/>
                </a:solidFill>
                <a:effectLst>
                  <a:glow rad="101600">
                    <a:schemeClr val="tx1"/>
                  </a:glow>
                </a:effectLst>
                <a:latin typeface="Arial" charset="0"/>
                <a:ea typeface="ＭＳ Ｐゴシック" charset="0"/>
                <a:cs typeface="ＭＳ Ｐゴシック" charset="0"/>
              </a:rPr>
              <a:t>因为我知道我离世的时候快到了，正如我们的主耶稣基督清楚指示我的。</a:t>
            </a:r>
            <a:r>
              <a:rPr lang="en-US" altLang="zh-CN" sz="2800" dirty="0">
                <a:solidFill>
                  <a:srgbClr val="FFFFFF"/>
                </a:solidFill>
                <a:effectLst>
                  <a:glow rad="101600">
                    <a:schemeClr val="tx1"/>
                  </a:glow>
                </a:effectLst>
                <a:latin typeface="Arial" charset="0"/>
                <a:ea typeface="ＭＳ Ｐゴシック" charset="0"/>
                <a:cs typeface="ＭＳ Ｐゴシック" charset="0"/>
              </a:rPr>
              <a:t>15</a:t>
            </a:r>
            <a:r>
              <a:rPr lang="zh-CN" altLang="en-US" sz="2800" dirty="0">
                <a:solidFill>
                  <a:srgbClr val="FFFFFF"/>
                </a:solidFill>
                <a:effectLst>
                  <a:glow rad="101600">
                    <a:schemeClr val="tx1"/>
                  </a:glow>
                </a:effectLst>
                <a:latin typeface="Arial" charset="0"/>
                <a:ea typeface="ＭＳ Ｐゴシック" charset="0"/>
                <a:cs typeface="ＭＳ Ｐゴシック" charset="0"/>
              </a:rPr>
              <a:t>我也要努力，使你们在我去世以后，还时常追念这些事。</a:t>
            </a:r>
            <a:r>
              <a:rPr lang="en-US" sz="2800" dirty="0">
                <a:solidFill>
                  <a:srgbClr val="FFFFFF"/>
                </a:solidFill>
                <a:effectLst>
                  <a:glow rad="101600">
                    <a:schemeClr val="tx1"/>
                  </a:glow>
                </a:effectLst>
                <a:latin typeface="Arial" charset="0"/>
                <a:ea typeface="ＭＳ Ｐゴシック" charset="0"/>
                <a:cs typeface="ＭＳ Ｐゴシック" charset="0"/>
              </a:rPr>
              <a:t>" ( </a:t>
            </a:r>
            <a:r>
              <a:rPr lang="en-US" sz="2800" dirty="0" err="1">
                <a:solidFill>
                  <a:srgbClr val="FFFFFF"/>
                </a:solidFill>
                <a:effectLst>
                  <a:glow rad="101600">
                    <a:schemeClr val="tx1"/>
                  </a:glow>
                </a:effectLst>
                <a:latin typeface="Arial" charset="0"/>
                <a:ea typeface="ＭＳ Ｐゴシック" charset="0"/>
                <a:cs typeface="ＭＳ Ｐゴシック" charset="0"/>
              </a:rPr>
              <a:t>彼得后书</a:t>
            </a:r>
            <a:r>
              <a:rPr lang="en-US" sz="2800" dirty="0">
                <a:solidFill>
                  <a:srgbClr val="FFFFFF"/>
                </a:solidFill>
                <a:effectLst>
                  <a:glow rad="101600">
                    <a:schemeClr val="tx1"/>
                  </a:glow>
                </a:effectLst>
                <a:latin typeface="Arial" charset="0"/>
                <a:ea typeface="ＭＳ Ｐゴシック" charset="0"/>
                <a:cs typeface="ＭＳ Ｐゴシック" charset="0"/>
              </a:rPr>
              <a:t>. 1:14-15 </a:t>
            </a:r>
            <a:r>
              <a:rPr lang="en-US" sz="2400" dirty="0" err="1">
                <a:solidFill>
                  <a:srgbClr val="FFFFFF"/>
                </a:solidFill>
                <a:effectLst>
                  <a:glow rad="101600">
                    <a:schemeClr val="tx1"/>
                  </a:glow>
                </a:effectLst>
                <a:latin typeface="Arial" charset="0"/>
                <a:ea typeface="ＭＳ Ｐゴシック" charset="0"/>
                <a:cs typeface="ＭＳ Ｐゴシック" charset="0"/>
              </a:rPr>
              <a:t>新译本</a:t>
            </a:r>
            <a:r>
              <a:rPr lang="en-US" sz="2800" dirty="0">
                <a:solidFill>
                  <a:srgbClr val="FFFFFF"/>
                </a:solidFill>
                <a:effectLst>
                  <a:glow rad="101600">
                    <a:schemeClr val="tx1"/>
                  </a:glow>
                </a:effectLst>
                <a:latin typeface="Arial" charset="0"/>
                <a:ea typeface="ＭＳ Ｐゴシック" charset="0"/>
                <a:cs typeface="ＭＳ Ｐゴシック" charset="0"/>
              </a:rPr>
              <a:t>)</a:t>
            </a:r>
          </a:p>
        </p:txBody>
      </p:sp>
      <p:sp>
        <p:nvSpPr>
          <p:cNvPr id="10" name="Rectangle 8"/>
          <p:cNvSpPr txBox="1">
            <a:spLocks noChangeArrowheads="1"/>
          </p:cNvSpPr>
          <p:nvPr/>
        </p:nvSpPr>
        <p:spPr bwMode="auto">
          <a:xfrm>
            <a:off x="1187624" y="5517232"/>
            <a:ext cx="6931496" cy="13206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82124" tIns="41061" rIns="82124" bIns="41061" anchor="ctr"/>
          <a:lstStyle>
            <a:lvl1pPr algn="ctr" rtl="0" eaLnBrk="0" fontAlgn="base" hangingPunct="0">
              <a:spcBef>
                <a:spcPct val="0"/>
              </a:spcBef>
              <a:spcAft>
                <a:spcPct val="0"/>
              </a:spcAft>
              <a:defRPr sz="4400" b="1">
                <a:solidFill>
                  <a:schemeClr val="tx1"/>
                </a:solidFill>
                <a:latin typeface="+mj-lt"/>
                <a:ea typeface="ＭＳ Ｐゴシック" charset="-128"/>
                <a:cs typeface="ＭＳ Ｐゴシック" charset="-128"/>
              </a:defRPr>
            </a:lvl1pPr>
            <a:lvl2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5pPr>
            <a:lvl6pPr marL="457200" algn="ctr" rtl="0" fontAlgn="base">
              <a:spcBef>
                <a:spcPct val="0"/>
              </a:spcBef>
              <a:spcAft>
                <a:spcPct val="0"/>
              </a:spcAft>
              <a:defRPr sz="4400" b="1">
                <a:solidFill>
                  <a:schemeClr val="tx1"/>
                </a:solidFill>
                <a:latin typeface="Arial" pitchFamily="26" charset="0"/>
              </a:defRPr>
            </a:lvl6pPr>
            <a:lvl7pPr marL="914400" algn="ctr" rtl="0" fontAlgn="base">
              <a:spcBef>
                <a:spcPct val="0"/>
              </a:spcBef>
              <a:spcAft>
                <a:spcPct val="0"/>
              </a:spcAft>
              <a:defRPr sz="4400" b="1">
                <a:solidFill>
                  <a:schemeClr val="tx1"/>
                </a:solidFill>
                <a:latin typeface="Arial" pitchFamily="26" charset="0"/>
              </a:defRPr>
            </a:lvl7pPr>
            <a:lvl8pPr marL="1371600" algn="ctr" rtl="0" fontAlgn="base">
              <a:spcBef>
                <a:spcPct val="0"/>
              </a:spcBef>
              <a:spcAft>
                <a:spcPct val="0"/>
              </a:spcAft>
              <a:defRPr sz="4400" b="1">
                <a:solidFill>
                  <a:schemeClr val="tx1"/>
                </a:solidFill>
                <a:latin typeface="Arial" pitchFamily="26" charset="0"/>
              </a:defRPr>
            </a:lvl8pPr>
            <a:lvl9pPr marL="1828800" algn="ctr" rtl="0" fontAlgn="base">
              <a:spcBef>
                <a:spcPct val="0"/>
              </a:spcBef>
              <a:spcAft>
                <a:spcPct val="0"/>
              </a:spcAft>
              <a:defRPr sz="4400" b="1">
                <a:solidFill>
                  <a:schemeClr val="tx1"/>
                </a:solidFill>
                <a:latin typeface="Arial" pitchFamily="26" charset="0"/>
              </a:defRPr>
            </a:lvl9pPr>
          </a:lstStyle>
          <a:p>
            <a:pPr lvl="0" eaLnBrk="1" hangingPunct="1">
              <a:defRPr/>
            </a:pPr>
            <a:r>
              <a:rPr lang="zh-CN" altLang="en-US" sz="2800" dirty="0">
                <a:solidFill>
                  <a:srgbClr val="FFFFFF"/>
                </a:solidFill>
                <a:effectLst>
                  <a:glow rad="101600">
                    <a:srgbClr val="000000"/>
                  </a:glow>
                </a:effectLst>
                <a:latin typeface="Arial" charset="0"/>
                <a:ea typeface="ＭＳ Ｐゴシック" charset="0"/>
                <a:cs typeface="ＭＳ Ｐゴシック" charset="0"/>
              </a:rPr>
              <a:t>教会传统认为，彼得请求被倒钉十字架。</a:t>
            </a:r>
          </a:p>
        </p:txBody>
      </p:sp>
    </p:spTree>
    <p:extLst>
      <p:ext uri="{BB962C8B-B14F-4D97-AF65-F5344CB8AC3E}">
        <p14:creationId xmlns:p14="http://schemas.microsoft.com/office/powerpoint/2010/main" val="2862137908"/>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9.xml><?xml version="1.0" encoding="utf-8"?>
<p:sld xmlns:a="http://schemas.openxmlformats.org/drawingml/2006/main" xmlns:r="http://schemas.openxmlformats.org/officeDocument/2006/relationships" xmlns:p="http://schemas.openxmlformats.org/presentationml/2006/main">
  <p:cSld>
    <p:bg>
      <p:bgPr>
        <a:gradFill rotWithShape="0">
          <a:gsLst>
            <a:gs pos="0">
              <a:srgbClr val="96AB94"/>
            </a:gs>
            <a:gs pos="8501">
              <a:srgbClr val="D4DEFF"/>
            </a:gs>
            <a:gs pos="23500">
              <a:srgbClr val="D4DEFF"/>
            </a:gs>
            <a:gs pos="50000">
              <a:srgbClr val="8488C4"/>
            </a:gs>
            <a:gs pos="76500">
              <a:srgbClr val="D4DEFF"/>
            </a:gs>
            <a:gs pos="91499">
              <a:srgbClr val="D4DEFF"/>
            </a:gs>
            <a:gs pos="100000">
              <a:srgbClr val="96AB94"/>
            </a:gs>
          </a:gsLst>
          <a:lin ang="18900000" scaled="1"/>
        </a:gradFill>
        <a:effectLst/>
      </p:bgPr>
    </p:bg>
    <p:spTree>
      <p:nvGrpSpPr>
        <p:cNvPr id="1" name=""/>
        <p:cNvGrpSpPr/>
        <p:nvPr/>
      </p:nvGrpSpPr>
      <p:grpSpPr>
        <a:xfrm>
          <a:off x="0" y="0"/>
          <a:ext cx="0" cy="0"/>
          <a:chOff x="0" y="0"/>
          <a:chExt cx="0" cy="0"/>
        </a:xfrm>
      </p:grpSpPr>
      <p:sp>
        <p:nvSpPr>
          <p:cNvPr id="240642" name="Rectangle 2"/>
          <p:cNvSpPr>
            <a:spLocks noGrp="1" noChangeArrowheads="1"/>
          </p:cNvSpPr>
          <p:nvPr>
            <p:ph type="title"/>
          </p:nvPr>
        </p:nvSpPr>
        <p:spPr>
          <a:xfrm>
            <a:off x="152400" y="228600"/>
            <a:ext cx="2971800" cy="182563"/>
          </a:xfrm>
        </p:spPr>
        <p:txBody>
          <a:bodyPr/>
          <a:lstStyle/>
          <a:p>
            <a:pPr eaLnBrk="1" hangingPunct="1"/>
            <a:r>
              <a:rPr lang="zh-CN" altLang="en-US" sz="2000" b="0">
                <a:solidFill>
                  <a:srgbClr val="CC3300"/>
                </a:solidFill>
                <a:ea typeface="SimSun" pitchFamily="2" charset="-122"/>
              </a:rPr>
              <a:t>彼得后书一章</a:t>
            </a:r>
            <a:endParaRPr lang="en-US" altLang="en-US" sz="2000" b="0">
              <a:solidFill>
                <a:srgbClr val="CC3300"/>
              </a:solidFill>
              <a:ea typeface="SimSun" pitchFamily="2" charset="-122"/>
            </a:endParaRPr>
          </a:p>
        </p:txBody>
      </p:sp>
      <p:sp>
        <p:nvSpPr>
          <p:cNvPr id="75779" name="Rectangle 3"/>
          <p:cNvSpPr>
            <a:spLocks noGrp="1" noChangeArrowheads="1"/>
          </p:cNvSpPr>
          <p:nvPr>
            <p:ph type="body" idx="1"/>
          </p:nvPr>
        </p:nvSpPr>
        <p:spPr>
          <a:xfrm>
            <a:off x="685800" y="609600"/>
            <a:ext cx="7696200" cy="1143000"/>
          </a:xfrm>
        </p:spPr>
        <p:txBody>
          <a:bodyPr/>
          <a:lstStyle/>
          <a:p>
            <a:pPr marL="0" indent="0" algn="ctr" eaLnBrk="1" hangingPunct="1">
              <a:buFontTx/>
              <a:buNone/>
            </a:pPr>
            <a:r>
              <a:rPr lang="en-US" altLang="en-US" sz="2800" b="1">
                <a:solidFill>
                  <a:srgbClr val="CC3300"/>
                </a:solidFill>
              </a:rPr>
              <a:t>E. (1:16-21) </a:t>
            </a:r>
          </a:p>
          <a:p>
            <a:pPr marL="0" indent="0" algn="ctr" eaLnBrk="1" hangingPunct="1">
              <a:buFontTx/>
              <a:buNone/>
            </a:pPr>
            <a:r>
              <a:rPr lang="zh-CN" altLang="en-US" b="1">
                <a:solidFill>
                  <a:srgbClr val="990099"/>
                </a:solidFill>
                <a:effectLst>
                  <a:outerShdw blurRad="38100" dist="38100" dir="2700000" algn="tl">
                    <a:srgbClr val="000000"/>
                  </a:outerShdw>
                </a:effectLst>
                <a:ea typeface="SimSun" pitchFamily="2" charset="-122"/>
              </a:rPr>
              <a:t>为真理的信息辩护</a:t>
            </a:r>
            <a:endParaRPr lang="en-US" altLang="en-US" sz="4000" b="1"/>
          </a:p>
        </p:txBody>
      </p:sp>
      <p:sp>
        <p:nvSpPr>
          <p:cNvPr id="75780" name="Text Box 4"/>
          <p:cNvSpPr txBox="1">
            <a:spLocks noChangeArrowheads="1"/>
          </p:cNvSpPr>
          <p:nvPr/>
        </p:nvSpPr>
        <p:spPr bwMode="auto">
          <a:xfrm>
            <a:off x="4572000" y="2209800"/>
            <a:ext cx="4419600" cy="27416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350838" indent="-350838"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sz="2800">
                <a:latin typeface="Arial" pitchFamily="34" charset="0"/>
                <a:ea typeface="SimSun" pitchFamily="2" charset="-122"/>
              </a:rPr>
              <a:t>使徒的亲眼见证</a:t>
            </a:r>
          </a:p>
          <a:p>
            <a:pPr algn="ctr" eaLnBrk="1" hangingPunct="1"/>
            <a:r>
              <a:rPr lang="en-US" altLang="en-US" sz="2800">
                <a:latin typeface="Arial" pitchFamily="34" charset="0"/>
                <a:ea typeface="SimSun" pitchFamily="2" charset="-122"/>
              </a:rPr>
              <a:t>(16-18)</a:t>
            </a:r>
          </a:p>
          <a:p>
            <a:pPr algn="ctr" eaLnBrk="1" hangingPunct="1">
              <a:spcBef>
                <a:spcPct val="40000"/>
              </a:spcBef>
            </a:pPr>
            <a:r>
              <a:rPr lang="zh-CN" altLang="en-US" sz="2800">
                <a:latin typeface="Arial" pitchFamily="34" charset="0"/>
                <a:ea typeface="SimSun" pitchFamily="2" charset="-122"/>
              </a:rPr>
              <a:t>旧约的先知 </a:t>
            </a:r>
            <a:r>
              <a:rPr lang="en-US" altLang="en-US" sz="2800">
                <a:latin typeface="Arial" pitchFamily="34" charset="0"/>
                <a:ea typeface="SimSun" pitchFamily="2" charset="-122"/>
              </a:rPr>
              <a:t>(19-21)</a:t>
            </a:r>
          </a:p>
          <a:p>
            <a:pPr algn="ctr" eaLnBrk="1" hangingPunct="1">
              <a:spcBef>
                <a:spcPct val="40000"/>
              </a:spcBef>
            </a:pPr>
            <a:r>
              <a:rPr lang="en-US" altLang="en-US" sz="2800">
                <a:latin typeface="Arial" pitchFamily="34" charset="0"/>
                <a:ea typeface="SimSun" pitchFamily="2" charset="-122"/>
              </a:rPr>
              <a:t>• </a:t>
            </a:r>
            <a:r>
              <a:rPr lang="zh-CN" altLang="en-US" sz="2800">
                <a:latin typeface="Arial" pitchFamily="34" charset="0"/>
                <a:ea typeface="SimSun" pitchFamily="2" charset="-122"/>
              </a:rPr>
              <a:t>旧约预言的价值</a:t>
            </a:r>
          </a:p>
          <a:p>
            <a:pPr algn="ctr" eaLnBrk="1" hangingPunct="1">
              <a:spcBef>
                <a:spcPct val="40000"/>
              </a:spcBef>
            </a:pPr>
            <a:r>
              <a:rPr lang="en-US" altLang="en-US" sz="2800">
                <a:latin typeface="Arial" pitchFamily="34" charset="0"/>
                <a:ea typeface="SimSun" pitchFamily="2" charset="-122"/>
              </a:rPr>
              <a:t>• </a:t>
            </a:r>
            <a:r>
              <a:rPr lang="en-US" altLang="en-US">
                <a:ea typeface="SimSun" pitchFamily="2" charset="-122"/>
              </a:rPr>
              <a:t> </a:t>
            </a:r>
            <a:r>
              <a:rPr lang="zh-CN" altLang="en-US">
                <a:ea typeface="SimSun" pitchFamily="2" charset="-122"/>
              </a:rPr>
              <a:t>旧约预言的来源</a:t>
            </a:r>
            <a:endParaRPr lang="en-US" altLang="en-US">
              <a:ea typeface="SimSun" pitchFamily="2" charset="-122"/>
            </a:endParaRPr>
          </a:p>
        </p:txBody>
      </p:sp>
      <p:pic>
        <p:nvPicPr>
          <p:cNvPr id="75781" name="Picture 5" descr="wordoflif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0075" y="2566988"/>
            <a:ext cx="3743325" cy="2843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5782" name="Rectangle 6"/>
          <p:cNvSpPr>
            <a:spLocks noChangeArrowheads="1"/>
          </p:cNvSpPr>
          <p:nvPr/>
        </p:nvSpPr>
        <p:spPr bwMode="auto">
          <a:xfrm>
            <a:off x="8229600" y="76200"/>
            <a:ext cx="879475" cy="457200"/>
          </a:xfrm>
          <a:prstGeom prst="rect">
            <a:avLst/>
          </a:prstGeom>
          <a:solidFill>
            <a:schemeClr val="accent2"/>
          </a:solidFill>
          <a:ln w="9525">
            <a:noFill/>
            <a:miter lim="800000"/>
            <a:headEnd/>
            <a:tailEnd/>
          </a:ln>
          <a:effectLst>
            <a:outerShdw blurRad="63500" dist="38099" dir="2700000" algn="ctr" rotWithShape="0">
              <a:srgbClr val="000000">
                <a:alpha val="74998"/>
              </a:srgbClr>
            </a:outerShdw>
          </a:effectLst>
        </p:spPr>
        <p:txBody>
          <a:bodyPr wrap="none">
            <a:spAutoFit/>
          </a:bodyPr>
          <a:lstStyle/>
          <a:p>
            <a:pPr>
              <a:defRPr/>
            </a:pPr>
            <a:r>
              <a:rPr lang="en-US" b="1">
                <a:solidFill>
                  <a:schemeClr val="bg1"/>
                </a:solidFill>
                <a:latin typeface="Arial" pitchFamily="26" charset="0"/>
                <a:ea typeface="+mn-ea"/>
              </a:rPr>
              <a:t>289b</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2" fill="hold" grpId="0" nodeType="clickEffect">
                                  <p:stCondLst>
                                    <p:cond delay="0"/>
                                  </p:stCondLst>
                                  <p:childTnLst>
                                    <p:set>
                                      <p:cBhvr>
                                        <p:cTn id="6" dur="1" fill="hold">
                                          <p:stCondLst>
                                            <p:cond delay="0"/>
                                          </p:stCondLst>
                                        </p:cTn>
                                        <p:tgtEl>
                                          <p:spTgt spid="75780">
                                            <p:txEl>
                                              <p:pRg st="0" end="0"/>
                                            </p:txEl>
                                          </p:spTgt>
                                        </p:tgtEl>
                                        <p:attrNameLst>
                                          <p:attrName>style.visibility</p:attrName>
                                        </p:attrNameLst>
                                      </p:cBhvr>
                                      <p:to>
                                        <p:strVal val="visible"/>
                                      </p:to>
                                    </p:set>
                                    <p:animEffect transition="in" filter="slide(fromRight)">
                                      <p:cBhvr>
                                        <p:cTn id="7" dur="500"/>
                                        <p:tgtEl>
                                          <p:spTgt spid="75780">
                                            <p:txEl>
                                              <p:pRg st="0" end="0"/>
                                            </p:txEl>
                                          </p:spTgt>
                                        </p:tgtEl>
                                      </p:cBhvr>
                                    </p:animEffect>
                                  </p:childTnLst>
                                </p:cTn>
                              </p:par>
                              <p:par>
                                <p:cTn id="8" presetID="12" presetClass="entr" presetSubtype="2" fill="hold" grpId="0" nodeType="withEffect">
                                  <p:stCondLst>
                                    <p:cond delay="0"/>
                                  </p:stCondLst>
                                  <p:childTnLst>
                                    <p:set>
                                      <p:cBhvr>
                                        <p:cTn id="9" dur="1" fill="hold">
                                          <p:stCondLst>
                                            <p:cond delay="0"/>
                                          </p:stCondLst>
                                        </p:cTn>
                                        <p:tgtEl>
                                          <p:spTgt spid="75780">
                                            <p:txEl>
                                              <p:pRg st="1" end="1"/>
                                            </p:txEl>
                                          </p:spTgt>
                                        </p:tgtEl>
                                        <p:attrNameLst>
                                          <p:attrName>style.visibility</p:attrName>
                                        </p:attrNameLst>
                                      </p:cBhvr>
                                      <p:to>
                                        <p:strVal val="visible"/>
                                      </p:to>
                                    </p:set>
                                    <p:animEffect transition="in" filter="slide(fromRight)">
                                      <p:cBhvr>
                                        <p:cTn id="10" dur="500"/>
                                        <p:tgtEl>
                                          <p:spTgt spid="75780">
                                            <p:txEl>
                                              <p:pRg st="1" end="1"/>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2" presetClass="entr" presetSubtype="2" fill="hold" grpId="0" nodeType="clickEffect">
                                  <p:stCondLst>
                                    <p:cond delay="0"/>
                                  </p:stCondLst>
                                  <p:childTnLst>
                                    <p:set>
                                      <p:cBhvr>
                                        <p:cTn id="14" dur="1" fill="hold">
                                          <p:stCondLst>
                                            <p:cond delay="0"/>
                                          </p:stCondLst>
                                        </p:cTn>
                                        <p:tgtEl>
                                          <p:spTgt spid="75780">
                                            <p:txEl>
                                              <p:pRg st="2" end="2"/>
                                            </p:txEl>
                                          </p:spTgt>
                                        </p:tgtEl>
                                        <p:attrNameLst>
                                          <p:attrName>style.visibility</p:attrName>
                                        </p:attrNameLst>
                                      </p:cBhvr>
                                      <p:to>
                                        <p:strVal val="visible"/>
                                      </p:to>
                                    </p:set>
                                    <p:animEffect transition="in" filter="slide(fromRight)">
                                      <p:cBhvr>
                                        <p:cTn id="15" dur="1000"/>
                                        <p:tgtEl>
                                          <p:spTgt spid="75780">
                                            <p:txEl>
                                              <p:pRg st="2" end="2"/>
                                            </p:txEl>
                                          </p:spTgt>
                                        </p:tgtEl>
                                      </p:cBhvr>
                                    </p:animEffect>
                                  </p:childTnLst>
                                </p:cTn>
                              </p:par>
                            </p:childTnLst>
                          </p:cTn>
                        </p:par>
                        <p:par>
                          <p:cTn id="16" fill="hold" nodeType="afterGroup">
                            <p:stCondLst>
                              <p:cond delay="1000"/>
                            </p:stCondLst>
                            <p:childTnLst>
                              <p:par>
                                <p:cTn id="17" presetID="10" presetClass="entr" presetSubtype="0" fill="hold" nodeType="afterEffect">
                                  <p:stCondLst>
                                    <p:cond delay="0"/>
                                  </p:stCondLst>
                                  <p:childTnLst>
                                    <p:set>
                                      <p:cBhvr>
                                        <p:cTn id="18" dur="1" fill="hold">
                                          <p:stCondLst>
                                            <p:cond delay="0"/>
                                          </p:stCondLst>
                                        </p:cTn>
                                        <p:tgtEl>
                                          <p:spTgt spid="75781"/>
                                        </p:tgtEl>
                                        <p:attrNameLst>
                                          <p:attrName>style.visibility</p:attrName>
                                        </p:attrNameLst>
                                      </p:cBhvr>
                                      <p:to>
                                        <p:strVal val="visible"/>
                                      </p:to>
                                    </p:set>
                                    <p:animEffect transition="in" filter="fade">
                                      <p:cBhvr>
                                        <p:cTn id="19" dur="2000"/>
                                        <p:tgtEl>
                                          <p:spTgt spid="75781"/>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12" presetClass="entr" presetSubtype="2" fill="hold" grpId="0" nodeType="clickEffect">
                                  <p:stCondLst>
                                    <p:cond delay="0"/>
                                  </p:stCondLst>
                                  <p:childTnLst>
                                    <p:set>
                                      <p:cBhvr>
                                        <p:cTn id="23" dur="1" fill="hold">
                                          <p:stCondLst>
                                            <p:cond delay="0"/>
                                          </p:stCondLst>
                                        </p:cTn>
                                        <p:tgtEl>
                                          <p:spTgt spid="75780">
                                            <p:txEl>
                                              <p:pRg st="3" end="3"/>
                                            </p:txEl>
                                          </p:spTgt>
                                        </p:tgtEl>
                                        <p:attrNameLst>
                                          <p:attrName>style.visibility</p:attrName>
                                        </p:attrNameLst>
                                      </p:cBhvr>
                                      <p:to>
                                        <p:strVal val="visible"/>
                                      </p:to>
                                    </p:set>
                                    <p:animEffect transition="in" filter="slide(fromRight)">
                                      <p:cBhvr>
                                        <p:cTn id="24" dur="1000"/>
                                        <p:tgtEl>
                                          <p:spTgt spid="75780">
                                            <p:txEl>
                                              <p:pRg st="3" end="3"/>
                                            </p:txEl>
                                          </p:spTgt>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12" presetClass="entr" presetSubtype="2" fill="hold" grpId="0" nodeType="clickEffect">
                                  <p:stCondLst>
                                    <p:cond delay="0"/>
                                  </p:stCondLst>
                                  <p:childTnLst>
                                    <p:set>
                                      <p:cBhvr>
                                        <p:cTn id="28" dur="1" fill="hold">
                                          <p:stCondLst>
                                            <p:cond delay="0"/>
                                          </p:stCondLst>
                                        </p:cTn>
                                        <p:tgtEl>
                                          <p:spTgt spid="75780">
                                            <p:txEl>
                                              <p:pRg st="4" end="4"/>
                                            </p:txEl>
                                          </p:spTgt>
                                        </p:tgtEl>
                                        <p:attrNameLst>
                                          <p:attrName>style.visibility</p:attrName>
                                        </p:attrNameLst>
                                      </p:cBhvr>
                                      <p:to>
                                        <p:strVal val="visible"/>
                                      </p:to>
                                    </p:set>
                                    <p:animEffect transition="in" filter="slide(fromRight)">
                                      <p:cBhvr>
                                        <p:cTn id="29" dur="1000"/>
                                        <p:tgtEl>
                                          <p:spTgt spid="7578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80" grpId="0" build="allAtOnce"/>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CF4954E-5DF5-844D-90C2-5257CBE1119C}"/>
              </a:ext>
            </a:extLst>
          </p:cNvPr>
          <p:cNvPicPr>
            <a:picLocks noChangeAspect="1"/>
          </p:cNvPicPr>
          <p:nvPr/>
        </p:nvPicPr>
        <p:blipFill>
          <a:blip r:embed="rId3"/>
          <a:stretch>
            <a:fillRect/>
          </a:stretch>
        </p:blipFill>
        <p:spPr>
          <a:xfrm>
            <a:off x="0" y="1395876"/>
            <a:ext cx="9144000" cy="5462124"/>
          </a:xfrm>
          <a:prstGeom prst="rect">
            <a:avLst/>
          </a:prstGeom>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主要思想</a:t>
            </a:r>
            <a:endParaRPr 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3" name="Rectangle 2"/>
          <p:cNvSpPr txBox="1">
            <a:spLocks noChangeArrowheads="1"/>
          </p:cNvSpPr>
          <p:nvPr/>
        </p:nvSpPr>
        <p:spPr bwMode="auto">
          <a:xfrm>
            <a:off x="0" y="1395876"/>
            <a:ext cx="9144000" cy="17450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要知道你是被基督拣选的，而祂再来的时候会审判背道者。</a:t>
            </a:r>
            <a:endParaRPr kumimoji="0" lang="en-US" sz="4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5" name="Rectangle 2">
            <a:extLst>
              <a:ext uri="{FF2B5EF4-FFF2-40B4-BE49-F238E27FC236}">
                <a16:creationId xmlns:a16="http://schemas.microsoft.com/office/drawing/2014/main" id="{561CDB4A-1298-744B-8B2A-8DB514BF6BF1}"/>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彼得后书</a:t>
            </a:r>
          </a:p>
        </p:txBody>
      </p:sp>
    </p:spTree>
    <p:extLst>
      <p:ext uri="{BB962C8B-B14F-4D97-AF65-F5344CB8AC3E}">
        <p14:creationId xmlns:p14="http://schemas.microsoft.com/office/powerpoint/2010/main" val="160042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1666" name="Picture 2" descr="OPROF006"/>
          <p:cNvPicPr>
            <a:picLocks noChangeAspect="1" noChangeArrowheads="1"/>
          </p:cNvPicPr>
          <p:nvPr/>
        </p:nvPicPr>
        <p:blipFill>
          <a:blip r:embed="rId3" cstate="screen">
            <a:extLst>
              <a:ext uri="{28A0092B-C50C-407E-A947-70E740481C1C}">
                <a14:useLocalDpi xmlns:a14="http://schemas.microsoft.com/office/drawing/2010/main" val="0"/>
              </a:ext>
            </a:extLst>
          </a:blip>
          <a:srcRect r="3226" b="2921"/>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5587" name="AutoShape 3"/>
          <p:cNvSpPr>
            <a:spLocks noChangeArrowheads="1"/>
          </p:cNvSpPr>
          <p:nvPr/>
        </p:nvSpPr>
        <p:spPr bwMode="auto">
          <a:xfrm rot="10800000">
            <a:off x="5334000" y="2971800"/>
            <a:ext cx="2590800" cy="2057400"/>
          </a:xfrm>
          <a:prstGeom prst="wedgeRoundRectCallout">
            <a:avLst>
              <a:gd name="adj1" fmla="val 94852"/>
              <a:gd name="adj2" fmla="val 41356"/>
              <a:gd name="adj3" fmla="val 16667"/>
            </a:avLst>
          </a:prstGeom>
          <a:solidFill>
            <a:srgbClr val="FF0000"/>
          </a:solidFill>
          <a:ln w="9525">
            <a:solidFill>
              <a:schemeClr val="tx1"/>
            </a:solidFill>
            <a:miter lim="800000"/>
            <a:headEnd/>
            <a:tailEnd/>
          </a:ln>
        </p:spPr>
        <p:txBody>
          <a:bodyPr rot="10800000"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endParaRPr lang="en-US" altLang="en-US" sz="3200">
              <a:solidFill>
                <a:schemeClr val="bg1"/>
              </a:solidFill>
              <a:latin typeface="Arial" pitchFamily="34" charset="0"/>
            </a:endParaRPr>
          </a:p>
        </p:txBody>
      </p:sp>
      <p:sp>
        <p:nvSpPr>
          <p:cNvPr id="195588" name="AutoShape 4"/>
          <p:cNvSpPr>
            <a:spLocks noChangeArrowheads="1"/>
          </p:cNvSpPr>
          <p:nvPr/>
        </p:nvSpPr>
        <p:spPr bwMode="auto">
          <a:xfrm rot="10800000">
            <a:off x="0" y="2971800"/>
            <a:ext cx="2590800" cy="2057400"/>
          </a:xfrm>
          <a:prstGeom prst="wedgeRoundRectCallout">
            <a:avLst>
              <a:gd name="adj1" fmla="val -59134"/>
              <a:gd name="adj2" fmla="val 68593"/>
              <a:gd name="adj3" fmla="val 16667"/>
            </a:avLst>
          </a:prstGeom>
          <a:gradFill rotWithShape="0">
            <a:gsLst>
              <a:gs pos="0">
                <a:srgbClr val="0000A9"/>
              </a:gs>
              <a:gs pos="100000">
                <a:srgbClr val="00004E"/>
              </a:gs>
            </a:gsLst>
            <a:path path="rect">
              <a:fillToRect r="100000" b="100000"/>
            </a:path>
          </a:gradFill>
          <a:ln w="9525">
            <a:solidFill>
              <a:schemeClr val="tx1"/>
            </a:solidFill>
            <a:miter lim="800000"/>
            <a:headEnd/>
            <a:tailEnd/>
          </a:ln>
        </p:spPr>
        <p:txBody>
          <a:bodyPr rot="10800000"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endParaRPr lang="en-US" altLang="en-US" sz="3200">
              <a:solidFill>
                <a:schemeClr val="bg1"/>
              </a:solidFill>
              <a:latin typeface="Arial" pitchFamily="34" charset="0"/>
            </a:endParaRPr>
          </a:p>
        </p:txBody>
      </p:sp>
      <p:sp>
        <p:nvSpPr>
          <p:cNvPr id="195589" name="Text Box 5"/>
          <p:cNvSpPr txBox="1">
            <a:spLocks noChangeArrowheads="1"/>
          </p:cNvSpPr>
          <p:nvPr/>
        </p:nvSpPr>
        <p:spPr bwMode="auto">
          <a:xfrm>
            <a:off x="5105400" y="1965325"/>
            <a:ext cx="3657600" cy="701675"/>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lvl1pPr marL="914400" indent="-914400"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zh-CN" altLang="en-US" sz="4000" b="1" u="sng">
                <a:solidFill>
                  <a:schemeClr val="bg1"/>
                </a:solidFill>
                <a:latin typeface="Arial" pitchFamily="34" charset="0"/>
                <a:ea typeface="SimSun" pitchFamily="2" charset="-122"/>
              </a:rPr>
              <a:t>假</a:t>
            </a:r>
            <a:endParaRPr lang="zh-CN" altLang="en-US" sz="3200" b="1" i="1" u="sng">
              <a:solidFill>
                <a:schemeClr val="bg1"/>
              </a:solidFill>
              <a:ea typeface="SimSun" pitchFamily="2" charset="-122"/>
            </a:endParaRPr>
          </a:p>
        </p:txBody>
      </p:sp>
      <p:sp>
        <p:nvSpPr>
          <p:cNvPr id="195590" name="Text Box 6"/>
          <p:cNvSpPr txBox="1">
            <a:spLocks noChangeArrowheads="1"/>
          </p:cNvSpPr>
          <p:nvPr/>
        </p:nvSpPr>
        <p:spPr bwMode="auto">
          <a:xfrm>
            <a:off x="5334000" y="3048000"/>
            <a:ext cx="2667000" cy="1190625"/>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3600" b="1">
                <a:solidFill>
                  <a:schemeClr val="bg1"/>
                </a:solidFill>
                <a:latin typeface="Arial" pitchFamily="34" charset="0"/>
              </a:rPr>
              <a:t>“</a:t>
            </a:r>
            <a:r>
              <a:rPr lang="zh-CN" altLang="en-US" sz="3600" b="1">
                <a:solidFill>
                  <a:schemeClr val="bg1"/>
                </a:solidFill>
                <a:latin typeface="Arial" pitchFamily="34" charset="0"/>
                <a:ea typeface="SimSun" pitchFamily="2" charset="-122"/>
              </a:rPr>
              <a:t>你将在两年内回来</a:t>
            </a:r>
            <a:r>
              <a:rPr lang="en-US" altLang="ja-JP" sz="3600" b="1">
                <a:solidFill>
                  <a:schemeClr val="bg1"/>
                </a:solidFill>
                <a:latin typeface="Arial" pitchFamily="34" charset="0"/>
                <a:ea typeface="SimSun" pitchFamily="2" charset="-122"/>
              </a:rPr>
              <a:t>!”</a:t>
            </a:r>
            <a:endParaRPr lang="en-US" altLang="en-US" sz="2800" b="1" i="1">
              <a:solidFill>
                <a:schemeClr val="bg1"/>
              </a:solidFill>
              <a:ea typeface="SimSun" pitchFamily="2" charset="-122"/>
            </a:endParaRPr>
          </a:p>
        </p:txBody>
      </p:sp>
      <p:sp>
        <p:nvSpPr>
          <p:cNvPr id="241671" name="Rectangle 7"/>
          <p:cNvSpPr>
            <a:spLocks noGrp="1" noChangeArrowheads="1"/>
          </p:cNvSpPr>
          <p:nvPr>
            <p:ph type="ctrTitle"/>
          </p:nvPr>
        </p:nvSpPr>
        <p:spPr>
          <a:xfrm>
            <a:off x="0" y="531813"/>
            <a:ext cx="9372600" cy="625475"/>
          </a:xfrm>
          <a:solidFill>
            <a:schemeClr val="bg2"/>
          </a:solidFill>
        </p:spPr>
        <p:txBody>
          <a:bodyPr/>
          <a:lstStyle/>
          <a:p>
            <a:pPr eaLnBrk="1" hangingPunct="1"/>
            <a:r>
              <a:rPr lang="zh-CN" altLang="en-US" sz="3500">
                <a:solidFill>
                  <a:schemeClr val="bg1"/>
                </a:solidFill>
                <a:ea typeface="SimSun" pitchFamily="2" charset="-122"/>
              </a:rPr>
              <a:t>耶利米 </a:t>
            </a:r>
            <a:r>
              <a:rPr lang="en-US" altLang="en-US" sz="3500">
                <a:solidFill>
                  <a:schemeClr val="bg1"/>
                </a:solidFill>
              </a:rPr>
              <a:t>(25:11-12) </a:t>
            </a:r>
            <a:r>
              <a:rPr lang="en-US" altLang="zh-CN" sz="3500">
                <a:solidFill>
                  <a:schemeClr val="bg1"/>
                </a:solidFill>
                <a:ea typeface="SimSun" pitchFamily="2" charset="-122"/>
              </a:rPr>
              <a:t>vs.</a:t>
            </a:r>
            <a:r>
              <a:rPr lang="en-US" altLang="en-US" sz="3500">
                <a:solidFill>
                  <a:schemeClr val="bg1"/>
                </a:solidFill>
              </a:rPr>
              <a:t> </a:t>
            </a:r>
            <a:r>
              <a:rPr lang="zh-CN" altLang="en-US" sz="3500">
                <a:solidFill>
                  <a:schemeClr val="bg1"/>
                </a:solidFill>
                <a:ea typeface="SimSun" pitchFamily="2" charset="-122"/>
              </a:rPr>
              <a:t>哈拿尼雅</a:t>
            </a:r>
            <a:r>
              <a:rPr lang="en-US" altLang="ja-JP" sz="3500">
                <a:solidFill>
                  <a:schemeClr val="bg1"/>
                </a:solidFill>
              </a:rPr>
              <a:t> (28:2-3)</a:t>
            </a:r>
            <a:endParaRPr lang="en-US" altLang="en-US">
              <a:solidFill>
                <a:schemeClr val="bg1"/>
              </a:solidFill>
            </a:endParaRPr>
          </a:p>
        </p:txBody>
      </p:sp>
      <p:sp>
        <p:nvSpPr>
          <p:cNvPr id="195592" name="Text Box 8"/>
          <p:cNvSpPr txBox="1">
            <a:spLocks noChangeArrowheads="1"/>
          </p:cNvSpPr>
          <p:nvPr/>
        </p:nvSpPr>
        <p:spPr bwMode="auto">
          <a:xfrm>
            <a:off x="76200" y="1965325"/>
            <a:ext cx="3810000" cy="701675"/>
          </a:xfrm>
          <a:prstGeom prst="rect">
            <a:avLst/>
          </a:prstGeom>
          <a:noFill/>
          <a:ln w="9525">
            <a:noFill/>
            <a:miter lim="800000"/>
            <a:headEnd/>
            <a:tailEnd/>
          </a:ln>
          <a:effectLst>
            <a:outerShdw blurRad="63500" dist="38099" dir="2700000" algn="ctr" rotWithShape="0">
              <a:schemeClr val="bg1">
                <a:alpha val="74998"/>
              </a:schemeClr>
            </a:outerShdw>
          </a:effectLst>
        </p:spPr>
        <p:txBody>
          <a:bodyPr>
            <a:spAutoFit/>
          </a:bodyPr>
          <a:lstStyle>
            <a:lvl1pPr marL="914400" indent="-914400"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zh-CN" altLang="en-US" sz="4000" b="1" u="sng">
                <a:solidFill>
                  <a:schemeClr val="tx2"/>
                </a:solidFill>
                <a:latin typeface="Arial" pitchFamily="34" charset="0"/>
                <a:ea typeface="SimSun" pitchFamily="2" charset="-122"/>
              </a:rPr>
              <a:t>真</a:t>
            </a:r>
            <a:endParaRPr lang="zh-CN" altLang="en-US" sz="3200" b="1" i="1" u="sng">
              <a:solidFill>
                <a:schemeClr val="tx2"/>
              </a:solidFill>
              <a:ea typeface="SimSun" pitchFamily="2" charset="-122"/>
            </a:endParaRPr>
          </a:p>
        </p:txBody>
      </p:sp>
      <p:sp>
        <p:nvSpPr>
          <p:cNvPr id="195593" name="Text Box 9"/>
          <p:cNvSpPr txBox="1">
            <a:spLocks noChangeArrowheads="1"/>
          </p:cNvSpPr>
          <p:nvPr/>
        </p:nvSpPr>
        <p:spPr bwMode="auto">
          <a:xfrm>
            <a:off x="304800" y="3048000"/>
            <a:ext cx="2514600" cy="1190625"/>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lvl1pPr marL="914400" indent="-914400"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3600" b="1">
                <a:solidFill>
                  <a:schemeClr val="bg1"/>
                </a:solidFill>
                <a:latin typeface="Arial" pitchFamily="34" charset="0"/>
              </a:rPr>
              <a:t>“</a:t>
            </a:r>
            <a:r>
              <a:rPr lang="zh-CN" altLang="en-US" sz="3600" b="1">
                <a:solidFill>
                  <a:schemeClr val="bg1"/>
                </a:solidFill>
                <a:latin typeface="Arial" pitchFamily="34" charset="0"/>
                <a:ea typeface="SimSun" pitchFamily="2" charset="-122"/>
              </a:rPr>
              <a:t>你将存留</a:t>
            </a:r>
            <a:r>
              <a:rPr lang="en-US" altLang="zh-CN" sz="3600" b="1">
                <a:solidFill>
                  <a:schemeClr val="bg1"/>
                </a:solidFill>
                <a:latin typeface="Arial" pitchFamily="34" charset="0"/>
                <a:ea typeface="SimSun" pitchFamily="2" charset="-122"/>
              </a:rPr>
              <a:t>70</a:t>
            </a:r>
            <a:r>
              <a:rPr lang="zh-CN" altLang="en-US" sz="3600" b="1">
                <a:solidFill>
                  <a:schemeClr val="bg1"/>
                </a:solidFill>
                <a:latin typeface="Arial" pitchFamily="34" charset="0"/>
                <a:ea typeface="SimSun" pitchFamily="2" charset="-122"/>
              </a:rPr>
              <a:t>年</a:t>
            </a:r>
            <a:r>
              <a:rPr lang="en-US" altLang="ja-JP" sz="3600" b="1">
                <a:solidFill>
                  <a:schemeClr val="bg1"/>
                </a:solidFill>
                <a:latin typeface="Arial" pitchFamily="34" charset="0"/>
                <a:ea typeface="SimSun" pitchFamily="2" charset="-122"/>
              </a:rPr>
              <a:t>!”</a:t>
            </a:r>
            <a:endParaRPr lang="en-US" altLang="en-US" sz="2800" b="1" i="1">
              <a:solidFill>
                <a:schemeClr val="bg1"/>
              </a:solidFill>
              <a:ea typeface="SimSun" pitchFamily="2" charset="-122"/>
            </a:endParaRPr>
          </a:p>
        </p:txBody>
      </p:sp>
      <p:sp>
        <p:nvSpPr>
          <p:cNvPr id="195594" name="Text Box 10"/>
          <p:cNvSpPr txBox="1">
            <a:spLocks noChangeArrowheads="1"/>
          </p:cNvSpPr>
          <p:nvPr/>
        </p:nvSpPr>
        <p:spPr bwMode="auto">
          <a:xfrm>
            <a:off x="4572000" y="5562600"/>
            <a:ext cx="4343400" cy="1190625"/>
          </a:xfrm>
          <a:prstGeom prst="rect">
            <a:avLst/>
          </a:prstGeom>
          <a:solidFill>
            <a:srgbClr val="FF0000"/>
          </a:solidFill>
          <a:ln w="9525">
            <a:noFill/>
            <a:miter lim="800000"/>
            <a:headEnd/>
            <a:tailEnd/>
          </a:ln>
          <a:effectLst>
            <a:outerShdw blurRad="63500" dist="38099" dir="2700000" algn="ctr" rotWithShape="0">
              <a:srgbClr val="660066">
                <a:alpha val="74998"/>
              </a:srgbClr>
            </a:outerShdw>
          </a:effec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sz="3600" b="1">
                <a:solidFill>
                  <a:schemeClr val="bg1"/>
                </a:solidFill>
                <a:latin typeface="Arial" pitchFamily="34" charset="0"/>
                <a:ea typeface="SimSun" pitchFamily="2" charset="-122"/>
              </a:rPr>
              <a:t>两个月后死亡 </a:t>
            </a:r>
            <a:r>
              <a:rPr lang="en-US" altLang="en-US" sz="3600" b="1">
                <a:solidFill>
                  <a:schemeClr val="bg1"/>
                </a:solidFill>
                <a:latin typeface="Arial" pitchFamily="34" charset="0"/>
                <a:ea typeface="SimSun" pitchFamily="2" charset="-122"/>
              </a:rPr>
              <a:t>(28:17)</a:t>
            </a:r>
            <a:endParaRPr lang="en-US" altLang="en-US" sz="2800" b="1" i="1">
              <a:solidFill>
                <a:schemeClr val="bg1"/>
              </a:solidFill>
              <a:ea typeface="SimSun" pitchFamily="2" charset="-122"/>
            </a:endParaRPr>
          </a:p>
        </p:txBody>
      </p:sp>
      <p:sp>
        <p:nvSpPr>
          <p:cNvPr id="195595" name="Text Box 11"/>
          <p:cNvSpPr txBox="1">
            <a:spLocks noChangeArrowheads="1"/>
          </p:cNvSpPr>
          <p:nvPr/>
        </p:nvSpPr>
        <p:spPr bwMode="auto">
          <a:xfrm>
            <a:off x="304800" y="5562600"/>
            <a:ext cx="4038600" cy="1190625"/>
          </a:xfrm>
          <a:prstGeom prst="rect">
            <a:avLst/>
          </a:prstGeom>
          <a:gradFill rotWithShape="0">
            <a:gsLst>
              <a:gs pos="0">
                <a:srgbClr val="0000A9"/>
              </a:gs>
              <a:gs pos="100000">
                <a:srgbClr val="0000A9">
                  <a:gamma/>
                  <a:shade val="46275"/>
                  <a:invGamma/>
                </a:srgbClr>
              </a:gs>
            </a:gsLst>
            <a:path path="rect">
              <a:fillToRect r="100000" b="100000"/>
            </a:path>
          </a:gradFill>
          <a:ln w="9525">
            <a:noFill/>
            <a:miter lim="800000"/>
            <a:headEnd/>
            <a:tailEnd/>
          </a:ln>
          <a:effectLst>
            <a:outerShdw blurRad="63500" dist="38099" dir="2700000" algn="ctr" rotWithShape="0">
              <a:schemeClr val="tx2">
                <a:alpha val="74998"/>
              </a:schemeClr>
            </a:outerShdw>
          </a:effec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sz="3600" b="1">
                <a:solidFill>
                  <a:schemeClr val="bg1"/>
                </a:solidFill>
                <a:latin typeface="Arial" pitchFamily="34" charset="0"/>
                <a:ea typeface="SimSun" pitchFamily="2" charset="-122"/>
              </a:rPr>
              <a:t>又活了</a:t>
            </a:r>
            <a:r>
              <a:rPr lang="en-US" altLang="zh-CN" sz="3600" b="1">
                <a:solidFill>
                  <a:schemeClr val="bg1"/>
                </a:solidFill>
                <a:latin typeface="Arial" pitchFamily="34" charset="0"/>
                <a:ea typeface="SimSun" pitchFamily="2" charset="-122"/>
              </a:rPr>
              <a:t>23</a:t>
            </a:r>
            <a:r>
              <a:rPr lang="zh-CN" altLang="en-US" sz="3600" b="1">
                <a:solidFill>
                  <a:schemeClr val="bg1"/>
                </a:solidFill>
                <a:latin typeface="Arial" pitchFamily="34" charset="0"/>
                <a:ea typeface="SimSun" pitchFamily="2" charset="-122"/>
              </a:rPr>
              <a:t>年 </a:t>
            </a:r>
            <a:r>
              <a:rPr lang="en-US" altLang="ja-JP" sz="3600" b="1">
                <a:solidFill>
                  <a:schemeClr val="bg1"/>
                </a:solidFill>
                <a:latin typeface="Arial" pitchFamily="34" charset="0"/>
                <a:ea typeface="SimSun" pitchFamily="2" charset="-122"/>
              </a:rPr>
              <a:t>(51:64) </a:t>
            </a:r>
            <a:endParaRPr lang="en-US" altLang="en-US" sz="3600" b="1">
              <a:solidFill>
                <a:schemeClr val="bg1"/>
              </a:solidFill>
              <a:latin typeface="Arial" pitchFamily="34" charset="0"/>
              <a:ea typeface="SimSun" pitchFamily="2" charset="-122"/>
            </a:endParaRP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95592"/>
                                        </p:tgtEl>
                                        <p:attrNameLst>
                                          <p:attrName>style.visibility</p:attrName>
                                        </p:attrNameLst>
                                      </p:cBhvr>
                                      <p:to>
                                        <p:strVal val="visible"/>
                                      </p:to>
                                    </p:set>
                                    <p:animEffect transition="in" filter="dissolve">
                                      <p:cBhvr>
                                        <p:cTn id="7" dur="500"/>
                                        <p:tgtEl>
                                          <p:spTgt spid="19559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95588"/>
                                        </p:tgtEl>
                                        <p:attrNameLst>
                                          <p:attrName>style.visibility</p:attrName>
                                        </p:attrNameLst>
                                      </p:cBhvr>
                                      <p:to>
                                        <p:strVal val="visible"/>
                                      </p:to>
                                    </p:set>
                                    <p:animEffect transition="in" filter="dissolve">
                                      <p:cBhvr>
                                        <p:cTn id="12" dur="500"/>
                                        <p:tgtEl>
                                          <p:spTgt spid="195588"/>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195593"/>
                                        </p:tgtEl>
                                        <p:attrNameLst>
                                          <p:attrName>style.visibility</p:attrName>
                                        </p:attrNameLst>
                                      </p:cBhvr>
                                      <p:to>
                                        <p:strVal val="visible"/>
                                      </p:to>
                                    </p:set>
                                    <p:animEffect transition="in" filter="dissolve">
                                      <p:cBhvr>
                                        <p:cTn id="15" dur="500"/>
                                        <p:tgtEl>
                                          <p:spTgt spid="195593"/>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195589"/>
                                        </p:tgtEl>
                                        <p:attrNameLst>
                                          <p:attrName>style.visibility</p:attrName>
                                        </p:attrNameLst>
                                      </p:cBhvr>
                                      <p:to>
                                        <p:strVal val="visible"/>
                                      </p:to>
                                    </p:set>
                                    <p:animEffect transition="in" filter="dissolve">
                                      <p:cBhvr>
                                        <p:cTn id="20" dur="500"/>
                                        <p:tgtEl>
                                          <p:spTgt spid="195589"/>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195587"/>
                                        </p:tgtEl>
                                        <p:attrNameLst>
                                          <p:attrName>style.visibility</p:attrName>
                                        </p:attrNameLst>
                                      </p:cBhvr>
                                      <p:to>
                                        <p:strVal val="visible"/>
                                      </p:to>
                                    </p:set>
                                    <p:animEffect transition="in" filter="dissolve">
                                      <p:cBhvr>
                                        <p:cTn id="25" dur="500"/>
                                        <p:tgtEl>
                                          <p:spTgt spid="195587"/>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195590"/>
                                        </p:tgtEl>
                                        <p:attrNameLst>
                                          <p:attrName>style.visibility</p:attrName>
                                        </p:attrNameLst>
                                      </p:cBhvr>
                                      <p:to>
                                        <p:strVal val="visible"/>
                                      </p:to>
                                    </p:set>
                                    <p:animEffect transition="in" filter="dissolve">
                                      <p:cBhvr>
                                        <p:cTn id="28" dur="500"/>
                                        <p:tgtEl>
                                          <p:spTgt spid="195590"/>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9" presetClass="entr" presetSubtype="0" fill="hold" grpId="0" nodeType="clickEffect">
                                  <p:stCondLst>
                                    <p:cond delay="0"/>
                                  </p:stCondLst>
                                  <p:childTnLst>
                                    <p:set>
                                      <p:cBhvr>
                                        <p:cTn id="32" dur="1" fill="hold">
                                          <p:stCondLst>
                                            <p:cond delay="0"/>
                                          </p:stCondLst>
                                        </p:cTn>
                                        <p:tgtEl>
                                          <p:spTgt spid="195595"/>
                                        </p:tgtEl>
                                        <p:attrNameLst>
                                          <p:attrName>style.visibility</p:attrName>
                                        </p:attrNameLst>
                                      </p:cBhvr>
                                      <p:to>
                                        <p:strVal val="visible"/>
                                      </p:to>
                                    </p:set>
                                    <p:animEffect transition="in" filter="dissolve">
                                      <p:cBhvr>
                                        <p:cTn id="33" dur="500"/>
                                        <p:tgtEl>
                                          <p:spTgt spid="195595"/>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9" presetClass="entr" presetSubtype="0" fill="hold" grpId="0" nodeType="clickEffect">
                                  <p:stCondLst>
                                    <p:cond delay="0"/>
                                  </p:stCondLst>
                                  <p:childTnLst>
                                    <p:set>
                                      <p:cBhvr>
                                        <p:cTn id="37" dur="1" fill="hold">
                                          <p:stCondLst>
                                            <p:cond delay="0"/>
                                          </p:stCondLst>
                                        </p:cTn>
                                        <p:tgtEl>
                                          <p:spTgt spid="195594"/>
                                        </p:tgtEl>
                                        <p:attrNameLst>
                                          <p:attrName>style.visibility</p:attrName>
                                        </p:attrNameLst>
                                      </p:cBhvr>
                                      <p:to>
                                        <p:strVal val="visible"/>
                                      </p:to>
                                    </p:set>
                                    <p:animEffect transition="in" filter="dissolve">
                                      <p:cBhvr>
                                        <p:cTn id="38" dur="500"/>
                                        <p:tgtEl>
                                          <p:spTgt spid="1955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5587" grpId="0" animBg="1"/>
      <p:bldP spid="195588" grpId="0" animBg="1"/>
      <p:bldP spid="195589" grpId="0"/>
      <p:bldP spid="195590" grpId="0"/>
      <p:bldP spid="195592" grpId="0"/>
      <p:bldP spid="195593" grpId="0"/>
      <p:bldP spid="195594" grpId="0" animBg="1"/>
      <p:bldP spid="195595" grpId="0" animBg="1"/>
    </p:bld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2" descr="Green marble"/>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03779" name="Text Box 3"/>
          <p:cNvSpPr txBox="1">
            <a:spLocks noChangeArrowheads="1"/>
          </p:cNvSpPr>
          <p:nvPr/>
        </p:nvSpPr>
        <p:spPr bwMode="auto">
          <a:xfrm>
            <a:off x="571500" y="1554163"/>
            <a:ext cx="8001000" cy="286232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600" b="1" i="1" u="none" strike="noStrike" kern="1200" cap="none" spc="0" normalizeH="0" baseline="0" noProof="0">
                <a:ln>
                  <a:noFill/>
                </a:ln>
                <a:solidFill>
                  <a:srgbClr val="FFFFFF"/>
                </a:solidFill>
                <a:effectLst/>
                <a:uLnTx/>
                <a:uFillTx/>
                <a:latin typeface="Times New Roman" pitchFamily="18" charset="0"/>
                <a:ea typeface="MS PGothic" pitchFamily="34" charset="-128"/>
                <a:cs typeface="+mn-cs"/>
              </a:rPr>
              <a:t>“</a:t>
            </a:r>
            <a:r>
              <a:rPr kumimoji="0" lang="ja-JP" altLang="en-US" sz="3600" b="1" i="1" u="none" strike="noStrike" kern="1200" cap="none" spc="0" normalizeH="0" baseline="0" noProof="0">
                <a:ln>
                  <a:noFill/>
                </a:ln>
                <a:solidFill>
                  <a:srgbClr val="FFFFFF"/>
                </a:solidFill>
                <a:effectLst/>
                <a:uLnTx/>
                <a:uFillTx/>
                <a:latin typeface="Times New Roman" pitchFamily="18" charset="0"/>
                <a:ea typeface="MS PGothic" pitchFamily="34" charset="-128"/>
                <a:cs typeface="+mn-cs"/>
              </a:rPr>
              <a:t>第</a:t>
            </a:r>
            <a:r>
              <a:rPr kumimoji="0" lang="en-US" altLang="ja-JP" sz="3600" b="1" i="1" u="none" strike="noStrike" kern="1200" cap="none" spc="0" normalizeH="0" baseline="0" noProof="0">
                <a:ln>
                  <a:noFill/>
                </a:ln>
                <a:solidFill>
                  <a:srgbClr val="FFFFFF"/>
                </a:solidFill>
                <a:effectLst/>
                <a:uLnTx/>
                <a:uFillTx/>
                <a:latin typeface="Times New Roman" pitchFamily="18" charset="0"/>
                <a:ea typeface="MS PGothic" pitchFamily="34" charset="-128"/>
                <a:cs typeface="+mn-cs"/>
              </a:rPr>
              <a:t> </a:t>
            </a:r>
            <a:r>
              <a:rPr kumimoji="0" lang="ja-JP" altLang="en-US" sz="3600" b="1" i="1" u="none" strike="noStrike" kern="1200" cap="none" spc="0" normalizeH="0" baseline="0" noProof="0">
                <a:ln>
                  <a:noFill/>
                </a:ln>
                <a:solidFill>
                  <a:srgbClr val="FFFFFF"/>
                </a:solidFill>
                <a:effectLst/>
                <a:uLnTx/>
                <a:uFillTx/>
                <a:latin typeface="Times New Roman" pitchFamily="18" charset="0"/>
                <a:ea typeface="MS PGothic" pitchFamily="34" charset="-128"/>
                <a:cs typeface="+mn-cs"/>
              </a:rPr>
              <a:t>一</a:t>
            </a:r>
            <a:r>
              <a:rPr kumimoji="0" lang="en-US" altLang="ja-JP" sz="3600" b="1" i="1" u="none" strike="noStrike" kern="1200" cap="none" spc="0" normalizeH="0" baseline="0" noProof="0">
                <a:ln>
                  <a:noFill/>
                </a:ln>
                <a:solidFill>
                  <a:srgbClr val="FFFFFF"/>
                </a:solidFill>
                <a:effectLst/>
                <a:uLnTx/>
                <a:uFillTx/>
                <a:latin typeface="Times New Roman" pitchFamily="18" charset="0"/>
                <a:ea typeface="MS PGothic" pitchFamily="34" charset="-128"/>
                <a:cs typeface="+mn-cs"/>
              </a:rPr>
              <a:t> </a:t>
            </a:r>
            <a:r>
              <a:rPr kumimoji="0" lang="ja-JP" altLang="en-US" sz="3600" b="1" i="1" u="none" strike="noStrike" kern="1200" cap="none" spc="0" normalizeH="0" baseline="0" noProof="0">
                <a:ln>
                  <a:noFill/>
                </a:ln>
                <a:solidFill>
                  <a:srgbClr val="FFFFFF"/>
                </a:solidFill>
                <a:effectLst/>
                <a:uLnTx/>
                <a:uFillTx/>
                <a:latin typeface="Times New Roman" pitchFamily="18" charset="0"/>
                <a:ea typeface="MS PGothic" pitchFamily="34" charset="-128"/>
                <a:cs typeface="+mn-cs"/>
              </a:rPr>
              <a:t>要</a:t>
            </a:r>
            <a:r>
              <a:rPr kumimoji="0" lang="en-US" altLang="ja-JP" sz="3600" b="1" i="1" u="none" strike="noStrike" kern="1200" cap="none" spc="0" normalizeH="0" baseline="0" noProof="0">
                <a:ln>
                  <a:noFill/>
                </a:ln>
                <a:solidFill>
                  <a:srgbClr val="FFFFFF"/>
                </a:solidFill>
                <a:effectLst/>
                <a:uLnTx/>
                <a:uFillTx/>
                <a:latin typeface="Times New Roman" pitchFamily="18" charset="0"/>
                <a:ea typeface="MS PGothic" pitchFamily="34" charset="-128"/>
                <a:cs typeface="+mn-cs"/>
              </a:rPr>
              <a:t> </a:t>
            </a:r>
            <a:r>
              <a:rPr kumimoji="0" lang="ja-JP" altLang="en-US" sz="3600" b="1" i="1" u="none" strike="noStrike" kern="1200" cap="none" spc="0" normalizeH="0" baseline="0" noProof="0">
                <a:ln>
                  <a:noFill/>
                </a:ln>
                <a:solidFill>
                  <a:srgbClr val="FFFFFF"/>
                </a:solidFill>
                <a:effectLst/>
                <a:uLnTx/>
                <a:uFillTx/>
                <a:latin typeface="Times New Roman" pitchFamily="18" charset="0"/>
                <a:ea typeface="华文细黑" charset="-122"/>
                <a:cs typeface="+mn-cs"/>
              </a:rPr>
              <a:t>紧</a:t>
            </a:r>
            <a:r>
              <a:rPr kumimoji="0" lang="en-US" altLang="ja-JP" sz="3600" b="1" i="1" u="none" strike="noStrike" kern="1200" cap="none" spc="0" normalizeH="0" baseline="0" noProof="0">
                <a:ln>
                  <a:noFill/>
                </a:ln>
                <a:solidFill>
                  <a:srgbClr val="FFFFFF"/>
                </a:solidFill>
                <a:effectLst/>
                <a:uLnTx/>
                <a:uFillTx/>
                <a:latin typeface="Times New Roman" pitchFamily="18" charset="0"/>
                <a:ea typeface="华文细黑" charset="-122"/>
                <a:cs typeface="+mn-cs"/>
              </a:rPr>
              <a:t> </a:t>
            </a:r>
            <a:r>
              <a:rPr kumimoji="0" lang="ja-JP" altLang="en-US" sz="3600" b="1" i="1" u="none" strike="noStrike" kern="1200" cap="none" spc="0" normalizeH="0" baseline="0" noProof="0">
                <a:ln>
                  <a:noFill/>
                </a:ln>
                <a:solidFill>
                  <a:srgbClr val="FFFFFF"/>
                </a:solidFill>
                <a:effectLst/>
                <a:uLnTx/>
                <a:uFillTx/>
                <a:latin typeface="Times New Roman" pitchFamily="18" charset="0"/>
                <a:ea typeface="MS PGothic" pitchFamily="34" charset="-128"/>
                <a:cs typeface="+mn-cs"/>
              </a:rPr>
              <a:t>的</a:t>
            </a:r>
            <a:r>
              <a:rPr kumimoji="0" lang="en-US" altLang="ja-JP" sz="3600" b="1" i="1" u="none" strike="noStrike" kern="1200" cap="none" spc="0" normalizeH="0" baseline="0" noProof="0">
                <a:ln>
                  <a:noFill/>
                </a:ln>
                <a:solidFill>
                  <a:srgbClr val="FFFFFF"/>
                </a:solidFill>
                <a:effectLst/>
                <a:uLnTx/>
                <a:uFillTx/>
                <a:latin typeface="Times New Roman" pitchFamily="18" charset="0"/>
                <a:ea typeface="MS PGothic" pitchFamily="34" charset="-128"/>
                <a:cs typeface="+mn-cs"/>
              </a:rPr>
              <a:t> </a:t>
            </a:r>
            <a:r>
              <a:rPr kumimoji="0" lang="ja-JP" altLang="en-US" sz="3600" b="1" i="1" u="none" strike="noStrike" kern="1200" cap="none" spc="0" normalizeH="0" baseline="0" noProof="0">
                <a:ln>
                  <a:noFill/>
                </a:ln>
                <a:solidFill>
                  <a:srgbClr val="FFFFFF"/>
                </a:solidFill>
                <a:effectLst/>
                <a:uLnTx/>
                <a:uFillTx/>
                <a:latin typeface="Times New Roman" pitchFamily="18" charset="0"/>
                <a:ea typeface="MS PGothic" pitchFamily="34" charset="-128"/>
                <a:cs typeface="+mn-cs"/>
              </a:rPr>
              <a:t>，</a:t>
            </a:r>
            <a:r>
              <a:rPr kumimoji="0" lang="en-US" altLang="ja-JP" sz="3600" b="1" i="1" u="none" strike="noStrike" kern="1200" cap="none" spc="0" normalizeH="0" baseline="0" noProof="0">
                <a:ln>
                  <a:noFill/>
                </a:ln>
                <a:solidFill>
                  <a:srgbClr val="FFFFFF"/>
                </a:solidFill>
                <a:effectLst/>
                <a:uLnTx/>
                <a:uFillTx/>
                <a:latin typeface="Times New Roman" pitchFamily="18" charset="0"/>
                <a:ea typeface="MS PGothic" pitchFamily="34" charset="-128"/>
                <a:cs typeface="+mn-cs"/>
              </a:rPr>
              <a:t> </a:t>
            </a:r>
            <a:r>
              <a:rPr kumimoji="0" lang="ja-JP" altLang="en-US" sz="3600" b="1" i="1" u="none" strike="noStrike" kern="1200" cap="none" spc="0" normalizeH="0" baseline="0" noProof="0">
                <a:ln>
                  <a:noFill/>
                </a:ln>
                <a:solidFill>
                  <a:srgbClr val="FFFFFF"/>
                </a:solidFill>
                <a:effectLst/>
                <a:uLnTx/>
                <a:uFillTx/>
                <a:latin typeface="Times New Roman" pitchFamily="18" charset="0"/>
                <a:ea typeface="华文细黑" charset="-122"/>
                <a:cs typeface="+mn-cs"/>
              </a:rPr>
              <a:t>该</a:t>
            </a:r>
            <a:r>
              <a:rPr kumimoji="0" lang="en-US" altLang="ja-JP" sz="3600" b="1" i="1" u="none" strike="noStrike" kern="1200" cap="none" spc="0" normalizeH="0" baseline="0" noProof="0">
                <a:ln>
                  <a:noFill/>
                </a:ln>
                <a:solidFill>
                  <a:srgbClr val="FFFFFF"/>
                </a:solidFill>
                <a:effectLst/>
                <a:uLnTx/>
                <a:uFillTx/>
                <a:latin typeface="Times New Roman" pitchFamily="18" charset="0"/>
                <a:ea typeface="华文细黑" charset="-122"/>
                <a:cs typeface="+mn-cs"/>
              </a:rPr>
              <a:t> </a:t>
            </a:r>
            <a:r>
              <a:rPr kumimoji="0" lang="ja-JP" altLang="en-US" sz="3600" b="1" i="1" u="none" strike="noStrike" kern="1200" cap="none" spc="0" normalizeH="0" baseline="0" noProof="0">
                <a:ln>
                  <a:noFill/>
                </a:ln>
                <a:solidFill>
                  <a:srgbClr val="FFFFFF"/>
                </a:solidFill>
                <a:effectLst/>
                <a:uLnTx/>
                <a:uFillTx/>
                <a:latin typeface="Times New Roman" pitchFamily="18" charset="0"/>
                <a:ea typeface="MS PGothic" pitchFamily="34" charset="-128"/>
                <a:cs typeface="+mn-cs"/>
              </a:rPr>
              <a:t>知</a:t>
            </a:r>
            <a:r>
              <a:rPr kumimoji="0" lang="en-US" altLang="ja-JP" sz="3600" b="1" i="1" u="none" strike="noStrike" kern="1200" cap="none" spc="0" normalizeH="0" baseline="0" noProof="0">
                <a:ln>
                  <a:noFill/>
                </a:ln>
                <a:solidFill>
                  <a:srgbClr val="FFFFFF"/>
                </a:solidFill>
                <a:effectLst/>
                <a:uLnTx/>
                <a:uFillTx/>
                <a:latin typeface="Times New Roman" pitchFamily="18" charset="0"/>
                <a:ea typeface="MS PGothic" pitchFamily="34" charset="-128"/>
                <a:cs typeface="+mn-cs"/>
              </a:rPr>
              <a:t> </a:t>
            </a:r>
            <a:r>
              <a:rPr kumimoji="0" lang="ja-JP" altLang="en-US" sz="3600" b="1" i="1" u="none" strike="noStrike" kern="1200" cap="none" spc="0" normalizeH="0" baseline="0" noProof="0">
                <a:ln>
                  <a:noFill/>
                </a:ln>
                <a:solidFill>
                  <a:srgbClr val="FFFFFF"/>
                </a:solidFill>
                <a:effectLst/>
                <a:uLnTx/>
                <a:uFillTx/>
                <a:latin typeface="Times New Roman" pitchFamily="18" charset="0"/>
                <a:ea typeface="MS PGothic" pitchFamily="34" charset="-128"/>
                <a:cs typeface="+mn-cs"/>
              </a:rPr>
              <a:t>道</a:t>
            </a:r>
            <a:r>
              <a:rPr kumimoji="0" lang="en-US" altLang="ja-JP" sz="3600" b="1" i="1" u="none" strike="noStrike" kern="1200" cap="none" spc="0" normalizeH="0" baseline="0" noProof="0">
                <a:ln>
                  <a:noFill/>
                </a:ln>
                <a:solidFill>
                  <a:srgbClr val="FFFFFF"/>
                </a:solidFill>
                <a:effectLst/>
                <a:uLnTx/>
                <a:uFillTx/>
                <a:latin typeface="Times New Roman" pitchFamily="18" charset="0"/>
                <a:ea typeface="MS PGothic" pitchFamily="34" charset="-128"/>
                <a:cs typeface="+mn-cs"/>
              </a:rPr>
              <a:t> </a:t>
            </a:r>
            <a:r>
              <a:rPr kumimoji="0" lang="ja-JP" altLang="en-US" sz="3600" b="1" i="1" u="none" strike="noStrike" kern="1200" cap="none" spc="0" normalizeH="0" baseline="0" noProof="0">
                <a:ln>
                  <a:noFill/>
                </a:ln>
                <a:solidFill>
                  <a:srgbClr val="FFFFFF"/>
                </a:solidFill>
                <a:effectLst/>
                <a:uLnTx/>
                <a:uFillTx/>
                <a:latin typeface="Times New Roman" pitchFamily="18" charset="0"/>
                <a:ea typeface="华文细黑" charset="-122"/>
                <a:cs typeface="+mn-cs"/>
              </a:rPr>
              <a:t>经</a:t>
            </a:r>
            <a:r>
              <a:rPr kumimoji="0" lang="en-US" altLang="ja-JP" sz="3600" b="1" i="1" u="none" strike="noStrike" kern="1200" cap="none" spc="0" normalizeH="0" baseline="0" noProof="0">
                <a:ln>
                  <a:noFill/>
                </a:ln>
                <a:solidFill>
                  <a:srgbClr val="FFFFFF"/>
                </a:solidFill>
                <a:effectLst/>
                <a:uLnTx/>
                <a:uFillTx/>
                <a:latin typeface="Times New Roman" pitchFamily="18" charset="0"/>
                <a:ea typeface="华文细黑" charset="-122"/>
                <a:cs typeface="+mn-cs"/>
              </a:rPr>
              <a:t> </a:t>
            </a:r>
            <a:r>
              <a:rPr kumimoji="0" lang="ja-JP" altLang="en-US" sz="3600" b="1" i="1" u="none" strike="noStrike" kern="1200" cap="none" spc="0" normalizeH="0" baseline="0" noProof="0">
                <a:ln>
                  <a:noFill/>
                </a:ln>
                <a:solidFill>
                  <a:srgbClr val="FFFFFF"/>
                </a:solidFill>
                <a:effectLst/>
                <a:uLnTx/>
                <a:uFillTx/>
                <a:latin typeface="Times New Roman" pitchFamily="18" charset="0"/>
                <a:ea typeface="MS PGothic" pitchFamily="34" charset="-128"/>
                <a:cs typeface="+mn-cs"/>
              </a:rPr>
              <a:t>上</a:t>
            </a:r>
            <a:r>
              <a:rPr kumimoji="0" lang="en-US" altLang="ja-JP" sz="3600" b="1" i="1" u="none" strike="noStrike" kern="1200" cap="none" spc="0" normalizeH="0" baseline="0" noProof="0">
                <a:ln>
                  <a:noFill/>
                </a:ln>
                <a:solidFill>
                  <a:srgbClr val="FFFFFF"/>
                </a:solidFill>
                <a:effectLst/>
                <a:uLnTx/>
                <a:uFillTx/>
                <a:latin typeface="Times New Roman" pitchFamily="18" charset="0"/>
                <a:ea typeface="MS PGothic" pitchFamily="34" charset="-128"/>
                <a:cs typeface="+mn-cs"/>
              </a:rPr>
              <a:t> </a:t>
            </a:r>
            <a:r>
              <a:rPr kumimoji="0" lang="ja-JP" altLang="en-US" sz="3600" b="1" i="1" u="none" strike="noStrike" kern="1200" cap="none" spc="0" normalizeH="0" baseline="0" noProof="0">
                <a:ln>
                  <a:noFill/>
                </a:ln>
                <a:solidFill>
                  <a:srgbClr val="FFFFFF"/>
                </a:solidFill>
                <a:effectLst/>
                <a:uLnTx/>
                <a:uFillTx/>
                <a:latin typeface="Times New Roman" pitchFamily="18" charset="0"/>
                <a:ea typeface="MS PGothic" pitchFamily="34" charset="-128"/>
                <a:cs typeface="+mn-cs"/>
              </a:rPr>
              <a:t>所</a:t>
            </a:r>
            <a:r>
              <a:rPr kumimoji="0" lang="en-US" altLang="ja-JP" sz="3600" b="1" i="1" u="none" strike="noStrike" kern="1200" cap="none" spc="0" normalizeH="0" baseline="0" noProof="0">
                <a:ln>
                  <a:noFill/>
                </a:ln>
                <a:solidFill>
                  <a:srgbClr val="FFFFFF"/>
                </a:solidFill>
                <a:effectLst/>
                <a:uLnTx/>
                <a:uFillTx/>
                <a:latin typeface="Times New Roman" pitchFamily="18" charset="0"/>
                <a:ea typeface="MS PGothic" pitchFamily="34" charset="-128"/>
                <a:cs typeface="+mn-cs"/>
              </a:rPr>
              <a:t> </a:t>
            </a:r>
            <a:r>
              <a:rPr kumimoji="0" lang="ja-JP" altLang="en-US" sz="3600" b="1" i="1" u="none" strike="noStrike" kern="1200" cap="none" spc="0" normalizeH="0" baseline="0" noProof="0">
                <a:ln>
                  <a:noFill/>
                </a:ln>
                <a:solidFill>
                  <a:srgbClr val="FFFFFF"/>
                </a:solidFill>
                <a:effectLst/>
                <a:uLnTx/>
                <a:uFillTx/>
                <a:latin typeface="Times New Roman" pitchFamily="18" charset="0"/>
                <a:ea typeface="MS PGothic" pitchFamily="34" charset="-128"/>
                <a:cs typeface="+mn-cs"/>
              </a:rPr>
              <a:t>有</a:t>
            </a:r>
            <a:r>
              <a:rPr kumimoji="0" lang="en-US" altLang="ja-JP" sz="3600" b="1" i="1" u="none" strike="noStrike" kern="1200" cap="none" spc="0" normalizeH="0" baseline="0" noProof="0">
                <a:ln>
                  <a:noFill/>
                </a:ln>
                <a:solidFill>
                  <a:srgbClr val="FFFFFF"/>
                </a:solidFill>
                <a:effectLst/>
                <a:uLnTx/>
                <a:uFillTx/>
                <a:latin typeface="Times New Roman" pitchFamily="18" charset="0"/>
                <a:ea typeface="MS PGothic" pitchFamily="34" charset="-128"/>
                <a:cs typeface="+mn-cs"/>
              </a:rPr>
              <a:t> </a:t>
            </a:r>
            <a:r>
              <a:rPr kumimoji="0" lang="ja-JP" altLang="en-US" sz="3600" b="1" i="1" u="none" strike="noStrike" kern="1200" cap="none" spc="0" normalizeH="0" baseline="0" noProof="0">
                <a:ln>
                  <a:noFill/>
                </a:ln>
                <a:solidFill>
                  <a:srgbClr val="FFFFFF"/>
                </a:solidFill>
                <a:effectLst/>
                <a:uLnTx/>
                <a:uFillTx/>
                <a:latin typeface="Times New Roman" pitchFamily="18" charset="0"/>
                <a:ea typeface="MS PGothic" pitchFamily="34" charset="-128"/>
                <a:cs typeface="+mn-cs"/>
              </a:rPr>
              <a:t>的</a:t>
            </a:r>
            <a:r>
              <a:rPr kumimoji="0" lang="en-US" altLang="ja-JP" sz="3600" b="1" i="1" u="none" strike="noStrike" kern="1200" cap="none" spc="0" normalizeH="0" baseline="0" noProof="0">
                <a:ln>
                  <a:noFill/>
                </a:ln>
                <a:solidFill>
                  <a:srgbClr val="FFFFFF"/>
                </a:solidFill>
                <a:effectLst/>
                <a:uLnTx/>
                <a:uFillTx/>
                <a:latin typeface="Times New Roman" pitchFamily="18" charset="0"/>
                <a:ea typeface="MS PGothic" pitchFamily="34" charset="-128"/>
                <a:cs typeface="+mn-cs"/>
              </a:rPr>
              <a:t> </a:t>
            </a:r>
            <a:r>
              <a:rPr kumimoji="0" lang="ja-JP" altLang="en-US" sz="3600" b="1" i="1" u="none" strike="noStrike" kern="1200" cap="none" spc="0" normalizeH="0" baseline="0" noProof="0">
                <a:ln>
                  <a:noFill/>
                </a:ln>
                <a:solidFill>
                  <a:srgbClr val="FFFFFF"/>
                </a:solidFill>
                <a:effectLst/>
                <a:uLnTx/>
                <a:uFillTx/>
                <a:latin typeface="Times New Roman" pitchFamily="18" charset="0"/>
                <a:ea typeface="华文细黑" charset="-122"/>
                <a:cs typeface="+mn-cs"/>
              </a:rPr>
              <a:t>预</a:t>
            </a:r>
            <a:r>
              <a:rPr kumimoji="0" lang="en-US" altLang="ja-JP" sz="3600" b="1" i="1" u="none" strike="noStrike" kern="1200" cap="none" spc="0" normalizeH="0" baseline="0" noProof="0">
                <a:ln>
                  <a:noFill/>
                </a:ln>
                <a:solidFill>
                  <a:srgbClr val="FFFFFF"/>
                </a:solidFill>
                <a:effectLst/>
                <a:uLnTx/>
                <a:uFillTx/>
                <a:latin typeface="Times New Roman" pitchFamily="18" charset="0"/>
                <a:ea typeface="华文细黑" charset="-122"/>
                <a:cs typeface="+mn-cs"/>
              </a:rPr>
              <a:t> </a:t>
            </a:r>
            <a:r>
              <a:rPr kumimoji="0" lang="ja-JP" altLang="en-US" sz="3600" b="1" i="1" u="none" strike="noStrike" kern="1200" cap="none" spc="0" normalizeH="0" baseline="0" noProof="0">
                <a:ln>
                  <a:noFill/>
                </a:ln>
                <a:solidFill>
                  <a:srgbClr val="FFFFFF"/>
                </a:solidFill>
                <a:effectLst/>
                <a:uLnTx/>
                <a:uFillTx/>
                <a:latin typeface="Times New Roman" pitchFamily="18" charset="0"/>
                <a:ea typeface="MS PGothic" pitchFamily="34" charset="-128"/>
                <a:cs typeface="+mn-cs"/>
              </a:rPr>
              <a:t>言</a:t>
            </a:r>
            <a:r>
              <a:rPr kumimoji="0" lang="en-US" altLang="ja-JP" sz="3600" b="1" i="1" u="none" strike="noStrike" kern="1200" cap="none" spc="0" normalizeH="0" baseline="0" noProof="0">
                <a:ln>
                  <a:noFill/>
                </a:ln>
                <a:solidFill>
                  <a:srgbClr val="FFFFFF"/>
                </a:solidFill>
                <a:effectLst/>
                <a:uLnTx/>
                <a:uFillTx/>
                <a:latin typeface="Times New Roman" pitchFamily="18" charset="0"/>
                <a:ea typeface="MS PGothic" pitchFamily="34" charset="-128"/>
                <a:cs typeface="+mn-cs"/>
              </a:rPr>
              <a:t> </a:t>
            </a:r>
            <a:r>
              <a:rPr kumimoji="0" lang="ja-JP" altLang="en-US" sz="3600" b="1" i="1" u="none" strike="noStrike" kern="1200" cap="none" spc="0" normalizeH="0" baseline="0" noProof="0">
                <a:ln>
                  <a:noFill/>
                </a:ln>
                <a:solidFill>
                  <a:srgbClr val="FFFFFF"/>
                </a:solidFill>
                <a:effectLst/>
                <a:uLnTx/>
                <a:uFillTx/>
                <a:latin typeface="Times New Roman" pitchFamily="18" charset="0"/>
                <a:ea typeface="MS PGothic" pitchFamily="34" charset="-128"/>
                <a:cs typeface="+mn-cs"/>
              </a:rPr>
              <a:t>没</a:t>
            </a:r>
            <a:r>
              <a:rPr kumimoji="0" lang="en-US" altLang="ja-JP" sz="3600" b="1" i="1" u="none" strike="noStrike" kern="1200" cap="none" spc="0" normalizeH="0" baseline="0" noProof="0">
                <a:ln>
                  <a:noFill/>
                </a:ln>
                <a:solidFill>
                  <a:srgbClr val="FFFFFF"/>
                </a:solidFill>
                <a:effectLst/>
                <a:uLnTx/>
                <a:uFillTx/>
                <a:latin typeface="Times New Roman" pitchFamily="18" charset="0"/>
                <a:ea typeface="MS PGothic" pitchFamily="34" charset="-128"/>
                <a:cs typeface="+mn-cs"/>
              </a:rPr>
              <a:t> </a:t>
            </a:r>
            <a:r>
              <a:rPr kumimoji="0" lang="ja-JP" altLang="en-US" sz="3600" b="1" i="1" u="none" strike="noStrike" kern="1200" cap="none" spc="0" normalizeH="0" baseline="0" noProof="0">
                <a:ln>
                  <a:noFill/>
                </a:ln>
                <a:solidFill>
                  <a:srgbClr val="FFFFFF"/>
                </a:solidFill>
                <a:effectLst/>
                <a:uLnTx/>
                <a:uFillTx/>
                <a:latin typeface="Times New Roman" pitchFamily="18" charset="0"/>
                <a:ea typeface="MS PGothic" pitchFamily="34" charset="-128"/>
                <a:cs typeface="+mn-cs"/>
              </a:rPr>
              <a:t>有</a:t>
            </a:r>
            <a:r>
              <a:rPr kumimoji="0" lang="en-US" altLang="ja-JP" sz="3600" b="1" i="1" u="none" strike="noStrike" kern="1200" cap="none" spc="0" normalizeH="0" baseline="0" noProof="0">
                <a:ln>
                  <a:noFill/>
                </a:ln>
                <a:solidFill>
                  <a:srgbClr val="FFFFFF"/>
                </a:solidFill>
                <a:effectLst/>
                <a:uLnTx/>
                <a:uFillTx/>
                <a:latin typeface="Times New Roman" pitchFamily="18" charset="0"/>
                <a:ea typeface="MS PGothic" pitchFamily="34" charset="-128"/>
                <a:cs typeface="+mn-cs"/>
              </a:rPr>
              <a:t> </a:t>
            </a:r>
            <a:r>
              <a:rPr kumimoji="0" lang="ja-JP" altLang="en-US" sz="3600" b="1" i="1" u="none" strike="noStrike" kern="1200" cap="none" spc="0" normalizeH="0" baseline="0" noProof="0">
                <a:ln>
                  <a:noFill/>
                </a:ln>
                <a:solidFill>
                  <a:srgbClr val="FFFFFF"/>
                </a:solidFill>
                <a:effectLst/>
                <a:uLnTx/>
                <a:uFillTx/>
                <a:latin typeface="Times New Roman" pitchFamily="18" charset="0"/>
                <a:ea typeface="MS PGothic" pitchFamily="34" charset="-128"/>
                <a:cs typeface="+mn-cs"/>
              </a:rPr>
              <a:t>可</a:t>
            </a:r>
            <a:r>
              <a:rPr kumimoji="0" lang="en-US" altLang="ja-JP" sz="3600" b="1" i="1" u="none" strike="noStrike" kern="1200" cap="none" spc="0" normalizeH="0" baseline="0" noProof="0">
                <a:ln>
                  <a:noFill/>
                </a:ln>
                <a:solidFill>
                  <a:srgbClr val="FFFFFF"/>
                </a:solidFill>
                <a:effectLst/>
                <a:uLnTx/>
                <a:uFillTx/>
                <a:latin typeface="Times New Roman" pitchFamily="18" charset="0"/>
                <a:ea typeface="MS PGothic" pitchFamily="34" charset="-128"/>
                <a:cs typeface="+mn-cs"/>
              </a:rPr>
              <a:t> </a:t>
            </a:r>
            <a:r>
              <a:rPr kumimoji="0" lang="ja-JP" altLang="en-US" sz="3600" b="1" i="1" u="none" strike="noStrike" kern="1200" cap="none" spc="0" normalizeH="0" baseline="0" noProof="0">
                <a:ln>
                  <a:noFill/>
                </a:ln>
                <a:solidFill>
                  <a:srgbClr val="FFFFFF"/>
                </a:solidFill>
                <a:effectLst/>
                <a:uLnTx/>
                <a:uFillTx/>
                <a:latin typeface="Times New Roman" pitchFamily="18" charset="0"/>
                <a:ea typeface="MS PGothic" pitchFamily="34" charset="-128"/>
                <a:cs typeface="+mn-cs"/>
              </a:rPr>
              <a:t>随</a:t>
            </a:r>
            <a:r>
              <a:rPr kumimoji="0" lang="en-US" altLang="ja-JP" sz="3600" b="1" i="1" u="none" strike="noStrike" kern="1200" cap="none" spc="0" normalizeH="0" baseline="0" noProof="0">
                <a:ln>
                  <a:noFill/>
                </a:ln>
                <a:solidFill>
                  <a:srgbClr val="FFFFFF"/>
                </a:solidFill>
                <a:effectLst/>
                <a:uLnTx/>
                <a:uFillTx/>
                <a:latin typeface="Times New Roman" pitchFamily="18" charset="0"/>
                <a:ea typeface="MS PGothic" pitchFamily="34" charset="-128"/>
                <a:cs typeface="+mn-cs"/>
              </a:rPr>
              <a:t> </a:t>
            </a:r>
            <a:r>
              <a:rPr kumimoji="0" lang="ja-JP" altLang="en-US" sz="3600" b="1" i="1" u="none" strike="noStrike" kern="1200" cap="none" spc="0" normalizeH="0" baseline="0" noProof="0">
                <a:ln>
                  <a:noFill/>
                </a:ln>
                <a:solidFill>
                  <a:srgbClr val="FFFFFF"/>
                </a:solidFill>
                <a:effectLst/>
                <a:uLnTx/>
                <a:uFillTx/>
                <a:latin typeface="Times New Roman" pitchFamily="18" charset="0"/>
                <a:ea typeface="MS PGothic" pitchFamily="34" charset="-128"/>
                <a:cs typeface="+mn-cs"/>
              </a:rPr>
              <a:t>私</a:t>
            </a:r>
            <a:r>
              <a:rPr kumimoji="0" lang="en-US" altLang="ja-JP" sz="3600" b="1" i="1" u="none" strike="noStrike" kern="1200" cap="none" spc="0" normalizeH="0" baseline="0" noProof="0">
                <a:ln>
                  <a:noFill/>
                </a:ln>
                <a:solidFill>
                  <a:srgbClr val="FFFFFF"/>
                </a:solidFill>
                <a:effectLst/>
                <a:uLnTx/>
                <a:uFillTx/>
                <a:latin typeface="Times New Roman" pitchFamily="18" charset="0"/>
                <a:ea typeface="MS PGothic" pitchFamily="34" charset="-128"/>
                <a:cs typeface="+mn-cs"/>
              </a:rPr>
              <a:t> </a:t>
            </a:r>
            <a:r>
              <a:rPr kumimoji="0" lang="ja-JP" altLang="en-US" sz="3600" b="1" i="1" u="none" strike="noStrike" kern="1200" cap="none" spc="0" normalizeH="0" baseline="0" noProof="0">
                <a:ln>
                  <a:noFill/>
                </a:ln>
                <a:solidFill>
                  <a:srgbClr val="FFFFFF"/>
                </a:solidFill>
                <a:effectLst/>
                <a:uLnTx/>
                <a:uFillTx/>
                <a:latin typeface="Times New Roman" pitchFamily="18" charset="0"/>
                <a:ea typeface="MS PGothic" pitchFamily="34" charset="-128"/>
                <a:cs typeface="+mn-cs"/>
              </a:rPr>
              <a:t>意</a:t>
            </a:r>
            <a:r>
              <a:rPr kumimoji="0" lang="en-US" altLang="ja-JP" sz="3600" b="1" i="1" u="none" strike="noStrike" kern="1200" cap="none" spc="0" normalizeH="0" baseline="0" noProof="0">
                <a:ln>
                  <a:noFill/>
                </a:ln>
                <a:solidFill>
                  <a:srgbClr val="FFFFFF"/>
                </a:solidFill>
                <a:effectLst/>
                <a:uLnTx/>
                <a:uFillTx/>
                <a:latin typeface="Times New Roman" pitchFamily="18" charset="0"/>
                <a:ea typeface="MS PGothic" pitchFamily="34" charset="-128"/>
                <a:cs typeface="+mn-cs"/>
              </a:rPr>
              <a:t> </a:t>
            </a:r>
            <a:r>
              <a:rPr kumimoji="0" lang="ja-JP" altLang="en-US" sz="3600" b="1" i="1" u="none" strike="noStrike" kern="1200" cap="none" spc="0" normalizeH="0" baseline="0" noProof="0">
                <a:ln>
                  <a:noFill/>
                </a:ln>
                <a:solidFill>
                  <a:srgbClr val="FFFFFF"/>
                </a:solidFill>
                <a:effectLst/>
                <a:uLnTx/>
                <a:uFillTx/>
                <a:latin typeface="Times New Roman" pitchFamily="18" charset="0"/>
                <a:ea typeface="MS PGothic" pitchFamily="34" charset="-128"/>
                <a:cs typeface="+mn-cs"/>
              </a:rPr>
              <a:t>解</a:t>
            </a:r>
            <a:r>
              <a:rPr kumimoji="0" lang="en-US" altLang="ja-JP" sz="3600" b="1" i="1" u="none" strike="noStrike" kern="1200" cap="none" spc="0" normalizeH="0" baseline="0" noProof="0">
                <a:ln>
                  <a:noFill/>
                </a:ln>
                <a:solidFill>
                  <a:srgbClr val="FFFFFF"/>
                </a:solidFill>
                <a:effectLst/>
                <a:uLnTx/>
                <a:uFillTx/>
                <a:latin typeface="Times New Roman" pitchFamily="18" charset="0"/>
                <a:ea typeface="MS PGothic" pitchFamily="34" charset="-128"/>
                <a:cs typeface="+mn-cs"/>
              </a:rPr>
              <a:t> </a:t>
            </a:r>
            <a:r>
              <a:rPr kumimoji="0" lang="ja-JP" altLang="en-US" sz="3600" b="1" i="1" u="none" strike="noStrike" kern="1200" cap="none" spc="0" normalizeH="0" baseline="0" noProof="0">
                <a:ln>
                  <a:noFill/>
                </a:ln>
                <a:solidFill>
                  <a:srgbClr val="FFFFFF"/>
                </a:solidFill>
                <a:effectLst/>
                <a:uLnTx/>
                <a:uFillTx/>
                <a:latin typeface="Times New Roman" pitchFamily="18" charset="0"/>
                <a:ea typeface="华文细黑" charset="-122"/>
                <a:cs typeface="+mn-cs"/>
              </a:rPr>
              <a:t>说</a:t>
            </a:r>
            <a:r>
              <a:rPr kumimoji="0" lang="en-US" altLang="ja-JP" sz="3600" b="1" i="1" u="none" strike="noStrike" kern="1200" cap="none" spc="0" normalizeH="0" baseline="0" noProof="0">
                <a:ln>
                  <a:noFill/>
                </a:ln>
                <a:solidFill>
                  <a:srgbClr val="FFFFFF"/>
                </a:solidFill>
                <a:effectLst/>
                <a:uLnTx/>
                <a:uFillTx/>
                <a:latin typeface="Times New Roman" pitchFamily="18" charset="0"/>
                <a:ea typeface="华文细黑" charset="-122"/>
                <a:cs typeface="+mn-cs"/>
              </a:rPr>
              <a:t> </a:t>
            </a:r>
            <a:r>
              <a:rPr kumimoji="0" lang="ja-JP" altLang="en-US" sz="3600" b="1" i="1" u="none" strike="noStrike" kern="1200" cap="none" spc="0" normalizeH="0" baseline="0" noProof="0">
                <a:ln>
                  <a:noFill/>
                </a:ln>
                <a:solidFill>
                  <a:srgbClr val="FFFFFF"/>
                </a:solidFill>
                <a:effectLst/>
                <a:uLnTx/>
                <a:uFillTx/>
                <a:latin typeface="Times New Roman" pitchFamily="18" charset="0"/>
                <a:ea typeface="MS PGothic" pitchFamily="34" charset="-128"/>
                <a:cs typeface="+mn-cs"/>
              </a:rPr>
              <a:t>的</a:t>
            </a:r>
            <a:r>
              <a:rPr kumimoji="0" lang="en-US" altLang="ja-JP" sz="3600" b="1" i="1" u="none" strike="noStrike" kern="1200" cap="none" spc="0" normalizeH="0" baseline="0" noProof="0">
                <a:ln>
                  <a:noFill/>
                </a:ln>
                <a:solidFill>
                  <a:srgbClr val="FFFFFF"/>
                </a:solidFill>
                <a:effectLst/>
                <a:uLnTx/>
                <a:uFillTx/>
                <a:latin typeface="Times New Roman" pitchFamily="18" charset="0"/>
                <a:ea typeface="MS PGothic" pitchFamily="34" charset="-128"/>
                <a:cs typeface="+mn-cs"/>
              </a:rPr>
              <a:t> </a:t>
            </a:r>
            <a:r>
              <a:rPr kumimoji="0" lang="ja-JP" altLang="en-US" sz="3600" b="1" i="1" u="none" strike="noStrike" kern="1200" cap="none" spc="0" normalizeH="0" baseline="0" noProof="0">
                <a:ln>
                  <a:noFill/>
                </a:ln>
                <a:solidFill>
                  <a:srgbClr val="FFFFFF"/>
                </a:solidFill>
                <a:effectLst/>
                <a:uLnTx/>
                <a:uFillTx/>
                <a:latin typeface="Times New Roman" pitchFamily="18" charset="0"/>
                <a:ea typeface="MS PGothic" pitchFamily="34" charset="-128"/>
                <a:cs typeface="+mn-cs"/>
              </a:rPr>
              <a:t>；</a:t>
            </a:r>
            <a:r>
              <a:rPr kumimoji="0" lang="en-US" altLang="ja-JP" sz="3600" b="1" i="1" u="none" strike="noStrike" kern="1200" cap="none" spc="0" normalizeH="0" baseline="0" noProof="0">
                <a:ln>
                  <a:noFill/>
                </a:ln>
                <a:solidFill>
                  <a:srgbClr val="FFFFFF"/>
                </a:solidFill>
                <a:effectLst/>
                <a:uLnTx/>
                <a:uFillTx/>
                <a:latin typeface="Times New Roman" pitchFamily="18" charset="0"/>
                <a:ea typeface="MS PGothic" pitchFamily="34" charset="-128"/>
                <a:cs typeface="+mn-cs"/>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600" b="1" i="1" u="none" strike="noStrike" kern="1200" cap="none" spc="0" normalizeH="0" baseline="0" noProof="0">
                <a:ln>
                  <a:noFill/>
                </a:ln>
                <a:solidFill>
                  <a:srgbClr val="FFFFFF"/>
                </a:solidFill>
                <a:effectLst/>
                <a:uLnTx/>
                <a:uFillTx/>
                <a:latin typeface="Times New Roman" pitchFamily="18" charset="0"/>
                <a:ea typeface="MS PGothic" pitchFamily="34" charset="-128"/>
                <a:cs typeface="+mn-cs"/>
              </a:rPr>
              <a:t> </a:t>
            </a:r>
            <a:r>
              <a:rPr kumimoji="0" lang="ja-JP" altLang="en-US" sz="3600" b="1" i="1" u="none" strike="noStrike" kern="1200" cap="none" spc="0" normalizeH="0" baseline="0" noProof="0">
                <a:ln>
                  <a:noFill/>
                </a:ln>
                <a:solidFill>
                  <a:srgbClr val="FFFFFF"/>
                </a:solidFill>
                <a:effectLst/>
                <a:uLnTx/>
                <a:uFillTx/>
                <a:latin typeface="Times New Roman" pitchFamily="18" charset="0"/>
                <a:ea typeface="MS PGothic" pitchFamily="34" charset="-128"/>
                <a:cs typeface="+mn-cs"/>
              </a:rPr>
              <a:t>因</a:t>
            </a:r>
            <a:r>
              <a:rPr kumimoji="0" lang="en-US" altLang="ja-JP" sz="3600" b="1" i="1" u="none" strike="noStrike" kern="1200" cap="none" spc="0" normalizeH="0" baseline="0" noProof="0">
                <a:ln>
                  <a:noFill/>
                </a:ln>
                <a:solidFill>
                  <a:srgbClr val="FFFFFF"/>
                </a:solidFill>
                <a:effectLst/>
                <a:uLnTx/>
                <a:uFillTx/>
                <a:latin typeface="Times New Roman" pitchFamily="18" charset="0"/>
                <a:ea typeface="MS PGothic" pitchFamily="34" charset="-128"/>
                <a:cs typeface="+mn-cs"/>
              </a:rPr>
              <a:t> </a:t>
            </a:r>
            <a:r>
              <a:rPr kumimoji="0" lang="ja-JP" altLang="en-US" sz="3600" b="1" i="1" u="none" strike="noStrike" kern="1200" cap="none" spc="0" normalizeH="0" baseline="0" noProof="0">
                <a:ln>
                  <a:noFill/>
                </a:ln>
                <a:solidFill>
                  <a:srgbClr val="FFFFFF"/>
                </a:solidFill>
                <a:effectLst/>
                <a:uLnTx/>
                <a:uFillTx/>
                <a:latin typeface="Times New Roman" pitchFamily="18" charset="0"/>
                <a:ea typeface="华文细黑" charset="-122"/>
                <a:cs typeface="+mn-cs"/>
              </a:rPr>
              <a:t>为</a:t>
            </a:r>
            <a:r>
              <a:rPr kumimoji="0" lang="en-US" altLang="ja-JP" sz="3600" b="1" i="1" u="none" strike="noStrike" kern="1200" cap="none" spc="0" normalizeH="0" baseline="0" noProof="0">
                <a:ln>
                  <a:noFill/>
                </a:ln>
                <a:solidFill>
                  <a:srgbClr val="FFFFFF"/>
                </a:solidFill>
                <a:effectLst/>
                <a:uLnTx/>
                <a:uFillTx/>
                <a:latin typeface="Times New Roman" pitchFamily="18" charset="0"/>
                <a:ea typeface="华文细黑" charset="-122"/>
                <a:cs typeface="+mn-cs"/>
              </a:rPr>
              <a:t> </a:t>
            </a:r>
            <a:r>
              <a:rPr kumimoji="0" lang="ja-JP" altLang="en-US" sz="3600" b="1" i="1" u="none" strike="noStrike" kern="1200" cap="none" spc="0" normalizeH="0" baseline="0" noProof="0">
                <a:ln>
                  <a:noFill/>
                </a:ln>
                <a:solidFill>
                  <a:srgbClr val="FFFFFF"/>
                </a:solidFill>
                <a:effectLst/>
                <a:uLnTx/>
                <a:uFillTx/>
                <a:latin typeface="Times New Roman" pitchFamily="18" charset="0"/>
                <a:ea typeface="华文细黑" charset="-122"/>
                <a:cs typeface="+mn-cs"/>
              </a:rPr>
              <a:t>预</a:t>
            </a:r>
            <a:r>
              <a:rPr kumimoji="0" lang="en-US" altLang="ja-JP" sz="3600" b="1" i="1" u="none" strike="noStrike" kern="1200" cap="none" spc="0" normalizeH="0" baseline="0" noProof="0">
                <a:ln>
                  <a:noFill/>
                </a:ln>
                <a:solidFill>
                  <a:srgbClr val="FFFFFF"/>
                </a:solidFill>
                <a:effectLst/>
                <a:uLnTx/>
                <a:uFillTx/>
                <a:latin typeface="Times New Roman" pitchFamily="18" charset="0"/>
                <a:ea typeface="华文细黑" charset="-122"/>
                <a:cs typeface="+mn-cs"/>
              </a:rPr>
              <a:t> </a:t>
            </a:r>
            <a:r>
              <a:rPr kumimoji="0" lang="ja-JP" altLang="en-US" sz="3600" b="1" i="1" u="none" strike="noStrike" kern="1200" cap="none" spc="0" normalizeH="0" baseline="0" noProof="0">
                <a:ln>
                  <a:noFill/>
                </a:ln>
                <a:solidFill>
                  <a:srgbClr val="FFFFFF"/>
                </a:solidFill>
                <a:effectLst/>
                <a:uLnTx/>
                <a:uFillTx/>
                <a:latin typeface="Times New Roman" pitchFamily="18" charset="0"/>
                <a:ea typeface="MS PGothic" pitchFamily="34" charset="-128"/>
                <a:cs typeface="+mn-cs"/>
              </a:rPr>
              <a:t>言</a:t>
            </a:r>
            <a:r>
              <a:rPr kumimoji="0" lang="en-US" altLang="ja-JP" sz="3600" b="1" i="1" u="none" strike="noStrike" kern="1200" cap="none" spc="0" normalizeH="0" baseline="0" noProof="0">
                <a:ln>
                  <a:noFill/>
                </a:ln>
                <a:solidFill>
                  <a:srgbClr val="FFFFFF"/>
                </a:solidFill>
                <a:effectLst/>
                <a:uLnTx/>
                <a:uFillTx/>
                <a:latin typeface="Times New Roman" pitchFamily="18" charset="0"/>
                <a:ea typeface="MS PGothic" pitchFamily="34" charset="-128"/>
                <a:cs typeface="+mn-cs"/>
              </a:rPr>
              <a:t> </a:t>
            </a:r>
            <a:r>
              <a:rPr kumimoji="0" lang="ja-JP" altLang="en-US" sz="3600" b="1" i="1" u="none" strike="noStrike" kern="1200" cap="none" spc="0" normalizeH="0" baseline="0" noProof="0">
                <a:ln>
                  <a:noFill/>
                </a:ln>
                <a:solidFill>
                  <a:srgbClr val="FFFFFF"/>
                </a:solidFill>
                <a:effectLst/>
                <a:uLnTx/>
                <a:uFillTx/>
                <a:latin typeface="Times New Roman" pitchFamily="18" charset="0"/>
                <a:ea typeface="MS PGothic" pitchFamily="34" charset="-128"/>
                <a:cs typeface="+mn-cs"/>
              </a:rPr>
              <a:t>从</a:t>
            </a:r>
            <a:r>
              <a:rPr kumimoji="0" lang="en-US" altLang="ja-JP" sz="3600" b="1" i="1" u="none" strike="noStrike" kern="1200" cap="none" spc="0" normalizeH="0" baseline="0" noProof="0">
                <a:ln>
                  <a:noFill/>
                </a:ln>
                <a:solidFill>
                  <a:srgbClr val="FFFFFF"/>
                </a:solidFill>
                <a:effectLst/>
                <a:uLnTx/>
                <a:uFillTx/>
                <a:latin typeface="Times New Roman" pitchFamily="18" charset="0"/>
                <a:ea typeface="MS PGothic" pitchFamily="34" charset="-128"/>
                <a:cs typeface="+mn-cs"/>
              </a:rPr>
              <a:t> </a:t>
            </a:r>
            <a:r>
              <a:rPr kumimoji="0" lang="ja-JP" altLang="en-US" sz="3600" b="1" i="1" u="none" strike="noStrike" kern="1200" cap="none" spc="0" normalizeH="0" baseline="0" noProof="0">
                <a:ln>
                  <a:noFill/>
                </a:ln>
                <a:solidFill>
                  <a:srgbClr val="FFFFFF"/>
                </a:solidFill>
                <a:effectLst/>
                <a:uLnTx/>
                <a:uFillTx/>
                <a:latin typeface="Times New Roman" pitchFamily="18" charset="0"/>
                <a:ea typeface="MS PGothic" pitchFamily="34" charset="-128"/>
                <a:cs typeface="+mn-cs"/>
              </a:rPr>
              <a:t>来</a:t>
            </a:r>
            <a:r>
              <a:rPr kumimoji="0" lang="en-US" altLang="ja-JP" sz="3600" b="1" i="1" u="none" strike="noStrike" kern="1200" cap="none" spc="0" normalizeH="0" baseline="0" noProof="0">
                <a:ln>
                  <a:noFill/>
                </a:ln>
                <a:solidFill>
                  <a:srgbClr val="FFFFFF"/>
                </a:solidFill>
                <a:effectLst/>
                <a:uLnTx/>
                <a:uFillTx/>
                <a:latin typeface="Times New Roman" pitchFamily="18" charset="0"/>
                <a:ea typeface="MS PGothic" pitchFamily="34" charset="-128"/>
                <a:cs typeface="+mn-cs"/>
              </a:rPr>
              <a:t> </a:t>
            </a:r>
            <a:r>
              <a:rPr kumimoji="0" lang="ja-JP" altLang="en-US" sz="3600" b="1" i="1" u="none" strike="noStrike" kern="1200" cap="none" spc="0" normalizeH="0" baseline="0" noProof="0">
                <a:ln>
                  <a:noFill/>
                </a:ln>
                <a:solidFill>
                  <a:srgbClr val="FFFFFF"/>
                </a:solidFill>
                <a:effectLst/>
                <a:uLnTx/>
                <a:uFillTx/>
                <a:latin typeface="Times New Roman" pitchFamily="18" charset="0"/>
                <a:ea typeface="MS PGothic" pitchFamily="34" charset="-128"/>
                <a:cs typeface="+mn-cs"/>
              </a:rPr>
              <a:t>没</a:t>
            </a:r>
            <a:r>
              <a:rPr kumimoji="0" lang="en-US" altLang="ja-JP" sz="3600" b="1" i="1" u="none" strike="noStrike" kern="1200" cap="none" spc="0" normalizeH="0" baseline="0" noProof="0">
                <a:ln>
                  <a:noFill/>
                </a:ln>
                <a:solidFill>
                  <a:srgbClr val="FFFFFF"/>
                </a:solidFill>
                <a:effectLst/>
                <a:uLnTx/>
                <a:uFillTx/>
                <a:latin typeface="Times New Roman" pitchFamily="18" charset="0"/>
                <a:ea typeface="MS PGothic" pitchFamily="34" charset="-128"/>
                <a:cs typeface="+mn-cs"/>
              </a:rPr>
              <a:t> </a:t>
            </a:r>
            <a:r>
              <a:rPr kumimoji="0" lang="ja-JP" altLang="en-US" sz="3600" b="1" i="1" u="none" strike="noStrike" kern="1200" cap="none" spc="0" normalizeH="0" baseline="0" noProof="0">
                <a:ln>
                  <a:noFill/>
                </a:ln>
                <a:solidFill>
                  <a:srgbClr val="FFFFFF"/>
                </a:solidFill>
                <a:effectLst/>
                <a:uLnTx/>
                <a:uFillTx/>
                <a:latin typeface="Times New Roman" pitchFamily="18" charset="0"/>
                <a:ea typeface="MS PGothic" pitchFamily="34" charset="-128"/>
                <a:cs typeface="+mn-cs"/>
              </a:rPr>
              <a:t>有</a:t>
            </a:r>
            <a:r>
              <a:rPr kumimoji="0" lang="en-US" altLang="ja-JP" sz="3600" b="1" i="1" u="none" strike="noStrike" kern="1200" cap="none" spc="0" normalizeH="0" baseline="0" noProof="0">
                <a:ln>
                  <a:noFill/>
                </a:ln>
                <a:solidFill>
                  <a:srgbClr val="FFFFFF"/>
                </a:solidFill>
                <a:effectLst/>
                <a:uLnTx/>
                <a:uFillTx/>
                <a:latin typeface="Times New Roman" pitchFamily="18" charset="0"/>
                <a:ea typeface="MS PGothic" pitchFamily="34" charset="-128"/>
                <a:cs typeface="+mn-cs"/>
              </a:rPr>
              <a:t> </a:t>
            </a:r>
            <a:r>
              <a:rPr kumimoji="0" lang="ja-JP" altLang="en-US" sz="3600" b="1" i="1" u="none" strike="noStrike" kern="1200" cap="none" spc="0" normalizeH="0" baseline="0" noProof="0">
                <a:ln>
                  <a:noFill/>
                </a:ln>
                <a:solidFill>
                  <a:srgbClr val="FFFFFF"/>
                </a:solidFill>
                <a:effectLst/>
                <a:uLnTx/>
                <a:uFillTx/>
                <a:latin typeface="Times New Roman" pitchFamily="18" charset="0"/>
                <a:ea typeface="MS PGothic" pitchFamily="34" charset="-128"/>
                <a:cs typeface="+mn-cs"/>
              </a:rPr>
              <a:t>出</a:t>
            </a:r>
            <a:r>
              <a:rPr kumimoji="0" lang="en-US" altLang="ja-JP" sz="3600" b="1" i="1" u="none" strike="noStrike" kern="1200" cap="none" spc="0" normalizeH="0" baseline="0" noProof="0">
                <a:ln>
                  <a:noFill/>
                </a:ln>
                <a:solidFill>
                  <a:srgbClr val="FFFFFF"/>
                </a:solidFill>
                <a:effectLst/>
                <a:uLnTx/>
                <a:uFillTx/>
                <a:latin typeface="Times New Roman" pitchFamily="18" charset="0"/>
                <a:ea typeface="MS PGothic" pitchFamily="34" charset="-128"/>
                <a:cs typeface="+mn-cs"/>
              </a:rPr>
              <a:t> </a:t>
            </a:r>
            <a:r>
              <a:rPr kumimoji="0" lang="ja-JP" altLang="en-US" sz="3600" b="1" i="1" u="none" strike="noStrike" kern="1200" cap="none" spc="0" normalizeH="0" baseline="0" noProof="0">
                <a:ln>
                  <a:noFill/>
                </a:ln>
                <a:solidFill>
                  <a:srgbClr val="FFFFFF"/>
                </a:solidFill>
                <a:effectLst/>
                <a:uLnTx/>
                <a:uFillTx/>
                <a:latin typeface="Times New Roman" pitchFamily="18" charset="0"/>
                <a:ea typeface="MS PGothic" pitchFamily="34" charset="-128"/>
                <a:cs typeface="+mn-cs"/>
              </a:rPr>
              <a:t>於</a:t>
            </a:r>
            <a:r>
              <a:rPr kumimoji="0" lang="en-US" altLang="ja-JP" sz="3600" b="1" i="1" u="none" strike="noStrike" kern="1200" cap="none" spc="0" normalizeH="0" baseline="0" noProof="0">
                <a:ln>
                  <a:noFill/>
                </a:ln>
                <a:solidFill>
                  <a:srgbClr val="FFFFFF"/>
                </a:solidFill>
                <a:effectLst/>
                <a:uLnTx/>
                <a:uFillTx/>
                <a:latin typeface="Times New Roman" pitchFamily="18" charset="0"/>
                <a:ea typeface="MS PGothic" pitchFamily="34" charset="-128"/>
                <a:cs typeface="+mn-cs"/>
              </a:rPr>
              <a:t> </a:t>
            </a:r>
            <a:r>
              <a:rPr kumimoji="0" lang="ja-JP" altLang="en-US" sz="3600" b="1" i="1" u="none" strike="noStrike" kern="1200" cap="none" spc="0" normalizeH="0" baseline="0" noProof="0">
                <a:ln>
                  <a:noFill/>
                </a:ln>
                <a:solidFill>
                  <a:srgbClr val="FFFFFF"/>
                </a:solidFill>
                <a:effectLst/>
                <a:uLnTx/>
                <a:uFillTx/>
                <a:latin typeface="Times New Roman" pitchFamily="18" charset="0"/>
                <a:ea typeface="MS PGothic" pitchFamily="34" charset="-128"/>
                <a:cs typeface="+mn-cs"/>
              </a:rPr>
              <a:t>人</a:t>
            </a:r>
            <a:r>
              <a:rPr kumimoji="0" lang="en-US" altLang="ja-JP" sz="3600" b="1" i="1" u="none" strike="noStrike" kern="1200" cap="none" spc="0" normalizeH="0" baseline="0" noProof="0">
                <a:ln>
                  <a:noFill/>
                </a:ln>
                <a:solidFill>
                  <a:srgbClr val="FFFFFF"/>
                </a:solidFill>
                <a:effectLst/>
                <a:uLnTx/>
                <a:uFillTx/>
                <a:latin typeface="Times New Roman" pitchFamily="18" charset="0"/>
                <a:ea typeface="MS PGothic" pitchFamily="34" charset="-128"/>
                <a:cs typeface="+mn-cs"/>
              </a:rPr>
              <a:t> </a:t>
            </a:r>
            <a:r>
              <a:rPr kumimoji="0" lang="ja-JP" altLang="en-US" sz="3600" b="1" i="1" u="none" strike="noStrike" kern="1200" cap="none" spc="0" normalizeH="0" baseline="0" noProof="0">
                <a:ln>
                  <a:noFill/>
                </a:ln>
                <a:solidFill>
                  <a:srgbClr val="FFFFFF"/>
                </a:solidFill>
                <a:effectLst/>
                <a:uLnTx/>
                <a:uFillTx/>
                <a:latin typeface="Times New Roman" pitchFamily="18" charset="0"/>
                <a:ea typeface="MS PGothic" pitchFamily="34" charset="-128"/>
                <a:cs typeface="+mn-cs"/>
              </a:rPr>
              <a:t>意</a:t>
            </a:r>
            <a:r>
              <a:rPr kumimoji="0" lang="en-US" altLang="ja-JP" sz="3600" b="1" i="1" u="none" strike="noStrike" kern="1200" cap="none" spc="0" normalizeH="0" baseline="0" noProof="0">
                <a:ln>
                  <a:noFill/>
                </a:ln>
                <a:solidFill>
                  <a:srgbClr val="FFFFFF"/>
                </a:solidFill>
                <a:effectLst/>
                <a:uLnTx/>
                <a:uFillTx/>
                <a:latin typeface="Times New Roman" pitchFamily="18" charset="0"/>
                <a:ea typeface="MS PGothic" pitchFamily="34" charset="-128"/>
                <a:cs typeface="+mn-cs"/>
              </a:rPr>
              <a:t> </a:t>
            </a:r>
            <a:r>
              <a:rPr kumimoji="0" lang="ja-JP" altLang="en-US" sz="3600" b="1" i="1" u="none" strike="noStrike" kern="1200" cap="none" spc="0" normalizeH="0" baseline="0" noProof="0">
                <a:ln>
                  <a:noFill/>
                </a:ln>
                <a:solidFill>
                  <a:srgbClr val="FFFFFF"/>
                </a:solidFill>
                <a:effectLst/>
                <a:uLnTx/>
                <a:uFillTx/>
                <a:latin typeface="Times New Roman" pitchFamily="18" charset="0"/>
                <a:ea typeface="MS PGothic" pitchFamily="34" charset="-128"/>
                <a:cs typeface="+mn-cs"/>
              </a:rPr>
              <a:t>的</a:t>
            </a:r>
            <a:r>
              <a:rPr kumimoji="0" lang="en-US" altLang="ja-JP" sz="3600" b="1" i="1" u="none" strike="noStrike" kern="1200" cap="none" spc="0" normalizeH="0" baseline="0" noProof="0">
                <a:ln>
                  <a:noFill/>
                </a:ln>
                <a:solidFill>
                  <a:srgbClr val="FFFFFF"/>
                </a:solidFill>
                <a:effectLst/>
                <a:uLnTx/>
                <a:uFillTx/>
                <a:latin typeface="Times New Roman" pitchFamily="18" charset="0"/>
                <a:ea typeface="MS PGothic" pitchFamily="34" charset="-128"/>
                <a:cs typeface="+mn-cs"/>
              </a:rPr>
              <a:t> </a:t>
            </a:r>
            <a:r>
              <a:rPr kumimoji="0" lang="ja-JP" altLang="en-US" sz="3600" b="1" i="1" u="none" strike="noStrike" kern="1200" cap="none" spc="0" normalizeH="0" baseline="0" noProof="0">
                <a:ln>
                  <a:noFill/>
                </a:ln>
                <a:solidFill>
                  <a:srgbClr val="FFFFFF"/>
                </a:solidFill>
                <a:effectLst/>
                <a:uLnTx/>
                <a:uFillTx/>
                <a:latin typeface="Times New Roman" pitchFamily="18" charset="0"/>
                <a:ea typeface="MS PGothic" pitchFamily="34" charset="-128"/>
                <a:cs typeface="+mn-cs"/>
              </a:rPr>
              <a:t>，</a:t>
            </a:r>
            <a:r>
              <a:rPr kumimoji="0" lang="en-US" altLang="ja-JP" sz="3600" b="1" i="1" u="none" strike="noStrike" kern="1200" cap="none" spc="0" normalizeH="0" baseline="0" noProof="0">
                <a:ln>
                  <a:noFill/>
                </a:ln>
                <a:solidFill>
                  <a:srgbClr val="FFFFFF"/>
                </a:solidFill>
                <a:effectLst/>
                <a:uLnTx/>
                <a:uFillTx/>
                <a:latin typeface="Times New Roman" pitchFamily="18" charset="0"/>
                <a:ea typeface="MS PGothic" pitchFamily="34" charset="-128"/>
                <a:cs typeface="+mn-cs"/>
              </a:rPr>
              <a:t> </a:t>
            </a:r>
            <a:r>
              <a:rPr kumimoji="0" lang="ja-JP" altLang="en-US" sz="3600" b="1" i="1" u="none" strike="noStrike" kern="1200" cap="none" spc="0" normalizeH="0" baseline="0" noProof="0">
                <a:ln>
                  <a:noFill/>
                </a:ln>
                <a:solidFill>
                  <a:srgbClr val="FFFFFF"/>
                </a:solidFill>
                <a:effectLst/>
                <a:uLnTx/>
                <a:uFillTx/>
                <a:latin typeface="Times New Roman" pitchFamily="18" charset="0"/>
                <a:ea typeface="MS PGothic" pitchFamily="34" charset="-128"/>
                <a:cs typeface="+mn-cs"/>
              </a:rPr>
              <a:t>乃</a:t>
            </a:r>
            <a:r>
              <a:rPr kumimoji="0" lang="en-US" altLang="ja-JP" sz="3600" b="1" i="1" u="none" strike="noStrike" kern="1200" cap="none" spc="0" normalizeH="0" baseline="0" noProof="0">
                <a:ln>
                  <a:noFill/>
                </a:ln>
                <a:solidFill>
                  <a:srgbClr val="FFFFFF"/>
                </a:solidFill>
                <a:effectLst/>
                <a:uLnTx/>
                <a:uFillTx/>
                <a:latin typeface="Times New Roman" pitchFamily="18" charset="0"/>
                <a:ea typeface="MS PGothic" pitchFamily="34" charset="-128"/>
                <a:cs typeface="+mn-cs"/>
              </a:rPr>
              <a:t> </a:t>
            </a:r>
            <a:r>
              <a:rPr kumimoji="0" lang="ja-JP" altLang="en-US" sz="3600" b="1" i="1" u="none" strike="noStrike" kern="1200" cap="none" spc="0" normalizeH="0" baseline="0" noProof="0">
                <a:ln>
                  <a:noFill/>
                </a:ln>
                <a:solidFill>
                  <a:srgbClr val="FFFFFF"/>
                </a:solidFill>
                <a:effectLst/>
                <a:uLnTx/>
                <a:uFillTx/>
                <a:latin typeface="Times New Roman" pitchFamily="18" charset="0"/>
                <a:ea typeface="MS PGothic" pitchFamily="34" charset="-128"/>
                <a:cs typeface="+mn-cs"/>
              </a:rPr>
              <a:t>是</a:t>
            </a:r>
            <a:r>
              <a:rPr kumimoji="0" lang="en-US" altLang="ja-JP" sz="3600" b="1" i="1" u="none" strike="noStrike" kern="1200" cap="none" spc="0" normalizeH="0" baseline="0" noProof="0">
                <a:ln>
                  <a:noFill/>
                </a:ln>
                <a:solidFill>
                  <a:srgbClr val="FFFFFF"/>
                </a:solidFill>
                <a:effectLst/>
                <a:uLnTx/>
                <a:uFillTx/>
                <a:latin typeface="Times New Roman" pitchFamily="18" charset="0"/>
                <a:ea typeface="MS PGothic" pitchFamily="34" charset="-128"/>
                <a:cs typeface="+mn-cs"/>
              </a:rPr>
              <a:t> </a:t>
            </a:r>
            <a:r>
              <a:rPr kumimoji="0" lang="ja-JP" altLang="en-US" sz="3600" b="1" i="1" u="none" strike="noStrike" kern="1200" cap="none" spc="0" normalizeH="0" baseline="0" noProof="0">
                <a:ln>
                  <a:noFill/>
                </a:ln>
                <a:solidFill>
                  <a:srgbClr val="FFFFFF"/>
                </a:solidFill>
                <a:effectLst/>
                <a:uLnTx/>
                <a:uFillTx/>
                <a:latin typeface="Times New Roman" pitchFamily="18" charset="0"/>
                <a:ea typeface="MS PGothic" pitchFamily="34" charset="-128"/>
                <a:cs typeface="+mn-cs"/>
              </a:rPr>
              <a:t>人</a:t>
            </a:r>
            <a:r>
              <a:rPr kumimoji="0" lang="en-US" altLang="ja-JP" sz="3600" b="1" i="1" u="none" strike="noStrike" kern="1200" cap="none" spc="0" normalizeH="0" baseline="0" noProof="0">
                <a:ln>
                  <a:noFill/>
                </a:ln>
                <a:solidFill>
                  <a:srgbClr val="FFFFFF"/>
                </a:solidFill>
                <a:effectLst/>
                <a:uLnTx/>
                <a:uFillTx/>
                <a:latin typeface="Times New Roman" pitchFamily="18" charset="0"/>
                <a:ea typeface="MS PGothic" pitchFamily="34" charset="-128"/>
                <a:cs typeface="+mn-cs"/>
              </a:rPr>
              <a:t> </a:t>
            </a:r>
            <a:r>
              <a:rPr kumimoji="0" lang="ja-JP" altLang="en-US" sz="3600" b="1" i="1" u="none" strike="noStrike" kern="1200" cap="none" spc="0" normalizeH="0" baseline="0" noProof="0">
                <a:ln>
                  <a:noFill/>
                </a:ln>
                <a:solidFill>
                  <a:srgbClr val="FFFFFF"/>
                </a:solidFill>
                <a:effectLst/>
                <a:uLnTx/>
                <a:uFillTx/>
                <a:latin typeface="Times New Roman" pitchFamily="18" charset="0"/>
                <a:ea typeface="MS PGothic" pitchFamily="34" charset="-128"/>
                <a:cs typeface="+mn-cs"/>
              </a:rPr>
              <a:t>被</a:t>
            </a:r>
            <a:r>
              <a:rPr kumimoji="0" lang="en-US" altLang="ja-JP" sz="3600" b="1" i="1" u="none" strike="noStrike" kern="1200" cap="none" spc="0" normalizeH="0" baseline="0" noProof="0">
                <a:ln>
                  <a:noFill/>
                </a:ln>
                <a:solidFill>
                  <a:srgbClr val="FFFFFF"/>
                </a:solidFill>
                <a:effectLst/>
                <a:uLnTx/>
                <a:uFillTx/>
                <a:latin typeface="Times New Roman" pitchFamily="18" charset="0"/>
                <a:ea typeface="MS PGothic" pitchFamily="34" charset="-128"/>
                <a:cs typeface="+mn-cs"/>
              </a:rPr>
              <a:t> </a:t>
            </a:r>
            <a:r>
              <a:rPr kumimoji="0" lang="ja-JP" altLang="en-US" sz="3600" b="1" i="1" u="none" strike="noStrike" kern="1200" cap="none" spc="0" normalizeH="0" baseline="0" noProof="0">
                <a:ln>
                  <a:noFill/>
                </a:ln>
                <a:solidFill>
                  <a:srgbClr val="FFFFFF"/>
                </a:solidFill>
                <a:effectLst/>
                <a:uLnTx/>
                <a:uFillTx/>
                <a:latin typeface="Times New Roman" pitchFamily="18" charset="0"/>
                <a:ea typeface="MS PGothic" pitchFamily="34" charset="-128"/>
                <a:cs typeface="+mn-cs"/>
              </a:rPr>
              <a:t>圣</a:t>
            </a:r>
            <a:r>
              <a:rPr kumimoji="0" lang="en-US" altLang="ja-JP" sz="3600" b="1" i="1" u="none" strike="noStrike" kern="1200" cap="none" spc="0" normalizeH="0" baseline="0" noProof="0">
                <a:ln>
                  <a:noFill/>
                </a:ln>
                <a:solidFill>
                  <a:srgbClr val="FFFFFF"/>
                </a:solidFill>
                <a:effectLst/>
                <a:uLnTx/>
                <a:uFillTx/>
                <a:latin typeface="Times New Roman" pitchFamily="18" charset="0"/>
                <a:ea typeface="MS PGothic" pitchFamily="34" charset="-128"/>
                <a:cs typeface="+mn-cs"/>
              </a:rPr>
              <a:t> </a:t>
            </a:r>
            <a:r>
              <a:rPr kumimoji="0" lang="ja-JP" altLang="en-US" sz="3600" b="1" i="1" u="none" strike="noStrike" kern="1200" cap="none" spc="0" normalizeH="0" baseline="0" noProof="0">
                <a:ln>
                  <a:noFill/>
                </a:ln>
                <a:solidFill>
                  <a:srgbClr val="FFFFFF"/>
                </a:solidFill>
                <a:effectLst/>
                <a:uLnTx/>
                <a:uFillTx/>
                <a:latin typeface="Times New Roman" pitchFamily="18" charset="0"/>
                <a:ea typeface="MS PGothic" pitchFamily="34" charset="-128"/>
                <a:cs typeface="+mn-cs"/>
              </a:rPr>
              <a:t>灵</a:t>
            </a:r>
            <a:r>
              <a:rPr kumimoji="0" lang="en-US" altLang="ja-JP" sz="3600" b="1" i="1" u="none" strike="noStrike" kern="1200" cap="none" spc="0" normalizeH="0" baseline="0" noProof="0">
                <a:ln>
                  <a:noFill/>
                </a:ln>
                <a:solidFill>
                  <a:srgbClr val="FFFFFF"/>
                </a:solidFill>
                <a:effectLst/>
                <a:uLnTx/>
                <a:uFillTx/>
                <a:latin typeface="Times New Roman" pitchFamily="18" charset="0"/>
                <a:ea typeface="MS PGothic" pitchFamily="34" charset="-128"/>
                <a:cs typeface="+mn-cs"/>
              </a:rPr>
              <a:t> </a:t>
            </a:r>
            <a:r>
              <a:rPr kumimoji="0" lang="ja-JP" altLang="en-US" sz="3600" b="1" i="1" u="none" strike="noStrike" kern="1200" cap="none" spc="0" normalizeH="0" baseline="0" noProof="0">
                <a:ln>
                  <a:noFill/>
                </a:ln>
                <a:solidFill>
                  <a:srgbClr val="FFFFFF"/>
                </a:solidFill>
                <a:effectLst/>
                <a:uLnTx/>
                <a:uFillTx/>
                <a:latin typeface="Times New Roman" pitchFamily="18" charset="0"/>
                <a:ea typeface="MS PGothic" pitchFamily="34" charset="-128"/>
                <a:cs typeface="+mn-cs"/>
              </a:rPr>
              <a:t>感</a:t>
            </a:r>
            <a:r>
              <a:rPr kumimoji="0" lang="en-US" altLang="ja-JP" sz="3600" b="1" i="1" u="none" strike="noStrike" kern="1200" cap="none" spc="0" normalizeH="0" baseline="0" noProof="0">
                <a:ln>
                  <a:noFill/>
                </a:ln>
                <a:solidFill>
                  <a:srgbClr val="FFFFFF"/>
                </a:solidFill>
                <a:effectLst/>
                <a:uLnTx/>
                <a:uFillTx/>
                <a:latin typeface="Times New Roman" pitchFamily="18" charset="0"/>
                <a:ea typeface="MS PGothic" pitchFamily="34" charset="-128"/>
                <a:cs typeface="+mn-cs"/>
              </a:rPr>
              <a:t> </a:t>
            </a:r>
            <a:r>
              <a:rPr kumimoji="0" lang="ja-JP" altLang="en-US" sz="3600" b="1" i="1" u="none" strike="noStrike" kern="1200" cap="none" spc="0" normalizeH="0" baseline="0" noProof="0">
                <a:ln>
                  <a:noFill/>
                </a:ln>
                <a:solidFill>
                  <a:srgbClr val="FFFFFF"/>
                </a:solidFill>
                <a:effectLst/>
                <a:uLnTx/>
                <a:uFillTx/>
                <a:latin typeface="Times New Roman" pitchFamily="18" charset="0"/>
                <a:ea typeface="华文细黑" charset="-122"/>
                <a:cs typeface="+mn-cs"/>
              </a:rPr>
              <a:t>动</a:t>
            </a:r>
            <a:r>
              <a:rPr kumimoji="0" lang="en-US" altLang="ja-JP" sz="3600" b="1" i="1" u="none" strike="noStrike" kern="1200" cap="none" spc="0" normalizeH="0" baseline="0" noProof="0">
                <a:ln>
                  <a:noFill/>
                </a:ln>
                <a:solidFill>
                  <a:srgbClr val="FFFFFF"/>
                </a:solidFill>
                <a:effectLst/>
                <a:uLnTx/>
                <a:uFillTx/>
                <a:latin typeface="Times New Roman" pitchFamily="18" charset="0"/>
                <a:ea typeface="华文细黑" charset="-122"/>
                <a:cs typeface="+mn-cs"/>
              </a:rPr>
              <a:t> </a:t>
            </a:r>
            <a:r>
              <a:rPr kumimoji="0" lang="ja-JP" altLang="en-US" sz="3600" b="1" i="1" u="none" strike="noStrike" kern="1200" cap="none" spc="0" normalizeH="0" baseline="0" noProof="0">
                <a:ln>
                  <a:noFill/>
                </a:ln>
                <a:solidFill>
                  <a:srgbClr val="FFFFFF"/>
                </a:solidFill>
                <a:effectLst/>
                <a:uLnTx/>
                <a:uFillTx/>
                <a:latin typeface="Times New Roman" pitchFamily="18" charset="0"/>
                <a:ea typeface="MS PGothic" pitchFamily="34" charset="-128"/>
                <a:cs typeface="+mn-cs"/>
              </a:rPr>
              <a:t>，</a:t>
            </a:r>
            <a:r>
              <a:rPr kumimoji="0" lang="en-US" altLang="ja-JP" sz="3600" b="1" i="1" u="none" strike="noStrike" kern="1200" cap="none" spc="0" normalizeH="0" baseline="0" noProof="0">
                <a:ln>
                  <a:noFill/>
                </a:ln>
                <a:solidFill>
                  <a:srgbClr val="FFFFFF"/>
                </a:solidFill>
                <a:effectLst/>
                <a:uLnTx/>
                <a:uFillTx/>
                <a:latin typeface="Times New Roman" pitchFamily="18" charset="0"/>
                <a:ea typeface="MS PGothic" pitchFamily="34" charset="-128"/>
                <a:cs typeface="+mn-cs"/>
              </a:rPr>
              <a:t> </a:t>
            </a:r>
            <a:r>
              <a:rPr kumimoji="0" lang="ja-JP" altLang="en-US" sz="3600" b="1" i="1" u="none" strike="noStrike" kern="1200" cap="none" spc="0" normalizeH="0" baseline="0" noProof="0">
                <a:ln>
                  <a:noFill/>
                </a:ln>
                <a:solidFill>
                  <a:srgbClr val="FFFFFF"/>
                </a:solidFill>
                <a:effectLst/>
                <a:uLnTx/>
                <a:uFillTx/>
                <a:latin typeface="Times New Roman" pitchFamily="18" charset="0"/>
                <a:ea typeface="华文细黑" charset="-122"/>
                <a:cs typeface="+mn-cs"/>
              </a:rPr>
              <a:t>说</a:t>
            </a:r>
            <a:r>
              <a:rPr kumimoji="0" lang="en-US" altLang="ja-JP" sz="3600" b="1" i="1" u="none" strike="noStrike" kern="1200" cap="none" spc="0" normalizeH="0" baseline="0" noProof="0">
                <a:ln>
                  <a:noFill/>
                </a:ln>
                <a:solidFill>
                  <a:srgbClr val="FFFFFF"/>
                </a:solidFill>
                <a:effectLst/>
                <a:uLnTx/>
                <a:uFillTx/>
                <a:latin typeface="Times New Roman" pitchFamily="18" charset="0"/>
                <a:ea typeface="华文细黑" charset="-122"/>
                <a:cs typeface="+mn-cs"/>
              </a:rPr>
              <a:t> </a:t>
            </a:r>
            <a:r>
              <a:rPr kumimoji="0" lang="ja-JP" altLang="en-US" sz="3600" b="1" i="1" u="none" strike="noStrike" kern="1200" cap="none" spc="0" normalizeH="0" baseline="0" noProof="0">
                <a:ln>
                  <a:noFill/>
                </a:ln>
                <a:solidFill>
                  <a:srgbClr val="FFFFFF"/>
                </a:solidFill>
                <a:effectLst/>
                <a:uLnTx/>
                <a:uFillTx/>
                <a:latin typeface="Times New Roman" pitchFamily="18" charset="0"/>
                <a:ea typeface="MS PGothic" pitchFamily="34" charset="-128"/>
                <a:cs typeface="+mn-cs"/>
              </a:rPr>
              <a:t>出</a:t>
            </a:r>
            <a:r>
              <a:rPr kumimoji="0" lang="en-US" altLang="ja-JP" sz="3600" b="1" i="1" u="none" strike="noStrike" kern="1200" cap="none" spc="0" normalizeH="0" baseline="0" noProof="0">
                <a:ln>
                  <a:noFill/>
                </a:ln>
                <a:solidFill>
                  <a:srgbClr val="FFFFFF"/>
                </a:solidFill>
                <a:effectLst/>
                <a:uLnTx/>
                <a:uFillTx/>
                <a:latin typeface="Times New Roman" pitchFamily="18" charset="0"/>
                <a:ea typeface="MS PGothic" pitchFamily="34" charset="-128"/>
                <a:cs typeface="+mn-cs"/>
              </a:rPr>
              <a:t> </a:t>
            </a:r>
            <a:r>
              <a:rPr kumimoji="0" lang="ja-JP" altLang="en-US" sz="3600" b="1" i="1" u="none" strike="noStrike" kern="1200" cap="none" spc="0" normalizeH="0" baseline="0" noProof="0">
                <a:ln>
                  <a:noFill/>
                </a:ln>
                <a:solidFill>
                  <a:srgbClr val="FFFFFF"/>
                </a:solidFill>
                <a:effectLst/>
                <a:uLnTx/>
                <a:uFillTx/>
                <a:latin typeface="Times New Roman" pitchFamily="18" charset="0"/>
                <a:ea typeface="MS PGothic" pitchFamily="34" charset="-128"/>
                <a:cs typeface="+mn-cs"/>
              </a:rPr>
              <a:t>神</a:t>
            </a:r>
            <a:r>
              <a:rPr kumimoji="0" lang="en-US" altLang="ja-JP" sz="3600" b="1" i="1" u="none" strike="noStrike" kern="1200" cap="none" spc="0" normalizeH="0" baseline="0" noProof="0">
                <a:ln>
                  <a:noFill/>
                </a:ln>
                <a:solidFill>
                  <a:srgbClr val="FFFFFF"/>
                </a:solidFill>
                <a:effectLst/>
                <a:uLnTx/>
                <a:uFillTx/>
                <a:latin typeface="Times New Roman" pitchFamily="18" charset="0"/>
                <a:ea typeface="MS PGothic" pitchFamily="34" charset="-128"/>
                <a:cs typeface="+mn-cs"/>
              </a:rPr>
              <a:t> </a:t>
            </a:r>
            <a:r>
              <a:rPr kumimoji="0" lang="ja-JP" altLang="en-US" sz="3600" b="1" i="1" u="none" strike="noStrike" kern="1200" cap="none" spc="0" normalizeH="0" baseline="0" noProof="0">
                <a:ln>
                  <a:noFill/>
                </a:ln>
                <a:solidFill>
                  <a:srgbClr val="FFFFFF"/>
                </a:solidFill>
                <a:effectLst/>
                <a:uLnTx/>
                <a:uFillTx/>
                <a:latin typeface="Times New Roman" pitchFamily="18" charset="0"/>
                <a:ea typeface="MS PGothic" pitchFamily="34" charset="-128"/>
                <a:cs typeface="+mn-cs"/>
              </a:rPr>
              <a:t>的</a:t>
            </a:r>
            <a:r>
              <a:rPr kumimoji="0" lang="en-US" altLang="ja-JP" sz="3600" b="1" i="1" u="none" strike="noStrike" kern="1200" cap="none" spc="0" normalizeH="0" baseline="0" noProof="0">
                <a:ln>
                  <a:noFill/>
                </a:ln>
                <a:solidFill>
                  <a:srgbClr val="FFFFFF"/>
                </a:solidFill>
                <a:effectLst/>
                <a:uLnTx/>
                <a:uFillTx/>
                <a:latin typeface="Times New Roman" pitchFamily="18" charset="0"/>
                <a:ea typeface="MS PGothic" pitchFamily="34" charset="-128"/>
                <a:cs typeface="+mn-cs"/>
              </a:rPr>
              <a:t> </a:t>
            </a:r>
            <a:r>
              <a:rPr kumimoji="0" lang="ja-JP" altLang="en-US" sz="3600" b="1" i="1" u="none" strike="noStrike" kern="1200" cap="none" spc="0" normalizeH="0" baseline="0" noProof="0">
                <a:ln>
                  <a:noFill/>
                </a:ln>
                <a:solidFill>
                  <a:srgbClr val="FFFFFF"/>
                </a:solidFill>
                <a:effectLst/>
                <a:uLnTx/>
                <a:uFillTx/>
                <a:latin typeface="Times New Roman" pitchFamily="18" charset="0"/>
                <a:ea typeface="华文细黑" charset="-122"/>
                <a:cs typeface="+mn-cs"/>
              </a:rPr>
              <a:t>话</a:t>
            </a:r>
            <a:r>
              <a:rPr kumimoji="0" lang="en-US" altLang="ja-JP" sz="3600" b="1" i="1" u="none" strike="noStrike" kern="1200" cap="none" spc="0" normalizeH="0" baseline="0" noProof="0">
                <a:ln>
                  <a:noFill/>
                </a:ln>
                <a:solidFill>
                  <a:srgbClr val="FFFFFF"/>
                </a:solidFill>
                <a:effectLst/>
                <a:uLnTx/>
                <a:uFillTx/>
                <a:latin typeface="Times New Roman" pitchFamily="18" charset="0"/>
                <a:ea typeface="华文细黑" charset="-122"/>
                <a:cs typeface="+mn-cs"/>
              </a:rPr>
              <a:t> </a:t>
            </a:r>
            <a:r>
              <a:rPr kumimoji="0" lang="ja-JP" altLang="en-US" sz="3600" b="1" i="1" u="none" strike="noStrike" kern="1200" cap="none" spc="0" normalizeH="0" baseline="0" noProof="0">
                <a:ln>
                  <a:noFill/>
                </a:ln>
                <a:solidFill>
                  <a:srgbClr val="FFFFFF"/>
                </a:solidFill>
                <a:effectLst/>
                <a:uLnTx/>
                <a:uFillTx/>
                <a:latin typeface="Times New Roman" pitchFamily="18" charset="0"/>
                <a:ea typeface="MS PGothic" pitchFamily="34" charset="-128"/>
                <a:cs typeface="+mn-cs"/>
              </a:rPr>
              <a:t>来</a:t>
            </a:r>
            <a:r>
              <a:rPr kumimoji="0" lang="en-US" altLang="ja-JP" sz="3600" b="1" i="1" u="none" strike="noStrike" kern="1200" cap="none" spc="0" normalizeH="0" baseline="0" noProof="0">
                <a:ln>
                  <a:noFill/>
                </a:ln>
                <a:solidFill>
                  <a:srgbClr val="FFFFFF"/>
                </a:solidFill>
                <a:effectLst/>
                <a:uLnTx/>
                <a:uFillTx/>
                <a:latin typeface="Times New Roman" pitchFamily="18" charset="0"/>
                <a:ea typeface="MS PGothic" pitchFamily="34" charset="-128"/>
                <a:cs typeface="+mn-cs"/>
              </a:rPr>
              <a:t> </a:t>
            </a:r>
            <a:r>
              <a:rPr kumimoji="0" lang="ja-JP" altLang="en-US" sz="3600" b="1" i="1" u="none" strike="noStrike" kern="1200" cap="none" spc="0" normalizeH="0" baseline="0" noProof="0">
                <a:ln>
                  <a:noFill/>
                </a:ln>
                <a:solidFill>
                  <a:srgbClr val="FFFFFF"/>
                </a:solidFill>
                <a:effectLst/>
                <a:uLnTx/>
                <a:uFillTx/>
                <a:latin typeface="Times New Roman" pitchFamily="18" charset="0"/>
                <a:ea typeface="MS PGothic" pitchFamily="34" charset="-128"/>
                <a:cs typeface="+mn-cs"/>
              </a:rPr>
              <a:t>。</a:t>
            </a:r>
            <a:r>
              <a:rPr kumimoji="0" lang="en-US" altLang="ja-JP" sz="3600" b="1" i="1" u="none" strike="noStrike" kern="1200" cap="none" spc="0" normalizeH="0" baseline="0" noProof="0">
                <a:ln>
                  <a:noFill/>
                </a:ln>
                <a:solidFill>
                  <a:srgbClr val="FFFFFF"/>
                </a:solidFill>
                <a:effectLst/>
                <a:uLnTx/>
                <a:uFillTx/>
                <a:latin typeface="Times New Roman" pitchFamily="18" charset="0"/>
                <a:ea typeface="MS PGothic" pitchFamily="34" charset="-128"/>
                <a:cs typeface="+mn-cs"/>
              </a:rPr>
              <a:t>”</a:t>
            </a:r>
            <a:endParaRPr kumimoji="0" lang="en-US" altLang="en-US" sz="3600" b="1" i="1" u="none" strike="noStrike" kern="1200" cap="none" spc="0" normalizeH="0" baseline="0" noProof="0">
              <a:ln>
                <a:noFill/>
              </a:ln>
              <a:solidFill>
                <a:srgbClr val="FFFFFF"/>
              </a:solidFill>
              <a:effectLst/>
              <a:uLnTx/>
              <a:uFillTx/>
              <a:latin typeface="Times New Roman" pitchFamily="18" charset="0"/>
              <a:ea typeface="MS PGothic" pitchFamily="34" charset="-128"/>
              <a:cs typeface="+mn-cs"/>
            </a:endParaRPr>
          </a:p>
        </p:txBody>
      </p:sp>
      <p:sp>
        <p:nvSpPr>
          <p:cNvPr id="203780" name="Text Box 4"/>
          <p:cNvSpPr txBox="1">
            <a:spLocks noChangeArrowheads="1"/>
          </p:cNvSpPr>
          <p:nvPr/>
        </p:nvSpPr>
        <p:spPr bwMode="auto">
          <a:xfrm>
            <a:off x="4419600" y="5943600"/>
            <a:ext cx="4572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CN" altLang="en-US" sz="3200" b="1" i="0" u="none" strike="noStrike" kern="1200" cap="none" spc="0" normalizeH="0" baseline="0" noProof="0">
                <a:ln>
                  <a:noFill/>
                </a:ln>
                <a:solidFill>
                  <a:srgbClr val="FFFFFF"/>
                </a:solidFill>
                <a:effectLst/>
                <a:uLnTx/>
                <a:uFillTx/>
                <a:latin typeface="Times New Roman" pitchFamily="26" charset="0"/>
                <a:ea typeface="SimSun" pitchFamily="2" charset="-122"/>
                <a:cs typeface="SimSun" pitchFamily="2" charset="-122"/>
              </a:rPr>
              <a:t>彼得后书 </a:t>
            </a:r>
            <a:r>
              <a:rPr kumimoji="0" lang="en-US" sz="3200" b="1" i="0" u="none" strike="noStrike" kern="1200" cap="none" spc="0" normalizeH="0" baseline="0" noProof="0">
                <a:ln>
                  <a:noFill/>
                </a:ln>
                <a:solidFill>
                  <a:srgbClr val="FFFFFF"/>
                </a:solidFill>
                <a:effectLst/>
                <a:uLnTx/>
                <a:uFillTx/>
                <a:latin typeface="Times New Roman" pitchFamily="26" charset="0"/>
                <a:ea typeface="MS PGothic" pitchFamily="34" charset="-128"/>
                <a:cs typeface="+mn-cs"/>
              </a:rPr>
              <a:t>1:20-21</a:t>
            </a:r>
          </a:p>
        </p:txBody>
      </p:sp>
      <p:sp>
        <p:nvSpPr>
          <p:cNvPr id="203781" name="Rectangle 5"/>
          <p:cNvSpPr>
            <a:spLocks noGrp="1" noChangeArrowheads="1"/>
          </p:cNvSpPr>
          <p:nvPr>
            <p:ph type="title" idx="4294967295"/>
          </p:nvPr>
        </p:nvSpPr>
        <p:spPr>
          <a:xfrm>
            <a:off x="304800" y="274638"/>
            <a:ext cx="7620000" cy="762000"/>
          </a:xfrm>
          <a:gradFill rotWithShape="1">
            <a:gsLst>
              <a:gs pos="0">
                <a:srgbClr val="660066">
                  <a:gamma/>
                  <a:shade val="17255"/>
                  <a:invGamma/>
                </a:srgbClr>
              </a:gs>
              <a:gs pos="50000">
                <a:srgbClr val="660066"/>
              </a:gs>
              <a:gs pos="100000">
                <a:srgbClr val="660066">
                  <a:gamma/>
                  <a:shade val="17255"/>
                  <a:invGamma/>
                </a:srgbClr>
              </a:gs>
            </a:gsLst>
            <a:lin ang="5400000" scaled="1"/>
          </a:gradFill>
          <a:effectLst>
            <a:outerShdw blurRad="63500" dist="107763" dir="2700000" algn="ctr" rotWithShape="0">
              <a:schemeClr val="tx1">
                <a:alpha val="74998"/>
              </a:schemeClr>
            </a:outerShdw>
          </a:effectLst>
        </p:spPr>
        <p:txBody>
          <a:bodyPr anchor="t">
            <a:spAutoFit/>
          </a:bodyPr>
          <a:lstStyle/>
          <a:p>
            <a:pPr eaLnBrk="1" hangingPunct="1">
              <a:spcBef>
                <a:spcPct val="50000"/>
              </a:spcBef>
            </a:pPr>
            <a:r>
              <a:rPr lang="zh-CN" altLang="en-US" b="0">
                <a:solidFill>
                  <a:schemeClr val="bg1"/>
                </a:solidFill>
                <a:effectLst>
                  <a:outerShdw blurRad="38100" dist="38100" dir="2700000" algn="tl">
                    <a:srgbClr val="000000"/>
                  </a:outerShdw>
                </a:effectLst>
                <a:ea typeface="SimSun" pitchFamily="2" charset="-122"/>
              </a:rPr>
              <a:t>什么是预言</a:t>
            </a:r>
            <a:r>
              <a:rPr lang="en-US" altLang="ja-JP" b="0">
                <a:solidFill>
                  <a:schemeClr val="bg1"/>
                </a:solidFill>
                <a:effectLst>
                  <a:outerShdw blurRad="38100" dist="38100" dir="2700000" algn="tl">
                    <a:srgbClr val="000000"/>
                  </a:outerShdw>
                </a:effectLst>
              </a:rPr>
              <a:t>? </a:t>
            </a:r>
            <a:endParaRPr lang="en-US" altLang="en-US" b="0">
              <a:solidFill>
                <a:schemeClr val="bg1"/>
              </a:solidFill>
              <a:effectLst>
                <a:outerShdw blurRad="38100" dist="38100" dir="2700000" algn="tl">
                  <a:srgbClr val="000000"/>
                </a:outerShdw>
              </a:effectLst>
            </a:endParaRPr>
          </a:p>
        </p:txBody>
      </p:sp>
      <p:sp>
        <p:nvSpPr>
          <p:cNvPr id="203782" name="Rectangle 6"/>
          <p:cNvSpPr>
            <a:spLocks noChangeArrowheads="1"/>
          </p:cNvSpPr>
          <p:nvPr/>
        </p:nvSpPr>
        <p:spPr bwMode="auto">
          <a:xfrm>
            <a:off x="8229600" y="76200"/>
            <a:ext cx="879475" cy="457200"/>
          </a:xfrm>
          <a:prstGeom prst="rect">
            <a:avLst/>
          </a:prstGeom>
          <a:noFill/>
          <a:ln w="9525">
            <a:noFill/>
            <a:miter lim="800000"/>
            <a:headEnd/>
            <a:tailEnd/>
          </a:ln>
          <a:effectLst>
            <a:outerShdw blurRad="63500" dist="38099" dir="2700000" algn="ctr" rotWithShape="0">
              <a:srgbClr val="000000">
                <a:alpha val="74998"/>
              </a:srgbClr>
            </a:outerShdw>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pitchFamily="26" charset="0"/>
                <a:ea typeface="MS PGothic" pitchFamily="34" charset="-128"/>
                <a:cs typeface="+mn-cs"/>
              </a:rPr>
              <a:t>289b</a:t>
            </a:r>
          </a:p>
        </p:txBody>
      </p:sp>
    </p:spTree>
  </p:cSld>
  <p:clrMapOvr>
    <a:masterClrMapping/>
  </p:clrMapOvr>
  <p:transition/>
</p:sld>
</file>

<file path=ppt/slides/slide17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45762" name="Rectangle 2"/>
          <p:cNvSpPr>
            <a:spLocks noGrp="1" noChangeArrowheads="1"/>
          </p:cNvSpPr>
          <p:nvPr>
            <p:ph type="ctrTitle"/>
          </p:nvPr>
        </p:nvSpPr>
        <p:spPr>
          <a:xfrm>
            <a:off x="762000" y="304800"/>
            <a:ext cx="7772400" cy="990600"/>
          </a:xfrm>
        </p:spPr>
        <p:txBody>
          <a:bodyPr/>
          <a:lstStyle/>
          <a:p>
            <a:pPr eaLnBrk="1" hangingPunct="1"/>
            <a:r>
              <a:rPr lang="en-US" altLang="en-US">
                <a:solidFill>
                  <a:schemeClr val="bg1"/>
                </a:solidFill>
              </a:rPr>
              <a:t>Wayne Grudem </a:t>
            </a:r>
            <a:r>
              <a:rPr lang="zh-CN" altLang="en-US">
                <a:solidFill>
                  <a:schemeClr val="bg1"/>
                </a:solidFill>
                <a:ea typeface="SimSun" pitchFamily="2" charset="-122"/>
              </a:rPr>
              <a:t>关于预言</a:t>
            </a:r>
            <a:endParaRPr lang="en-US" altLang="en-US"/>
          </a:p>
        </p:txBody>
      </p:sp>
      <p:sp>
        <p:nvSpPr>
          <p:cNvPr id="245763" name="Rectangle 3"/>
          <p:cNvSpPr>
            <a:spLocks noGrp="1" noChangeArrowheads="1"/>
          </p:cNvSpPr>
          <p:nvPr>
            <p:ph type="subTitle" idx="1"/>
          </p:nvPr>
        </p:nvSpPr>
        <p:spPr>
          <a:xfrm>
            <a:off x="4114800" y="1828800"/>
            <a:ext cx="4648200" cy="4800600"/>
          </a:xfrm>
        </p:spPr>
        <p:txBody>
          <a:bodyPr/>
          <a:lstStyle/>
          <a:p>
            <a:pPr eaLnBrk="1" hangingPunct="1">
              <a:lnSpc>
                <a:spcPct val="80000"/>
              </a:lnSpc>
            </a:pPr>
            <a:r>
              <a:rPr lang="zh-CN" altLang="en-US" sz="2800">
                <a:solidFill>
                  <a:schemeClr val="bg1"/>
                </a:solidFill>
                <a:ea typeface="SimSun" pitchFamily="2" charset="-122"/>
              </a:rPr>
              <a:t>预言是</a:t>
            </a:r>
            <a:r>
              <a:rPr lang="en-US" altLang="ja-JP" sz="2800">
                <a:solidFill>
                  <a:schemeClr val="bg1"/>
                </a:solidFill>
              </a:rPr>
              <a:t>…</a:t>
            </a:r>
            <a:br>
              <a:rPr lang="en-US" altLang="ja-JP" sz="2800">
                <a:solidFill>
                  <a:schemeClr val="bg1"/>
                </a:solidFill>
              </a:rPr>
            </a:br>
            <a:r>
              <a:rPr lang="en-US" altLang="ja-JP" sz="2800">
                <a:solidFill>
                  <a:schemeClr val="bg1"/>
                </a:solidFill>
              </a:rPr>
              <a:t>“</a:t>
            </a:r>
            <a:r>
              <a:rPr lang="zh-CN" altLang="en-US" sz="2800">
                <a:solidFill>
                  <a:schemeClr val="bg1"/>
                </a:solidFill>
                <a:ea typeface="SimSun" pitchFamily="2" charset="-122"/>
              </a:rPr>
              <a:t>宣讲由神自发带入头脑的</a:t>
            </a:r>
            <a:r>
              <a:rPr lang="en-US" altLang="ja-JP" sz="2800">
                <a:solidFill>
                  <a:schemeClr val="bg1"/>
                </a:solidFill>
              </a:rPr>
              <a:t>” </a:t>
            </a:r>
          </a:p>
          <a:p>
            <a:pPr eaLnBrk="1" hangingPunct="1">
              <a:lnSpc>
                <a:spcPct val="80000"/>
              </a:lnSpc>
            </a:pPr>
            <a:endParaRPr lang="en-US" altLang="en-US" sz="2800">
              <a:solidFill>
                <a:schemeClr val="bg1"/>
              </a:solidFill>
            </a:endParaRPr>
          </a:p>
          <a:p>
            <a:pPr eaLnBrk="1" hangingPunct="1">
              <a:lnSpc>
                <a:spcPct val="80000"/>
              </a:lnSpc>
            </a:pPr>
            <a:r>
              <a:rPr lang="en-US" altLang="en-US" sz="2800">
                <a:solidFill>
                  <a:schemeClr val="bg1"/>
                </a:solidFill>
              </a:rPr>
              <a:t>(“Why Christians Can Still Prophesy: Scripture Encourages Us to Seek this Gift Yet Today,” </a:t>
            </a:r>
            <a:r>
              <a:rPr lang="en-US" altLang="en-US" sz="2800" i="1">
                <a:solidFill>
                  <a:schemeClr val="bg1"/>
                </a:solidFill>
              </a:rPr>
              <a:t>Christianity Today</a:t>
            </a:r>
            <a:r>
              <a:rPr lang="en-US" altLang="en-US" sz="2800">
                <a:solidFill>
                  <a:schemeClr val="bg1"/>
                </a:solidFill>
              </a:rPr>
              <a:t> [September 16, 1988], 29)</a:t>
            </a:r>
            <a:endParaRPr lang="en-US" altLang="zh-CN" sz="2800">
              <a:solidFill>
                <a:schemeClr val="bg1"/>
              </a:solidFill>
              <a:ea typeface="SimSun" pitchFamily="2" charset="-122"/>
            </a:endParaRPr>
          </a:p>
          <a:p>
            <a:pPr eaLnBrk="1" hangingPunct="1">
              <a:lnSpc>
                <a:spcPct val="80000"/>
              </a:lnSpc>
            </a:pPr>
            <a:r>
              <a:rPr lang="zh-CN" altLang="en-US" sz="2400">
                <a:solidFill>
                  <a:schemeClr val="bg1"/>
                </a:solidFill>
                <a:ea typeface="SimSun" pitchFamily="2" charset="-122"/>
              </a:rPr>
              <a:t>（“为什么基督徒仍说预言：圣经鼓励我们在今天仍追求这恩赐” 基督教今天 </a:t>
            </a:r>
            <a:r>
              <a:rPr lang="en-US" altLang="zh-CN" sz="2400">
                <a:solidFill>
                  <a:schemeClr val="bg1"/>
                </a:solidFill>
                <a:ea typeface="SimSun" pitchFamily="2" charset="-122"/>
              </a:rPr>
              <a:t>[</a:t>
            </a:r>
            <a:r>
              <a:rPr lang="zh-CN" altLang="en-US" sz="2400">
                <a:solidFill>
                  <a:schemeClr val="bg1"/>
                </a:solidFill>
                <a:ea typeface="SimSun" pitchFamily="2" charset="-122"/>
              </a:rPr>
              <a:t>九月十六，一九九八，</a:t>
            </a:r>
            <a:r>
              <a:rPr lang="en-US" altLang="zh-CN" sz="2400">
                <a:solidFill>
                  <a:schemeClr val="bg1"/>
                </a:solidFill>
                <a:ea typeface="SimSun" pitchFamily="2" charset="-122"/>
              </a:rPr>
              <a:t>29]</a:t>
            </a:r>
            <a:r>
              <a:rPr lang="zh-CN" altLang="en-US" sz="2400">
                <a:solidFill>
                  <a:schemeClr val="bg1"/>
                </a:solidFill>
                <a:ea typeface="SimSun" pitchFamily="2" charset="-122"/>
              </a:rPr>
              <a:t>）</a:t>
            </a:r>
          </a:p>
        </p:txBody>
      </p:sp>
      <p:pic>
        <p:nvPicPr>
          <p:cNvPr id="245764" name="Picture 4" descr="GrudemWay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600200"/>
            <a:ext cx="2617788" cy="3276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5765" name="Rectangle 5"/>
          <p:cNvSpPr>
            <a:spLocks noChangeArrowheads="1"/>
          </p:cNvSpPr>
          <p:nvPr/>
        </p:nvSpPr>
        <p:spPr bwMode="auto">
          <a:xfrm>
            <a:off x="685800" y="5105400"/>
            <a:ext cx="2895600" cy="129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20000"/>
              </a:spcBef>
            </a:pPr>
            <a:r>
              <a:rPr lang="zh-CN" altLang="en-US">
                <a:solidFill>
                  <a:schemeClr val="bg1"/>
                </a:solidFill>
                <a:latin typeface="Arial" pitchFamily="34" charset="0"/>
                <a:ea typeface="SimSun" pitchFamily="2" charset="-122"/>
              </a:rPr>
              <a:t>新约教授</a:t>
            </a:r>
            <a:br>
              <a:rPr lang="zh-CN" altLang="en-US">
                <a:solidFill>
                  <a:schemeClr val="bg1"/>
                </a:solidFill>
                <a:latin typeface="Arial" pitchFamily="34" charset="0"/>
                <a:ea typeface="Osaka" charset="-128"/>
              </a:rPr>
            </a:br>
            <a:r>
              <a:rPr lang="zh-CN" altLang="en-US">
                <a:solidFill>
                  <a:schemeClr val="bg1"/>
                </a:solidFill>
                <a:latin typeface="Arial" pitchFamily="34" charset="0"/>
                <a:ea typeface="SimSun" pitchFamily="2" charset="-122"/>
              </a:rPr>
              <a:t>凤凰城神学院</a:t>
            </a:r>
            <a:endParaRPr lang="en-US" altLang="en-US">
              <a:solidFill>
                <a:schemeClr val="bg1"/>
              </a:solidFill>
              <a:latin typeface="Arial" pitchFamily="34" charset="0"/>
              <a:ea typeface="Osaka" charset="-128"/>
            </a:endParaRP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rgbClr val="007705"/>
            </a:gs>
            <a:gs pos="100000">
              <a:srgbClr val="003702"/>
            </a:gs>
          </a:gsLst>
          <a:lin ang="5400000" scaled="1"/>
        </a:gradFill>
        <a:effectLst/>
      </p:bgPr>
    </p:bg>
    <p:spTree>
      <p:nvGrpSpPr>
        <p:cNvPr id="1" name=""/>
        <p:cNvGrpSpPr/>
        <p:nvPr/>
      </p:nvGrpSpPr>
      <p:grpSpPr>
        <a:xfrm>
          <a:off x="0" y="0"/>
          <a:ext cx="0" cy="0"/>
          <a:chOff x="0" y="0"/>
          <a:chExt cx="0" cy="0"/>
        </a:xfrm>
      </p:grpSpPr>
      <p:sp>
        <p:nvSpPr>
          <p:cNvPr id="247810" name="Rectangle 2"/>
          <p:cNvSpPr>
            <a:spLocks noChangeArrowheads="1"/>
          </p:cNvSpPr>
          <p:nvPr/>
        </p:nvSpPr>
        <p:spPr bwMode="auto">
          <a:xfrm>
            <a:off x="228600" y="533400"/>
            <a:ext cx="8686800" cy="6248400"/>
          </a:xfrm>
          <a:prstGeom prst="rect">
            <a:avLst/>
          </a:prstGeom>
          <a:solidFill>
            <a:srgbClr val="CC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247811" name="Rectangle 3"/>
          <p:cNvSpPr>
            <a:spLocks noChangeArrowheads="1"/>
          </p:cNvSpPr>
          <p:nvPr/>
        </p:nvSpPr>
        <p:spPr bwMode="auto">
          <a:xfrm>
            <a:off x="304800" y="533400"/>
            <a:ext cx="4311650" cy="506413"/>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sz="3200" b="1">
                <a:solidFill>
                  <a:schemeClr val="bg1"/>
                </a:solidFill>
                <a:latin typeface="Arial Narrow" pitchFamily="34" charset="0"/>
                <a:ea typeface="SimSun" pitchFamily="2" charset="-122"/>
              </a:rPr>
              <a:t>古登的观点</a:t>
            </a:r>
          </a:p>
        </p:txBody>
      </p:sp>
      <p:sp>
        <p:nvSpPr>
          <p:cNvPr id="247812" name="Rectangle 4"/>
          <p:cNvSpPr>
            <a:spLocks noChangeArrowheads="1"/>
          </p:cNvSpPr>
          <p:nvPr/>
        </p:nvSpPr>
        <p:spPr bwMode="auto">
          <a:xfrm>
            <a:off x="4800600" y="533400"/>
            <a:ext cx="3990975" cy="506413"/>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sz="3200" b="1">
                <a:solidFill>
                  <a:schemeClr val="bg1"/>
                </a:solidFill>
                <a:latin typeface="Arial Narrow" pitchFamily="34" charset="0"/>
                <a:ea typeface="SimSun" pitchFamily="2" charset="-122"/>
              </a:rPr>
              <a:t>圣经的观点</a:t>
            </a:r>
          </a:p>
        </p:txBody>
      </p:sp>
      <p:grpSp>
        <p:nvGrpSpPr>
          <p:cNvPr id="247813" name="Group 5"/>
          <p:cNvGrpSpPr>
            <a:grpSpLocks/>
          </p:cNvGrpSpPr>
          <p:nvPr/>
        </p:nvGrpSpPr>
        <p:grpSpPr bwMode="auto">
          <a:xfrm>
            <a:off x="236538" y="1044575"/>
            <a:ext cx="4495800" cy="673100"/>
            <a:chOff x="0" y="432"/>
            <a:chExt cx="2109" cy="575"/>
          </a:xfrm>
        </p:grpSpPr>
        <p:sp>
          <p:nvSpPr>
            <p:cNvPr id="247852" name="Rectangle 6"/>
            <p:cNvSpPr>
              <a:spLocks noChangeArrowheads="1"/>
            </p:cNvSpPr>
            <p:nvPr/>
          </p:nvSpPr>
          <p:spPr bwMode="auto">
            <a:xfrm>
              <a:off x="43" y="432"/>
              <a:ext cx="2023" cy="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sz="2000">
                  <a:latin typeface="Arial Narrow" pitchFamily="34" charset="0"/>
                  <a:ea typeface="SimSun" pitchFamily="2" charset="-122"/>
                </a:rPr>
                <a:t>预言是宣称任何由圣灵带入人的思维中的，无论真假</a:t>
              </a:r>
              <a:endParaRPr lang="en-US" altLang="zh-CN" sz="2000">
                <a:latin typeface="Arial Narrow" pitchFamily="34" charset="0"/>
                <a:ea typeface="SimSun" pitchFamily="2" charset="-122"/>
              </a:endParaRPr>
            </a:p>
          </p:txBody>
        </p:sp>
        <p:sp>
          <p:nvSpPr>
            <p:cNvPr id="247853" name="Rectangle 7"/>
            <p:cNvSpPr>
              <a:spLocks noChangeArrowheads="1"/>
            </p:cNvSpPr>
            <p:nvPr/>
          </p:nvSpPr>
          <p:spPr bwMode="auto">
            <a:xfrm>
              <a:off x="0" y="432"/>
              <a:ext cx="2109" cy="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a:solidFill>
                    <a:srgbClr val="000000"/>
                  </a:solidFill>
                  <a:miter lim="800000"/>
                  <a:headEnd/>
                  <a:tailEnd/>
                </a14:hiddenLine>
              </a:ext>
            </a:extLst>
          </p:spPr>
          <p:txBody>
            <a:bodyPr lIns="0" tIns="0" rIns="0" bIns="0" anchor="ctr" anchorCtr="1"/>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247814" name="Group 8"/>
          <p:cNvGrpSpPr>
            <a:grpSpLocks/>
          </p:cNvGrpSpPr>
          <p:nvPr/>
        </p:nvGrpSpPr>
        <p:grpSpPr bwMode="auto">
          <a:xfrm>
            <a:off x="4732338" y="1044575"/>
            <a:ext cx="4175125" cy="673100"/>
            <a:chOff x="2109" y="432"/>
            <a:chExt cx="1958" cy="575"/>
          </a:xfrm>
        </p:grpSpPr>
        <p:sp>
          <p:nvSpPr>
            <p:cNvPr id="247850" name="Rectangle 9"/>
            <p:cNvSpPr>
              <a:spLocks noChangeArrowheads="1"/>
            </p:cNvSpPr>
            <p:nvPr/>
          </p:nvSpPr>
          <p:spPr bwMode="auto">
            <a:xfrm>
              <a:off x="2152" y="432"/>
              <a:ext cx="1872" cy="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sz="2000">
                  <a:latin typeface="Arial Narrow" pitchFamily="34" charset="0"/>
                  <a:ea typeface="SimSun" pitchFamily="2" charset="-122"/>
                </a:rPr>
                <a:t>预言是宣称神所默示的无误的启示于他人</a:t>
              </a:r>
              <a:endParaRPr lang="en-US" altLang="zh-CN" sz="2000">
                <a:latin typeface="Arial Narrow" pitchFamily="34" charset="0"/>
                <a:ea typeface="SimSun" pitchFamily="2" charset="-122"/>
              </a:endParaRPr>
            </a:p>
          </p:txBody>
        </p:sp>
        <p:sp>
          <p:nvSpPr>
            <p:cNvPr id="247851" name="Rectangle 10"/>
            <p:cNvSpPr>
              <a:spLocks noChangeArrowheads="1"/>
            </p:cNvSpPr>
            <p:nvPr/>
          </p:nvSpPr>
          <p:spPr bwMode="auto">
            <a:xfrm>
              <a:off x="2109" y="432"/>
              <a:ext cx="1958" cy="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a:solidFill>
                    <a:srgbClr val="000000"/>
                  </a:solidFill>
                  <a:miter lim="800000"/>
                  <a:headEnd/>
                  <a:tailEnd/>
                </a14:hiddenLine>
              </a:ext>
            </a:extLst>
          </p:spPr>
          <p:txBody>
            <a:bodyPr lIns="0" tIns="0" rIns="0" bIns="0" anchor="ctr" anchorCtr="1"/>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sp>
        <p:nvSpPr>
          <p:cNvPr id="247815" name="Rectangle 11"/>
          <p:cNvSpPr>
            <a:spLocks noChangeArrowheads="1"/>
          </p:cNvSpPr>
          <p:nvPr/>
        </p:nvSpPr>
        <p:spPr bwMode="auto">
          <a:xfrm>
            <a:off x="304800" y="1717675"/>
            <a:ext cx="4311650" cy="673100"/>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sz="2000">
                <a:solidFill>
                  <a:schemeClr val="bg1"/>
                </a:solidFill>
                <a:ea typeface="SimSun" pitchFamily="2" charset="-122"/>
              </a:rPr>
              <a:t>古登</a:t>
            </a:r>
            <a:r>
              <a:rPr lang="zh-CN" altLang="en-US" sz="2000">
                <a:solidFill>
                  <a:schemeClr val="bg1"/>
                </a:solidFill>
                <a:latin typeface="Arial Narrow" pitchFamily="34" charset="0"/>
                <a:ea typeface="SimSun" pitchFamily="2" charset="-122"/>
              </a:rPr>
              <a:t>定义于 </a:t>
            </a:r>
            <a:r>
              <a:rPr lang="en-US" altLang="zh-CN" sz="2000">
                <a:solidFill>
                  <a:schemeClr val="bg1"/>
                </a:solidFill>
                <a:latin typeface="Arial Narrow" pitchFamily="34" charset="0"/>
                <a:ea typeface="SimSun" pitchFamily="2" charset="-122"/>
              </a:rPr>
              <a:t>1988</a:t>
            </a:r>
          </a:p>
        </p:txBody>
      </p:sp>
      <p:sp>
        <p:nvSpPr>
          <p:cNvPr id="247816" name="Rectangle 12"/>
          <p:cNvSpPr>
            <a:spLocks noChangeArrowheads="1"/>
          </p:cNvSpPr>
          <p:nvPr/>
        </p:nvSpPr>
        <p:spPr bwMode="auto">
          <a:xfrm>
            <a:off x="4800600" y="1717675"/>
            <a:ext cx="3990975" cy="673100"/>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sz="2000">
                <a:solidFill>
                  <a:schemeClr val="bg1"/>
                </a:solidFill>
                <a:latin typeface="Arial Narrow" pitchFamily="34" charset="0"/>
                <a:ea typeface="SimSun" pitchFamily="2" charset="-122"/>
              </a:rPr>
              <a:t>以上定义</a:t>
            </a:r>
            <a:r>
              <a:rPr lang="zh-CN" altLang="en-US" sz="2000">
                <a:solidFill>
                  <a:schemeClr val="bg1"/>
                </a:solidFill>
                <a:ea typeface="SimSun" pitchFamily="2" charset="-122"/>
              </a:rPr>
              <a:t>两千年来</a:t>
            </a:r>
            <a:r>
              <a:rPr lang="zh-CN" altLang="en-US" sz="2000">
                <a:solidFill>
                  <a:schemeClr val="bg1"/>
                </a:solidFill>
                <a:latin typeface="Arial Narrow" pitchFamily="34" charset="0"/>
                <a:ea typeface="SimSun" pitchFamily="2" charset="-122"/>
              </a:rPr>
              <a:t>被用于教会中</a:t>
            </a:r>
            <a:endParaRPr lang="en-US" altLang="zh-CN" sz="2000">
              <a:solidFill>
                <a:schemeClr val="bg1"/>
              </a:solidFill>
              <a:latin typeface="Arial Narrow" pitchFamily="34" charset="0"/>
              <a:ea typeface="SimSun" pitchFamily="2" charset="-122"/>
            </a:endParaRPr>
          </a:p>
        </p:txBody>
      </p:sp>
      <p:grpSp>
        <p:nvGrpSpPr>
          <p:cNvPr id="247817" name="Group 13"/>
          <p:cNvGrpSpPr>
            <a:grpSpLocks/>
          </p:cNvGrpSpPr>
          <p:nvPr/>
        </p:nvGrpSpPr>
        <p:grpSpPr bwMode="auto">
          <a:xfrm>
            <a:off x="236538" y="2390775"/>
            <a:ext cx="4495800" cy="573088"/>
            <a:chOff x="0" y="1582"/>
            <a:chExt cx="2109" cy="489"/>
          </a:xfrm>
        </p:grpSpPr>
        <p:sp>
          <p:nvSpPr>
            <p:cNvPr id="247848" name="Rectangle 14"/>
            <p:cNvSpPr>
              <a:spLocks noChangeArrowheads="1"/>
            </p:cNvSpPr>
            <p:nvPr/>
          </p:nvSpPr>
          <p:spPr bwMode="auto">
            <a:xfrm>
              <a:off x="43" y="1582"/>
              <a:ext cx="2023" cy="4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sz="2000">
                  <a:latin typeface="Arial Narrow" pitchFamily="34" charset="0"/>
                  <a:ea typeface="SimSun" pitchFamily="2" charset="-122"/>
                </a:rPr>
                <a:t>旧约的先知相当于新约的使徒</a:t>
              </a:r>
              <a:endParaRPr lang="en-US" altLang="zh-CN" sz="2000">
                <a:latin typeface="Arial Narrow" pitchFamily="34" charset="0"/>
                <a:ea typeface="SimSun" pitchFamily="2" charset="-122"/>
              </a:endParaRPr>
            </a:p>
          </p:txBody>
        </p:sp>
        <p:sp>
          <p:nvSpPr>
            <p:cNvPr id="247849" name="Rectangle 15"/>
            <p:cNvSpPr>
              <a:spLocks noChangeArrowheads="1"/>
            </p:cNvSpPr>
            <p:nvPr/>
          </p:nvSpPr>
          <p:spPr bwMode="auto">
            <a:xfrm>
              <a:off x="0" y="1582"/>
              <a:ext cx="2109" cy="4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a:solidFill>
                    <a:srgbClr val="000000"/>
                  </a:solidFill>
                  <a:miter lim="800000"/>
                  <a:headEnd/>
                  <a:tailEnd/>
                </a14:hiddenLine>
              </a:ext>
            </a:extLst>
          </p:spPr>
          <p:txBody>
            <a:bodyPr lIns="0" tIns="0" rIns="0" bIns="0" anchor="ctr" anchorCtr="1"/>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247818" name="Group 16"/>
          <p:cNvGrpSpPr>
            <a:grpSpLocks/>
          </p:cNvGrpSpPr>
          <p:nvPr/>
        </p:nvGrpSpPr>
        <p:grpSpPr bwMode="auto">
          <a:xfrm>
            <a:off x="4732338" y="2390775"/>
            <a:ext cx="4175125" cy="573088"/>
            <a:chOff x="2109" y="1582"/>
            <a:chExt cx="1958" cy="489"/>
          </a:xfrm>
        </p:grpSpPr>
        <p:sp>
          <p:nvSpPr>
            <p:cNvPr id="247846" name="Rectangle 17"/>
            <p:cNvSpPr>
              <a:spLocks noChangeArrowheads="1"/>
            </p:cNvSpPr>
            <p:nvPr/>
          </p:nvSpPr>
          <p:spPr bwMode="auto">
            <a:xfrm>
              <a:off x="2152" y="1582"/>
              <a:ext cx="1872" cy="4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sz="2000">
                  <a:ea typeface="SimSun" pitchFamily="2" charset="-122"/>
                </a:rPr>
                <a:t>旧约的先知相当于新约的先知</a:t>
              </a:r>
              <a:endParaRPr lang="en-US" altLang="zh-CN" sz="2000">
                <a:latin typeface="Arial Narrow" pitchFamily="34" charset="0"/>
                <a:ea typeface="SimSun" pitchFamily="2" charset="-122"/>
              </a:endParaRPr>
            </a:p>
          </p:txBody>
        </p:sp>
        <p:sp>
          <p:nvSpPr>
            <p:cNvPr id="247847" name="Rectangle 18"/>
            <p:cNvSpPr>
              <a:spLocks noChangeArrowheads="1"/>
            </p:cNvSpPr>
            <p:nvPr/>
          </p:nvSpPr>
          <p:spPr bwMode="auto">
            <a:xfrm>
              <a:off x="2109" y="1582"/>
              <a:ext cx="1958" cy="4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a:solidFill>
                    <a:srgbClr val="000000"/>
                  </a:solidFill>
                  <a:miter lim="800000"/>
                  <a:headEnd/>
                  <a:tailEnd/>
                </a14:hiddenLine>
              </a:ext>
            </a:extLst>
          </p:spPr>
          <p:txBody>
            <a:bodyPr lIns="0" tIns="0" rIns="0" bIns="0" anchor="ctr" anchorCtr="1"/>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sp>
        <p:nvSpPr>
          <p:cNvPr id="247819" name="Rectangle 19"/>
          <p:cNvSpPr>
            <a:spLocks noChangeArrowheads="1"/>
          </p:cNvSpPr>
          <p:nvPr/>
        </p:nvSpPr>
        <p:spPr bwMode="auto">
          <a:xfrm>
            <a:off x="328613" y="2963863"/>
            <a:ext cx="4311650" cy="673100"/>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sz="2000">
                <a:solidFill>
                  <a:schemeClr val="bg1"/>
                </a:solidFill>
                <a:latin typeface="Arial Narrow" pitchFamily="34" charset="0"/>
                <a:ea typeface="SimSun" pitchFamily="2" charset="-122"/>
              </a:rPr>
              <a:t>神改变了旧约到新约中的预言的定义</a:t>
            </a:r>
            <a:endParaRPr lang="en-US" altLang="zh-CN" sz="2000">
              <a:solidFill>
                <a:schemeClr val="bg1"/>
              </a:solidFill>
              <a:latin typeface="Arial Narrow" pitchFamily="34" charset="0"/>
              <a:ea typeface="SimSun" pitchFamily="2" charset="-122"/>
            </a:endParaRPr>
          </a:p>
        </p:txBody>
      </p:sp>
      <p:sp>
        <p:nvSpPr>
          <p:cNvPr id="247820" name="Rectangle 20"/>
          <p:cNvSpPr>
            <a:spLocks noChangeArrowheads="1"/>
          </p:cNvSpPr>
          <p:nvPr/>
        </p:nvSpPr>
        <p:spPr bwMode="auto">
          <a:xfrm>
            <a:off x="4824413" y="2963863"/>
            <a:ext cx="3990975" cy="673100"/>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sz="2000">
                <a:solidFill>
                  <a:schemeClr val="bg1"/>
                </a:solidFill>
                <a:latin typeface="Arial Narrow" pitchFamily="34" charset="0"/>
                <a:ea typeface="SimSun" pitchFamily="2" charset="-122"/>
              </a:rPr>
              <a:t>神保持两约中的预言的定义</a:t>
            </a:r>
            <a:r>
              <a:rPr lang="en-US" altLang="zh-CN" sz="2000">
                <a:solidFill>
                  <a:schemeClr val="bg1"/>
                </a:solidFill>
                <a:latin typeface="Arial Narrow" pitchFamily="34" charset="0"/>
                <a:ea typeface="SimSun" pitchFamily="2" charset="-122"/>
              </a:rPr>
              <a:t>s</a:t>
            </a:r>
          </a:p>
        </p:txBody>
      </p:sp>
      <p:grpSp>
        <p:nvGrpSpPr>
          <p:cNvPr id="247821" name="Group 21"/>
          <p:cNvGrpSpPr>
            <a:grpSpLocks/>
          </p:cNvGrpSpPr>
          <p:nvPr/>
        </p:nvGrpSpPr>
        <p:grpSpPr bwMode="auto">
          <a:xfrm>
            <a:off x="236538" y="3636963"/>
            <a:ext cx="4495800" cy="571500"/>
            <a:chOff x="0" y="2646"/>
            <a:chExt cx="2109" cy="489"/>
          </a:xfrm>
        </p:grpSpPr>
        <p:sp>
          <p:nvSpPr>
            <p:cNvPr id="247844" name="Rectangle 22"/>
            <p:cNvSpPr>
              <a:spLocks noChangeArrowheads="1"/>
            </p:cNvSpPr>
            <p:nvPr/>
          </p:nvSpPr>
          <p:spPr bwMode="auto">
            <a:xfrm>
              <a:off x="43" y="2646"/>
              <a:ext cx="2023" cy="4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sz="2000">
                  <a:latin typeface="Arial Narrow" pitchFamily="34" charset="0"/>
                  <a:ea typeface="SimSun" pitchFamily="2" charset="-122"/>
                </a:rPr>
                <a:t>神给的一些预言有错误</a:t>
              </a:r>
              <a:endParaRPr lang="en-US" altLang="zh-CN" sz="2000">
                <a:latin typeface="Arial Narrow" pitchFamily="34" charset="0"/>
                <a:ea typeface="SimSun" pitchFamily="2" charset="-122"/>
              </a:endParaRPr>
            </a:p>
          </p:txBody>
        </p:sp>
        <p:sp>
          <p:nvSpPr>
            <p:cNvPr id="247845" name="Rectangle 23"/>
            <p:cNvSpPr>
              <a:spLocks noChangeArrowheads="1"/>
            </p:cNvSpPr>
            <p:nvPr/>
          </p:nvSpPr>
          <p:spPr bwMode="auto">
            <a:xfrm>
              <a:off x="0" y="2646"/>
              <a:ext cx="2109" cy="4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a:solidFill>
                    <a:srgbClr val="000000"/>
                  </a:solidFill>
                  <a:miter lim="800000"/>
                  <a:headEnd/>
                  <a:tailEnd/>
                </a14:hiddenLine>
              </a:ext>
            </a:extLst>
          </p:spPr>
          <p:txBody>
            <a:bodyPr lIns="0" tIns="0" rIns="0" bIns="0" anchor="ctr" anchorCtr="1"/>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247822" name="Group 24"/>
          <p:cNvGrpSpPr>
            <a:grpSpLocks/>
          </p:cNvGrpSpPr>
          <p:nvPr/>
        </p:nvGrpSpPr>
        <p:grpSpPr bwMode="auto">
          <a:xfrm>
            <a:off x="4724400" y="3657600"/>
            <a:ext cx="4175125" cy="571500"/>
            <a:chOff x="2109" y="2646"/>
            <a:chExt cx="1958" cy="489"/>
          </a:xfrm>
        </p:grpSpPr>
        <p:sp>
          <p:nvSpPr>
            <p:cNvPr id="247842" name="Rectangle 25"/>
            <p:cNvSpPr>
              <a:spLocks noChangeArrowheads="1"/>
            </p:cNvSpPr>
            <p:nvPr/>
          </p:nvSpPr>
          <p:spPr bwMode="auto">
            <a:xfrm>
              <a:off x="2152" y="2646"/>
              <a:ext cx="1872" cy="4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sz="2000">
                  <a:ea typeface="SimSun" pitchFamily="2" charset="-122"/>
                </a:rPr>
                <a:t>神给的预言无误</a:t>
              </a:r>
              <a:endParaRPr lang="en-US" altLang="zh-CN" sz="2000">
                <a:latin typeface="Arial Narrow" pitchFamily="34" charset="0"/>
                <a:ea typeface="SimSun" pitchFamily="2" charset="-122"/>
              </a:endParaRPr>
            </a:p>
            <a:p>
              <a:pPr algn="ctr" eaLnBrk="1" hangingPunct="1"/>
              <a:r>
                <a:rPr lang="en-US" altLang="zh-CN" sz="2000">
                  <a:latin typeface="Arial Narrow" pitchFamily="34" charset="0"/>
                  <a:ea typeface="SimSun" pitchFamily="2" charset="-122"/>
                </a:rPr>
                <a:t>(</a:t>
              </a:r>
              <a:r>
                <a:rPr lang="zh-CN" altLang="en-US" sz="2000">
                  <a:latin typeface="Arial Narrow" pitchFamily="34" charset="0"/>
                  <a:ea typeface="SimSun" pitchFamily="2" charset="-122"/>
                </a:rPr>
                <a:t>彼得后书</a:t>
              </a:r>
              <a:r>
                <a:rPr lang="en-US" altLang="zh-CN" sz="2000">
                  <a:latin typeface="Arial Narrow" pitchFamily="34" charset="0"/>
                  <a:ea typeface="SimSun" pitchFamily="2" charset="-122"/>
                </a:rPr>
                <a:t>. 1:20-21)</a:t>
              </a:r>
            </a:p>
          </p:txBody>
        </p:sp>
        <p:sp>
          <p:nvSpPr>
            <p:cNvPr id="247843" name="Rectangle 26"/>
            <p:cNvSpPr>
              <a:spLocks noChangeArrowheads="1"/>
            </p:cNvSpPr>
            <p:nvPr/>
          </p:nvSpPr>
          <p:spPr bwMode="auto">
            <a:xfrm>
              <a:off x="2109" y="2646"/>
              <a:ext cx="1958" cy="4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a:solidFill>
                    <a:srgbClr val="000000"/>
                  </a:solidFill>
                  <a:miter lim="800000"/>
                  <a:headEnd/>
                  <a:tailEnd/>
                </a14:hiddenLine>
              </a:ext>
            </a:extLst>
          </p:spPr>
          <p:txBody>
            <a:bodyPr lIns="0" tIns="0" rIns="0" bIns="0" anchor="ctr" anchorCtr="1"/>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sp>
        <p:nvSpPr>
          <p:cNvPr id="247823" name="Rectangle 27"/>
          <p:cNvSpPr>
            <a:spLocks noChangeArrowheads="1"/>
          </p:cNvSpPr>
          <p:nvPr/>
        </p:nvSpPr>
        <p:spPr bwMode="auto">
          <a:xfrm>
            <a:off x="328613" y="4208463"/>
            <a:ext cx="4311650" cy="674687"/>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sz="2000">
                <a:solidFill>
                  <a:schemeClr val="bg1"/>
                </a:solidFill>
                <a:latin typeface="Arial Narrow" pitchFamily="34" charset="0"/>
                <a:ea typeface="SimSun" pitchFamily="2" charset="-122"/>
              </a:rPr>
              <a:t>信徒都可以预言</a:t>
            </a:r>
            <a:endParaRPr lang="en-US" altLang="zh-CN" sz="2000">
              <a:solidFill>
                <a:schemeClr val="bg1"/>
              </a:solidFill>
              <a:latin typeface="Arial Narrow" pitchFamily="34" charset="0"/>
              <a:ea typeface="SimSun" pitchFamily="2" charset="-122"/>
            </a:endParaRPr>
          </a:p>
        </p:txBody>
      </p:sp>
      <p:sp>
        <p:nvSpPr>
          <p:cNvPr id="247824" name="Rectangle 28"/>
          <p:cNvSpPr>
            <a:spLocks noChangeArrowheads="1"/>
          </p:cNvSpPr>
          <p:nvPr/>
        </p:nvSpPr>
        <p:spPr bwMode="auto">
          <a:xfrm>
            <a:off x="4824413" y="4208463"/>
            <a:ext cx="3990975" cy="674687"/>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sz="2000">
                <a:solidFill>
                  <a:schemeClr val="bg1"/>
                </a:solidFill>
                <a:latin typeface="Arial Narrow" pitchFamily="34" charset="0"/>
                <a:ea typeface="SimSun" pitchFamily="2" charset="-122"/>
              </a:rPr>
              <a:t>有预言恩赐的才可预言</a:t>
            </a:r>
            <a:r>
              <a:rPr lang="en-US" altLang="zh-CN" sz="2000">
                <a:solidFill>
                  <a:schemeClr val="bg1"/>
                </a:solidFill>
                <a:latin typeface="Arial Narrow" pitchFamily="34" charset="0"/>
                <a:ea typeface="SimSun" pitchFamily="2" charset="-122"/>
              </a:rPr>
              <a:t> (</a:t>
            </a:r>
            <a:r>
              <a:rPr lang="zh-CN" altLang="en-US" sz="2000">
                <a:solidFill>
                  <a:schemeClr val="bg1"/>
                </a:solidFill>
                <a:latin typeface="Arial Narrow" pitchFamily="34" charset="0"/>
                <a:ea typeface="SimSun" pitchFamily="2" charset="-122"/>
              </a:rPr>
              <a:t>哥前 </a:t>
            </a:r>
            <a:r>
              <a:rPr lang="en-US" altLang="zh-CN" sz="2000">
                <a:solidFill>
                  <a:schemeClr val="bg1"/>
                </a:solidFill>
                <a:latin typeface="Arial Narrow" pitchFamily="34" charset="0"/>
                <a:ea typeface="SimSun" pitchFamily="2" charset="-122"/>
              </a:rPr>
              <a:t>12:29)</a:t>
            </a:r>
          </a:p>
        </p:txBody>
      </p:sp>
      <p:grpSp>
        <p:nvGrpSpPr>
          <p:cNvPr id="247825" name="Group 29"/>
          <p:cNvGrpSpPr>
            <a:grpSpLocks/>
          </p:cNvGrpSpPr>
          <p:nvPr/>
        </p:nvGrpSpPr>
        <p:grpSpPr bwMode="auto">
          <a:xfrm>
            <a:off x="236538" y="4883150"/>
            <a:ext cx="4495800" cy="673100"/>
            <a:chOff x="0" y="3710"/>
            <a:chExt cx="2109" cy="575"/>
          </a:xfrm>
        </p:grpSpPr>
        <p:sp>
          <p:nvSpPr>
            <p:cNvPr id="247840" name="Rectangle 30"/>
            <p:cNvSpPr>
              <a:spLocks noChangeArrowheads="1"/>
            </p:cNvSpPr>
            <p:nvPr/>
          </p:nvSpPr>
          <p:spPr bwMode="auto">
            <a:xfrm>
              <a:off x="43" y="3710"/>
              <a:ext cx="2023" cy="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sz="2000">
                  <a:latin typeface="Arial Narrow" pitchFamily="34" charset="0"/>
                  <a:ea typeface="SimSun" pitchFamily="2" charset="-122"/>
                </a:rPr>
                <a:t>有两种新约预言 </a:t>
              </a:r>
            </a:p>
            <a:p>
              <a:pPr algn="ctr"/>
              <a:r>
                <a:rPr lang="en-US" altLang="zh-CN" sz="2000">
                  <a:latin typeface="Arial Narrow" pitchFamily="34" charset="0"/>
                  <a:ea typeface="SimSun" pitchFamily="2" charset="-122"/>
                </a:rPr>
                <a:t>(</a:t>
              </a:r>
              <a:r>
                <a:rPr lang="zh-CN" altLang="en-US" sz="2000">
                  <a:latin typeface="Arial Narrow" pitchFamily="34" charset="0"/>
                  <a:ea typeface="SimSun" pitchFamily="2" charset="-122"/>
                </a:rPr>
                <a:t>有错的和无误的</a:t>
              </a:r>
              <a:r>
                <a:rPr lang="en-US" altLang="zh-CN" sz="2000">
                  <a:latin typeface="Arial Narrow" pitchFamily="34" charset="0"/>
                  <a:ea typeface="SimSun" pitchFamily="2" charset="-122"/>
                </a:rPr>
                <a:t>)</a:t>
              </a:r>
            </a:p>
          </p:txBody>
        </p:sp>
        <p:sp>
          <p:nvSpPr>
            <p:cNvPr id="247841" name="Rectangle 31"/>
            <p:cNvSpPr>
              <a:spLocks noChangeArrowheads="1"/>
            </p:cNvSpPr>
            <p:nvPr/>
          </p:nvSpPr>
          <p:spPr bwMode="auto">
            <a:xfrm>
              <a:off x="0" y="3710"/>
              <a:ext cx="2109" cy="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a:solidFill>
                    <a:srgbClr val="000000"/>
                  </a:solidFill>
                  <a:miter lim="800000"/>
                  <a:headEnd/>
                  <a:tailEnd/>
                </a14:hiddenLine>
              </a:ext>
            </a:extLst>
          </p:spPr>
          <p:txBody>
            <a:bodyPr lIns="0" tIns="0" rIns="0" bIns="0" anchor="ctr" anchorCtr="1"/>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247826" name="Group 32"/>
          <p:cNvGrpSpPr>
            <a:grpSpLocks/>
          </p:cNvGrpSpPr>
          <p:nvPr/>
        </p:nvGrpSpPr>
        <p:grpSpPr bwMode="auto">
          <a:xfrm>
            <a:off x="4732338" y="4883150"/>
            <a:ext cx="4175125" cy="673100"/>
            <a:chOff x="2109" y="3710"/>
            <a:chExt cx="1958" cy="575"/>
          </a:xfrm>
        </p:grpSpPr>
        <p:sp>
          <p:nvSpPr>
            <p:cNvPr id="247838" name="Rectangle 33"/>
            <p:cNvSpPr>
              <a:spLocks noChangeArrowheads="1"/>
            </p:cNvSpPr>
            <p:nvPr/>
          </p:nvSpPr>
          <p:spPr bwMode="auto">
            <a:xfrm>
              <a:off x="2152" y="3710"/>
              <a:ext cx="1872" cy="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zh-CN" altLang="en-US" sz="2000">
                  <a:ea typeface="SimSun" pitchFamily="2" charset="-122"/>
                </a:rPr>
                <a:t>一种新约预言 </a:t>
              </a:r>
            </a:p>
            <a:p>
              <a:pPr eaLnBrk="1" hangingPunct="1"/>
              <a:r>
                <a:rPr lang="en-US" altLang="zh-CN" sz="2000">
                  <a:ea typeface="SimSun" pitchFamily="2" charset="-122"/>
                </a:rPr>
                <a:t>(</a:t>
              </a:r>
              <a:r>
                <a:rPr lang="zh-CN" altLang="en-US" sz="2000">
                  <a:ea typeface="SimSun" pitchFamily="2" charset="-122"/>
                </a:rPr>
                <a:t>无误的</a:t>
              </a:r>
              <a:r>
                <a:rPr lang="en-US" altLang="zh-CN" sz="2000">
                  <a:ea typeface="SimSun" pitchFamily="2" charset="-122"/>
                </a:rPr>
                <a:t>)</a:t>
              </a:r>
            </a:p>
          </p:txBody>
        </p:sp>
        <p:sp>
          <p:nvSpPr>
            <p:cNvPr id="247839" name="Rectangle 34"/>
            <p:cNvSpPr>
              <a:spLocks noChangeArrowheads="1"/>
            </p:cNvSpPr>
            <p:nvPr/>
          </p:nvSpPr>
          <p:spPr bwMode="auto">
            <a:xfrm>
              <a:off x="2109" y="3710"/>
              <a:ext cx="1958" cy="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a:solidFill>
                    <a:srgbClr val="000000"/>
                  </a:solidFill>
                  <a:miter lim="800000"/>
                  <a:headEnd/>
                  <a:tailEnd/>
                </a14:hiddenLine>
              </a:ext>
            </a:extLst>
          </p:spPr>
          <p:txBody>
            <a:bodyPr lIns="0" tIns="0" rIns="0" bIns="0" anchor="ctr" anchorCtr="1"/>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sp>
        <p:nvSpPr>
          <p:cNvPr id="247827" name="Rectangle 35"/>
          <p:cNvSpPr>
            <a:spLocks noChangeArrowheads="1"/>
          </p:cNvSpPr>
          <p:nvPr/>
        </p:nvSpPr>
        <p:spPr bwMode="auto">
          <a:xfrm>
            <a:off x="304800" y="5562600"/>
            <a:ext cx="4311650" cy="571500"/>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sz="2000">
                <a:solidFill>
                  <a:schemeClr val="bg1"/>
                </a:solidFill>
                <a:latin typeface="Arial Narrow" pitchFamily="34" charset="0"/>
                <a:ea typeface="SimSun" pitchFamily="2" charset="-122"/>
              </a:rPr>
              <a:t>有错的预言也是默示的</a:t>
            </a:r>
            <a:endParaRPr lang="en-US" altLang="zh-CN" sz="2000">
              <a:solidFill>
                <a:schemeClr val="bg1"/>
              </a:solidFill>
              <a:latin typeface="Arial Narrow" pitchFamily="34" charset="0"/>
              <a:ea typeface="SimSun" pitchFamily="2" charset="-122"/>
            </a:endParaRPr>
          </a:p>
        </p:txBody>
      </p:sp>
      <p:sp>
        <p:nvSpPr>
          <p:cNvPr id="247828" name="Rectangle 36"/>
          <p:cNvSpPr>
            <a:spLocks noChangeArrowheads="1"/>
          </p:cNvSpPr>
          <p:nvPr/>
        </p:nvSpPr>
        <p:spPr bwMode="auto">
          <a:xfrm>
            <a:off x="4824413" y="5556250"/>
            <a:ext cx="3990975" cy="571500"/>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zh-CN" altLang="en-US" sz="2000">
                <a:solidFill>
                  <a:schemeClr val="bg1"/>
                </a:solidFill>
                <a:ea typeface="SimSun" pitchFamily="2" charset="-122"/>
              </a:rPr>
              <a:t>有错的预言是假预言</a:t>
            </a:r>
            <a:r>
              <a:rPr lang="en-US" altLang="zh-CN" sz="2000">
                <a:solidFill>
                  <a:schemeClr val="bg1"/>
                </a:solidFill>
                <a:latin typeface="Arial Narrow" pitchFamily="34" charset="0"/>
                <a:ea typeface="SimSun" pitchFamily="2" charset="-122"/>
              </a:rPr>
              <a:t>(</a:t>
            </a:r>
            <a:r>
              <a:rPr lang="zh-CN" altLang="en-US" sz="2000">
                <a:solidFill>
                  <a:schemeClr val="bg1"/>
                </a:solidFill>
                <a:latin typeface="Arial Narrow" pitchFamily="34" charset="0"/>
                <a:ea typeface="SimSun" pitchFamily="2" charset="-122"/>
              </a:rPr>
              <a:t>申 </a:t>
            </a:r>
            <a:r>
              <a:rPr lang="en-US" altLang="zh-CN" sz="2000">
                <a:solidFill>
                  <a:schemeClr val="bg1"/>
                </a:solidFill>
                <a:latin typeface="Arial Narrow" pitchFamily="34" charset="0"/>
                <a:ea typeface="SimSun" pitchFamily="2" charset="-122"/>
              </a:rPr>
              <a:t>13:1-5; 18:14-20)</a:t>
            </a:r>
          </a:p>
        </p:txBody>
      </p:sp>
      <p:grpSp>
        <p:nvGrpSpPr>
          <p:cNvPr id="247829" name="Group 37"/>
          <p:cNvGrpSpPr>
            <a:grpSpLocks/>
          </p:cNvGrpSpPr>
          <p:nvPr/>
        </p:nvGrpSpPr>
        <p:grpSpPr bwMode="auto">
          <a:xfrm>
            <a:off x="236538" y="6127750"/>
            <a:ext cx="4495800" cy="573088"/>
            <a:chOff x="0" y="4774"/>
            <a:chExt cx="2109" cy="489"/>
          </a:xfrm>
        </p:grpSpPr>
        <p:sp>
          <p:nvSpPr>
            <p:cNvPr id="247836" name="Rectangle 38"/>
            <p:cNvSpPr>
              <a:spLocks noChangeArrowheads="1"/>
            </p:cNvSpPr>
            <p:nvPr/>
          </p:nvSpPr>
          <p:spPr bwMode="auto">
            <a:xfrm>
              <a:off x="43" y="4774"/>
              <a:ext cx="2023" cy="4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sz="2000">
                  <a:latin typeface="Arial Narrow" pitchFamily="34" charset="0"/>
                  <a:ea typeface="SimSun" pitchFamily="2" charset="-122"/>
                </a:rPr>
                <a:t>神有时撒谎</a:t>
              </a:r>
            </a:p>
          </p:txBody>
        </p:sp>
        <p:sp>
          <p:nvSpPr>
            <p:cNvPr id="247837" name="Rectangle 39"/>
            <p:cNvSpPr>
              <a:spLocks noChangeArrowheads="1"/>
            </p:cNvSpPr>
            <p:nvPr/>
          </p:nvSpPr>
          <p:spPr bwMode="auto">
            <a:xfrm>
              <a:off x="0" y="4774"/>
              <a:ext cx="2109" cy="4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a:solidFill>
                    <a:srgbClr val="000000"/>
                  </a:solidFill>
                  <a:miter lim="800000"/>
                  <a:headEnd/>
                  <a:tailEnd/>
                </a14:hiddenLine>
              </a:ext>
            </a:extLst>
          </p:spPr>
          <p:txBody>
            <a:bodyPr lIns="0" tIns="0" rIns="0" bIns="0" anchor="ctr" anchorCtr="1"/>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247830" name="Group 40"/>
          <p:cNvGrpSpPr>
            <a:grpSpLocks/>
          </p:cNvGrpSpPr>
          <p:nvPr/>
        </p:nvGrpSpPr>
        <p:grpSpPr bwMode="auto">
          <a:xfrm>
            <a:off x="4732338" y="6127750"/>
            <a:ext cx="4175125" cy="573088"/>
            <a:chOff x="2109" y="4774"/>
            <a:chExt cx="1958" cy="489"/>
          </a:xfrm>
        </p:grpSpPr>
        <p:sp>
          <p:nvSpPr>
            <p:cNvPr id="247834" name="Rectangle 41"/>
            <p:cNvSpPr>
              <a:spLocks noChangeArrowheads="1"/>
            </p:cNvSpPr>
            <p:nvPr/>
          </p:nvSpPr>
          <p:spPr bwMode="auto">
            <a:xfrm>
              <a:off x="2152" y="4774"/>
              <a:ext cx="1872" cy="4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sz="2000">
                  <a:ea typeface="SimSun" pitchFamily="2" charset="-122"/>
                </a:rPr>
                <a:t>神只说真理，从不撒谎</a:t>
              </a:r>
            </a:p>
            <a:p>
              <a:pPr algn="ctr" eaLnBrk="1" hangingPunct="1"/>
              <a:r>
                <a:rPr lang="en-US" altLang="zh-CN" sz="2000">
                  <a:latin typeface="Arial Narrow" pitchFamily="34" charset="0"/>
                  <a:ea typeface="SimSun" pitchFamily="2" charset="-122"/>
                </a:rPr>
                <a:t>(Heb. 6:18)</a:t>
              </a:r>
            </a:p>
          </p:txBody>
        </p:sp>
        <p:sp>
          <p:nvSpPr>
            <p:cNvPr id="247835" name="Rectangle 42"/>
            <p:cNvSpPr>
              <a:spLocks noChangeArrowheads="1"/>
            </p:cNvSpPr>
            <p:nvPr/>
          </p:nvSpPr>
          <p:spPr bwMode="auto">
            <a:xfrm>
              <a:off x="2109" y="4774"/>
              <a:ext cx="1958" cy="4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a:solidFill>
                    <a:srgbClr val="000000"/>
                  </a:solidFill>
                  <a:miter lim="800000"/>
                  <a:headEnd/>
                  <a:tailEnd/>
                </a14:hiddenLine>
              </a:ext>
            </a:extLst>
          </p:spPr>
          <p:txBody>
            <a:bodyPr lIns="0" tIns="0" rIns="0" bIns="0" anchor="ctr" anchorCtr="1"/>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sp>
        <p:nvSpPr>
          <p:cNvPr id="247831" name="Rectangle 43"/>
          <p:cNvSpPr>
            <a:spLocks noChangeArrowheads="1"/>
          </p:cNvSpPr>
          <p:nvPr/>
        </p:nvSpPr>
        <p:spPr bwMode="auto">
          <a:xfrm>
            <a:off x="228600" y="533400"/>
            <a:ext cx="8686800" cy="6172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4287">
                <a:solidFill>
                  <a:srgbClr val="000000"/>
                </a:solidFill>
                <a:miter lim="800000"/>
                <a:headEnd/>
                <a:tailEnd/>
              </a14:hiddenLine>
            </a:ext>
          </a:extLst>
        </p:spPr>
        <p:txBody>
          <a:bodyPr lIns="0" tIns="0" rIns="0" bIns="0" anchor="ctr" anchorCtr="1"/>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247832" name="Text Box 44"/>
          <p:cNvSpPr txBox="1">
            <a:spLocks noChangeArrowheads="1"/>
          </p:cNvSpPr>
          <p:nvPr/>
        </p:nvSpPr>
        <p:spPr bwMode="auto">
          <a:xfrm>
            <a:off x="8193088" y="76200"/>
            <a:ext cx="862012"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b="1">
                <a:solidFill>
                  <a:schemeClr val="bg1"/>
                </a:solidFill>
                <a:latin typeface="Arial" pitchFamily="34" charset="0"/>
              </a:rPr>
              <a:t>289c</a:t>
            </a:r>
          </a:p>
        </p:txBody>
      </p:sp>
      <p:sp>
        <p:nvSpPr>
          <p:cNvPr id="247833" name="Rectangle 45"/>
          <p:cNvSpPr>
            <a:spLocks noGrp="1" noChangeArrowheads="1"/>
          </p:cNvSpPr>
          <p:nvPr>
            <p:ph type="title" idx="4294967295"/>
          </p:nvPr>
        </p:nvSpPr>
        <p:spPr>
          <a:xfrm>
            <a:off x="2959100" y="14288"/>
            <a:ext cx="3756025" cy="519112"/>
          </a:xfrm>
          <a:solidFill>
            <a:srgbClr val="000000"/>
          </a:solidFill>
        </p:spPr>
        <p:txBody>
          <a:bodyPr wrap="none" anchor="t">
            <a:spAutoFit/>
          </a:bodyPr>
          <a:lstStyle/>
          <a:p>
            <a:pPr algn="ctr" eaLnBrk="1" hangingPunct="1"/>
            <a:r>
              <a:rPr lang="zh-CN" altLang="en-US" sz="2800" b="1">
                <a:solidFill>
                  <a:srgbClr val="FFFFFF"/>
                </a:solidFill>
                <a:latin typeface="Arial" pitchFamily="34" charset="0"/>
                <a:ea typeface="SimSun" pitchFamily="2" charset="-122"/>
              </a:rPr>
              <a:t>对预言各种观点的总结</a:t>
            </a:r>
            <a:endParaRPr lang="en-US" altLang="en-US" sz="2800" b="1">
              <a:solidFill>
                <a:srgbClr val="FFFFFF"/>
              </a:solidFill>
              <a:latin typeface="Arial" pitchFamily="34" charset="0"/>
            </a:endParaRP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9858" name="Picture 2" descr="MF - Plate 2"/>
          <p:cNvPicPr>
            <a:picLocks noChangeAspect="1" noChangeArrowheads="1"/>
          </p:cNvPicPr>
          <p:nvPr/>
        </p:nvPicPr>
        <p:blipFill>
          <a:blip r:embed="rId3" cstate="screen">
            <a:lum bright="-54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5827" name="Text Box 3"/>
          <p:cNvSpPr txBox="1">
            <a:spLocks noChangeArrowheads="1"/>
          </p:cNvSpPr>
          <p:nvPr/>
        </p:nvSpPr>
        <p:spPr bwMode="auto">
          <a:xfrm>
            <a:off x="990600" y="1600200"/>
            <a:ext cx="6934200" cy="3444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zh-CN" altLang="en-US" sz="4000" b="1">
                <a:solidFill>
                  <a:schemeClr val="bg1"/>
                </a:solidFill>
                <a:ea typeface="SimSun" pitchFamily="2" charset="-122"/>
              </a:rPr>
              <a:t>教会如何处理所谓的先知</a:t>
            </a:r>
            <a:r>
              <a:rPr lang="en-US" altLang="ja-JP" sz="4000" b="1">
                <a:solidFill>
                  <a:schemeClr val="bg1"/>
                </a:solidFill>
                <a:ea typeface="SimSun" pitchFamily="2" charset="-122"/>
              </a:rPr>
              <a:t>:</a:t>
            </a:r>
          </a:p>
          <a:p>
            <a:pPr eaLnBrk="1" hangingPunct="1">
              <a:spcBef>
                <a:spcPct val="50000"/>
              </a:spcBef>
              <a:buFontTx/>
              <a:buChar char="•"/>
            </a:pPr>
            <a:r>
              <a:rPr lang="zh-CN" altLang="en-US" sz="4000" b="1">
                <a:solidFill>
                  <a:schemeClr val="bg1"/>
                </a:solidFill>
                <a:ea typeface="SimSun" pitchFamily="2" charset="-122"/>
              </a:rPr>
              <a:t>讲假预言</a:t>
            </a:r>
            <a:endParaRPr lang="en-US" altLang="ja-JP" sz="4000" b="1">
              <a:solidFill>
                <a:schemeClr val="bg1"/>
              </a:solidFill>
              <a:ea typeface="SimSun" pitchFamily="2" charset="-122"/>
            </a:endParaRPr>
          </a:p>
          <a:p>
            <a:pPr eaLnBrk="1" hangingPunct="1">
              <a:spcBef>
                <a:spcPct val="50000"/>
              </a:spcBef>
              <a:buFontTx/>
              <a:buChar char="•"/>
            </a:pPr>
            <a:r>
              <a:rPr lang="zh-CN" altLang="en-US" sz="4000" b="1">
                <a:solidFill>
                  <a:schemeClr val="bg1"/>
                </a:solidFill>
                <a:ea typeface="SimSun" pitchFamily="2" charset="-122"/>
              </a:rPr>
              <a:t>道德腐败</a:t>
            </a:r>
            <a:r>
              <a:rPr lang="en-US" altLang="zh-CN" sz="4000" b="1">
                <a:solidFill>
                  <a:schemeClr val="bg1"/>
                </a:solidFill>
                <a:ea typeface="SimSun" pitchFamily="2" charset="-122"/>
              </a:rPr>
              <a:t> </a:t>
            </a:r>
            <a:r>
              <a:rPr lang="zh-CN" altLang="en-US" sz="4000" b="1">
                <a:solidFill>
                  <a:schemeClr val="bg1"/>
                </a:solidFill>
                <a:ea typeface="SimSun" pitchFamily="2" charset="-122"/>
              </a:rPr>
              <a:t>或者</a:t>
            </a:r>
            <a:endParaRPr lang="en-US" altLang="ja-JP" sz="4000" b="1">
              <a:solidFill>
                <a:schemeClr val="bg1"/>
              </a:solidFill>
              <a:ea typeface="SimSun" pitchFamily="2" charset="-122"/>
            </a:endParaRPr>
          </a:p>
          <a:p>
            <a:pPr eaLnBrk="1" hangingPunct="1">
              <a:spcBef>
                <a:spcPct val="50000"/>
              </a:spcBef>
              <a:buFontTx/>
              <a:buChar char="•"/>
            </a:pPr>
            <a:r>
              <a:rPr lang="zh-CN" altLang="en-US" sz="4000" b="1">
                <a:solidFill>
                  <a:schemeClr val="bg1"/>
                </a:solidFill>
                <a:ea typeface="SimSun" pitchFamily="2" charset="-122"/>
              </a:rPr>
              <a:t>领人崇拜假神</a:t>
            </a:r>
            <a:r>
              <a:rPr lang="en-US" altLang="ja-JP" sz="4000" b="1">
                <a:solidFill>
                  <a:schemeClr val="bg1"/>
                </a:solidFill>
                <a:ea typeface="SimSun" pitchFamily="2" charset="-122"/>
              </a:rPr>
              <a:t>?</a:t>
            </a:r>
            <a:endParaRPr lang="en-US" altLang="en-US" sz="4000" b="1">
              <a:solidFill>
                <a:schemeClr val="bg1"/>
              </a:solidFill>
              <a:ea typeface="SimSun" pitchFamily="2" charset="-122"/>
            </a:endParaRPr>
          </a:p>
        </p:txBody>
      </p:sp>
      <p:sp>
        <p:nvSpPr>
          <p:cNvPr id="249860" name="Text Box 4"/>
          <p:cNvSpPr txBox="1">
            <a:spLocks noChangeArrowheads="1"/>
          </p:cNvSpPr>
          <p:nvPr/>
        </p:nvSpPr>
        <p:spPr bwMode="auto">
          <a:xfrm>
            <a:off x="8153400" y="0"/>
            <a:ext cx="990600" cy="457200"/>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b="1">
                <a:solidFill>
                  <a:schemeClr val="bg1"/>
                </a:solidFill>
                <a:latin typeface="Arial" pitchFamily="34" charset="0"/>
              </a:rPr>
              <a:t>289c</a:t>
            </a:r>
          </a:p>
        </p:txBody>
      </p:sp>
      <p:sp>
        <p:nvSpPr>
          <p:cNvPr id="205829" name="Rectangle 5"/>
          <p:cNvSpPr>
            <a:spLocks noGrp="1" noChangeArrowheads="1"/>
          </p:cNvSpPr>
          <p:nvPr>
            <p:ph type="title" idx="4294967295"/>
          </p:nvPr>
        </p:nvSpPr>
        <p:spPr>
          <a:xfrm>
            <a:off x="381000" y="533400"/>
            <a:ext cx="6096000" cy="701675"/>
          </a:xfrm>
          <a:solidFill>
            <a:srgbClr val="BBE0E3"/>
          </a:solidFill>
          <a:effectLst>
            <a:outerShdw blurRad="63500" dist="38099" dir="2700000" algn="ctr" rotWithShape="0">
              <a:schemeClr val="tx1">
                <a:alpha val="74997"/>
              </a:schemeClr>
            </a:outerShdw>
          </a:effectLst>
        </p:spPr>
        <p:txBody>
          <a:bodyPr anchor="t">
            <a:spAutoFit/>
          </a:bodyPr>
          <a:lstStyle/>
          <a:p>
            <a:pPr algn="l" eaLnBrk="1" hangingPunct="1">
              <a:spcBef>
                <a:spcPct val="50000"/>
              </a:spcBef>
              <a:defRPr/>
            </a:pPr>
            <a:r>
              <a:rPr lang="zh-CN" altLang="en-US" sz="4000" b="0">
                <a:solidFill>
                  <a:srgbClr val="FF3300"/>
                </a:solidFill>
                <a:latin typeface="Times New Roman" pitchFamily="26" charset="0"/>
                <a:ea typeface="SimSun" pitchFamily="2" charset="-122"/>
                <a:cs typeface="SimSun" pitchFamily="2" charset="-122"/>
              </a:rPr>
              <a:t>讨论组 </a:t>
            </a:r>
            <a:r>
              <a:rPr lang="en-US" sz="4000" b="0">
                <a:solidFill>
                  <a:srgbClr val="FF3300"/>
                </a:solidFill>
                <a:latin typeface="Times New Roman" pitchFamily="26" charset="0"/>
                <a:ea typeface="+mj-ea"/>
                <a:cs typeface="+mj-cs"/>
              </a:rPr>
              <a:t>A</a:t>
            </a:r>
          </a:p>
        </p:txBody>
      </p:sp>
    </p:spTree>
  </p:cSld>
  <p:clrMapOvr>
    <a:masterClrMapping/>
  </p:clrMapOvr>
  <p:transition/>
</p:sld>
</file>

<file path=ppt/slides/slide17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207874" name="Text Box 2"/>
          <p:cNvSpPr txBox="1">
            <a:spLocks noChangeArrowheads="1"/>
          </p:cNvSpPr>
          <p:nvPr/>
        </p:nvSpPr>
        <p:spPr bwMode="auto">
          <a:xfrm>
            <a:off x="457200" y="1600200"/>
            <a:ext cx="8686800" cy="33861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zh-CN" altLang="en-US" sz="4800" b="1">
                <a:solidFill>
                  <a:schemeClr val="bg1"/>
                </a:solidFill>
                <a:ea typeface="SimSun" pitchFamily="2" charset="-122"/>
              </a:rPr>
              <a:t>预言是</a:t>
            </a:r>
            <a:r>
              <a:rPr lang="en-US" altLang="ja-JP" sz="4800" b="1">
                <a:solidFill>
                  <a:schemeClr val="bg1"/>
                </a:solidFill>
                <a:ea typeface="SimSun" pitchFamily="2" charset="-122"/>
              </a:rPr>
              <a:t>…</a:t>
            </a:r>
            <a:br>
              <a:rPr lang="en-US" altLang="ja-JP" sz="4800" b="1">
                <a:solidFill>
                  <a:schemeClr val="bg1"/>
                </a:solidFill>
                <a:ea typeface="SimSun" pitchFamily="2" charset="-122"/>
              </a:rPr>
            </a:br>
            <a:r>
              <a:rPr lang="en-US" altLang="ja-JP" sz="4800" b="1">
                <a:solidFill>
                  <a:schemeClr val="bg1"/>
                </a:solidFill>
                <a:ea typeface="SimSun" pitchFamily="2" charset="-122"/>
              </a:rPr>
              <a:t>“</a:t>
            </a:r>
            <a:r>
              <a:rPr lang="zh-CN" altLang="en-US" sz="4800" b="1">
                <a:solidFill>
                  <a:schemeClr val="bg1"/>
                </a:solidFill>
                <a:ea typeface="SimSun" pitchFamily="2" charset="-122"/>
              </a:rPr>
              <a:t>宣讲由神自发带入头脑</a:t>
            </a:r>
            <a:r>
              <a:rPr lang="en-US" altLang="ja-JP" sz="4800" b="1">
                <a:solidFill>
                  <a:schemeClr val="bg1"/>
                </a:solidFill>
                <a:ea typeface="SimSun" pitchFamily="2" charset="-122"/>
              </a:rPr>
              <a:t>”</a:t>
            </a:r>
            <a:r>
              <a:rPr lang="zh-CN" altLang="en-US" sz="4800" b="1">
                <a:solidFill>
                  <a:schemeClr val="bg1"/>
                </a:solidFill>
                <a:ea typeface="SimSun" pitchFamily="2" charset="-122"/>
              </a:rPr>
              <a:t>的吗？ </a:t>
            </a:r>
            <a:r>
              <a:rPr lang="en-US" altLang="zh-CN" sz="4800" b="1">
                <a:solidFill>
                  <a:schemeClr val="bg1"/>
                </a:solidFill>
                <a:ea typeface="SimSun" pitchFamily="2" charset="-122"/>
              </a:rPr>
              <a:t>(</a:t>
            </a:r>
            <a:r>
              <a:rPr lang="zh-CN" altLang="en-US" sz="4800" b="1">
                <a:solidFill>
                  <a:schemeClr val="bg1"/>
                </a:solidFill>
                <a:ea typeface="SimSun" pitchFamily="2" charset="-122"/>
              </a:rPr>
              <a:t>古登的定义</a:t>
            </a:r>
            <a:r>
              <a:rPr lang="en-US" altLang="zh-CN" sz="4800" b="1">
                <a:solidFill>
                  <a:schemeClr val="bg1"/>
                </a:solidFill>
                <a:ea typeface="SimSun" pitchFamily="2" charset="-122"/>
              </a:rPr>
              <a:t>)?</a:t>
            </a:r>
          </a:p>
          <a:p>
            <a:pPr eaLnBrk="1" hangingPunct="1">
              <a:spcBef>
                <a:spcPct val="50000"/>
              </a:spcBef>
              <a:buFontTx/>
              <a:buChar char="•"/>
            </a:pPr>
            <a:r>
              <a:rPr lang="zh-CN" altLang="en-US" sz="4800" b="1">
                <a:solidFill>
                  <a:schemeClr val="bg1"/>
                </a:solidFill>
                <a:ea typeface="SimSun" pitchFamily="2" charset="-122"/>
              </a:rPr>
              <a:t>真预言会有错吗？为什么</a:t>
            </a:r>
            <a:r>
              <a:rPr lang="en-US" altLang="zh-CN" sz="4800" b="1">
                <a:solidFill>
                  <a:schemeClr val="bg1"/>
                </a:solidFill>
                <a:ea typeface="SimSun" pitchFamily="2" charset="-122"/>
              </a:rPr>
              <a:t>?</a:t>
            </a:r>
            <a:endParaRPr lang="en-US" altLang="en-US" sz="4800" b="1">
              <a:solidFill>
                <a:schemeClr val="bg1"/>
              </a:solidFill>
              <a:ea typeface="SimSun" pitchFamily="2" charset="-122"/>
            </a:endParaRPr>
          </a:p>
        </p:txBody>
      </p:sp>
      <p:sp>
        <p:nvSpPr>
          <p:cNvPr id="251907" name="Text Box 3"/>
          <p:cNvSpPr txBox="1">
            <a:spLocks noChangeArrowheads="1"/>
          </p:cNvSpPr>
          <p:nvPr/>
        </p:nvSpPr>
        <p:spPr bwMode="auto">
          <a:xfrm>
            <a:off x="8153400" y="0"/>
            <a:ext cx="990600" cy="457200"/>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b="1">
                <a:solidFill>
                  <a:schemeClr val="bg1"/>
                </a:solidFill>
                <a:latin typeface="Arial" pitchFamily="34" charset="0"/>
              </a:rPr>
              <a:t>289c</a:t>
            </a:r>
          </a:p>
        </p:txBody>
      </p:sp>
      <p:sp>
        <p:nvSpPr>
          <p:cNvPr id="207876" name="Rectangle 4"/>
          <p:cNvSpPr>
            <a:spLocks noGrp="1" noChangeArrowheads="1"/>
          </p:cNvSpPr>
          <p:nvPr>
            <p:ph type="title" idx="4294967295"/>
          </p:nvPr>
        </p:nvSpPr>
        <p:spPr>
          <a:xfrm>
            <a:off x="304800" y="517525"/>
            <a:ext cx="6491288" cy="701675"/>
          </a:xfrm>
          <a:solidFill>
            <a:srgbClr val="BBE0E3"/>
          </a:solidFill>
          <a:effectLst>
            <a:outerShdw blurRad="63500" dist="38099" dir="2700000" algn="ctr" rotWithShape="0">
              <a:schemeClr val="tx1">
                <a:alpha val="74997"/>
              </a:schemeClr>
            </a:outerShdw>
          </a:effectLst>
        </p:spPr>
        <p:txBody>
          <a:bodyPr anchor="t">
            <a:spAutoFit/>
          </a:bodyPr>
          <a:lstStyle/>
          <a:p>
            <a:pPr algn="l" eaLnBrk="1" hangingPunct="1">
              <a:spcBef>
                <a:spcPct val="50000"/>
              </a:spcBef>
            </a:pPr>
            <a:r>
              <a:rPr lang="zh-CN" altLang="en-US" sz="4000" b="0">
                <a:solidFill>
                  <a:srgbClr val="FF3300"/>
                </a:solidFill>
                <a:latin typeface="Times New Roman" pitchFamily="18" charset="0"/>
                <a:ea typeface="SimSun" pitchFamily="2" charset="-122"/>
              </a:rPr>
              <a:t>讨论组</a:t>
            </a:r>
            <a:r>
              <a:rPr lang="en-US" altLang="ja-JP" sz="4000" b="0">
                <a:solidFill>
                  <a:srgbClr val="FF3300"/>
                </a:solidFill>
                <a:latin typeface="Times New Roman" pitchFamily="18" charset="0"/>
              </a:rPr>
              <a:t>B</a:t>
            </a:r>
            <a:endParaRPr lang="en-US" altLang="en-US" sz="4000" b="0">
              <a:solidFill>
                <a:srgbClr val="FF3300"/>
              </a:solidFill>
              <a:latin typeface="Times New Roman" pitchFamily="18" charset="0"/>
            </a:endParaRPr>
          </a:p>
        </p:txBody>
      </p:sp>
    </p:spTree>
  </p:cSld>
  <p:clrMapOvr>
    <a:masterClrMapping/>
  </p:clrMapOvr>
  <p:transition/>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2" descr="Medium wood"/>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209923" name="Text Box 3"/>
          <p:cNvSpPr txBox="1">
            <a:spLocks noChangeArrowheads="1"/>
          </p:cNvSpPr>
          <p:nvPr/>
        </p:nvSpPr>
        <p:spPr bwMode="auto">
          <a:xfrm>
            <a:off x="990600" y="1600200"/>
            <a:ext cx="6934200" cy="3749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zh-CN" altLang="en-US" sz="4000" b="1">
                <a:solidFill>
                  <a:schemeClr val="bg1"/>
                </a:solidFill>
                <a:ea typeface="SimSun" pitchFamily="2" charset="-122"/>
              </a:rPr>
              <a:t>古登的教导，所有信徒都可预言是否有圣经支持？</a:t>
            </a:r>
            <a:r>
              <a:rPr lang="en-US" altLang="ja-JP" sz="4000" b="1">
                <a:solidFill>
                  <a:schemeClr val="bg1"/>
                </a:solidFill>
                <a:ea typeface="SimSun" pitchFamily="2" charset="-122"/>
              </a:rPr>
              <a:t> (</a:t>
            </a:r>
            <a:r>
              <a:rPr lang="zh-CN" altLang="en-US" sz="4000" b="1">
                <a:solidFill>
                  <a:schemeClr val="bg1"/>
                </a:solidFill>
                <a:ea typeface="SimSun" pitchFamily="2" charset="-122"/>
              </a:rPr>
              <a:t>参考哥前</a:t>
            </a:r>
            <a:r>
              <a:rPr lang="en-US" altLang="ja-JP" sz="4000" b="1">
                <a:solidFill>
                  <a:schemeClr val="bg1"/>
                </a:solidFill>
                <a:ea typeface="SimSun" pitchFamily="2" charset="-122"/>
              </a:rPr>
              <a:t> 12:29 </a:t>
            </a:r>
            <a:r>
              <a:rPr lang="zh-CN" altLang="en-US" sz="4000" b="1">
                <a:solidFill>
                  <a:schemeClr val="bg1"/>
                </a:solidFill>
                <a:ea typeface="SimSun" pitchFamily="2" charset="-122"/>
              </a:rPr>
              <a:t>和 </a:t>
            </a:r>
            <a:r>
              <a:rPr lang="en-US" altLang="ja-JP" sz="4000" b="1">
                <a:solidFill>
                  <a:schemeClr val="bg1"/>
                </a:solidFill>
                <a:ea typeface="SimSun" pitchFamily="2" charset="-122"/>
              </a:rPr>
              <a:t>14:1)?</a:t>
            </a:r>
          </a:p>
          <a:p>
            <a:pPr eaLnBrk="1" hangingPunct="1">
              <a:spcBef>
                <a:spcPct val="50000"/>
              </a:spcBef>
            </a:pPr>
            <a:endParaRPr lang="en-US" altLang="en-US" sz="4000" b="1">
              <a:solidFill>
                <a:schemeClr val="bg1"/>
              </a:solidFill>
              <a:ea typeface="SimSun" pitchFamily="2" charset="-122"/>
            </a:endParaRPr>
          </a:p>
          <a:p>
            <a:pPr eaLnBrk="1" hangingPunct="1">
              <a:spcBef>
                <a:spcPct val="50000"/>
              </a:spcBef>
            </a:pPr>
            <a:r>
              <a:rPr lang="zh-CN" altLang="en-US" sz="4000" b="1">
                <a:solidFill>
                  <a:schemeClr val="bg1"/>
                </a:solidFill>
                <a:ea typeface="SimSun" pitchFamily="2" charset="-122"/>
              </a:rPr>
              <a:t>支持你的答案</a:t>
            </a:r>
            <a:r>
              <a:rPr lang="en-US" altLang="ja-JP" sz="4000" b="1">
                <a:solidFill>
                  <a:schemeClr val="bg1"/>
                </a:solidFill>
                <a:ea typeface="SimSun" pitchFamily="2" charset="-122"/>
              </a:rPr>
              <a:t>.</a:t>
            </a:r>
            <a:endParaRPr lang="en-US" altLang="en-US" sz="4000" b="1">
              <a:solidFill>
                <a:schemeClr val="bg1"/>
              </a:solidFill>
              <a:ea typeface="SimSun" pitchFamily="2" charset="-122"/>
            </a:endParaRPr>
          </a:p>
        </p:txBody>
      </p:sp>
      <p:sp>
        <p:nvSpPr>
          <p:cNvPr id="253956" name="Text Box 4"/>
          <p:cNvSpPr txBox="1">
            <a:spLocks noChangeArrowheads="1"/>
          </p:cNvSpPr>
          <p:nvPr/>
        </p:nvSpPr>
        <p:spPr bwMode="auto">
          <a:xfrm>
            <a:off x="8153400" y="0"/>
            <a:ext cx="990600" cy="457200"/>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b="1">
                <a:solidFill>
                  <a:schemeClr val="bg1"/>
                </a:solidFill>
                <a:latin typeface="Arial" pitchFamily="34" charset="0"/>
              </a:rPr>
              <a:t>289c</a:t>
            </a:r>
          </a:p>
        </p:txBody>
      </p:sp>
      <p:sp>
        <p:nvSpPr>
          <p:cNvPr id="209925" name="Rectangle 5"/>
          <p:cNvSpPr>
            <a:spLocks noGrp="1" noChangeArrowheads="1"/>
          </p:cNvSpPr>
          <p:nvPr>
            <p:ph type="title" idx="4294967295"/>
          </p:nvPr>
        </p:nvSpPr>
        <p:spPr>
          <a:xfrm>
            <a:off x="304800" y="593725"/>
            <a:ext cx="7010400" cy="701675"/>
          </a:xfrm>
          <a:solidFill>
            <a:srgbClr val="BBE0E3"/>
          </a:solidFill>
          <a:effectLst>
            <a:outerShdw blurRad="63500" dist="38099" dir="2700000" algn="ctr" rotWithShape="0">
              <a:schemeClr val="tx1">
                <a:alpha val="74997"/>
              </a:schemeClr>
            </a:outerShdw>
          </a:effectLst>
        </p:spPr>
        <p:txBody>
          <a:bodyPr anchor="t">
            <a:spAutoFit/>
          </a:bodyPr>
          <a:lstStyle/>
          <a:p>
            <a:pPr algn="l" eaLnBrk="1" hangingPunct="1">
              <a:spcBef>
                <a:spcPct val="50000"/>
              </a:spcBef>
            </a:pPr>
            <a:r>
              <a:rPr lang="zh-CN" altLang="en-US" sz="4000" b="0">
                <a:solidFill>
                  <a:srgbClr val="FF3300"/>
                </a:solidFill>
                <a:latin typeface="Times New Roman" pitchFamily="18" charset="0"/>
                <a:ea typeface="SimSun" pitchFamily="2" charset="-122"/>
              </a:rPr>
              <a:t>讨论组</a:t>
            </a:r>
            <a:r>
              <a:rPr lang="en-US" altLang="ja-JP" sz="4000" b="0">
                <a:solidFill>
                  <a:srgbClr val="FF3300"/>
                </a:solidFill>
                <a:latin typeface="Times New Roman" pitchFamily="18" charset="0"/>
              </a:rPr>
              <a:t>C</a:t>
            </a:r>
            <a:endParaRPr lang="en-US" altLang="en-US" sz="4000" b="0">
              <a:solidFill>
                <a:srgbClr val="FF3300"/>
              </a:solidFill>
              <a:latin typeface="Times New Roman" pitchFamily="18" charset="0"/>
            </a:endParaRPr>
          </a:p>
        </p:txBody>
      </p:sp>
    </p:spTree>
  </p:cSld>
  <p:clrMapOvr>
    <a:masterClrMapping/>
  </p:clrMapOvr>
  <p:transition/>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02" name="Picture 2" descr="ISCBG032"/>
          <p:cNvPicPr>
            <a:picLocks noChangeAspect="1" noChangeArrowheads="1"/>
          </p:cNvPicPr>
          <p:nvPr/>
        </p:nvPicPr>
        <p:blipFill>
          <a:blip r:embed="rId3">
            <a:lum bright="-60000" contrast="6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1971" name="Text Box 3"/>
          <p:cNvSpPr txBox="1">
            <a:spLocks noChangeArrowheads="1"/>
          </p:cNvSpPr>
          <p:nvPr/>
        </p:nvSpPr>
        <p:spPr bwMode="auto">
          <a:xfrm>
            <a:off x="990600" y="1600200"/>
            <a:ext cx="6934200" cy="25304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zh-CN" altLang="en-US" sz="4000" b="1">
                <a:solidFill>
                  <a:schemeClr val="bg1"/>
                </a:solidFill>
                <a:ea typeface="SimSun" pitchFamily="2" charset="-122"/>
              </a:rPr>
              <a:t>当有人说他的预言是神所默示的，但不相当于圣经的权威，你怎样应答？是否有不同级别的默示和无误</a:t>
            </a:r>
            <a:r>
              <a:rPr lang="en-US" altLang="ja-JP" sz="4000" b="1">
                <a:solidFill>
                  <a:schemeClr val="bg1"/>
                </a:solidFill>
                <a:ea typeface="SimSun" pitchFamily="2" charset="-122"/>
              </a:rPr>
              <a:t>?</a:t>
            </a:r>
            <a:endParaRPr lang="en-US" altLang="en-US" sz="4000" b="1">
              <a:solidFill>
                <a:schemeClr val="bg1"/>
              </a:solidFill>
              <a:ea typeface="SimSun" pitchFamily="2" charset="-122"/>
            </a:endParaRPr>
          </a:p>
        </p:txBody>
      </p:sp>
      <p:sp>
        <p:nvSpPr>
          <p:cNvPr id="256004" name="Text Box 4"/>
          <p:cNvSpPr txBox="1">
            <a:spLocks noChangeArrowheads="1"/>
          </p:cNvSpPr>
          <p:nvPr/>
        </p:nvSpPr>
        <p:spPr bwMode="auto">
          <a:xfrm>
            <a:off x="8153400" y="0"/>
            <a:ext cx="990600" cy="457200"/>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b="1">
                <a:solidFill>
                  <a:schemeClr val="bg1"/>
                </a:solidFill>
                <a:latin typeface="Arial" pitchFamily="34" charset="0"/>
              </a:rPr>
              <a:t>289c</a:t>
            </a:r>
          </a:p>
        </p:txBody>
      </p:sp>
      <p:sp>
        <p:nvSpPr>
          <p:cNvPr id="211973" name="Rectangle 5"/>
          <p:cNvSpPr>
            <a:spLocks noGrp="1" noChangeArrowheads="1"/>
          </p:cNvSpPr>
          <p:nvPr>
            <p:ph type="title" idx="4294967295"/>
          </p:nvPr>
        </p:nvSpPr>
        <p:spPr>
          <a:xfrm>
            <a:off x="304800" y="746125"/>
            <a:ext cx="7010400" cy="701675"/>
          </a:xfrm>
          <a:solidFill>
            <a:srgbClr val="BBE0E3"/>
          </a:solidFill>
          <a:effectLst>
            <a:outerShdw blurRad="63500" dist="38099" dir="2700000" algn="ctr" rotWithShape="0">
              <a:schemeClr val="tx1">
                <a:alpha val="74997"/>
              </a:schemeClr>
            </a:outerShdw>
          </a:effectLst>
        </p:spPr>
        <p:txBody>
          <a:bodyPr anchor="t">
            <a:spAutoFit/>
          </a:bodyPr>
          <a:lstStyle/>
          <a:p>
            <a:pPr algn="l" eaLnBrk="1" hangingPunct="1">
              <a:spcBef>
                <a:spcPct val="50000"/>
              </a:spcBef>
            </a:pPr>
            <a:r>
              <a:rPr lang="zh-CN" altLang="en-US" sz="4000" b="0">
                <a:solidFill>
                  <a:srgbClr val="FF3300"/>
                </a:solidFill>
                <a:latin typeface="Times New Roman" pitchFamily="18" charset="0"/>
                <a:ea typeface="SimSun" pitchFamily="2" charset="-122"/>
              </a:rPr>
              <a:t>讨论组</a:t>
            </a:r>
            <a:r>
              <a:rPr lang="en-US" altLang="ja-JP" sz="4000" b="0">
                <a:solidFill>
                  <a:srgbClr val="FF3300"/>
                </a:solidFill>
                <a:latin typeface="Times New Roman" pitchFamily="18" charset="0"/>
              </a:rPr>
              <a:t>D</a:t>
            </a:r>
            <a:endParaRPr lang="en-US" altLang="en-US" sz="4000" b="0">
              <a:solidFill>
                <a:srgbClr val="FF3300"/>
              </a:solidFill>
              <a:latin typeface="Times New Roman" pitchFamily="18" charset="0"/>
            </a:endParaRPr>
          </a:p>
        </p:txBody>
      </p:sp>
    </p:spTree>
  </p:cSld>
  <p:clrMapOvr>
    <a:masterClrMapping/>
  </p:clrMapOvr>
  <p:transition/>
</p:sld>
</file>

<file path=ppt/slides/slide17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58050" name="Rectangle 2"/>
          <p:cNvSpPr>
            <a:spLocks noGrp="1" noChangeArrowheads="1"/>
          </p:cNvSpPr>
          <p:nvPr>
            <p:ph type="title"/>
          </p:nvPr>
        </p:nvSpPr>
        <p:spPr>
          <a:xfrm>
            <a:off x="457200" y="274638"/>
            <a:ext cx="8229600" cy="1401762"/>
          </a:xfrm>
          <a:noFill/>
        </p:spPr>
        <p:txBody>
          <a:bodyPr/>
          <a:lstStyle/>
          <a:p>
            <a:pPr eaLnBrk="1" hangingPunct="1"/>
            <a:r>
              <a:rPr lang="zh-CN" altLang="en-US" b="1">
                <a:solidFill>
                  <a:schemeClr val="bg1"/>
                </a:solidFill>
                <a:ea typeface="SimSun" pitchFamily="2" charset="-122"/>
              </a:rPr>
              <a:t>让我们以神的话语为至高</a:t>
            </a:r>
            <a:r>
              <a:rPr lang="en-US" altLang="ja-JP" b="1">
                <a:solidFill>
                  <a:schemeClr val="bg1"/>
                </a:solidFill>
              </a:rPr>
              <a:t>!</a:t>
            </a:r>
            <a:endParaRPr lang="en-US" altLang="en-US">
              <a:solidFill>
                <a:schemeClr val="bg1"/>
              </a:solidFill>
            </a:endParaRPr>
          </a:p>
        </p:txBody>
      </p:sp>
      <p:sp>
        <p:nvSpPr>
          <p:cNvPr id="218115" name="Rectangle 3"/>
          <p:cNvSpPr>
            <a:spLocks noGrp="1" noChangeArrowheads="1"/>
          </p:cNvSpPr>
          <p:nvPr>
            <p:ph type="body" idx="1"/>
          </p:nvPr>
        </p:nvSpPr>
        <p:spPr>
          <a:xfrm>
            <a:off x="457200" y="2362200"/>
            <a:ext cx="4572000" cy="4267200"/>
          </a:xfrm>
        </p:spPr>
        <p:txBody>
          <a:bodyPr/>
          <a:lstStyle/>
          <a:p>
            <a:pPr eaLnBrk="1" hangingPunct="1"/>
            <a:r>
              <a:rPr lang="zh-CN" altLang="en-US" b="1">
                <a:solidFill>
                  <a:schemeClr val="bg1"/>
                </a:solidFill>
                <a:ea typeface="SimSun" pitchFamily="2" charset="-122"/>
              </a:rPr>
              <a:t>在我们个人的灵修生活上</a:t>
            </a:r>
            <a:endParaRPr lang="en-US" altLang="ja-JP" b="1">
              <a:solidFill>
                <a:schemeClr val="bg1"/>
              </a:solidFill>
            </a:endParaRPr>
          </a:p>
          <a:p>
            <a:pPr eaLnBrk="1" hangingPunct="1"/>
            <a:r>
              <a:rPr lang="zh-CN" altLang="en-US" b="1">
                <a:solidFill>
                  <a:schemeClr val="bg1"/>
                </a:solidFill>
                <a:ea typeface="SimSun" pitchFamily="2" charset="-122"/>
              </a:rPr>
              <a:t>在我们的家庭中</a:t>
            </a:r>
          </a:p>
          <a:p>
            <a:pPr eaLnBrk="1" hangingPunct="1"/>
            <a:r>
              <a:rPr lang="zh-CN" altLang="en-US" b="1">
                <a:solidFill>
                  <a:schemeClr val="bg1"/>
                </a:solidFill>
                <a:ea typeface="SimSun" pitchFamily="2" charset="-122"/>
              </a:rPr>
              <a:t>在我们的工作中</a:t>
            </a:r>
            <a:endParaRPr lang="en-US" altLang="ja-JP" b="1">
              <a:solidFill>
                <a:schemeClr val="bg1"/>
              </a:solidFill>
            </a:endParaRPr>
          </a:p>
          <a:p>
            <a:pPr eaLnBrk="1" hangingPunct="1"/>
            <a:r>
              <a:rPr lang="zh-CN" altLang="en-US" b="1">
                <a:solidFill>
                  <a:schemeClr val="bg1"/>
                </a:solidFill>
                <a:ea typeface="SimSun" pitchFamily="2" charset="-122"/>
              </a:rPr>
              <a:t>在我们的圣经学习中</a:t>
            </a:r>
            <a:endParaRPr lang="en-US" altLang="zh-CN" b="1">
              <a:solidFill>
                <a:schemeClr val="bg1"/>
              </a:solidFill>
              <a:ea typeface="SimSun" pitchFamily="2" charset="-122"/>
            </a:endParaRPr>
          </a:p>
        </p:txBody>
      </p:sp>
      <p:pic>
        <p:nvPicPr>
          <p:cNvPr id="258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1905000"/>
            <a:ext cx="3657600" cy="449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218115">
                                            <p:txEl>
                                              <p:pRg st="0" end="0"/>
                                            </p:txEl>
                                          </p:spTgt>
                                        </p:tgtEl>
                                        <p:attrNameLst>
                                          <p:attrName>style.visibility</p:attrName>
                                        </p:attrNameLst>
                                      </p:cBhvr>
                                      <p:to>
                                        <p:strVal val="visible"/>
                                      </p:to>
                                    </p:set>
                                    <p:animEffect transition="in" filter="fade">
                                      <p:cBhvr>
                                        <p:cTn id="7" dur="800" decel="100000"/>
                                        <p:tgtEl>
                                          <p:spTgt spid="218115">
                                            <p:txEl>
                                              <p:pRg st="0" end="0"/>
                                            </p:txEl>
                                          </p:spTgt>
                                        </p:tgtEl>
                                      </p:cBhvr>
                                    </p:animEffect>
                                    <p:anim calcmode="lin" valueType="num">
                                      <p:cBhvr>
                                        <p:cTn id="8" dur="800" decel="100000" fill="hold"/>
                                        <p:tgtEl>
                                          <p:spTgt spid="218115">
                                            <p:txEl>
                                              <p:pRg st="0" end="0"/>
                                            </p:txEl>
                                          </p:spTgt>
                                        </p:tgtEl>
                                        <p:attrNameLst>
                                          <p:attrName>style.rotation</p:attrName>
                                        </p:attrNameLst>
                                      </p:cBhvr>
                                      <p:tavLst>
                                        <p:tav tm="0">
                                          <p:val>
                                            <p:fltVal val="-90"/>
                                          </p:val>
                                        </p:tav>
                                        <p:tav tm="100000">
                                          <p:val>
                                            <p:fltVal val="0"/>
                                          </p:val>
                                        </p:tav>
                                      </p:tavLst>
                                    </p:anim>
                                    <p:anim calcmode="lin" valueType="num">
                                      <p:cBhvr>
                                        <p:cTn id="9" dur="800" decel="100000" fill="hold"/>
                                        <p:tgtEl>
                                          <p:spTgt spid="218115">
                                            <p:txEl>
                                              <p:pRg st="0" end="0"/>
                                            </p:txEl>
                                          </p:spTgt>
                                        </p:tgtEl>
                                        <p:attrNameLst>
                                          <p:attrName>ppt_x</p:attrName>
                                        </p:attrNameLst>
                                      </p:cBhvr>
                                      <p:tavLst>
                                        <p:tav tm="0">
                                          <p:val>
                                            <p:strVal val="#ppt_x+0.4"/>
                                          </p:val>
                                        </p:tav>
                                        <p:tav tm="100000">
                                          <p:val>
                                            <p:strVal val="#ppt_x-0.05"/>
                                          </p:val>
                                        </p:tav>
                                      </p:tavLst>
                                    </p:anim>
                                    <p:anim calcmode="lin" valueType="num">
                                      <p:cBhvr>
                                        <p:cTn id="10" dur="800" decel="100000" fill="hold"/>
                                        <p:tgtEl>
                                          <p:spTgt spid="218115">
                                            <p:txEl>
                                              <p:pRg st="0" end="0"/>
                                            </p:txEl>
                                          </p:spTgt>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18115">
                                            <p:txEl>
                                              <p:pRg st="0" end="0"/>
                                            </p:txEl>
                                          </p:spTgt>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18115">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30" presetClass="entr" presetSubtype="0" fill="hold" grpId="0" nodeType="clickEffect">
                                  <p:stCondLst>
                                    <p:cond delay="0"/>
                                  </p:stCondLst>
                                  <p:childTnLst>
                                    <p:set>
                                      <p:cBhvr>
                                        <p:cTn id="16" dur="1" fill="hold">
                                          <p:stCondLst>
                                            <p:cond delay="0"/>
                                          </p:stCondLst>
                                        </p:cTn>
                                        <p:tgtEl>
                                          <p:spTgt spid="218115">
                                            <p:txEl>
                                              <p:pRg st="1" end="1"/>
                                            </p:txEl>
                                          </p:spTgt>
                                        </p:tgtEl>
                                        <p:attrNameLst>
                                          <p:attrName>style.visibility</p:attrName>
                                        </p:attrNameLst>
                                      </p:cBhvr>
                                      <p:to>
                                        <p:strVal val="visible"/>
                                      </p:to>
                                    </p:set>
                                    <p:animEffect transition="in" filter="fade">
                                      <p:cBhvr>
                                        <p:cTn id="17" dur="800" decel="100000"/>
                                        <p:tgtEl>
                                          <p:spTgt spid="218115">
                                            <p:txEl>
                                              <p:pRg st="1" end="1"/>
                                            </p:txEl>
                                          </p:spTgt>
                                        </p:tgtEl>
                                      </p:cBhvr>
                                    </p:animEffect>
                                    <p:anim calcmode="lin" valueType="num">
                                      <p:cBhvr>
                                        <p:cTn id="18" dur="800" decel="100000" fill="hold"/>
                                        <p:tgtEl>
                                          <p:spTgt spid="218115">
                                            <p:txEl>
                                              <p:pRg st="1" end="1"/>
                                            </p:txEl>
                                          </p:spTgt>
                                        </p:tgtEl>
                                        <p:attrNameLst>
                                          <p:attrName>style.rotation</p:attrName>
                                        </p:attrNameLst>
                                      </p:cBhvr>
                                      <p:tavLst>
                                        <p:tav tm="0">
                                          <p:val>
                                            <p:fltVal val="-90"/>
                                          </p:val>
                                        </p:tav>
                                        <p:tav tm="100000">
                                          <p:val>
                                            <p:fltVal val="0"/>
                                          </p:val>
                                        </p:tav>
                                      </p:tavLst>
                                    </p:anim>
                                    <p:anim calcmode="lin" valueType="num">
                                      <p:cBhvr>
                                        <p:cTn id="19" dur="800" decel="100000" fill="hold"/>
                                        <p:tgtEl>
                                          <p:spTgt spid="218115">
                                            <p:txEl>
                                              <p:pRg st="1" end="1"/>
                                            </p:txEl>
                                          </p:spTgt>
                                        </p:tgtEl>
                                        <p:attrNameLst>
                                          <p:attrName>ppt_x</p:attrName>
                                        </p:attrNameLst>
                                      </p:cBhvr>
                                      <p:tavLst>
                                        <p:tav tm="0">
                                          <p:val>
                                            <p:strVal val="#ppt_x+0.4"/>
                                          </p:val>
                                        </p:tav>
                                        <p:tav tm="100000">
                                          <p:val>
                                            <p:strVal val="#ppt_x-0.05"/>
                                          </p:val>
                                        </p:tav>
                                      </p:tavLst>
                                    </p:anim>
                                    <p:anim calcmode="lin" valueType="num">
                                      <p:cBhvr>
                                        <p:cTn id="20" dur="800" decel="100000" fill="hold"/>
                                        <p:tgtEl>
                                          <p:spTgt spid="218115">
                                            <p:txEl>
                                              <p:pRg st="1" end="1"/>
                                            </p:txEl>
                                          </p:spTgt>
                                        </p:tgtEl>
                                        <p:attrNameLst>
                                          <p:attrName>ppt_y</p:attrName>
                                        </p:attrNameLst>
                                      </p:cBhvr>
                                      <p:tavLst>
                                        <p:tav tm="0">
                                          <p:val>
                                            <p:strVal val="#ppt_y-0.4"/>
                                          </p:val>
                                        </p:tav>
                                        <p:tav tm="100000">
                                          <p:val>
                                            <p:strVal val="#ppt_y+0.1"/>
                                          </p:val>
                                        </p:tav>
                                      </p:tavLst>
                                    </p:anim>
                                    <p:anim calcmode="lin" valueType="num">
                                      <p:cBhvr>
                                        <p:cTn id="21" dur="200" accel="100000" fill="hold">
                                          <p:stCondLst>
                                            <p:cond delay="800"/>
                                          </p:stCondLst>
                                        </p:cTn>
                                        <p:tgtEl>
                                          <p:spTgt spid="218115">
                                            <p:txEl>
                                              <p:pRg st="1" end="1"/>
                                            </p:txEl>
                                          </p:spTgt>
                                        </p:tgtEl>
                                        <p:attrNameLst>
                                          <p:attrName>ppt_x</p:attrName>
                                        </p:attrNameLst>
                                      </p:cBhvr>
                                      <p:tavLst>
                                        <p:tav tm="0">
                                          <p:val>
                                            <p:strVal val="#ppt_x-0.05"/>
                                          </p:val>
                                        </p:tav>
                                        <p:tav tm="100000">
                                          <p:val>
                                            <p:strVal val="#ppt_x"/>
                                          </p:val>
                                        </p:tav>
                                      </p:tavLst>
                                    </p:anim>
                                    <p:anim calcmode="lin" valueType="num">
                                      <p:cBhvr>
                                        <p:cTn id="22" dur="200" accel="100000" fill="hold">
                                          <p:stCondLst>
                                            <p:cond delay="800"/>
                                          </p:stCondLst>
                                        </p:cTn>
                                        <p:tgtEl>
                                          <p:spTgt spid="218115">
                                            <p:txEl>
                                              <p:pRg st="1" end="1"/>
                                            </p:txEl>
                                          </p:spTgt>
                                        </p:tgtEl>
                                        <p:attrNameLst>
                                          <p:attrName>ppt_y</p:attrName>
                                        </p:attrNameLst>
                                      </p:cBhvr>
                                      <p:tavLst>
                                        <p:tav tm="0">
                                          <p:val>
                                            <p:strVal val="#ppt_y+0.1"/>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30" presetClass="entr" presetSubtype="0" fill="hold" grpId="0" nodeType="clickEffect">
                                  <p:stCondLst>
                                    <p:cond delay="0"/>
                                  </p:stCondLst>
                                  <p:childTnLst>
                                    <p:set>
                                      <p:cBhvr>
                                        <p:cTn id="26" dur="1" fill="hold">
                                          <p:stCondLst>
                                            <p:cond delay="0"/>
                                          </p:stCondLst>
                                        </p:cTn>
                                        <p:tgtEl>
                                          <p:spTgt spid="218115">
                                            <p:txEl>
                                              <p:pRg st="2" end="2"/>
                                            </p:txEl>
                                          </p:spTgt>
                                        </p:tgtEl>
                                        <p:attrNameLst>
                                          <p:attrName>style.visibility</p:attrName>
                                        </p:attrNameLst>
                                      </p:cBhvr>
                                      <p:to>
                                        <p:strVal val="visible"/>
                                      </p:to>
                                    </p:set>
                                    <p:animEffect transition="in" filter="fade">
                                      <p:cBhvr>
                                        <p:cTn id="27" dur="800" decel="100000"/>
                                        <p:tgtEl>
                                          <p:spTgt spid="218115">
                                            <p:txEl>
                                              <p:pRg st="2" end="2"/>
                                            </p:txEl>
                                          </p:spTgt>
                                        </p:tgtEl>
                                      </p:cBhvr>
                                    </p:animEffect>
                                    <p:anim calcmode="lin" valueType="num">
                                      <p:cBhvr>
                                        <p:cTn id="28" dur="800" decel="100000" fill="hold"/>
                                        <p:tgtEl>
                                          <p:spTgt spid="218115">
                                            <p:txEl>
                                              <p:pRg st="2" end="2"/>
                                            </p:txEl>
                                          </p:spTgt>
                                        </p:tgtEl>
                                        <p:attrNameLst>
                                          <p:attrName>style.rotation</p:attrName>
                                        </p:attrNameLst>
                                      </p:cBhvr>
                                      <p:tavLst>
                                        <p:tav tm="0">
                                          <p:val>
                                            <p:fltVal val="-90"/>
                                          </p:val>
                                        </p:tav>
                                        <p:tav tm="100000">
                                          <p:val>
                                            <p:fltVal val="0"/>
                                          </p:val>
                                        </p:tav>
                                      </p:tavLst>
                                    </p:anim>
                                    <p:anim calcmode="lin" valueType="num">
                                      <p:cBhvr>
                                        <p:cTn id="29" dur="800" decel="100000" fill="hold"/>
                                        <p:tgtEl>
                                          <p:spTgt spid="218115">
                                            <p:txEl>
                                              <p:pRg st="2" end="2"/>
                                            </p:txEl>
                                          </p:spTgt>
                                        </p:tgtEl>
                                        <p:attrNameLst>
                                          <p:attrName>ppt_x</p:attrName>
                                        </p:attrNameLst>
                                      </p:cBhvr>
                                      <p:tavLst>
                                        <p:tav tm="0">
                                          <p:val>
                                            <p:strVal val="#ppt_x+0.4"/>
                                          </p:val>
                                        </p:tav>
                                        <p:tav tm="100000">
                                          <p:val>
                                            <p:strVal val="#ppt_x-0.05"/>
                                          </p:val>
                                        </p:tav>
                                      </p:tavLst>
                                    </p:anim>
                                    <p:anim calcmode="lin" valueType="num">
                                      <p:cBhvr>
                                        <p:cTn id="30" dur="800" decel="100000" fill="hold"/>
                                        <p:tgtEl>
                                          <p:spTgt spid="218115">
                                            <p:txEl>
                                              <p:pRg st="2" end="2"/>
                                            </p:txEl>
                                          </p:spTgt>
                                        </p:tgtEl>
                                        <p:attrNameLst>
                                          <p:attrName>ppt_y</p:attrName>
                                        </p:attrNameLst>
                                      </p:cBhvr>
                                      <p:tavLst>
                                        <p:tav tm="0">
                                          <p:val>
                                            <p:strVal val="#ppt_y-0.4"/>
                                          </p:val>
                                        </p:tav>
                                        <p:tav tm="100000">
                                          <p:val>
                                            <p:strVal val="#ppt_y+0.1"/>
                                          </p:val>
                                        </p:tav>
                                      </p:tavLst>
                                    </p:anim>
                                    <p:anim calcmode="lin" valueType="num">
                                      <p:cBhvr>
                                        <p:cTn id="31" dur="200" accel="100000" fill="hold">
                                          <p:stCondLst>
                                            <p:cond delay="800"/>
                                          </p:stCondLst>
                                        </p:cTn>
                                        <p:tgtEl>
                                          <p:spTgt spid="218115">
                                            <p:txEl>
                                              <p:pRg st="2" end="2"/>
                                            </p:txEl>
                                          </p:spTgt>
                                        </p:tgtEl>
                                        <p:attrNameLst>
                                          <p:attrName>ppt_x</p:attrName>
                                        </p:attrNameLst>
                                      </p:cBhvr>
                                      <p:tavLst>
                                        <p:tav tm="0">
                                          <p:val>
                                            <p:strVal val="#ppt_x-0.05"/>
                                          </p:val>
                                        </p:tav>
                                        <p:tav tm="100000">
                                          <p:val>
                                            <p:strVal val="#ppt_x"/>
                                          </p:val>
                                        </p:tav>
                                      </p:tavLst>
                                    </p:anim>
                                    <p:anim calcmode="lin" valueType="num">
                                      <p:cBhvr>
                                        <p:cTn id="32" dur="200" accel="100000" fill="hold">
                                          <p:stCondLst>
                                            <p:cond delay="800"/>
                                          </p:stCondLst>
                                        </p:cTn>
                                        <p:tgtEl>
                                          <p:spTgt spid="218115">
                                            <p:txEl>
                                              <p:pRg st="2" end="2"/>
                                            </p:txEl>
                                          </p:spTgt>
                                        </p:tgtEl>
                                        <p:attrNameLst>
                                          <p:attrName>ppt_y</p:attrName>
                                        </p:attrNameLst>
                                      </p:cBhvr>
                                      <p:tavLst>
                                        <p:tav tm="0">
                                          <p:val>
                                            <p:strVal val="#ppt_y+0.1"/>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30" presetClass="entr" presetSubtype="0" fill="hold" grpId="0" nodeType="clickEffect">
                                  <p:stCondLst>
                                    <p:cond delay="0"/>
                                  </p:stCondLst>
                                  <p:childTnLst>
                                    <p:set>
                                      <p:cBhvr>
                                        <p:cTn id="36" dur="1" fill="hold">
                                          <p:stCondLst>
                                            <p:cond delay="0"/>
                                          </p:stCondLst>
                                        </p:cTn>
                                        <p:tgtEl>
                                          <p:spTgt spid="218115">
                                            <p:txEl>
                                              <p:pRg st="3" end="3"/>
                                            </p:txEl>
                                          </p:spTgt>
                                        </p:tgtEl>
                                        <p:attrNameLst>
                                          <p:attrName>style.visibility</p:attrName>
                                        </p:attrNameLst>
                                      </p:cBhvr>
                                      <p:to>
                                        <p:strVal val="visible"/>
                                      </p:to>
                                    </p:set>
                                    <p:animEffect transition="in" filter="fade">
                                      <p:cBhvr>
                                        <p:cTn id="37" dur="800" decel="100000"/>
                                        <p:tgtEl>
                                          <p:spTgt spid="218115">
                                            <p:txEl>
                                              <p:pRg st="3" end="3"/>
                                            </p:txEl>
                                          </p:spTgt>
                                        </p:tgtEl>
                                      </p:cBhvr>
                                    </p:animEffect>
                                    <p:anim calcmode="lin" valueType="num">
                                      <p:cBhvr>
                                        <p:cTn id="38" dur="800" decel="100000" fill="hold"/>
                                        <p:tgtEl>
                                          <p:spTgt spid="218115">
                                            <p:txEl>
                                              <p:pRg st="3" end="3"/>
                                            </p:txEl>
                                          </p:spTgt>
                                        </p:tgtEl>
                                        <p:attrNameLst>
                                          <p:attrName>style.rotation</p:attrName>
                                        </p:attrNameLst>
                                      </p:cBhvr>
                                      <p:tavLst>
                                        <p:tav tm="0">
                                          <p:val>
                                            <p:fltVal val="-90"/>
                                          </p:val>
                                        </p:tav>
                                        <p:tav tm="100000">
                                          <p:val>
                                            <p:fltVal val="0"/>
                                          </p:val>
                                        </p:tav>
                                      </p:tavLst>
                                    </p:anim>
                                    <p:anim calcmode="lin" valueType="num">
                                      <p:cBhvr>
                                        <p:cTn id="39" dur="800" decel="100000" fill="hold"/>
                                        <p:tgtEl>
                                          <p:spTgt spid="218115">
                                            <p:txEl>
                                              <p:pRg st="3" end="3"/>
                                            </p:txEl>
                                          </p:spTgt>
                                        </p:tgtEl>
                                        <p:attrNameLst>
                                          <p:attrName>ppt_x</p:attrName>
                                        </p:attrNameLst>
                                      </p:cBhvr>
                                      <p:tavLst>
                                        <p:tav tm="0">
                                          <p:val>
                                            <p:strVal val="#ppt_x+0.4"/>
                                          </p:val>
                                        </p:tav>
                                        <p:tav tm="100000">
                                          <p:val>
                                            <p:strVal val="#ppt_x-0.05"/>
                                          </p:val>
                                        </p:tav>
                                      </p:tavLst>
                                    </p:anim>
                                    <p:anim calcmode="lin" valueType="num">
                                      <p:cBhvr>
                                        <p:cTn id="40" dur="800" decel="100000" fill="hold"/>
                                        <p:tgtEl>
                                          <p:spTgt spid="218115">
                                            <p:txEl>
                                              <p:pRg st="3" end="3"/>
                                            </p:txEl>
                                          </p:spTgt>
                                        </p:tgtEl>
                                        <p:attrNameLst>
                                          <p:attrName>ppt_y</p:attrName>
                                        </p:attrNameLst>
                                      </p:cBhvr>
                                      <p:tavLst>
                                        <p:tav tm="0">
                                          <p:val>
                                            <p:strVal val="#ppt_y-0.4"/>
                                          </p:val>
                                        </p:tav>
                                        <p:tav tm="100000">
                                          <p:val>
                                            <p:strVal val="#ppt_y+0.1"/>
                                          </p:val>
                                        </p:tav>
                                      </p:tavLst>
                                    </p:anim>
                                    <p:anim calcmode="lin" valueType="num">
                                      <p:cBhvr>
                                        <p:cTn id="41" dur="200" accel="100000" fill="hold">
                                          <p:stCondLst>
                                            <p:cond delay="800"/>
                                          </p:stCondLst>
                                        </p:cTn>
                                        <p:tgtEl>
                                          <p:spTgt spid="218115">
                                            <p:txEl>
                                              <p:pRg st="3" end="3"/>
                                            </p:txEl>
                                          </p:spTgt>
                                        </p:tgtEl>
                                        <p:attrNameLst>
                                          <p:attrName>ppt_x</p:attrName>
                                        </p:attrNameLst>
                                      </p:cBhvr>
                                      <p:tavLst>
                                        <p:tav tm="0">
                                          <p:val>
                                            <p:strVal val="#ppt_x-0.05"/>
                                          </p:val>
                                        </p:tav>
                                        <p:tav tm="100000">
                                          <p:val>
                                            <p:strVal val="#ppt_x"/>
                                          </p:val>
                                        </p:tav>
                                      </p:tavLst>
                                    </p:anim>
                                    <p:anim calcmode="lin" valueType="num">
                                      <p:cBhvr>
                                        <p:cTn id="42" dur="200" accel="100000" fill="hold">
                                          <p:stCondLst>
                                            <p:cond delay="800"/>
                                          </p:stCondLst>
                                        </p:cTn>
                                        <p:tgtEl>
                                          <p:spTgt spid="218115">
                                            <p:txEl>
                                              <p:pRg st="3" end="3"/>
                                            </p:txEl>
                                          </p:spTgt>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8115" grpId="0" build="p"/>
    </p:bldLst>
  </p:timing>
</p:sld>
</file>

<file path=ppt/slides/slide1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E2160CE-5D18-F14A-BA13-5B0F6223A2FA}"/>
              </a:ext>
            </a:extLst>
          </p:cNvPr>
          <p:cNvGrpSpPr/>
          <p:nvPr/>
        </p:nvGrpSpPr>
        <p:grpSpPr>
          <a:xfrm>
            <a:off x="0" y="860768"/>
            <a:ext cx="9143183" cy="6069140"/>
            <a:chOff x="0" y="860768"/>
            <a:chExt cx="9143183" cy="6069140"/>
          </a:xfrm>
        </p:grpSpPr>
        <p:pic>
          <p:nvPicPr>
            <p:cNvPr id="406530" name="Picture 2">
              <a:extLst>
                <a:ext uri="{FF2B5EF4-FFF2-40B4-BE49-F238E27FC236}">
                  <a16:creationId xmlns:a16="http://schemas.microsoft.com/office/drawing/2014/main" id="{87B508F4-2117-534B-9893-18B82365BD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96385"/>
              <a:ext cx="9143183" cy="533352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26CC672C-6D34-544F-9C09-5DC5D09ADC81}"/>
                </a:ext>
              </a:extLst>
            </p:cNvPr>
            <p:cNvSpPr/>
            <p:nvPr/>
          </p:nvSpPr>
          <p:spPr bwMode="auto">
            <a:xfrm>
              <a:off x="143607" y="1651600"/>
              <a:ext cx="4068353" cy="1633384"/>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6" name="Rectangle 5">
              <a:extLst>
                <a:ext uri="{FF2B5EF4-FFF2-40B4-BE49-F238E27FC236}">
                  <a16:creationId xmlns:a16="http://schemas.microsoft.com/office/drawing/2014/main" id="{B9A2EE19-EFAD-CF4B-B48C-FC1B7F56210C}"/>
                </a:ext>
              </a:extLst>
            </p:cNvPr>
            <p:cNvSpPr/>
            <p:nvPr/>
          </p:nvSpPr>
          <p:spPr bwMode="auto">
            <a:xfrm>
              <a:off x="835585" y="860768"/>
              <a:ext cx="4068353" cy="1633384"/>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grpSp>
      <p:sp>
        <p:nvSpPr>
          <p:cNvPr id="900098" name="Rectangle 2"/>
          <p:cNvSpPr>
            <a:spLocks noGrp="1" noChangeArrowheads="1"/>
          </p:cNvSpPr>
          <p:nvPr>
            <p:ph type="ctrTitle"/>
          </p:nvPr>
        </p:nvSpPr>
        <p:spPr>
          <a:xfrm>
            <a:off x="-1693" y="-727416"/>
            <a:ext cx="5077750" cy="4284836"/>
          </a:xfrm>
          <a:noFill/>
          <a:ln>
            <a:noFill/>
          </a:ln>
          <a:effectLst/>
        </p:spPr>
        <p:txBody>
          <a:bodyPr vert="horz" wrap="square" lIns="91440" tIns="45720" rIns="91440" bIns="45720" numCol="1" anchor="ctr" anchorCtr="0" compatLnSpc="1">
            <a:prstTxWarp prst="textNoShape">
              <a:avLst/>
            </a:prstTxWarp>
          </a:bodyPr>
          <a:lstStyle/>
          <a:p>
            <a:r>
              <a:rPr lang="zh-CN" altLang="en-US" b="1" dirty="0">
                <a:solidFill>
                  <a:srgbClr val="256102"/>
                </a:solidFill>
                <a:effectLst>
                  <a:glow rad="127000">
                    <a:schemeClr val="bg1"/>
                  </a:glow>
                </a:effectLst>
                <a:latin typeface="Microsoft YaHei UI" panose="020B0503020204020204" pitchFamily="34" charset="-122"/>
                <a:ea typeface="Microsoft YaHei UI" panose="020B0503020204020204" pitchFamily="34" charset="-122"/>
              </a:rPr>
              <a:t>你需要</a:t>
            </a:r>
            <a:r>
              <a:rPr lang="zh-CN" altLang="en-US" b="1" dirty="0">
                <a:solidFill>
                  <a:srgbClr val="C00000"/>
                </a:solidFill>
                <a:effectLst>
                  <a:glow rad="127000">
                    <a:schemeClr val="bg1"/>
                  </a:glow>
                </a:effectLst>
                <a:latin typeface="Microsoft YaHei UI" panose="020B0503020204020204" pitchFamily="34" charset="-122"/>
                <a:ea typeface="Microsoft YaHei UI" panose="020B0503020204020204" pitchFamily="34" charset="-122"/>
              </a:rPr>
              <a:t>知道</a:t>
            </a:r>
            <a:r>
              <a:rPr lang="zh-CN" altLang="en-US" b="1" dirty="0">
                <a:solidFill>
                  <a:srgbClr val="256102"/>
                </a:solidFill>
                <a:effectLst>
                  <a:glow rad="127000">
                    <a:schemeClr val="bg1"/>
                  </a:glow>
                </a:effectLst>
                <a:latin typeface="Microsoft YaHei UI" panose="020B0503020204020204" pitchFamily="34" charset="-122"/>
                <a:ea typeface="Microsoft YaHei UI" panose="020B0503020204020204" pitchFamily="34" charset="-122"/>
              </a:rPr>
              <a:t>什么才能在恩典里成长，而不要听信假教诲</a:t>
            </a:r>
            <a:r>
              <a:rPr lang="en-SG" b="1" dirty="0">
                <a:solidFill>
                  <a:srgbClr val="256102"/>
                </a:solidFill>
                <a:effectLst>
                  <a:glow rad="127000">
                    <a:schemeClr val="bg1"/>
                  </a:glow>
                </a:effectLst>
                <a:latin typeface="Microsoft YaHei UI" panose="020B0503020204020204" pitchFamily="34" charset="-122"/>
                <a:ea typeface="Microsoft YaHei UI" panose="020B0503020204020204" pitchFamily="34" charset="-122"/>
              </a:rPr>
              <a:t>?</a:t>
            </a:r>
            <a:endParaRPr lang="en-US" b="1" dirty="0">
              <a:solidFill>
                <a:srgbClr val="256102"/>
              </a:solidFill>
              <a:effectLst>
                <a:glow rad="127000">
                  <a:schemeClr val="bg1"/>
                </a:glow>
              </a:effectLst>
              <a:latin typeface="Microsoft YaHei UI" panose="020B0503020204020204" pitchFamily="34" charset="-122"/>
              <a:ea typeface="Microsoft YaHei UI" panose="020B0503020204020204" pitchFamily="34" charset="-122"/>
            </a:endParaRPr>
          </a:p>
        </p:txBody>
      </p:sp>
      <p:sp>
        <p:nvSpPr>
          <p:cNvPr id="8" name="Rectangle 2">
            <a:extLst>
              <a:ext uri="{FF2B5EF4-FFF2-40B4-BE49-F238E27FC236}">
                <a16:creationId xmlns:a16="http://schemas.microsoft.com/office/drawing/2014/main" id="{F66CE874-9547-4444-A3A1-2477EC8F2F1D}"/>
              </a:ext>
            </a:extLst>
          </p:cNvPr>
          <p:cNvSpPr txBox="1">
            <a:spLocks noChangeArrowheads="1"/>
          </p:cNvSpPr>
          <p:nvPr/>
        </p:nvSpPr>
        <p:spPr bwMode="auto">
          <a:xfrm>
            <a:off x="6255657" y="1222574"/>
            <a:ext cx="2887525" cy="90977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eaLnBrk="0" hangingPunct="0">
              <a:defRPr sz="4400" b="1">
                <a:solidFill>
                  <a:srgbClr val="256102"/>
                </a:solidFill>
                <a:effectLst>
                  <a:glow rad="127000">
                    <a:schemeClr val="bg1"/>
                  </a:glow>
                </a:effectLst>
                <a:latin typeface="Arial" charset="0"/>
                <a:cs typeface="Arial"/>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SG" altLang="en-US" sz="4400" b="1" i="0" u="none" strike="noStrike" kern="1200" cap="none" spc="0" normalizeH="0" baseline="0" noProof="0" dirty="0">
                <a:ln>
                  <a:noFill/>
                </a:ln>
                <a:solidFill>
                  <a:srgbClr val="256102"/>
                </a:solidFill>
                <a:effectLst>
                  <a:glow rad="127000">
                    <a:srgbClr val="FFFFFF"/>
                  </a:glow>
                </a:effectLst>
                <a:uLnTx/>
                <a:uFillTx/>
                <a:latin typeface="Microsoft YaHei UI" panose="020B0503020204020204" pitchFamily="34" charset="-122"/>
                <a:ea typeface="Microsoft YaHei UI" panose="020B0503020204020204" pitchFamily="34" charset="-122"/>
                <a:cs typeface="Arial"/>
              </a:rPr>
              <a:t>彼得后书</a:t>
            </a:r>
          </a:p>
        </p:txBody>
      </p:sp>
    </p:spTree>
    <p:extLst>
      <p:ext uri="{BB962C8B-B14F-4D97-AF65-F5344CB8AC3E}">
        <p14:creationId xmlns:p14="http://schemas.microsoft.com/office/powerpoint/2010/main" val="233022260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3" name="Rectangle 2"/>
          <p:cNvSpPr>
            <a:spLocks noGrp="1" noChangeArrowheads="1"/>
          </p:cNvSpPr>
          <p:nvPr>
            <p:ph type="ctrTitle"/>
          </p:nvPr>
        </p:nvSpPr>
        <p:spPr>
          <a:xfrm>
            <a:off x="1089025" y="1371600"/>
            <a:ext cx="6835775" cy="3657600"/>
          </a:xfrm>
        </p:spPr>
        <p:txBody>
          <a:bodyPr/>
          <a:lstStyle/>
          <a:p>
            <a:pPr eaLnBrk="1" hangingPunct="1"/>
            <a:r>
              <a:rPr lang="zh-CN" altLang="en-US" b="1" u="sng" dirty="0">
                <a:solidFill>
                  <a:schemeClr val="tx1"/>
                </a:solidFill>
                <a:latin typeface="Microsoft YaHei UI" panose="020B0503020204020204" pitchFamily="34" charset="-122"/>
                <a:ea typeface="Microsoft YaHei UI" panose="020B0503020204020204" pitchFamily="34" charset="-122"/>
                <a:cs typeface="ＭＳ Ｐゴシック" charset="0"/>
              </a:rPr>
              <a:t>为了改变生命</a:t>
            </a:r>
            <a:r>
              <a:rPr lang="en-US" b="1" u="sng" dirty="0">
                <a:solidFill>
                  <a:schemeClr val="tx1"/>
                </a:solidFill>
                <a:latin typeface="Microsoft YaHei UI" panose="020B0503020204020204" pitchFamily="34" charset="-122"/>
                <a:ea typeface="Microsoft YaHei UI" panose="020B0503020204020204" pitchFamily="34" charset="-122"/>
                <a:cs typeface="ＭＳ Ｐゴシック" charset="0"/>
              </a:rPr>
              <a:t>:</a:t>
            </a:r>
            <a:br>
              <a:rPr lang="en-US" b="1" u="sng" dirty="0">
                <a:solidFill>
                  <a:schemeClr val="tx1"/>
                </a:solidFill>
                <a:latin typeface="Microsoft YaHei UI" panose="020B0503020204020204" pitchFamily="34" charset="-122"/>
                <a:ea typeface="Microsoft YaHei UI" panose="020B0503020204020204" pitchFamily="34" charset="-122"/>
                <a:cs typeface="ＭＳ Ｐゴシック" charset="0"/>
              </a:rPr>
            </a:br>
            <a:r>
              <a:rPr lang="en-US" b="1" dirty="0">
                <a:solidFill>
                  <a:schemeClr val="tx1"/>
                </a:solidFill>
                <a:latin typeface="Microsoft YaHei UI" panose="020B0503020204020204" pitchFamily="34" charset="-122"/>
                <a:ea typeface="Microsoft YaHei UI" panose="020B0503020204020204" pitchFamily="34" charset="-122"/>
                <a:cs typeface="ＭＳ Ｐゴシック" charset="0"/>
              </a:rPr>
              <a:t> </a:t>
            </a:r>
            <a:br>
              <a:rPr lang="en-US" b="1" dirty="0">
                <a:solidFill>
                  <a:schemeClr val="tx1"/>
                </a:solidFill>
                <a:latin typeface="Microsoft YaHei UI" panose="020B0503020204020204" pitchFamily="34" charset="-122"/>
                <a:ea typeface="Microsoft YaHei UI" panose="020B0503020204020204" pitchFamily="34" charset="-122"/>
                <a:cs typeface="ＭＳ Ｐゴシック" charset="0"/>
              </a:rPr>
            </a:br>
            <a:r>
              <a:rPr lang="zh-CN" altLang="en-US" b="1" dirty="0">
                <a:solidFill>
                  <a:schemeClr val="tx1"/>
                </a:solidFill>
                <a:latin typeface="Microsoft YaHei UI" panose="020B0503020204020204" pitchFamily="34" charset="-122"/>
                <a:ea typeface="Microsoft YaHei UI" panose="020B0503020204020204" pitchFamily="34" charset="-122"/>
                <a:cs typeface="ＭＳ Ｐゴシック" charset="0"/>
              </a:rPr>
              <a:t>在你的经历中，哪个师傅你要向你自己和你的家人警告？如何警告</a:t>
            </a:r>
            <a:r>
              <a:rPr lang="en-US" altLang="zh-CN" b="1" dirty="0">
                <a:solidFill>
                  <a:schemeClr val="tx1"/>
                </a:solidFill>
                <a:latin typeface="Microsoft YaHei UI" panose="020B0503020204020204" pitchFamily="34" charset="-122"/>
                <a:ea typeface="Microsoft YaHei UI" panose="020B0503020204020204" pitchFamily="34" charset="-122"/>
                <a:cs typeface="ＭＳ Ｐゴシック" charset="0"/>
              </a:rPr>
              <a:t>?</a:t>
            </a:r>
            <a:endParaRPr lang="en-US" dirty="0">
              <a:solidFill>
                <a:schemeClr val="tx1"/>
              </a:solidFill>
              <a:latin typeface="Microsoft YaHei UI" panose="020B0503020204020204" pitchFamily="34" charset="-122"/>
              <a:ea typeface="Microsoft YaHei UI" panose="020B0503020204020204" pitchFamily="34" charset="-122"/>
              <a:cs typeface="ＭＳ Ｐゴシック" charset="0"/>
            </a:endParaRPr>
          </a:p>
        </p:txBody>
      </p:sp>
      <p:sp>
        <p:nvSpPr>
          <p:cNvPr id="5" name="Rectangle 2">
            <a:extLst>
              <a:ext uri="{FF2B5EF4-FFF2-40B4-BE49-F238E27FC236}">
                <a16:creationId xmlns:a16="http://schemas.microsoft.com/office/drawing/2014/main" id="{FF65B4E4-2EA4-F24D-801D-EF6761C4D7F3}"/>
              </a:ext>
            </a:extLst>
          </p:cNvPr>
          <p:cNvSpPr txBox="1">
            <a:spLocks noChangeArrowheads="1"/>
          </p:cNvSpPr>
          <p:nvPr/>
        </p:nvSpPr>
        <p:spPr bwMode="auto">
          <a:xfrm>
            <a:off x="3635896" y="5920006"/>
            <a:ext cx="5155326"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彼得后书</a:t>
            </a:r>
          </a:p>
        </p:txBody>
      </p:sp>
    </p:spTree>
    <p:extLst>
      <p:ext uri="{BB962C8B-B14F-4D97-AF65-F5344CB8AC3E}">
        <p14:creationId xmlns:p14="http://schemas.microsoft.com/office/powerpoint/2010/main" val="1442927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a:extLst>
              <a:ext uri="{FF2B5EF4-FFF2-40B4-BE49-F238E27FC236}">
                <a16:creationId xmlns:a16="http://schemas.microsoft.com/office/drawing/2014/main" id="{99127362-D27B-324D-BC1B-0F02CEB917E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1196"/>
          <a:stretch/>
        </p:blipFill>
        <p:spPr bwMode="auto">
          <a:xfrm>
            <a:off x="-50743" y="0"/>
            <a:ext cx="9194743" cy="688538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
            <a:extLst>
              <a:ext uri="{FF2B5EF4-FFF2-40B4-BE49-F238E27FC236}">
                <a16:creationId xmlns:a16="http://schemas.microsoft.com/office/drawing/2014/main" id="{37540953-5F87-1444-BBFF-8E1B3F8D464B}"/>
              </a:ext>
            </a:extLst>
          </p:cNvPr>
          <p:cNvSpPr txBox="1">
            <a:spLocks noChangeArrowheads="1"/>
          </p:cNvSpPr>
          <p:nvPr/>
        </p:nvSpPr>
        <p:spPr bwMode="auto">
          <a:xfrm>
            <a:off x="-50743" y="6116035"/>
            <a:ext cx="9079615"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zh-CN" altLang="en-US" sz="3600" b="1" i="1"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要知道什么才能成长</a:t>
            </a:r>
            <a:r>
              <a:rPr kumimoji="0" lang="en-US" sz="3600" b="1" i="1"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p>
        </p:txBody>
      </p:sp>
      <p:sp>
        <p:nvSpPr>
          <p:cNvPr id="900098" name="Rectangle 2"/>
          <p:cNvSpPr>
            <a:spLocks noGrp="1" noChangeArrowheads="1"/>
          </p:cNvSpPr>
          <p:nvPr>
            <p:ph type="ctrTitle"/>
          </p:nvPr>
        </p:nvSpPr>
        <p:spPr>
          <a:xfrm>
            <a:off x="-44605" y="49784"/>
            <a:ext cx="8460432" cy="1939056"/>
          </a:xfr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p>
            <a:pPr marL="762000" indent="-762000" algn="l"/>
            <a:r>
              <a:rPr lang="en-US" sz="4000" b="1" dirty="0">
                <a:effectLst>
                  <a:glow rad="127000">
                    <a:schemeClr val="tx1"/>
                  </a:glow>
                </a:effectLst>
                <a:latin typeface="Microsoft YaHei UI" panose="020B0503020204020204" pitchFamily="34" charset="-122"/>
                <a:ea typeface="Microsoft YaHei UI" panose="020B0503020204020204" pitchFamily="34" charset="-122"/>
              </a:rPr>
              <a:t>I.	</a:t>
            </a:r>
            <a:r>
              <a:rPr lang="zh-CN" altLang="en-US" sz="4000" b="1" dirty="0">
                <a:effectLst>
                  <a:glow rad="127000">
                    <a:schemeClr val="tx1"/>
                  </a:glow>
                </a:effectLst>
                <a:latin typeface="Microsoft YaHei UI" panose="020B0503020204020204" pitchFamily="34" charset="-122"/>
                <a:ea typeface="Microsoft YaHei UI" panose="020B0503020204020204" pitchFamily="34" charset="-122"/>
              </a:rPr>
              <a:t>要知道基督 </a:t>
            </a:r>
            <a:r>
              <a:rPr lang="zh-CN" altLang="en-US" sz="4000"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rPr>
              <a:t>拣选 </a:t>
            </a:r>
            <a:br>
              <a:rPr lang="en-US" sz="4000" b="1" dirty="0">
                <a:effectLst>
                  <a:glow rad="127000">
                    <a:schemeClr val="tx1"/>
                  </a:glow>
                </a:effectLst>
                <a:latin typeface="Microsoft YaHei UI" panose="020B0503020204020204" pitchFamily="34" charset="-122"/>
                <a:ea typeface="Microsoft YaHei UI" panose="020B0503020204020204" pitchFamily="34" charset="-122"/>
              </a:rPr>
            </a:br>
            <a:r>
              <a:rPr lang="zh-CN" altLang="en-US" sz="4000" b="1" dirty="0">
                <a:effectLst>
                  <a:glow rad="127000">
                    <a:schemeClr val="tx1"/>
                  </a:glow>
                </a:effectLst>
                <a:latin typeface="Microsoft YaHei UI" panose="020B0503020204020204" pitchFamily="34" charset="-122"/>
                <a:ea typeface="Microsoft YaHei UI" panose="020B0503020204020204" pitchFamily="34" charset="-122"/>
              </a:rPr>
              <a:t>与完全地装备了你</a:t>
            </a:r>
            <a:r>
              <a:rPr lang="en-US" sz="4000" b="1" dirty="0">
                <a:effectLst>
                  <a:glow rad="127000">
                    <a:schemeClr val="tx1"/>
                  </a:glow>
                </a:effectLst>
                <a:latin typeface="Microsoft YaHei UI" panose="020B0503020204020204" pitchFamily="34" charset="-122"/>
                <a:ea typeface="Microsoft YaHei UI" panose="020B0503020204020204" pitchFamily="34" charset="-122"/>
              </a:rPr>
              <a:t> </a:t>
            </a:r>
            <a:br>
              <a:rPr lang="en-US" sz="4000" b="1" dirty="0">
                <a:effectLst>
                  <a:glow rad="127000">
                    <a:schemeClr val="tx1"/>
                  </a:glow>
                </a:effectLst>
                <a:latin typeface="Microsoft YaHei UI" panose="020B0503020204020204" pitchFamily="34" charset="-122"/>
                <a:ea typeface="Microsoft YaHei UI" panose="020B0503020204020204" pitchFamily="34" charset="-122"/>
              </a:rPr>
            </a:br>
            <a:r>
              <a:rPr lang="en-US" sz="4000" b="1" dirty="0">
                <a:effectLst>
                  <a:glow rad="127000">
                    <a:schemeClr val="tx1"/>
                  </a:glow>
                </a:effectLst>
                <a:latin typeface="Microsoft YaHei UI" panose="020B0503020204020204" pitchFamily="34" charset="-122"/>
                <a:ea typeface="Microsoft YaHei UI" panose="020B0503020204020204" pitchFamily="34" charset="-122"/>
              </a:rPr>
              <a:t>(</a:t>
            </a:r>
            <a:r>
              <a:rPr lang="zh-CN" altLang="en-US" sz="4000" b="1" dirty="0">
                <a:solidFill>
                  <a:srgbClr val="FFFFFF"/>
                </a:solidFill>
                <a:effectLst>
                  <a:glow rad="127000">
                    <a:srgbClr val="000000"/>
                  </a:glow>
                </a:effectLst>
                <a:latin typeface="Microsoft YaHei UI" panose="020B0503020204020204" pitchFamily="34" charset="-122"/>
                <a:ea typeface="Microsoft YaHei UI" panose="020B0503020204020204" pitchFamily="34" charset="-122"/>
                <a:cs typeface="ＭＳ Ｐゴシック" charset="0"/>
              </a:rPr>
              <a:t>第一章</a:t>
            </a:r>
            <a:r>
              <a:rPr lang="en-US" sz="4000" b="1" dirty="0">
                <a:effectLst>
                  <a:glow rad="127000">
                    <a:schemeClr val="tx1"/>
                  </a:glow>
                </a:effectLst>
                <a:latin typeface="Microsoft YaHei UI" panose="020B0503020204020204" pitchFamily="34" charset="-122"/>
                <a:ea typeface="Microsoft YaHei UI" panose="020B0503020204020204" pitchFamily="34" charset="-122"/>
              </a:rPr>
              <a:t>)</a:t>
            </a:r>
            <a:r>
              <a:rPr lang="zh-CN" altLang="en-US" sz="4000" b="1" dirty="0">
                <a:effectLst>
                  <a:glow rad="127000">
                    <a:schemeClr val="tx1"/>
                  </a:glow>
                </a:effectLst>
                <a:latin typeface="Microsoft YaHei UI" panose="020B0503020204020204" pitchFamily="34" charset="-122"/>
                <a:ea typeface="Microsoft YaHei UI" panose="020B0503020204020204" pitchFamily="34" charset="-122"/>
              </a:rPr>
              <a:t>。</a:t>
            </a:r>
            <a:endParaRPr lang="en-US" sz="4000" b="1" dirty="0">
              <a:effectLst>
                <a:glow rad="127000">
                  <a:schemeClr val="tx1"/>
                </a:glow>
              </a:effectLst>
              <a:latin typeface="Microsoft YaHei UI" panose="020B0503020204020204" pitchFamily="34" charset="-122"/>
              <a:ea typeface="Microsoft YaHei UI" panose="020B0503020204020204" pitchFamily="34" charset="-122"/>
            </a:endParaRPr>
          </a:p>
        </p:txBody>
      </p:sp>
      <p:sp>
        <p:nvSpPr>
          <p:cNvPr id="4" name="Rectangle 2">
            <a:extLst>
              <a:ext uri="{FF2B5EF4-FFF2-40B4-BE49-F238E27FC236}">
                <a16:creationId xmlns:a16="http://schemas.microsoft.com/office/drawing/2014/main" id="{2D71B3AB-874F-454B-8DEF-1A66A4C141CE}"/>
              </a:ext>
            </a:extLst>
          </p:cNvPr>
          <p:cNvSpPr txBox="1">
            <a:spLocks noChangeArrowheads="1"/>
          </p:cNvSpPr>
          <p:nvPr/>
        </p:nvSpPr>
        <p:spPr bwMode="auto">
          <a:xfrm>
            <a:off x="-44605" y="2296755"/>
            <a:ext cx="6588224" cy="19390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defPPr>
              <a:defRPr lang="en-US"/>
            </a:defPPr>
            <a:lvl1pPr marL="762000" indent="-762000" eaLnBrk="0" hangingPunct="0">
              <a:defRPr sz="4000" b="1" kern="0">
                <a:solidFill>
                  <a:schemeClr val="bg1"/>
                </a:solidFill>
                <a:effectLst>
                  <a:glow rad="127000">
                    <a:schemeClr val="tx1"/>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762000" marR="0" lvl="0" indent="-76200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mn-cs"/>
              </a:rPr>
              <a:t>II.	</a:t>
            </a:r>
            <a:r>
              <a:rPr kumimoji="0" lang="zh-CN" altLang="en-US" sz="40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mn-cs"/>
              </a:rPr>
              <a:t>在遇见之前知道什么是</a:t>
            </a:r>
            <a:r>
              <a:rPr kumimoji="0" lang="en-US" sz="40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mn-cs"/>
              </a:rPr>
              <a:t> </a:t>
            </a:r>
            <a:r>
              <a:rPr kumimoji="0" lang="zh-CN" altLang="en-US" sz="4000" b="1" i="0" u="none" strike="noStrike" kern="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cs typeface="+mn-cs"/>
              </a:rPr>
              <a:t>假 </a:t>
            </a:r>
            <a:r>
              <a:rPr kumimoji="0" lang="zh-CN" altLang="en-US" sz="40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mn-cs"/>
              </a:rPr>
              <a:t>老师 </a:t>
            </a:r>
            <a:r>
              <a:rPr kumimoji="0" lang="en-US" sz="40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mn-cs"/>
              </a:rPr>
              <a:t>(</a:t>
            </a:r>
            <a:r>
              <a:rPr kumimoji="0" lang="zh-CN" altLang="en-US" sz="40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第二章</a:t>
            </a:r>
            <a:r>
              <a:rPr kumimoji="0" lang="en-US" sz="40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mn-cs"/>
              </a:rPr>
              <a:t>)</a:t>
            </a:r>
            <a:r>
              <a:rPr kumimoji="0" lang="zh-CN" altLang="en-US" sz="40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mn-cs"/>
              </a:rPr>
              <a:t>。</a:t>
            </a:r>
            <a:endParaRPr kumimoji="0" lang="en-US" sz="40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mn-cs"/>
            </a:endParaRPr>
          </a:p>
        </p:txBody>
      </p:sp>
      <p:sp>
        <p:nvSpPr>
          <p:cNvPr id="8" name="Rectangle 2">
            <a:extLst>
              <a:ext uri="{FF2B5EF4-FFF2-40B4-BE49-F238E27FC236}">
                <a16:creationId xmlns:a16="http://schemas.microsoft.com/office/drawing/2014/main" id="{17E4D883-3878-9B44-A895-CFAF7D0CB23F}"/>
              </a:ext>
            </a:extLst>
          </p:cNvPr>
          <p:cNvSpPr txBox="1">
            <a:spLocks noChangeArrowheads="1"/>
          </p:cNvSpPr>
          <p:nvPr/>
        </p:nvSpPr>
        <p:spPr bwMode="auto">
          <a:xfrm>
            <a:off x="5449946" y="-740971"/>
            <a:ext cx="4176464" cy="245894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SG" altLang="en-US" sz="5400" b="1" i="1"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彼得后书</a:t>
            </a:r>
          </a:p>
        </p:txBody>
      </p:sp>
    </p:spTree>
    <p:extLst>
      <p:ext uri="{BB962C8B-B14F-4D97-AF65-F5344CB8AC3E}">
        <p14:creationId xmlns:p14="http://schemas.microsoft.com/office/powerpoint/2010/main" val="346348966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p:cTn id="11" dur="1000" fill="hold"/>
                                        <p:tgtEl>
                                          <p:spTgt spid="8"/>
                                        </p:tgtEl>
                                        <p:attrNameLst>
                                          <p:attrName>ppt_w</p:attrName>
                                        </p:attrNameLst>
                                      </p:cBhvr>
                                      <p:tavLst>
                                        <p:tav tm="0">
                                          <p:val>
                                            <p:fltVal val="0"/>
                                          </p:val>
                                        </p:tav>
                                        <p:tav tm="100000">
                                          <p:val>
                                            <p:strVal val="#ppt_w"/>
                                          </p:val>
                                        </p:tav>
                                      </p:tavLst>
                                    </p:anim>
                                    <p:anim calcmode="lin" valueType="num">
                                      <p:cBhvr>
                                        <p:cTn id="12" dur="1000" fill="hold"/>
                                        <p:tgtEl>
                                          <p:spTgt spid="8"/>
                                        </p:tgtEl>
                                        <p:attrNameLst>
                                          <p:attrName>ppt_h</p:attrName>
                                        </p:attrNameLst>
                                      </p:cBhvr>
                                      <p:tavLst>
                                        <p:tav tm="0">
                                          <p:val>
                                            <p:fltVal val="0"/>
                                          </p:val>
                                        </p:tav>
                                        <p:tav tm="100000">
                                          <p:val>
                                            <p:strVal val="#ppt_h"/>
                                          </p:val>
                                        </p:tav>
                                      </p:tavLst>
                                    </p:anim>
                                    <p:anim calcmode="lin" valueType="num">
                                      <p:cBhvr>
                                        <p:cTn id="13" dur="1000" fill="hold"/>
                                        <p:tgtEl>
                                          <p:spTgt spid="8"/>
                                        </p:tgtEl>
                                        <p:attrNameLst>
                                          <p:attrName>style.rotation</p:attrName>
                                        </p:attrNameLst>
                                      </p:cBhvr>
                                      <p:tavLst>
                                        <p:tav tm="0">
                                          <p:val>
                                            <p:fltVal val="90"/>
                                          </p:val>
                                        </p:tav>
                                        <p:tav tm="100000">
                                          <p:val>
                                            <p:fltVal val="0"/>
                                          </p:val>
                                        </p:tav>
                                      </p:tavLst>
                                    </p:anim>
                                    <p:animEffect transition="in" filter="fade">
                                      <p:cBhvr>
                                        <p:cTn id="14"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2"/>
          <p:cNvSpPr>
            <a:spLocks noGrp="1" noChangeArrowheads="1"/>
          </p:cNvSpPr>
          <p:nvPr>
            <p:ph type="title" idx="4294967295"/>
          </p:nvPr>
        </p:nvSpPr>
        <p:spPr/>
        <p:txBody>
          <a:bodyPr/>
          <a:lstStyle/>
          <a:p>
            <a:pPr eaLnBrk="1" hangingPunct="1"/>
            <a:r>
              <a:rPr lang="en-US" altLang="en-US">
                <a:latin typeface="Microsoft YaHei UI" panose="020B0503020204020204" pitchFamily="34" charset="-122"/>
                <a:ea typeface="Microsoft YaHei UI" panose="020B0503020204020204" pitchFamily="34" charset="-122"/>
              </a:rPr>
              <a:t>Summary Chart</a:t>
            </a:r>
          </a:p>
        </p:txBody>
      </p:sp>
      <p:sp>
        <p:nvSpPr>
          <p:cNvPr id="211971" name="Rectangle 3"/>
          <p:cNvSpPr>
            <a:spLocks noChangeArrowheads="1"/>
          </p:cNvSpPr>
          <p:nvPr/>
        </p:nvSpPr>
        <p:spPr bwMode="auto">
          <a:xfrm>
            <a:off x="-161839" y="609600"/>
            <a:ext cx="9372600" cy="6248400"/>
          </a:xfrm>
          <a:prstGeom prst="rect">
            <a:avLst/>
          </a:prstGeom>
          <a:solidFill>
            <a:srgbClr val="CCFFFF"/>
          </a:solidFill>
          <a:ln w="9525">
            <a:solidFill>
              <a:srgbClr val="B2B2B2"/>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Microsoft YaHei UI" panose="020B0503020204020204" pitchFamily="34" charset="-122"/>
              <a:ea typeface="Microsoft YaHei UI" panose="020B0503020204020204" pitchFamily="34" charset="-122"/>
              <a:cs typeface="+mn-cs"/>
            </a:endParaRPr>
          </a:p>
        </p:txBody>
      </p:sp>
      <p:grpSp>
        <p:nvGrpSpPr>
          <p:cNvPr id="211972" name="Group 4"/>
          <p:cNvGrpSpPr>
            <a:grpSpLocks/>
          </p:cNvGrpSpPr>
          <p:nvPr/>
        </p:nvGrpSpPr>
        <p:grpSpPr bwMode="auto">
          <a:xfrm>
            <a:off x="-152400" y="0"/>
            <a:ext cx="9372600" cy="6858000"/>
            <a:chOff x="864" y="667"/>
            <a:chExt cx="2979" cy="3216"/>
          </a:xfrm>
        </p:grpSpPr>
        <p:grpSp>
          <p:nvGrpSpPr>
            <p:cNvPr id="211977" name="Group 5"/>
            <p:cNvGrpSpPr>
              <a:grpSpLocks/>
            </p:cNvGrpSpPr>
            <p:nvPr/>
          </p:nvGrpSpPr>
          <p:grpSpPr bwMode="auto">
            <a:xfrm>
              <a:off x="864" y="667"/>
              <a:ext cx="2979" cy="351"/>
              <a:chOff x="0" y="0"/>
              <a:chExt cx="4477" cy="653"/>
            </a:xfrm>
          </p:grpSpPr>
          <p:sp>
            <p:nvSpPr>
              <p:cNvPr id="212059" name="Rectangle 6"/>
              <p:cNvSpPr>
                <a:spLocks noChangeArrowheads="1"/>
              </p:cNvSpPr>
              <p:nvPr/>
            </p:nvSpPr>
            <p:spPr bwMode="auto">
              <a:xfrm>
                <a:off x="32" y="0"/>
                <a:ext cx="4413" cy="653"/>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28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mn-cs"/>
                  </a:rPr>
                  <a:t>以知识抵挡假教诲</a:t>
                </a:r>
              </a:p>
            </p:txBody>
          </p:sp>
          <p:sp>
            <p:nvSpPr>
              <p:cNvPr id="212060" name="Rectangle 7"/>
              <p:cNvSpPr>
                <a:spLocks noChangeArrowheads="1"/>
              </p:cNvSpPr>
              <p:nvPr/>
            </p:nvSpPr>
            <p:spPr bwMode="auto">
              <a:xfrm>
                <a:off x="0" y="0"/>
                <a:ext cx="4477" cy="65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11978" name="Group 8"/>
            <p:cNvGrpSpPr>
              <a:grpSpLocks/>
            </p:cNvGrpSpPr>
            <p:nvPr/>
          </p:nvGrpSpPr>
          <p:grpSpPr bwMode="auto">
            <a:xfrm>
              <a:off x="864" y="1018"/>
              <a:ext cx="951" cy="331"/>
              <a:chOff x="0" y="653"/>
              <a:chExt cx="1429" cy="615"/>
            </a:xfrm>
          </p:grpSpPr>
          <p:sp>
            <p:nvSpPr>
              <p:cNvPr id="212057" name="Rectangle 9"/>
              <p:cNvSpPr>
                <a:spLocks noChangeArrowheads="1"/>
              </p:cNvSpPr>
              <p:nvPr/>
            </p:nvSpPr>
            <p:spPr bwMode="auto">
              <a:xfrm>
                <a:off x="32" y="653"/>
                <a:ext cx="1365"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神的拣选  </a:t>
                </a:r>
              </a:p>
            </p:txBody>
          </p:sp>
          <p:sp>
            <p:nvSpPr>
              <p:cNvPr id="212058" name="Rectangle 10"/>
              <p:cNvSpPr>
                <a:spLocks noChangeArrowheads="1"/>
              </p:cNvSpPr>
              <p:nvPr/>
            </p:nvSpPr>
            <p:spPr bwMode="auto">
              <a:xfrm>
                <a:off x="0" y="653"/>
                <a:ext cx="1429" cy="615"/>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11979" name="Group 11"/>
            <p:cNvGrpSpPr>
              <a:grpSpLocks/>
            </p:cNvGrpSpPr>
            <p:nvPr/>
          </p:nvGrpSpPr>
          <p:grpSpPr bwMode="auto">
            <a:xfrm>
              <a:off x="1815" y="1018"/>
              <a:ext cx="840" cy="331"/>
              <a:chOff x="1429" y="653"/>
              <a:chExt cx="1263" cy="615"/>
            </a:xfrm>
          </p:grpSpPr>
          <p:sp>
            <p:nvSpPr>
              <p:cNvPr id="212055" name="Rectangle 12"/>
              <p:cNvSpPr>
                <a:spLocks noChangeArrowheads="1"/>
              </p:cNvSpPr>
              <p:nvPr/>
            </p:nvSpPr>
            <p:spPr bwMode="auto">
              <a:xfrm>
                <a:off x="1461" y="653"/>
                <a:ext cx="1199"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 </a:t>
                </a:r>
                <a:r>
                  <a:rPr kumimoji="0" lang="zh-CN" altLang="en-US"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将来的背道</a:t>
                </a:r>
                <a:endParaRPr kumimoji="0" lang="en-US" altLang="zh-CN"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212056" name="Rectangle 13"/>
              <p:cNvSpPr>
                <a:spLocks noChangeArrowheads="1"/>
              </p:cNvSpPr>
              <p:nvPr/>
            </p:nvSpPr>
            <p:spPr bwMode="auto">
              <a:xfrm>
                <a:off x="1429" y="653"/>
                <a:ext cx="1263" cy="615"/>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11980" name="Group 14"/>
            <p:cNvGrpSpPr>
              <a:grpSpLocks/>
            </p:cNvGrpSpPr>
            <p:nvPr/>
          </p:nvGrpSpPr>
          <p:grpSpPr bwMode="auto">
            <a:xfrm>
              <a:off x="2655" y="1018"/>
              <a:ext cx="1188" cy="331"/>
              <a:chOff x="2692" y="653"/>
              <a:chExt cx="1785" cy="615"/>
            </a:xfrm>
          </p:grpSpPr>
          <p:sp>
            <p:nvSpPr>
              <p:cNvPr id="212053" name="Rectangle 15"/>
              <p:cNvSpPr>
                <a:spLocks noChangeArrowheads="1"/>
              </p:cNvSpPr>
              <p:nvPr/>
            </p:nvSpPr>
            <p:spPr bwMode="auto">
              <a:xfrm>
                <a:off x="2724" y="653"/>
                <a:ext cx="1721"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主的再来</a:t>
                </a:r>
                <a:endParaRPr kumimoji="0" lang="en-US" altLang="zh-CN"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212054" name="Rectangle 16"/>
              <p:cNvSpPr>
                <a:spLocks noChangeArrowheads="1"/>
              </p:cNvSpPr>
              <p:nvPr/>
            </p:nvSpPr>
            <p:spPr bwMode="auto">
              <a:xfrm>
                <a:off x="2692" y="653"/>
                <a:ext cx="1785" cy="615"/>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11981" name="Group 17"/>
            <p:cNvGrpSpPr>
              <a:grpSpLocks/>
            </p:cNvGrpSpPr>
            <p:nvPr/>
          </p:nvGrpSpPr>
          <p:grpSpPr bwMode="auto">
            <a:xfrm>
              <a:off x="864" y="1349"/>
              <a:ext cx="951" cy="330"/>
              <a:chOff x="0" y="1268"/>
              <a:chExt cx="1429" cy="615"/>
            </a:xfrm>
          </p:grpSpPr>
          <p:sp>
            <p:nvSpPr>
              <p:cNvPr id="212051" name="Rectangle 18"/>
              <p:cNvSpPr>
                <a:spLocks noChangeArrowheads="1"/>
              </p:cNvSpPr>
              <p:nvPr/>
            </p:nvSpPr>
            <p:spPr bwMode="auto">
              <a:xfrm>
                <a:off x="32" y="1268"/>
                <a:ext cx="1365"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 </a:t>
                </a:r>
                <a:r>
                  <a:rPr kumimoji="0" lang="zh-CN" altLang="en-US"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第一章</a:t>
                </a:r>
              </a:p>
            </p:txBody>
          </p:sp>
          <p:sp>
            <p:nvSpPr>
              <p:cNvPr id="212052" name="Rectangle 19"/>
              <p:cNvSpPr>
                <a:spLocks noChangeArrowheads="1"/>
              </p:cNvSpPr>
              <p:nvPr/>
            </p:nvSpPr>
            <p:spPr bwMode="auto">
              <a:xfrm>
                <a:off x="0" y="1268"/>
                <a:ext cx="1429" cy="615"/>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11982" name="Group 20"/>
            <p:cNvGrpSpPr>
              <a:grpSpLocks/>
            </p:cNvGrpSpPr>
            <p:nvPr/>
          </p:nvGrpSpPr>
          <p:grpSpPr bwMode="auto">
            <a:xfrm>
              <a:off x="1815" y="1349"/>
              <a:ext cx="840" cy="330"/>
              <a:chOff x="1429" y="1268"/>
              <a:chExt cx="1263" cy="615"/>
            </a:xfrm>
          </p:grpSpPr>
          <p:sp>
            <p:nvSpPr>
              <p:cNvPr id="212049" name="Rectangle 21"/>
              <p:cNvSpPr>
                <a:spLocks noChangeArrowheads="1"/>
              </p:cNvSpPr>
              <p:nvPr/>
            </p:nvSpPr>
            <p:spPr bwMode="auto">
              <a:xfrm>
                <a:off x="1461" y="1268"/>
                <a:ext cx="1199"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第二章</a:t>
                </a:r>
                <a:endParaRPr kumimoji="0" lang="en-US" altLang="zh-CN" sz="2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212050" name="Rectangle 22"/>
              <p:cNvSpPr>
                <a:spLocks noChangeArrowheads="1"/>
              </p:cNvSpPr>
              <p:nvPr/>
            </p:nvSpPr>
            <p:spPr bwMode="auto">
              <a:xfrm>
                <a:off x="1429" y="1268"/>
                <a:ext cx="1263" cy="615"/>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11983" name="Group 23"/>
            <p:cNvGrpSpPr>
              <a:grpSpLocks/>
            </p:cNvGrpSpPr>
            <p:nvPr/>
          </p:nvGrpSpPr>
          <p:grpSpPr bwMode="auto">
            <a:xfrm>
              <a:off x="2655" y="1349"/>
              <a:ext cx="1188" cy="330"/>
              <a:chOff x="2692" y="1268"/>
              <a:chExt cx="1785" cy="615"/>
            </a:xfrm>
          </p:grpSpPr>
          <p:sp>
            <p:nvSpPr>
              <p:cNvPr id="212047" name="Rectangle 24"/>
              <p:cNvSpPr>
                <a:spLocks noChangeArrowheads="1"/>
              </p:cNvSpPr>
              <p:nvPr/>
            </p:nvSpPr>
            <p:spPr bwMode="auto">
              <a:xfrm>
                <a:off x="2724" y="1268"/>
                <a:ext cx="1721"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第三章</a:t>
                </a:r>
                <a:endParaRPr kumimoji="0" lang="en-US" altLang="zh-CN" sz="2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212048" name="Rectangle 25"/>
              <p:cNvSpPr>
                <a:spLocks noChangeArrowheads="1"/>
              </p:cNvSpPr>
              <p:nvPr/>
            </p:nvSpPr>
            <p:spPr bwMode="auto">
              <a:xfrm>
                <a:off x="2692" y="1268"/>
                <a:ext cx="1785" cy="615"/>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11984" name="Group 26"/>
            <p:cNvGrpSpPr>
              <a:grpSpLocks/>
            </p:cNvGrpSpPr>
            <p:nvPr/>
          </p:nvGrpSpPr>
          <p:grpSpPr bwMode="auto">
            <a:xfrm>
              <a:off x="864" y="1679"/>
              <a:ext cx="303" cy="494"/>
              <a:chOff x="0" y="1883"/>
              <a:chExt cx="456" cy="919"/>
            </a:xfrm>
          </p:grpSpPr>
          <p:sp>
            <p:nvSpPr>
              <p:cNvPr id="212045" name="Rectangle 27"/>
              <p:cNvSpPr>
                <a:spLocks noChangeArrowheads="1"/>
              </p:cNvSpPr>
              <p:nvPr/>
            </p:nvSpPr>
            <p:spPr bwMode="auto">
              <a:xfrm>
                <a:off x="32" y="1883"/>
                <a:ext cx="392" cy="9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问候</a:t>
                </a:r>
              </a:p>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1:1-2</a:t>
                </a:r>
              </a:p>
            </p:txBody>
          </p:sp>
          <p:sp>
            <p:nvSpPr>
              <p:cNvPr id="212046" name="Rectangle 28"/>
              <p:cNvSpPr>
                <a:spLocks noChangeArrowheads="1"/>
              </p:cNvSpPr>
              <p:nvPr/>
            </p:nvSpPr>
            <p:spPr bwMode="auto">
              <a:xfrm>
                <a:off x="0" y="1883"/>
                <a:ext cx="456" cy="919"/>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11985" name="Group 29"/>
            <p:cNvGrpSpPr>
              <a:grpSpLocks/>
            </p:cNvGrpSpPr>
            <p:nvPr/>
          </p:nvGrpSpPr>
          <p:grpSpPr bwMode="auto">
            <a:xfrm>
              <a:off x="1167" y="1679"/>
              <a:ext cx="283" cy="494"/>
              <a:chOff x="456" y="1883"/>
              <a:chExt cx="424" cy="919"/>
            </a:xfrm>
          </p:grpSpPr>
          <p:sp>
            <p:nvSpPr>
              <p:cNvPr id="212043" name="Rectangle 30"/>
              <p:cNvSpPr>
                <a:spLocks noChangeArrowheads="1"/>
              </p:cNvSpPr>
              <p:nvPr/>
            </p:nvSpPr>
            <p:spPr bwMode="auto">
              <a:xfrm>
                <a:off x="488" y="1883"/>
                <a:ext cx="360" cy="9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供应一切所需</a:t>
                </a:r>
              </a:p>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1:3-11</a:t>
                </a:r>
              </a:p>
            </p:txBody>
          </p:sp>
          <p:sp>
            <p:nvSpPr>
              <p:cNvPr id="212044" name="Rectangle 31"/>
              <p:cNvSpPr>
                <a:spLocks noChangeArrowheads="1"/>
              </p:cNvSpPr>
              <p:nvPr/>
            </p:nvSpPr>
            <p:spPr bwMode="auto">
              <a:xfrm>
                <a:off x="456" y="1883"/>
                <a:ext cx="424" cy="919"/>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11986" name="Group 32"/>
            <p:cNvGrpSpPr>
              <a:grpSpLocks/>
            </p:cNvGrpSpPr>
            <p:nvPr/>
          </p:nvGrpSpPr>
          <p:grpSpPr bwMode="auto">
            <a:xfrm>
              <a:off x="1450" y="1679"/>
              <a:ext cx="365" cy="494"/>
              <a:chOff x="880" y="1883"/>
              <a:chExt cx="549" cy="919"/>
            </a:xfrm>
          </p:grpSpPr>
          <p:sp>
            <p:nvSpPr>
              <p:cNvPr id="212041" name="Rectangle 33"/>
              <p:cNvSpPr>
                <a:spLocks noChangeArrowheads="1"/>
              </p:cNvSpPr>
              <p:nvPr/>
            </p:nvSpPr>
            <p:spPr bwMode="auto">
              <a:xfrm>
                <a:off x="912" y="1883"/>
                <a:ext cx="485" cy="9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 </a:t>
                </a:r>
                <a:r>
                  <a:rPr kumimoji="0" lang="zh-CN" altLang="en-US" sz="16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知识的根基</a:t>
                </a:r>
              </a:p>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1:12-21</a:t>
                </a:r>
              </a:p>
            </p:txBody>
          </p:sp>
          <p:sp>
            <p:nvSpPr>
              <p:cNvPr id="212042" name="Rectangle 34"/>
              <p:cNvSpPr>
                <a:spLocks noChangeArrowheads="1"/>
              </p:cNvSpPr>
              <p:nvPr/>
            </p:nvSpPr>
            <p:spPr bwMode="auto">
              <a:xfrm>
                <a:off x="880" y="1883"/>
                <a:ext cx="549" cy="919"/>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11987" name="Group 35"/>
            <p:cNvGrpSpPr>
              <a:grpSpLocks/>
            </p:cNvGrpSpPr>
            <p:nvPr/>
          </p:nvGrpSpPr>
          <p:grpSpPr bwMode="auto">
            <a:xfrm>
              <a:off x="1815" y="1679"/>
              <a:ext cx="291" cy="494"/>
              <a:chOff x="1429" y="1883"/>
              <a:chExt cx="437" cy="919"/>
            </a:xfrm>
          </p:grpSpPr>
          <p:sp>
            <p:nvSpPr>
              <p:cNvPr id="212039" name="Rectangle 36"/>
              <p:cNvSpPr>
                <a:spLocks noChangeArrowheads="1"/>
              </p:cNvSpPr>
              <p:nvPr/>
            </p:nvSpPr>
            <p:spPr bwMode="auto">
              <a:xfrm>
                <a:off x="1461" y="1883"/>
                <a:ext cx="373" cy="9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 </a:t>
                </a:r>
                <a:r>
                  <a:rPr kumimoji="0" lang="zh-CN" altLang="en-US" sz="16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假师傅的到来</a:t>
                </a:r>
              </a:p>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altLang="zh-CN" sz="16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2:1-3a</a:t>
                </a:r>
              </a:p>
            </p:txBody>
          </p:sp>
          <p:sp>
            <p:nvSpPr>
              <p:cNvPr id="212040" name="Rectangle 37"/>
              <p:cNvSpPr>
                <a:spLocks noChangeArrowheads="1"/>
              </p:cNvSpPr>
              <p:nvPr/>
            </p:nvSpPr>
            <p:spPr bwMode="auto">
              <a:xfrm>
                <a:off x="1429" y="1883"/>
                <a:ext cx="437" cy="919"/>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11988" name="Group 38"/>
            <p:cNvGrpSpPr>
              <a:grpSpLocks/>
            </p:cNvGrpSpPr>
            <p:nvPr/>
          </p:nvGrpSpPr>
          <p:grpSpPr bwMode="auto">
            <a:xfrm>
              <a:off x="2106" y="1679"/>
              <a:ext cx="238" cy="494"/>
              <a:chOff x="1866" y="1883"/>
              <a:chExt cx="358" cy="919"/>
            </a:xfrm>
          </p:grpSpPr>
          <p:sp>
            <p:nvSpPr>
              <p:cNvPr id="212037" name="Rectangle 39"/>
              <p:cNvSpPr>
                <a:spLocks noChangeArrowheads="1"/>
              </p:cNvSpPr>
              <p:nvPr/>
            </p:nvSpPr>
            <p:spPr bwMode="auto">
              <a:xfrm>
                <a:off x="1898" y="1883"/>
                <a:ext cx="294" cy="9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16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入地狱的结局</a:t>
                </a:r>
                <a:r>
                  <a:rPr kumimoji="0" lang="en-US" altLang="zh-CN" sz="16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2:3b-10a</a:t>
                </a:r>
              </a:p>
            </p:txBody>
          </p:sp>
          <p:sp>
            <p:nvSpPr>
              <p:cNvPr id="212038" name="Rectangle 40"/>
              <p:cNvSpPr>
                <a:spLocks noChangeArrowheads="1"/>
              </p:cNvSpPr>
              <p:nvPr/>
            </p:nvSpPr>
            <p:spPr bwMode="auto">
              <a:xfrm>
                <a:off x="1866" y="1883"/>
                <a:ext cx="358" cy="919"/>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11989" name="Group 41"/>
            <p:cNvGrpSpPr>
              <a:grpSpLocks/>
            </p:cNvGrpSpPr>
            <p:nvPr/>
          </p:nvGrpSpPr>
          <p:grpSpPr bwMode="auto">
            <a:xfrm>
              <a:off x="2344" y="1679"/>
              <a:ext cx="311" cy="494"/>
              <a:chOff x="2224" y="1883"/>
              <a:chExt cx="468" cy="919"/>
            </a:xfrm>
          </p:grpSpPr>
          <p:sp>
            <p:nvSpPr>
              <p:cNvPr id="212035" name="Rectangle 42"/>
              <p:cNvSpPr>
                <a:spLocks noChangeArrowheads="1"/>
              </p:cNvSpPr>
              <p:nvPr/>
            </p:nvSpPr>
            <p:spPr bwMode="auto">
              <a:xfrm>
                <a:off x="2256" y="1883"/>
                <a:ext cx="404" cy="9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 </a:t>
                </a:r>
                <a:r>
                  <a:rPr kumimoji="0" lang="zh-CN" altLang="en-US" sz="16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描述特征</a:t>
                </a:r>
              </a:p>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altLang="zh-CN" sz="16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2:10b-22</a:t>
                </a:r>
              </a:p>
            </p:txBody>
          </p:sp>
          <p:sp>
            <p:nvSpPr>
              <p:cNvPr id="212036" name="Rectangle 43"/>
              <p:cNvSpPr>
                <a:spLocks noChangeArrowheads="1"/>
              </p:cNvSpPr>
              <p:nvPr/>
            </p:nvSpPr>
            <p:spPr bwMode="auto">
              <a:xfrm>
                <a:off x="2224" y="1883"/>
                <a:ext cx="468" cy="919"/>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11990" name="Group 44"/>
            <p:cNvGrpSpPr>
              <a:grpSpLocks/>
            </p:cNvGrpSpPr>
            <p:nvPr/>
          </p:nvGrpSpPr>
          <p:grpSpPr bwMode="auto">
            <a:xfrm>
              <a:off x="2655" y="1679"/>
              <a:ext cx="294" cy="494"/>
              <a:chOff x="2692" y="1883"/>
              <a:chExt cx="489" cy="919"/>
            </a:xfrm>
          </p:grpSpPr>
          <p:sp>
            <p:nvSpPr>
              <p:cNvPr id="212033" name="Rectangle 45"/>
              <p:cNvSpPr>
                <a:spLocks noChangeArrowheads="1"/>
              </p:cNvSpPr>
              <p:nvPr/>
            </p:nvSpPr>
            <p:spPr bwMode="auto">
              <a:xfrm>
                <a:off x="2724" y="1883"/>
                <a:ext cx="425" cy="9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好讥诮的人在被提前出现</a:t>
                </a:r>
                <a:r>
                  <a:rPr kumimoji="0" lang="en-US" altLang="zh-CN" sz="14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3:1-4</a:t>
                </a:r>
              </a:p>
            </p:txBody>
          </p:sp>
          <p:sp>
            <p:nvSpPr>
              <p:cNvPr id="212034" name="Rectangle 46"/>
              <p:cNvSpPr>
                <a:spLocks noChangeArrowheads="1"/>
              </p:cNvSpPr>
              <p:nvPr/>
            </p:nvSpPr>
            <p:spPr bwMode="auto">
              <a:xfrm>
                <a:off x="2692" y="1883"/>
                <a:ext cx="489" cy="9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a:solidFill>
                      <a:srgbClr val="000000"/>
                    </a:solidFill>
                    <a:miter lim="800000"/>
                    <a:headEnd/>
                    <a:tailEnd/>
                  </a14:hiddenLine>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11991" name="Group 47"/>
            <p:cNvGrpSpPr>
              <a:grpSpLocks/>
            </p:cNvGrpSpPr>
            <p:nvPr/>
          </p:nvGrpSpPr>
          <p:grpSpPr bwMode="auto">
            <a:xfrm>
              <a:off x="2953" y="1675"/>
              <a:ext cx="294" cy="494"/>
              <a:chOff x="3181" y="1883"/>
              <a:chExt cx="499" cy="919"/>
            </a:xfrm>
          </p:grpSpPr>
          <p:sp>
            <p:nvSpPr>
              <p:cNvPr id="212031" name="Rectangle 48"/>
              <p:cNvSpPr>
                <a:spLocks noChangeArrowheads="1"/>
              </p:cNvSpPr>
              <p:nvPr/>
            </p:nvSpPr>
            <p:spPr bwMode="auto">
              <a:xfrm>
                <a:off x="3213" y="1883"/>
                <a:ext cx="435" cy="9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 </a:t>
                </a:r>
                <a:r>
                  <a:rPr kumimoji="0" lang="zh-CN" altLang="en-US" sz="16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天地被销化</a:t>
                </a:r>
              </a:p>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altLang="zh-CN" sz="16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3:5-13</a:t>
                </a:r>
              </a:p>
            </p:txBody>
          </p:sp>
          <p:sp>
            <p:nvSpPr>
              <p:cNvPr id="212032" name="Rectangle 49"/>
              <p:cNvSpPr>
                <a:spLocks noChangeArrowheads="1"/>
              </p:cNvSpPr>
              <p:nvPr/>
            </p:nvSpPr>
            <p:spPr bwMode="auto">
              <a:xfrm>
                <a:off x="3181" y="1883"/>
                <a:ext cx="499" cy="9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a:solidFill>
                      <a:srgbClr val="000000"/>
                    </a:solidFill>
                    <a:miter lim="800000"/>
                    <a:headEnd/>
                    <a:tailEnd/>
                  </a14:hiddenLine>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11992" name="Group 50"/>
            <p:cNvGrpSpPr>
              <a:grpSpLocks/>
            </p:cNvGrpSpPr>
            <p:nvPr/>
          </p:nvGrpSpPr>
          <p:grpSpPr bwMode="auto">
            <a:xfrm>
              <a:off x="3253" y="1675"/>
              <a:ext cx="299" cy="494"/>
              <a:chOff x="3680" y="1883"/>
              <a:chExt cx="582" cy="919"/>
            </a:xfrm>
          </p:grpSpPr>
          <p:sp>
            <p:nvSpPr>
              <p:cNvPr id="212029" name="Rectangle 51"/>
              <p:cNvSpPr>
                <a:spLocks noChangeArrowheads="1"/>
              </p:cNvSpPr>
              <p:nvPr/>
            </p:nvSpPr>
            <p:spPr bwMode="auto">
              <a:xfrm>
                <a:off x="3712" y="1883"/>
                <a:ext cx="518" cy="9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 </a:t>
                </a:r>
                <a:r>
                  <a:rPr kumimoji="0" lang="zh-CN" altLang="en-US" sz="16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圣洁的动机 </a:t>
                </a:r>
              </a:p>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altLang="zh-CN" sz="16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3:14-16</a:t>
                </a:r>
              </a:p>
            </p:txBody>
          </p:sp>
          <p:sp>
            <p:nvSpPr>
              <p:cNvPr id="212030" name="Rectangle 52"/>
              <p:cNvSpPr>
                <a:spLocks noChangeArrowheads="1"/>
              </p:cNvSpPr>
              <p:nvPr/>
            </p:nvSpPr>
            <p:spPr bwMode="auto">
              <a:xfrm>
                <a:off x="3680" y="1883"/>
                <a:ext cx="582" cy="9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a:solidFill>
                      <a:srgbClr val="000000"/>
                    </a:solidFill>
                    <a:miter lim="800000"/>
                    <a:headEnd/>
                    <a:tailEnd/>
                  </a14:hiddenLine>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11993" name="Group 53"/>
            <p:cNvGrpSpPr>
              <a:grpSpLocks/>
            </p:cNvGrpSpPr>
            <p:nvPr/>
          </p:nvGrpSpPr>
          <p:grpSpPr bwMode="auto">
            <a:xfrm>
              <a:off x="3546" y="1679"/>
              <a:ext cx="294" cy="494"/>
              <a:chOff x="4262" y="1883"/>
              <a:chExt cx="430" cy="919"/>
            </a:xfrm>
          </p:grpSpPr>
          <p:sp>
            <p:nvSpPr>
              <p:cNvPr id="212027" name="Rectangle 54"/>
              <p:cNvSpPr>
                <a:spLocks noChangeArrowheads="1"/>
              </p:cNvSpPr>
              <p:nvPr/>
            </p:nvSpPr>
            <p:spPr bwMode="auto">
              <a:xfrm>
                <a:off x="4294" y="1883"/>
                <a:ext cx="366" cy="9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16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保护，成长，敦促</a:t>
                </a:r>
              </a:p>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altLang="zh-CN" sz="16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3:17-18</a:t>
                </a:r>
              </a:p>
            </p:txBody>
          </p:sp>
          <p:sp>
            <p:nvSpPr>
              <p:cNvPr id="212028" name="Rectangle 55"/>
              <p:cNvSpPr>
                <a:spLocks noChangeArrowheads="1"/>
              </p:cNvSpPr>
              <p:nvPr/>
            </p:nvSpPr>
            <p:spPr bwMode="auto">
              <a:xfrm>
                <a:off x="4262" y="1883"/>
                <a:ext cx="430" cy="919"/>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11994" name="Group 56"/>
            <p:cNvGrpSpPr>
              <a:grpSpLocks/>
            </p:cNvGrpSpPr>
            <p:nvPr/>
          </p:nvGrpSpPr>
          <p:grpSpPr bwMode="auto">
            <a:xfrm>
              <a:off x="864" y="2173"/>
              <a:ext cx="951" cy="388"/>
              <a:chOff x="0" y="2802"/>
              <a:chExt cx="1429" cy="721"/>
            </a:xfrm>
          </p:grpSpPr>
          <p:sp>
            <p:nvSpPr>
              <p:cNvPr id="212025" name="Rectangle 57"/>
              <p:cNvSpPr>
                <a:spLocks noChangeArrowheads="1"/>
              </p:cNvSpPr>
              <p:nvPr/>
            </p:nvSpPr>
            <p:spPr bwMode="auto">
              <a:xfrm>
                <a:off x="32" y="2802"/>
                <a:ext cx="1365" cy="7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信徒的完全</a:t>
                </a:r>
                <a:endParaRPr kumimoji="0" lang="en-US" altLang="zh-CN"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212026" name="Rectangle 58"/>
              <p:cNvSpPr>
                <a:spLocks noChangeArrowheads="1"/>
              </p:cNvSpPr>
              <p:nvPr/>
            </p:nvSpPr>
            <p:spPr bwMode="auto">
              <a:xfrm>
                <a:off x="0" y="2802"/>
                <a:ext cx="1429" cy="721"/>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11995" name="Group 59"/>
            <p:cNvGrpSpPr>
              <a:grpSpLocks/>
            </p:cNvGrpSpPr>
            <p:nvPr/>
          </p:nvGrpSpPr>
          <p:grpSpPr bwMode="auto">
            <a:xfrm>
              <a:off x="1815" y="2173"/>
              <a:ext cx="840" cy="388"/>
              <a:chOff x="1429" y="2802"/>
              <a:chExt cx="1263" cy="721"/>
            </a:xfrm>
          </p:grpSpPr>
          <p:sp>
            <p:nvSpPr>
              <p:cNvPr id="212023" name="Rectangle 60"/>
              <p:cNvSpPr>
                <a:spLocks noChangeArrowheads="1"/>
              </p:cNvSpPr>
              <p:nvPr/>
            </p:nvSpPr>
            <p:spPr bwMode="auto">
              <a:xfrm>
                <a:off x="1461" y="2802"/>
                <a:ext cx="1199" cy="7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非信徒的不完全 </a:t>
                </a:r>
                <a:endParaRPr kumimoji="0" lang="en-US" altLang="zh-CN" sz="2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212024" name="Rectangle 61"/>
              <p:cNvSpPr>
                <a:spLocks noChangeArrowheads="1"/>
              </p:cNvSpPr>
              <p:nvPr/>
            </p:nvSpPr>
            <p:spPr bwMode="auto">
              <a:xfrm>
                <a:off x="1429" y="2802"/>
                <a:ext cx="1263" cy="721"/>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11996" name="Group 62"/>
            <p:cNvGrpSpPr>
              <a:grpSpLocks/>
            </p:cNvGrpSpPr>
            <p:nvPr/>
          </p:nvGrpSpPr>
          <p:grpSpPr bwMode="auto">
            <a:xfrm>
              <a:off x="2655" y="2173"/>
              <a:ext cx="1188" cy="388"/>
              <a:chOff x="2692" y="2802"/>
              <a:chExt cx="1785" cy="721"/>
            </a:xfrm>
          </p:grpSpPr>
          <p:sp>
            <p:nvSpPr>
              <p:cNvPr id="212021" name="Rectangle 63"/>
              <p:cNvSpPr>
                <a:spLocks noChangeArrowheads="1"/>
              </p:cNvSpPr>
              <p:nvPr/>
            </p:nvSpPr>
            <p:spPr bwMode="auto">
              <a:xfrm>
                <a:off x="2724" y="2802"/>
                <a:ext cx="1721" cy="7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信徒的盼望</a:t>
                </a:r>
              </a:p>
            </p:txBody>
          </p:sp>
          <p:sp>
            <p:nvSpPr>
              <p:cNvPr id="212022" name="Rectangle 64"/>
              <p:cNvSpPr>
                <a:spLocks noChangeArrowheads="1"/>
              </p:cNvSpPr>
              <p:nvPr/>
            </p:nvSpPr>
            <p:spPr bwMode="auto">
              <a:xfrm>
                <a:off x="2692" y="2802"/>
                <a:ext cx="1785" cy="721"/>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11997" name="Group 65"/>
            <p:cNvGrpSpPr>
              <a:grpSpLocks/>
            </p:cNvGrpSpPr>
            <p:nvPr/>
          </p:nvGrpSpPr>
          <p:grpSpPr bwMode="auto">
            <a:xfrm>
              <a:off x="864" y="2561"/>
              <a:ext cx="951" cy="330"/>
              <a:chOff x="0" y="3523"/>
              <a:chExt cx="1429" cy="615"/>
            </a:xfrm>
          </p:grpSpPr>
          <p:sp>
            <p:nvSpPr>
              <p:cNvPr id="212019" name="Rectangle 66"/>
              <p:cNvSpPr>
                <a:spLocks noChangeArrowheads="1"/>
              </p:cNvSpPr>
              <p:nvPr/>
            </p:nvSpPr>
            <p:spPr bwMode="auto">
              <a:xfrm>
                <a:off x="32" y="3523"/>
                <a:ext cx="1365"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圣洁</a:t>
                </a:r>
              </a:p>
            </p:txBody>
          </p:sp>
          <p:sp>
            <p:nvSpPr>
              <p:cNvPr id="212020" name="Rectangle 67"/>
              <p:cNvSpPr>
                <a:spLocks noChangeArrowheads="1"/>
              </p:cNvSpPr>
              <p:nvPr/>
            </p:nvSpPr>
            <p:spPr bwMode="auto">
              <a:xfrm>
                <a:off x="0" y="3523"/>
                <a:ext cx="1429" cy="615"/>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11998" name="Group 68"/>
            <p:cNvGrpSpPr>
              <a:grpSpLocks/>
            </p:cNvGrpSpPr>
            <p:nvPr/>
          </p:nvGrpSpPr>
          <p:grpSpPr bwMode="auto">
            <a:xfrm>
              <a:off x="1815" y="2561"/>
              <a:ext cx="840" cy="330"/>
              <a:chOff x="1429" y="3523"/>
              <a:chExt cx="1263" cy="615"/>
            </a:xfrm>
          </p:grpSpPr>
          <p:sp>
            <p:nvSpPr>
              <p:cNvPr id="212017" name="Rectangle 69"/>
              <p:cNvSpPr>
                <a:spLocks noChangeArrowheads="1"/>
              </p:cNvSpPr>
              <p:nvPr/>
            </p:nvSpPr>
            <p:spPr bwMode="auto">
              <a:xfrm>
                <a:off x="1461" y="3523"/>
                <a:ext cx="1199"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异端</a:t>
                </a:r>
              </a:p>
            </p:txBody>
          </p:sp>
          <p:sp>
            <p:nvSpPr>
              <p:cNvPr id="212018" name="Rectangle 70"/>
              <p:cNvSpPr>
                <a:spLocks noChangeArrowheads="1"/>
              </p:cNvSpPr>
              <p:nvPr/>
            </p:nvSpPr>
            <p:spPr bwMode="auto">
              <a:xfrm>
                <a:off x="1429" y="3523"/>
                <a:ext cx="1263" cy="615"/>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11999" name="Group 71"/>
            <p:cNvGrpSpPr>
              <a:grpSpLocks/>
            </p:cNvGrpSpPr>
            <p:nvPr/>
          </p:nvGrpSpPr>
          <p:grpSpPr bwMode="auto">
            <a:xfrm>
              <a:off x="2655" y="2561"/>
              <a:ext cx="1188" cy="330"/>
              <a:chOff x="2692" y="3523"/>
              <a:chExt cx="1785" cy="615"/>
            </a:xfrm>
          </p:grpSpPr>
          <p:sp>
            <p:nvSpPr>
              <p:cNvPr id="212015" name="Rectangle 72"/>
              <p:cNvSpPr>
                <a:spLocks noChangeArrowheads="1"/>
              </p:cNvSpPr>
              <p:nvPr/>
            </p:nvSpPr>
            <p:spPr bwMode="auto">
              <a:xfrm>
                <a:off x="2724" y="3523"/>
                <a:ext cx="1721"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希望</a:t>
                </a:r>
              </a:p>
            </p:txBody>
          </p:sp>
          <p:sp>
            <p:nvSpPr>
              <p:cNvPr id="212016" name="Rectangle 73"/>
              <p:cNvSpPr>
                <a:spLocks noChangeArrowheads="1"/>
              </p:cNvSpPr>
              <p:nvPr/>
            </p:nvSpPr>
            <p:spPr bwMode="auto">
              <a:xfrm>
                <a:off x="2692" y="3523"/>
                <a:ext cx="1785" cy="615"/>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12000" name="Group 74"/>
            <p:cNvGrpSpPr>
              <a:grpSpLocks/>
            </p:cNvGrpSpPr>
            <p:nvPr/>
          </p:nvGrpSpPr>
          <p:grpSpPr bwMode="auto">
            <a:xfrm>
              <a:off x="864" y="2891"/>
              <a:ext cx="951" cy="331"/>
              <a:chOff x="0" y="4138"/>
              <a:chExt cx="1429" cy="615"/>
            </a:xfrm>
          </p:grpSpPr>
          <p:sp>
            <p:nvSpPr>
              <p:cNvPr id="212013" name="Rectangle 75"/>
              <p:cNvSpPr>
                <a:spLocks noChangeArrowheads="1"/>
              </p:cNvSpPr>
              <p:nvPr/>
            </p:nvSpPr>
            <p:spPr bwMode="auto">
              <a:xfrm>
                <a:off x="32" y="4138"/>
                <a:ext cx="1365"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主的门徒</a:t>
                </a:r>
              </a:p>
            </p:txBody>
          </p:sp>
          <p:sp>
            <p:nvSpPr>
              <p:cNvPr id="212014" name="Rectangle 76"/>
              <p:cNvSpPr>
                <a:spLocks noChangeArrowheads="1"/>
              </p:cNvSpPr>
              <p:nvPr/>
            </p:nvSpPr>
            <p:spPr bwMode="auto">
              <a:xfrm>
                <a:off x="0" y="4138"/>
                <a:ext cx="1429" cy="615"/>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12001" name="Group 77"/>
            <p:cNvGrpSpPr>
              <a:grpSpLocks/>
            </p:cNvGrpSpPr>
            <p:nvPr/>
          </p:nvGrpSpPr>
          <p:grpSpPr bwMode="auto">
            <a:xfrm>
              <a:off x="1815" y="2891"/>
              <a:ext cx="840" cy="331"/>
              <a:chOff x="1429" y="4138"/>
              <a:chExt cx="1263" cy="615"/>
            </a:xfrm>
          </p:grpSpPr>
          <p:sp>
            <p:nvSpPr>
              <p:cNvPr id="212011" name="Rectangle 78"/>
              <p:cNvSpPr>
                <a:spLocks noChangeArrowheads="1"/>
              </p:cNvSpPr>
              <p:nvPr/>
            </p:nvSpPr>
            <p:spPr bwMode="auto">
              <a:xfrm>
                <a:off x="1461" y="4138"/>
                <a:ext cx="1199"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恶魔般的领袖</a:t>
                </a:r>
              </a:p>
            </p:txBody>
          </p:sp>
          <p:sp>
            <p:nvSpPr>
              <p:cNvPr id="212012" name="Rectangle 79"/>
              <p:cNvSpPr>
                <a:spLocks noChangeArrowheads="1"/>
              </p:cNvSpPr>
              <p:nvPr/>
            </p:nvSpPr>
            <p:spPr bwMode="auto">
              <a:xfrm>
                <a:off x="1429" y="4138"/>
                <a:ext cx="1263" cy="615"/>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12002" name="Group 80"/>
            <p:cNvGrpSpPr>
              <a:grpSpLocks/>
            </p:cNvGrpSpPr>
            <p:nvPr/>
          </p:nvGrpSpPr>
          <p:grpSpPr bwMode="auto">
            <a:xfrm>
              <a:off x="2655" y="2891"/>
              <a:ext cx="1188" cy="331"/>
              <a:chOff x="2692" y="4138"/>
              <a:chExt cx="1785" cy="615"/>
            </a:xfrm>
          </p:grpSpPr>
          <p:sp>
            <p:nvSpPr>
              <p:cNvPr id="212009" name="Rectangle 81"/>
              <p:cNvSpPr>
                <a:spLocks noChangeArrowheads="1"/>
              </p:cNvSpPr>
              <p:nvPr/>
            </p:nvSpPr>
            <p:spPr bwMode="auto">
              <a:xfrm>
                <a:off x="2724" y="4138"/>
                <a:ext cx="1721"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 </a:t>
                </a:r>
                <a:r>
                  <a:rPr kumimoji="0" lang="zh-CN" altLang="en-US" sz="2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主的日子</a:t>
                </a:r>
              </a:p>
            </p:txBody>
          </p:sp>
          <p:sp>
            <p:nvSpPr>
              <p:cNvPr id="212010" name="Rectangle 82"/>
              <p:cNvSpPr>
                <a:spLocks noChangeArrowheads="1"/>
              </p:cNvSpPr>
              <p:nvPr/>
            </p:nvSpPr>
            <p:spPr bwMode="auto">
              <a:xfrm>
                <a:off x="2692" y="4138"/>
                <a:ext cx="1785" cy="615"/>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12003" name="Group 83"/>
            <p:cNvGrpSpPr>
              <a:grpSpLocks/>
            </p:cNvGrpSpPr>
            <p:nvPr/>
          </p:nvGrpSpPr>
          <p:grpSpPr bwMode="auto">
            <a:xfrm>
              <a:off x="864" y="3222"/>
              <a:ext cx="2976" cy="330"/>
              <a:chOff x="0" y="4753"/>
              <a:chExt cx="6204" cy="615"/>
            </a:xfrm>
          </p:grpSpPr>
          <p:sp>
            <p:nvSpPr>
              <p:cNvPr id="212007" name="Rectangle 84"/>
              <p:cNvSpPr>
                <a:spLocks noChangeArrowheads="1"/>
              </p:cNvSpPr>
              <p:nvPr/>
            </p:nvSpPr>
            <p:spPr bwMode="auto">
              <a:xfrm>
                <a:off x="32" y="4753"/>
                <a:ext cx="6140"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罗马到小亚细亚</a:t>
                </a:r>
              </a:p>
            </p:txBody>
          </p:sp>
          <p:sp>
            <p:nvSpPr>
              <p:cNvPr id="212008" name="Rectangle 85"/>
              <p:cNvSpPr>
                <a:spLocks noChangeArrowheads="1"/>
              </p:cNvSpPr>
              <p:nvPr/>
            </p:nvSpPr>
            <p:spPr bwMode="auto">
              <a:xfrm>
                <a:off x="0" y="4753"/>
                <a:ext cx="6204" cy="615"/>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12004" name="Group 86"/>
            <p:cNvGrpSpPr>
              <a:grpSpLocks/>
            </p:cNvGrpSpPr>
            <p:nvPr/>
          </p:nvGrpSpPr>
          <p:grpSpPr bwMode="auto">
            <a:xfrm>
              <a:off x="864" y="3552"/>
              <a:ext cx="2976" cy="331"/>
              <a:chOff x="0" y="5368"/>
              <a:chExt cx="6204" cy="615"/>
            </a:xfrm>
          </p:grpSpPr>
          <p:sp>
            <p:nvSpPr>
              <p:cNvPr id="212005" name="Rectangle 87"/>
              <p:cNvSpPr>
                <a:spLocks noChangeArrowheads="1"/>
              </p:cNvSpPr>
              <p:nvPr/>
            </p:nvSpPr>
            <p:spPr bwMode="auto">
              <a:xfrm>
                <a:off x="32" y="5368"/>
                <a:ext cx="6140"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公元</a:t>
                </a:r>
                <a:r>
                  <a:rPr kumimoji="0" lang="en-US" altLang="zh-CN" sz="2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64</a:t>
                </a:r>
              </a:p>
            </p:txBody>
          </p:sp>
          <p:sp>
            <p:nvSpPr>
              <p:cNvPr id="212006" name="Rectangle 88"/>
              <p:cNvSpPr>
                <a:spLocks noChangeArrowheads="1"/>
              </p:cNvSpPr>
              <p:nvPr/>
            </p:nvSpPr>
            <p:spPr bwMode="auto">
              <a:xfrm>
                <a:off x="0" y="5368"/>
                <a:ext cx="6204" cy="615"/>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Microsoft YaHei UI" panose="020B0503020204020204" pitchFamily="34" charset="-122"/>
                  <a:ea typeface="Microsoft YaHei UI" panose="020B0503020204020204" pitchFamily="34" charset="-122"/>
                  <a:cs typeface="+mn-cs"/>
                </a:endParaRPr>
              </a:p>
            </p:txBody>
          </p:sp>
        </p:grpSp>
      </p:grpSp>
      <p:sp>
        <p:nvSpPr>
          <p:cNvPr id="211973" name="Text Box 89"/>
          <p:cNvSpPr txBox="1">
            <a:spLocks noChangeArrowheads="1"/>
          </p:cNvSpPr>
          <p:nvPr/>
        </p:nvSpPr>
        <p:spPr bwMode="auto">
          <a:xfrm>
            <a:off x="8432296" y="0"/>
            <a:ext cx="728084" cy="461665"/>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2400" b="0" i="0"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cs typeface="+mn-cs"/>
              </a:rPr>
              <a:t>284</a:t>
            </a:r>
          </a:p>
        </p:txBody>
      </p:sp>
      <p:sp>
        <p:nvSpPr>
          <p:cNvPr id="211975" name="Line 91"/>
          <p:cNvSpPr>
            <a:spLocks noChangeShapeType="1"/>
          </p:cNvSpPr>
          <p:nvPr/>
        </p:nvSpPr>
        <p:spPr bwMode="auto">
          <a:xfrm>
            <a:off x="6400800" y="2133600"/>
            <a:ext cx="0" cy="1066800"/>
          </a:xfrm>
          <a:prstGeom prst="line">
            <a:avLst/>
          </a:prstGeom>
          <a:noFill/>
          <a:ln w="9525">
            <a:solidFill>
              <a:srgbClr val="B2B2B2"/>
            </a:solidFill>
            <a:miter lim="800000"/>
            <a:headEnd/>
            <a:tailEnd/>
          </a:ln>
          <a:extLst>
            <a:ext uri="{909E8E84-426E-40dd-AFC4-6F175D3DCCD1}">
              <a14:hiddenFill xmlns="" xmlns:a14="http://schemas.microsoft.com/office/drawing/2010/main">
                <a:noFill/>
              </a14:hiddenFill>
            </a:ext>
          </a:ex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5B5249"/>
              </a:solidFill>
              <a:effectLst/>
              <a:uLnTx/>
              <a:uFillTx/>
              <a:latin typeface="Microsoft YaHei UI" panose="020B0503020204020204" pitchFamily="34" charset="-122"/>
              <a:ea typeface="Microsoft YaHei UI" panose="020B0503020204020204" pitchFamily="34" charset="-122"/>
              <a:cs typeface="+mn-cs"/>
            </a:endParaRPr>
          </a:p>
        </p:txBody>
      </p:sp>
      <p:sp>
        <p:nvSpPr>
          <p:cNvPr id="211976" name="Line 92"/>
          <p:cNvSpPr>
            <a:spLocks noChangeShapeType="1"/>
          </p:cNvSpPr>
          <p:nvPr/>
        </p:nvSpPr>
        <p:spPr bwMode="auto">
          <a:xfrm>
            <a:off x="7391400" y="2133600"/>
            <a:ext cx="0" cy="1066800"/>
          </a:xfrm>
          <a:prstGeom prst="line">
            <a:avLst/>
          </a:prstGeom>
          <a:noFill/>
          <a:ln w="9525">
            <a:solidFill>
              <a:srgbClr val="B2B2B2"/>
            </a:solidFill>
            <a:miter lim="800000"/>
            <a:headEnd/>
            <a:tailEnd/>
          </a:ln>
          <a:extLst>
            <a:ext uri="{909E8E84-426E-40dd-AFC4-6F175D3DCCD1}">
              <a14:hiddenFill xmlns="" xmlns:a14="http://schemas.microsoft.com/office/drawing/2010/main">
                <a:noFill/>
              </a14:hiddenFill>
            </a:ext>
          </a:ex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5B5249"/>
              </a:solidFill>
              <a:effectLst/>
              <a:uLnTx/>
              <a:uFillTx/>
              <a:latin typeface="Microsoft YaHei UI" panose="020B0503020204020204" pitchFamily="34" charset="-122"/>
              <a:ea typeface="Microsoft YaHei UI" panose="020B0503020204020204" pitchFamily="34" charset="-122"/>
              <a:cs typeface="+mn-cs"/>
            </a:endParaRPr>
          </a:p>
        </p:txBody>
      </p:sp>
      <p:sp>
        <p:nvSpPr>
          <p:cNvPr id="93" name="WordArt 90"/>
          <p:cNvSpPr>
            <a:spLocks noChangeArrowheads="1" noChangeShapeType="1" noTextEdit="1"/>
          </p:cNvSpPr>
          <p:nvPr/>
        </p:nvSpPr>
        <p:spPr bwMode="auto">
          <a:xfrm>
            <a:off x="0" y="0"/>
            <a:ext cx="1311275" cy="874713"/>
          </a:xfrm>
          <a:prstGeom prst="rect">
            <a:avLst/>
          </a:prstGeom>
        </p:spPr>
        <p:txBody>
          <a:bodyPr wrap="none" fromWordArt="1">
            <a:prstTxWarp prst="textCascadeUp">
              <a:avLst>
                <a:gd name="adj" fmla="val 44444"/>
              </a:avLst>
            </a:prstTxWarp>
            <a:scene3d>
              <a:camera prst="legacyPerspectiveFront">
                <a:rot lat="20519967" lon="1080000" rev="0"/>
              </a:camera>
              <a:lightRig rig="legacyHarsh2" dir="b"/>
            </a:scene3d>
            <a:sp3d extrusionH="430200" prstMaterial="legacyMatte">
              <a:extrusionClr>
                <a:srgbClr val="FF660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SG" altLang="en-US" sz="3600" b="0" i="0" u="none" strike="noStrike" kern="10" cap="none" spc="0" normalizeH="0" baseline="0" noProof="0" dirty="0">
                <a:ln w="9525">
                  <a:round/>
                  <a:headEnd/>
                  <a:tailEnd/>
                </a:ln>
                <a:gradFill rotWithShape="1">
                  <a:gsLst>
                    <a:gs pos="0">
                      <a:srgbClr val="FFE701"/>
                    </a:gs>
                    <a:gs pos="100000">
                      <a:srgbClr val="FE3E02"/>
                    </a:gs>
                  </a:gsLst>
                  <a:lin ang="5400000" scaled="1"/>
                </a:gradFill>
                <a:effectLst/>
                <a:uLnTx/>
                <a:uFillTx/>
                <a:latin typeface="Microsoft YaHei UI" panose="020B0503020204020204" pitchFamily="34" charset="-122"/>
                <a:ea typeface="Microsoft YaHei UI" panose="020B0503020204020204" pitchFamily="34" charset="-122"/>
                <a:cs typeface="Impact"/>
              </a:rPr>
              <a:t>彼得后书</a:t>
            </a:r>
          </a:p>
        </p:txBody>
      </p:sp>
    </p:spTree>
    <p:extLst>
      <p:ext uri="{BB962C8B-B14F-4D97-AF65-F5344CB8AC3E}">
        <p14:creationId xmlns:p14="http://schemas.microsoft.com/office/powerpoint/2010/main" val="3247207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3"/>
                                        </p:tgtEl>
                                        <p:attrNameLst>
                                          <p:attrName>style.visibility</p:attrName>
                                        </p:attrNameLst>
                                      </p:cBhvr>
                                      <p:to>
                                        <p:strVal val="visible"/>
                                      </p:to>
                                    </p:set>
                                    <p:animEffect transition="in" filter="dissolve">
                                      <p:cBhvr>
                                        <p:cTn id="7" dur="500"/>
                                        <p:tgtEl>
                                          <p:spTgt spid="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 grpId="0"/>
    </p:bldLst>
  </p:timing>
</p:sld>
</file>

<file path=ppt/slides/slide18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彼得后</a:t>
            </a:r>
            <a:r>
              <a:rPr lang="en-US" sz="8800" dirty="0">
                <a:solidFill>
                  <a:schemeClr val="bg1"/>
                </a:solidFill>
                <a:latin typeface="Arial" charset="0"/>
                <a:ea typeface="Osaka" charset="0"/>
                <a:cs typeface="Arial" charset="0"/>
              </a:rPr>
              <a:t> 2</a:t>
            </a:r>
          </a:p>
        </p:txBody>
      </p:sp>
    </p:spTree>
    <p:extLst>
      <p:ext uri="{BB962C8B-B14F-4D97-AF65-F5344CB8AC3E}">
        <p14:creationId xmlns:p14="http://schemas.microsoft.com/office/powerpoint/2010/main" val="2971198640"/>
      </p:ext>
    </p:extLst>
  </p:cSld>
  <p:clrMapOvr>
    <a:overrideClrMapping bg1="lt1" tx1="dk1" bg2="lt2" tx2="dk2" accent1="accent1" accent2="accent2" accent3="accent3" accent4="accent4" accent5="accent5" accent6="accent6" hlink="hlink" folHlink="folHlink"/>
  </p:clrMapOvr>
</p:sld>
</file>

<file path=ppt/slides/slide183.xml><?xml version="1.0" encoding="utf-8"?>
<p:sld xmlns:a="http://schemas.openxmlformats.org/drawingml/2006/main" xmlns:r="http://schemas.openxmlformats.org/officeDocument/2006/relationships" xmlns:p="http://schemas.openxmlformats.org/presentationml/2006/main">
  <p:cSld>
    <p:bg>
      <p:bgPr>
        <a:gradFill rotWithShape="0">
          <a:gsLst>
            <a:gs pos="0">
              <a:srgbClr val="9999FF"/>
            </a:gs>
            <a:gs pos="100000">
              <a:srgbClr val="474776"/>
            </a:gs>
          </a:gsLst>
          <a:lin ang="5400000" scaled="1"/>
        </a:gradFill>
        <a:effectLst/>
      </p:bgPr>
    </p:bg>
    <p:spTree>
      <p:nvGrpSpPr>
        <p:cNvPr id="1" name=""/>
        <p:cNvGrpSpPr/>
        <p:nvPr/>
      </p:nvGrpSpPr>
      <p:grpSpPr>
        <a:xfrm>
          <a:off x="0" y="0"/>
          <a:ext cx="0" cy="0"/>
          <a:chOff x="0" y="0"/>
          <a:chExt cx="0" cy="0"/>
        </a:xfrm>
      </p:grpSpPr>
      <p:sp>
        <p:nvSpPr>
          <p:cNvPr id="257026" name="Rectangle 2"/>
          <p:cNvSpPr>
            <a:spLocks noChangeArrowheads="1"/>
          </p:cNvSpPr>
          <p:nvPr/>
        </p:nvSpPr>
        <p:spPr bwMode="auto">
          <a:xfrm>
            <a:off x="914400" y="1600200"/>
            <a:ext cx="8229600" cy="4495800"/>
          </a:xfrm>
          <a:prstGeom prst="rect">
            <a:avLst/>
          </a:prstGeom>
          <a:gradFill rotWithShape="1">
            <a:gsLst>
              <a:gs pos="0">
                <a:srgbClr val="3E3E76"/>
              </a:gs>
              <a:gs pos="100000">
                <a:srgbClr val="8585FF"/>
              </a:gs>
            </a:gsLst>
            <a:lin ang="27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57027" name="Rectangle 3"/>
          <p:cNvSpPr>
            <a:spLocks noChangeArrowheads="1"/>
          </p:cNvSpPr>
          <p:nvPr/>
        </p:nvSpPr>
        <p:spPr bwMode="auto">
          <a:xfrm>
            <a:off x="0" y="304800"/>
            <a:ext cx="7696200" cy="914400"/>
          </a:xfrm>
          <a:prstGeom prst="rect">
            <a:avLst/>
          </a:prstGeom>
          <a:gradFill rotWithShape="1">
            <a:gsLst>
              <a:gs pos="0">
                <a:srgbClr val="8585FF"/>
              </a:gs>
              <a:gs pos="100000">
                <a:srgbClr val="3E3E76"/>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57028" name="Rectangle 4"/>
          <p:cNvSpPr>
            <a:spLocks noGrp="1" noChangeArrowheads="1"/>
          </p:cNvSpPr>
          <p:nvPr>
            <p:ph type="title"/>
          </p:nvPr>
        </p:nvSpPr>
        <p:spPr>
          <a:xfrm>
            <a:off x="304800" y="152400"/>
            <a:ext cx="7620000" cy="1143000"/>
          </a:xfrm>
          <a:effectLst>
            <a:outerShdw blurRad="63500" dist="35921" dir="2700000" algn="ctr" rotWithShape="0">
              <a:srgbClr val="000000">
                <a:alpha val="74997"/>
              </a:srgbClr>
            </a:outerShdw>
          </a:effectLst>
        </p:spPr>
        <p:txBody>
          <a:bodyPr/>
          <a:lstStyle/>
          <a:p>
            <a:pPr eaLnBrk="1" hangingPunct="1"/>
            <a:r>
              <a:rPr lang="zh-CN" altLang="en-US">
                <a:solidFill>
                  <a:srgbClr val="FFFF99"/>
                </a:solidFill>
                <a:ea typeface="SimSun" pitchFamily="2" charset="-122"/>
              </a:rPr>
              <a:t>主题</a:t>
            </a:r>
          </a:p>
        </p:txBody>
      </p:sp>
      <p:sp>
        <p:nvSpPr>
          <p:cNvPr id="257029" name="Rectangle 5"/>
          <p:cNvSpPr>
            <a:spLocks noGrp="1" noChangeArrowheads="1"/>
          </p:cNvSpPr>
          <p:nvPr>
            <p:ph type="body" idx="1"/>
          </p:nvPr>
        </p:nvSpPr>
        <p:spPr>
          <a:xfrm>
            <a:off x="990600" y="1676400"/>
            <a:ext cx="8153400" cy="4449763"/>
          </a:xfrm>
          <a:effectLst/>
        </p:spPr>
        <p:txBody>
          <a:bodyPr/>
          <a:lstStyle/>
          <a:p>
            <a:pPr eaLnBrk="1" hangingPunct="1">
              <a:buFontTx/>
              <a:buNone/>
            </a:pPr>
            <a:r>
              <a:rPr lang="zh-CN" altLang="en-US" sz="3600" b="1">
                <a:solidFill>
                  <a:srgbClr val="FFCCCC"/>
                </a:solidFill>
                <a:effectLst>
                  <a:glow rad="228600">
                    <a:schemeClr val="accent4">
                      <a:satMod val="175000"/>
                      <a:alpha val="61000"/>
                    </a:schemeClr>
                  </a:glow>
                </a:effectLst>
                <a:latin typeface="Verdana" pitchFamily="34" charset="0"/>
                <a:ea typeface="SimSun" pitchFamily="2" charset="-122"/>
              </a:rPr>
              <a:t>知识</a:t>
            </a:r>
            <a:r>
              <a:rPr lang="en-US" altLang="ja-JP" sz="3600" b="1">
                <a:solidFill>
                  <a:srgbClr val="FFCCCC"/>
                </a:solidFill>
                <a:effectLst>
                  <a:glow rad="228600">
                    <a:schemeClr val="accent4">
                      <a:satMod val="175000"/>
                      <a:alpha val="61000"/>
                    </a:schemeClr>
                  </a:glow>
                </a:effectLst>
                <a:latin typeface="Verdana" pitchFamily="34" charset="0"/>
              </a:rPr>
              <a:t>…</a:t>
            </a:r>
            <a:endParaRPr lang="en-US" altLang="ja-JP" sz="2000" b="1">
              <a:solidFill>
                <a:srgbClr val="FFCCCC"/>
              </a:solidFill>
              <a:effectLst>
                <a:glow rad="228600">
                  <a:schemeClr val="accent4">
                    <a:satMod val="175000"/>
                    <a:alpha val="61000"/>
                  </a:schemeClr>
                </a:glow>
              </a:effectLst>
              <a:latin typeface="Verdana" pitchFamily="34" charset="0"/>
            </a:endParaRPr>
          </a:p>
          <a:p>
            <a:pPr eaLnBrk="1" hangingPunct="1">
              <a:spcBef>
                <a:spcPct val="40000"/>
              </a:spcBef>
              <a:buFontTx/>
              <a:buNone/>
            </a:pPr>
            <a:r>
              <a:rPr lang="zh-CN" altLang="en-US" sz="3600">
                <a:solidFill>
                  <a:srgbClr val="FFCCCC"/>
                </a:solidFill>
                <a:effectLst>
                  <a:glow rad="228600">
                    <a:schemeClr val="accent4">
                      <a:satMod val="175000"/>
                      <a:alpha val="61000"/>
                    </a:schemeClr>
                  </a:glow>
                </a:effectLst>
                <a:latin typeface="Verdana" pitchFamily="34" charset="0"/>
                <a:ea typeface="SimSun" pitchFamily="2" charset="-122"/>
              </a:rPr>
              <a:t>第一章	灵命的成长</a:t>
            </a:r>
          </a:p>
          <a:p>
            <a:pPr eaLnBrk="1" hangingPunct="1">
              <a:spcBef>
                <a:spcPct val="40000"/>
              </a:spcBef>
              <a:buFontTx/>
              <a:buNone/>
            </a:pPr>
            <a:r>
              <a:rPr lang="zh-CN" altLang="en-US" sz="3600">
                <a:solidFill>
                  <a:srgbClr val="FFCCCC"/>
                </a:solidFill>
                <a:effectLst>
                  <a:glow rad="228600">
                    <a:schemeClr val="accent4">
                      <a:satMod val="175000"/>
                      <a:alpha val="61000"/>
                    </a:schemeClr>
                  </a:glow>
                </a:effectLst>
                <a:latin typeface="Verdana" pitchFamily="34" charset="0"/>
                <a:ea typeface="SimSun" pitchFamily="2" charset="-122"/>
              </a:rPr>
              <a:t>第二章</a:t>
            </a:r>
            <a:r>
              <a:rPr lang="en-US" altLang="ja-JP" sz="3600">
                <a:solidFill>
                  <a:srgbClr val="FFCCCC"/>
                </a:solidFill>
                <a:effectLst>
                  <a:glow rad="228600">
                    <a:schemeClr val="accent4">
                      <a:satMod val="175000"/>
                      <a:alpha val="61000"/>
                    </a:schemeClr>
                  </a:glow>
                </a:effectLst>
                <a:latin typeface="Verdana" pitchFamily="34" charset="0"/>
              </a:rPr>
              <a:t>	</a:t>
            </a:r>
            <a:r>
              <a:rPr lang="zh-CN" altLang="en-US" sz="3600">
                <a:solidFill>
                  <a:srgbClr val="FFCCCC"/>
                </a:solidFill>
                <a:effectLst>
                  <a:glow rad="228600">
                    <a:schemeClr val="accent4">
                      <a:satMod val="175000"/>
                      <a:alpha val="61000"/>
                    </a:schemeClr>
                  </a:glow>
                </a:effectLst>
                <a:latin typeface="Verdana" pitchFamily="34" charset="0"/>
                <a:ea typeface="SimSun" pitchFamily="2" charset="-122"/>
              </a:rPr>
              <a:t>与假教导争战</a:t>
            </a:r>
          </a:p>
          <a:p>
            <a:pPr eaLnBrk="1" hangingPunct="1">
              <a:spcBef>
                <a:spcPct val="40000"/>
              </a:spcBef>
              <a:buFontTx/>
              <a:buNone/>
            </a:pPr>
            <a:r>
              <a:rPr lang="zh-CN" altLang="en-US" sz="3600">
                <a:solidFill>
                  <a:srgbClr val="FFCCCC"/>
                </a:solidFill>
                <a:effectLst>
                  <a:glow rad="228600">
                    <a:schemeClr val="accent4">
                      <a:satMod val="175000"/>
                      <a:alpha val="61000"/>
                    </a:schemeClr>
                  </a:glow>
                </a:effectLst>
                <a:latin typeface="Verdana" pitchFamily="34" charset="0"/>
                <a:ea typeface="SimSun" pitchFamily="2" charset="-122"/>
              </a:rPr>
              <a:t>第三章</a:t>
            </a:r>
            <a:r>
              <a:rPr lang="en-US" altLang="ja-JP" sz="3600">
                <a:solidFill>
                  <a:srgbClr val="FFCCCC"/>
                </a:solidFill>
                <a:effectLst>
                  <a:glow rad="228600">
                    <a:schemeClr val="accent4">
                      <a:satMod val="175000"/>
                      <a:alpha val="61000"/>
                    </a:schemeClr>
                  </a:glow>
                </a:effectLst>
                <a:latin typeface="Verdana" pitchFamily="34" charset="0"/>
              </a:rPr>
              <a:t>	</a:t>
            </a:r>
            <a:r>
              <a:rPr lang="zh-CN" altLang="en-US" sz="3600">
                <a:solidFill>
                  <a:srgbClr val="FFCCCC"/>
                </a:solidFill>
                <a:effectLst>
                  <a:glow rad="228600">
                    <a:schemeClr val="accent4">
                      <a:satMod val="175000"/>
                      <a:alpha val="61000"/>
                    </a:schemeClr>
                  </a:glow>
                </a:effectLst>
                <a:latin typeface="Verdana" pitchFamily="34" charset="0"/>
                <a:ea typeface="SimSun" pitchFamily="2" charset="-122"/>
              </a:rPr>
              <a:t>维持希望</a:t>
            </a:r>
          </a:p>
        </p:txBody>
      </p:sp>
      <p:sp>
        <p:nvSpPr>
          <p:cNvPr id="257030" name="WordArt 6"/>
          <p:cNvSpPr>
            <a:spLocks noChangeArrowheads="1" noChangeShapeType="1" noTextEdit="1"/>
          </p:cNvSpPr>
          <p:nvPr/>
        </p:nvSpPr>
        <p:spPr bwMode="auto">
          <a:xfrm>
            <a:off x="4953000" y="5943600"/>
            <a:ext cx="4114800" cy="914400"/>
          </a:xfrm>
          <a:prstGeom prst="rect">
            <a:avLst/>
          </a:prstGeom>
        </p:spPr>
        <p:txBody>
          <a:bodyPr wrap="none" fromWordArt="1">
            <a:prstTxWarp prst="textPlain">
              <a:avLst>
                <a:gd name="adj" fmla="val 46981"/>
              </a:avLst>
            </a:prstTxWarp>
            <a:scene3d>
              <a:camera prst="legacyPerspectiveTopLeft"/>
              <a:lightRig rig="legacyNormal3" dir="r"/>
            </a:scene3d>
            <a:sp3d extrusionH="201600" prstMaterial="legacyMetal">
              <a:extrusionClr>
                <a:srgbClr val="FFFFFF"/>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0" cap="none" spc="0" normalizeH="0" baseline="0" noProof="0">
                <a:ln w="9525">
                  <a:round/>
                  <a:headEnd/>
                  <a:tailEnd/>
                </a:ln>
                <a:gradFill rotWithShape="1">
                  <a:gsLst>
                    <a:gs pos="0">
                      <a:srgbClr val="E6E6E6"/>
                    </a:gs>
                    <a:gs pos="14999">
                      <a:srgbClr val="7D8496"/>
                    </a:gs>
                    <a:gs pos="53000">
                      <a:srgbClr val="E6E6E6"/>
                    </a:gs>
                    <a:gs pos="67999">
                      <a:srgbClr val="7D8496"/>
                    </a:gs>
                    <a:gs pos="92999">
                      <a:srgbClr val="E6E6E6"/>
                    </a:gs>
                    <a:gs pos="100000">
                      <a:srgbClr val="FFFFFF"/>
                    </a:gs>
                  </a:gsLst>
                  <a:lin ang="5400000" scaled="1"/>
                </a:gradFill>
                <a:effectLst/>
                <a:uLnTx/>
                <a:uFillTx/>
                <a:latin typeface="Arial"/>
                <a:ea typeface="MS PGothic" pitchFamily="34" charset="-128"/>
                <a:cs typeface="Arial"/>
              </a:rPr>
              <a:t>彼得后书</a:t>
            </a:r>
            <a:endParaRPr kumimoji="0" lang="en-GB" sz="3600" b="1" i="0" u="none" strike="noStrike" kern="10" cap="none" spc="0" normalizeH="0" baseline="0" noProof="0">
              <a:ln w="9525">
                <a:round/>
                <a:headEnd/>
                <a:tailEnd/>
              </a:ln>
              <a:gradFill rotWithShape="1">
                <a:gsLst>
                  <a:gs pos="0">
                    <a:srgbClr val="E6E6E6"/>
                  </a:gs>
                  <a:gs pos="14999">
                    <a:srgbClr val="7D8496"/>
                  </a:gs>
                  <a:gs pos="53000">
                    <a:srgbClr val="E6E6E6"/>
                  </a:gs>
                  <a:gs pos="67999">
                    <a:srgbClr val="7D8496"/>
                  </a:gs>
                  <a:gs pos="92999">
                    <a:srgbClr val="E6E6E6"/>
                  </a:gs>
                  <a:gs pos="100000">
                    <a:srgbClr val="FFFFFF"/>
                  </a:gs>
                </a:gsLst>
                <a:lin ang="5400000" scaled="1"/>
              </a:gradFill>
              <a:effectLst/>
              <a:uLnTx/>
              <a:uFillTx/>
              <a:latin typeface="Arial"/>
              <a:ea typeface="MS PGothic" pitchFamily="34" charset="-128"/>
              <a:cs typeface="Arial"/>
            </a:endParaRPr>
          </a:p>
        </p:txBody>
      </p:sp>
      <p:sp>
        <p:nvSpPr>
          <p:cNvPr id="257031" name="Line 7"/>
          <p:cNvSpPr>
            <a:spLocks noChangeShapeType="1"/>
          </p:cNvSpPr>
          <p:nvPr/>
        </p:nvSpPr>
        <p:spPr bwMode="auto">
          <a:xfrm>
            <a:off x="0" y="6400800"/>
            <a:ext cx="4724400" cy="0"/>
          </a:xfrm>
          <a:prstGeom prst="line">
            <a:avLst/>
          </a:prstGeom>
          <a:noFill/>
          <a:ln w="38100">
            <a:solidFill>
              <a:srgbClr val="00FFFF"/>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62152" name="Text Box 8"/>
          <p:cNvSpPr txBox="1">
            <a:spLocks noChangeArrowheads="1"/>
          </p:cNvSpPr>
          <p:nvPr/>
        </p:nvSpPr>
        <p:spPr bwMode="auto">
          <a:xfrm>
            <a:off x="8447088" y="0"/>
            <a:ext cx="692150" cy="4572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Arial" pitchFamily="34" charset="0"/>
                <a:ea typeface="MS PGothic" pitchFamily="34" charset="-128"/>
                <a:cs typeface="+mn-cs"/>
              </a:rPr>
              <a:t>288</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500"/>
                                  </p:stCondLst>
                                  <p:childTnLst>
                                    <p:set>
                                      <p:cBhvr>
                                        <p:cTn id="6" dur="1" fill="hold">
                                          <p:stCondLst>
                                            <p:cond delay="0"/>
                                          </p:stCondLst>
                                        </p:cTn>
                                        <p:tgtEl>
                                          <p:spTgt spid="257027"/>
                                        </p:tgtEl>
                                        <p:attrNameLst>
                                          <p:attrName>style.visibility</p:attrName>
                                        </p:attrNameLst>
                                      </p:cBhvr>
                                      <p:to>
                                        <p:strVal val="visible"/>
                                      </p:to>
                                    </p:set>
                                    <p:anim calcmode="lin" valueType="num">
                                      <p:cBhvr additive="base">
                                        <p:cTn id="7" dur="500" fill="hold"/>
                                        <p:tgtEl>
                                          <p:spTgt spid="257027"/>
                                        </p:tgtEl>
                                        <p:attrNameLst>
                                          <p:attrName>ppt_x</p:attrName>
                                        </p:attrNameLst>
                                      </p:cBhvr>
                                      <p:tavLst>
                                        <p:tav tm="0">
                                          <p:val>
                                            <p:strVal val="0-#ppt_w/2"/>
                                          </p:val>
                                        </p:tav>
                                        <p:tav tm="100000">
                                          <p:val>
                                            <p:strVal val="#ppt_x"/>
                                          </p:val>
                                        </p:tav>
                                      </p:tavLst>
                                    </p:anim>
                                    <p:anim calcmode="lin" valueType="num">
                                      <p:cBhvr additive="base">
                                        <p:cTn id="8" dur="500" fill="hold"/>
                                        <p:tgtEl>
                                          <p:spTgt spid="257027"/>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1000"/>
                            </p:stCondLst>
                            <p:childTnLst>
                              <p:par>
                                <p:cTn id="10" presetID="12" presetClass="entr" presetSubtype="2" fill="hold" grpId="0" nodeType="afterEffect">
                                  <p:stCondLst>
                                    <p:cond delay="0"/>
                                  </p:stCondLst>
                                  <p:childTnLst>
                                    <p:set>
                                      <p:cBhvr>
                                        <p:cTn id="11" dur="1" fill="hold">
                                          <p:stCondLst>
                                            <p:cond delay="0"/>
                                          </p:stCondLst>
                                        </p:cTn>
                                        <p:tgtEl>
                                          <p:spTgt spid="257028"/>
                                        </p:tgtEl>
                                        <p:attrNameLst>
                                          <p:attrName>style.visibility</p:attrName>
                                        </p:attrNameLst>
                                      </p:cBhvr>
                                      <p:to>
                                        <p:strVal val="visible"/>
                                      </p:to>
                                    </p:set>
                                    <p:animEffect transition="in" filter="slide(fromRight)">
                                      <p:cBhvr>
                                        <p:cTn id="12" dur="1000"/>
                                        <p:tgtEl>
                                          <p:spTgt spid="257028"/>
                                        </p:tgtEl>
                                      </p:cBhvr>
                                    </p:animEffect>
                                  </p:childTnLst>
                                </p:cTn>
                              </p:par>
                            </p:childTnLst>
                          </p:cTn>
                        </p:par>
                        <p:par>
                          <p:cTn id="13" fill="hold" nodeType="afterGroup">
                            <p:stCondLst>
                              <p:cond delay="2500"/>
                            </p:stCondLst>
                            <p:childTnLst>
                              <p:par>
                                <p:cTn id="14" presetID="2" presetClass="entr" presetSubtype="8" fill="hold" grpId="0" nodeType="afterEffect">
                                  <p:stCondLst>
                                    <p:cond delay="0"/>
                                  </p:stCondLst>
                                  <p:childTnLst>
                                    <p:set>
                                      <p:cBhvr>
                                        <p:cTn id="15" dur="1" fill="hold">
                                          <p:stCondLst>
                                            <p:cond delay="0"/>
                                          </p:stCondLst>
                                        </p:cTn>
                                        <p:tgtEl>
                                          <p:spTgt spid="257031"/>
                                        </p:tgtEl>
                                        <p:attrNameLst>
                                          <p:attrName>style.visibility</p:attrName>
                                        </p:attrNameLst>
                                      </p:cBhvr>
                                      <p:to>
                                        <p:strVal val="visible"/>
                                      </p:to>
                                    </p:set>
                                    <p:anim calcmode="lin" valueType="num">
                                      <p:cBhvr additive="base">
                                        <p:cTn id="16" dur="500" fill="hold"/>
                                        <p:tgtEl>
                                          <p:spTgt spid="257031"/>
                                        </p:tgtEl>
                                        <p:attrNameLst>
                                          <p:attrName>ppt_x</p:attrName>
                                        </p:attrNameLst>
                                      </p:cBhvr>
                                      <p:tavLst>
                                        <p:tav tm="0">
                                          <p:val>
                                            <p:strVal val="0-#ppt_w/2"/>
                                          </p:val>
                                        </p:tav>
                                        <p:tav tm="100000">
                                          <p:val>
                                            <p:strVal val="#ppt_x"/>
                                          </p:val>
                                        </p:tav>
                                      </p:tavLst>
                                    </p:anim>
                                    <p:anim calcmode="lin" valueType="num">
                                      <p:cBhvr additive="base">
                                        <p:cTn id="17" dur="500" fill="hold"/>
                                        <p:tgtEl>
                                          <p:spTgt spid="257031"/>
                                        </p:tgtEl>
                                        <p:attrNameLst>
                                          <p:attrName>ppt_y</p:attrName>
                                        </p:attrNameLst>
                                      </p:cBhvr>
                                      <p:tavLst>
                                        <p:tav tm="0">
                                          <p:val>
                                            <p:strVal val="#ppt_y"/>
                                          </p:val>
                                        </p:tav>
                                        <p:tav tm="100000">
                                          <p:val>
                                            <p:strVal val="#ppt_y"/>
                                          </p:val>
                                        </p:tav>
                                      </p:tavLst>
                                    </p:anim>
                                  </p:childTnLst>
                                </p:cTn>
                              </p:par>
                            </p:childTnLst>
                          </p:cTn>
                        </p:par>
                        <p:par>
                          <p:cTn id="18" fill="hold" nodeType="afterGroup">
                            <p:stCondLst>
                              <p:cond delay="3000"/>
                            </p:stCondLst>
                            <p:childTnLst>
                              <p:par>
                                <p:cTn id="19" presetID="12" presetClass="entr" presetSubtype="8" fill="hold" grpId="0" nodeType="afterEffect">
                                  <p:stCondLst>
                                    <p:cond delay="0"/>
                                  </p:stCondLst>
                                  <p:childTnLst>
                                    <p:set>
                                      <p:cBhvr>
                                        <p:cTn id="20" dur="1" fill="hold">
                                          <p:stCondLst>
                                            <p:cond delay="0"/>
                                          </p:stCondLst>
                                        </p:cTn>
                                        <p:tgtEl>
                                          <p:spTgt spid="257030"/>
                                        </p:tgtEl>
                                        <p:attrNameLst>
                                          <p:attrName>style.visibility</p:attrName>
                                        </p:attrNameLst>
                                      </p:cBhvr>
                                      <p:to>
                                        <p:strVal val="visible"/>
                                      </p:to>
                                    </p:set>
                                    <p:animEffect transition="in" filter="slide(fromLeft)">
                                      <p:cBhvr>
                                        <p:cTn id="21" dur="500"/>
                                        <p:tgtEl>
                                          <p:spTgt spid="257030"/>
                                        </p:tgtEl>
                                      </p:cBhvr>
                                    </p:animEffect>
                                  </p:childTnLst>
                                </p:cTn>
                              </p:par>
                            </p:childTnLst>
                          </p:cTn>
                        </p:par>
                        <p:par>
                          <p:cTn id="22" fill="hold" nodeType="afterGroup">
                            <p:stCondLst>
                              <p:cond delay="3500"/>
                            </p:stCondLst>
                            <p:childTnLst>
                              <p:par>
                                <p:cTn id="23" presetID="2" presetClass="entr" presetSubtype="2" fill="hold" grpId="0" nodeType="afterEffect">
                                  <p:stCondLst>
                                    <p:cond delay="0"/>
                                  </p:stCondLst>
                                  <p:childTnLst>
                                    <p:set>
                                      <p:cBhvr>
                                        <p:cTn id="24" dur="1" fill="hold">
                                          <p:stCondLst>
                                            <p:cond delay="0"/>
                                          </p:stCondLst>
                                        </p:cTn>
                                        <p:tgtEl>
                                          <p:spTgt spid="257026"/>
                                        </p:tgtEl>
                                        <p:attrNameLst>
                                          <p:attrName>style.visibility</p:attrName>
                                        </p:attrNameLst>
                                      </p:cBhvr>
                                      <p:to>
                                        <p:strVal val="visible"/>
                                      </p:to>
                                    </p:set>
                                    <p:anim calcmode="lin" valueType="num">
                                      <p:cBhvr additive="base">
                                        <p:cTn id="25" dur="500" fill="hold"/>
                                        <p:tgtEl>
                                          <p:spTgt spid="257026"/>
                                        </p:tgtEl>
                                        <p:attrNameLst>
                                          <p:attrName>ppt_x</p:attrName>
                                        </p:attrNameLst>
                                      </p:cBhvr>
                                      <p:tavLst>
                                        <p:tav tm="0">
                                          <p:val>
                                            <p:strVal val="1+#ppt_w/2"/>
                                          </p:val>
                                        </p:tav>
                                        <p:tav tm="100000">
                                          <p:val>
                                            <p:strVal val="#ppt_x"/>
                                          </p:val>
                                        </p:tav>
                                      </p:tavLst>
                                    </p:anim>
                                    <p:anim calcmode="lin" valueType="num">
                                      <p:cBhvr additive="base">
                                        <p:cTn id="26" dur="500" fill="hold"/>
                                        <p:tgtEl>
                                          <p:spTgt spid="257026"/>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51" presetClass="entr" presetSubtype="0" fill="hold" grpId="0" nodeType="clickEffect">
                                  <p:stCondLst>
                                    <p:cond delay="0"/>
                                  </p:stCondLst>
                                  <p:childTnLst>
                                    <p:set>
                                      <p:cBhvr>
                                        <p:cTn id="30" dur="1" fill="hold">
                                          <p:stCondLst>
                                            <p:cond delay="0"/>
                                          </p:stCondLst>
                                        </p:cTn>
                                        <p:tgtEl>
                                          <p:spTgt spid="257029">
                                            <p:txEl>
                                              <p:pRg st="0" end="0"/>
                                            </p:txEl>
                                          </p:spTgt>
                                        </p:tgtEl>
                                        <p:attrNameLst>
                                          <p:attrName>style.visibility</p:attrName>
                                        </p:attrNameLst>
                                      </p:cBhvr>
                                      <p:to>
                                        <p:strVal val="visible"/>
                                      </p:to>
                                    </p:set>
                                    <p:animEffect transition="in" filter="fade">
                                      <p:cBhvr>
                                        <p:cTn id="31" dur="770" decel="100000"/>
                                        <p:tgtEl>
                                          <p:spTgt spid="257029">
                                            <p:txEl>
                                              <p:pRg st="0" end="0"/>
                                            </p:txEl>
                                          </p:spTgt>
                                        </p:tgtEl>
                                      </p:cBhvr>
                                    </p:animEffect>
                                    <p:animScale>
                                      <p:cBhvr>
                                        <p:cTn id="32" dur="770" decel="100000"/>
                                        <p:tgtEl>
                                          <p:spTgt spid="257029">
                                            <p:txEl>
                                              <p:pRg st="0" end="0"/>
                                            </p:txEl>
                                          </p:spTgt>
                                        </p:tgtEl>
                                      </p:cBhvr>
                                      <p:from x="10000" y="10000"/>
                                      <p:to x="200000" y="450000"/>
                                    </p:animScale>
                                    <p:animScale>
                                      <p:cBhvr>
                                        <p:cTn id="33" dur="1230" accel="100000" fill="hold">
                                          <p:stCondLst>
                                            <p:cond delay="770"/>
                                          </p:stCondLst>
                                        </p:cTn>
                                        <p:tgtEl>
                                          <p:spTgt spid="257029">
                                            <p:txEl>
                                              <p:pRg st="0" end="0"/>
                                            </p:txEl>
                                          </p:spTgt>
                                        </p:tgtEl>
                                      </p:cBhvr>
                                      <p:from x="200000" y="450000"/>
                                      <p:to x="100000" y="100000"/>
                                    </p:animScale>
                                    <p:set>
                                      <p:cBhvr>
                                        <p:cTn id="34" dur="770" fill="hold"/>
                                        <p:tgtEl>
                                          <p:spTgt spid="257029">
                                            <p:txEl>
                                              <p:pRg st="0" end="0"/>
                                            </p:txEl>
                                          </p:spTgt>
                                        </p:tgtEl>
                                        <p:attrNameLst>
                                          <p:attrName>ppt_x</p:attrName>
                                        </p:attrNameLst>
                                      </p:cBhvr>
                                      <p:to>
                                        <p:strVal val="(0.5)"/>
                                      </p:to>
                                    </p:set>
                                    <p:anim from="(0.5)" to="(#ppt_x)" calcmode="lin" valueType="num">
                                      <p:cBhvr>
                                        <p:cTn id="35" dur="1230" accel="100000" fill="hold">
                                          <p:stCondLst>
                                            <p:cond delay="770"/>
                                          </p:stCondLst>
                                        </p:cTn>
                                        <p:tgtEl>
                                          <p:spTgt spid="257029">
                                            <p:txEl>
                                              <p:pRg st="0" end="0"/>
                                            </p:txEl>
                                          </p:spTgt>
                                        </p:tgtEl>
                                        <p:attrNameLst>
                                          <p:attrName>ppt_x</p:attrName>
                                        </p:attrNameLst>
                                      </p:cBhvr>
                                    </p:anim>
                                    <p:set>
                                      <p:cBhvr>
                                        <p:cTn id="36" dur="770" fill="hold"/>
                                        <p:tgtEl>
                                          <p:spTgt spid="257029">
                                            <p:txEl>
                                              <p:pRg st="0" end="0"/>
                                            </p:txEl>
                                          </p:spTgt>
                                        </p:tgtEl>
                                        <p:attrNameLst>
                                          <p:attrName>ppt_y</p:attrName>
                                        </p:attrNameLst>
                                      </p:cBhvr>
                                      <p:to>
                                        <p:strVal val="(#ppt_y+0.4)"/>
                                      </p:to>
                                    </p:set>
                                    <p:anim from="(#ppt_y+0.4)" to="(#ppt_y)" calcmode="lin" valueType="num">
                                      <p:cBhvr>
                                        <p:cTn id="37" dur="1230" accel="100000" fill="hold">
                                          <p:stCondLst>
                                            <p:cond delay="770"/>
                                          </p:stCondLst>
                                        </p:cTn>
                                        <p:tgtEl>
                                          <p:spTgt spid="257029">
                                            <p:txEl>
                                              <p:pRg st="0" end="0"/>
                                            </p:txEl>
                                          </p:spTgt>
                                        </p:tgtEl>
                                        <p:attrNameLst>
                                          <p:attrName>ppt_y</p:attrName>
                                        </p:attrNameLst>
                                      </p:cBhvr>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51" presetClass="entr" presetSubtype="0" fill="hold" grpId="0" nodeType="clickEffect">
                                  <p:stCondLst>
                                    <p:cond delay="0"/>
                                  </p:stCondLst>
                                  <p:childTnLst>
                                    <p:set>
                                      <p:cBhvr>
                                        <p:cTn id="41" dur="1" fill="hold">
                                          <p:stCondLst>
                                            <p:cond delay="0"/>
                                          </p:stCondLst>
                                        </p:cTn>
                                        <p:tgtEl>
                                          <p:spTgt spid="257029">
                                            <p:txEl>
                                              <p:pRg st="1" end="1"/>
                                            </p:txEl>
                                          </p:spTgt>
                                        </p:tgtEl>
                                        <p:attrNameLst>
                                          <p:attrName>style.visibility</p:attrName>
                                        </p:attrNameLst>
                                      </p:cBhvr>
                                      <p:to>
                                        <p:strVal val="visible"/>
                                      </p:to>
                                    </p:set>
                                    <p:animEffect transition="in" filter="fade">
                                      <p:cBhvr>
                                        <p:cTn id="42" dur="770" decel="100000"/>
                                        <p:tgtEl>
                                          <p:spTgt spid="257029">
                                            <p:txEl>
                                              <p:pRg st="1" end="1"/>
                                            </p:txEl>
                                          </p:spTgt>
                                        </p:tgtEl>
                                      </p:cBhvr>
                                    </p:animEffect>
                                    <p:animScale>
                                      <p:cBhvr>
                                        <p:cTn id="43" dur="770" decel="100000"/>
                                        <p:tgtEl>
                                          <p:spTgt spid="257029">
                                            <p:txEl>
                                              <p:pRg st="1" end="1"/>
                                            </p:txEl>
                                          </p:spTgt>
                                        </p:tgtEl>
                                      </p:cBhvr>
                                      <p:from x="10000" y="10000"/>
                                      <p:to x="200000" y="450000"/>
                                    </p:animScale>
                                    <p:animScale>
                                      <p:cBhvr>
                                        <p:cTn id="44" dur="1230" accel="100000" fill="hold">
                                          <p:stCondLst>
                                            <p:cond delay="770"/>
                                          </p:stCondLst>
                                        </p:cTn>
                                        <p:tgtEl>
                                          <p:spTgt spid="257029">
                                            <p:txEl>
                                              <p:pRg st="1" end="1"/>
                                            </p:txEl>
                                          </p:spTgt>
                                        </p:tgtEl>
                                      </p:cBhvr>
                                      <p:from x="200000" y="450000"/>
                                      <p:to x="100000" y="100000"/>
                                    </p:animScale>
                                    <p:set>
                                      <p:cBhvr>
                                        <p:cTn id="45" dur="770" fill="hold"/>
                                        <p:tgtEl>
                                          <p:spTgt spid="257029">
                                            <p:txEl>
                                              <p:pRg st="1" end="1"/>
                                            </p:txEl>
                                          </p:spTgt>
                                        </p:tgtEl>
                                        <p:attrNameLst>
                                          <p:attrName>ppt_x</p:attrName>
                                        </p:attrNameLst>
                                      </p:cBhvr>
                                      <p:to>
                                        <p:strVal val="(0.5)"/>
                                      </p:to>
                                    </p:set>
                                    <p:anim from="(0.5)" to="(#ppt_x)" calcmode="lin" valueType="num">
                                      <p:cBhvr>
                                        <p:cTn id="46" dur="1230" accel="100000" fill="hold">
                                          <p:stCondLst>
                                            <p:cond delay="770"/>
                                          </p:stCondLst>
                                        </p:cTn>
                                        <p:tgtEl>
                                          <p:spTgt spid="257029">
                                            <p:txEl>
                                              <p:pRg st="1" end="1"/>
                                            </p:txEl>
                                          </p:spTgt>
                                        </p:tgtEl>
                                        <p:attrNameLst>
                                          <p:attrName>ppt_x</p:attrName>
                                        </p:attrNameLst>
                                      </p:cBhvr>
                                    </p:anim>
                                    <p:set>
                                      <p:cBhvr>
                                        <p:cTn id="47" dur="770" fill="hold"/>
                                        <p:tgtEl>
                                          <p:spTgt spid="257029">
                                            <p:txEl>
                                              <p:pRg st="1" end="1"/>
                                            </p:txEl>
                                          </p:spTgt>
                                        </p:tgtEl>
                                        <p:attrNameLst>
                                          <p:attrName>ppt_y</p:attrName>
                                        </p:attrNameLst>
                                      </p:cBhvr>
                                      <p:to>
                                        <p:strVal val="(#ppt_y+0.4)"/>
                                      </p:to>
                                    </p:set>
                                    <p:anim from="(#ppt_y+0.4)" to="(#ppt_y)" calcmode="lin" valueType="num">
                                      <p:cBhvr>
                                        <p:cTn id="48" dur="1230" accel="100000" fill="hold">
                                          <p:stCondLst>
                                            <p:cond delay="770"/>
                                          </p:stCondLst>
                                        </p:cTn>
                                        <p:tgtEl>
                                          <p:spTgt spid="257029">
                                            <p:txEl>
                                              <p:pRg st="1" end="1"/>
                                            </p:txEl>
                                          </p:spTgt>
                                        </p:tgtEl>
                                        <p:attrNameLst>
                                          <p:attrName>ppt_y</p:attrName>
                                        </p:attrNameLst>
                                      </p:cBhvr>
                                    </p:anim>
                                  </p:childTnLst>
                                </p:cTn>
                              </p:par>
                            </p:childTnLst>
                          </p:cTn>
                        </p:par>
                      </p:childTnLst>
                    </p:cTn>
                  </p:par>
                  <p:par>
                    <p:cTn id="49" fill="hold" nodeType="clickPar">
                      <p:stCondLst>
                        <p:cond delay="indefinite"/>
                      </p:stCondLst>
                      <p:childTnLst>
                        <p:par>
                          <p:cTn id="50" fill="hold" nodeType="withGroup">
                            <p:stCondLst>
                              <p:cond delay="0"/>
                            </p:stCondLst>
                            <p:childTnLst>
                              <p:par>
                                <p:cTn id="51" presetID="51" presetClass="entr" presetSubtype="0" fill="hold" grpId="0" nodeType="clickEffect">
                                  <p:stCondLst>
                                    <p:cond delay="0"/>
                                  </p:stCondLst>
                                  <p:childTnLst>
                                    <p:set>
                                      <p:cBhvr>
                                        <p:cTn id="52" dur="1" fill="hold">
                                          <p:stCondLst>
                                            <p:cond delay="0"/>
                                          </p:stCondLst>
                                        </p:cTn>
                                        <p:tgtEl>
                                          <p:spTgt spid="257029">
                                            <p:txEl>
                                              <p:pRg st="2" end="2"/>
                                            </p:txEl>
                                          </p:spTgt>
                                        </p:tgtEl>
                                        <p:attrNameLst>
                                          <p:attrName>style.visibility</p:attrName>
                                        </p:attrNameLst>
                                      </p:cBhvr>
                                      <p:to>
                                        <p:strVal val="visible"/>
                                      </p:to>
                                    </p:set>
                                    <p:animEffect transition="in" filter="fade">
                                      <p:cBhvr>
                                        <p:cTn id="53" dur="770" decel="100000"/>
                                        <p:tgtEl>
                                          <p:spTgt spid="257029">
                                            <p:txEl>
                                              <p:pRg st="2" end="2"/>
                                            </p:txEl>
                                          </p:spTgt>
                                        </p:tgtEl>
                                      </p:cBhvr>
                                    </p:animEffect>
                                    <p:animScale>
                                      <p:cBhvr>
                                        <p:cTn id="54" dur="770" decel="100000"/>
                                        <p:tgtEl>
                                          <p:spTgt spid="257029">
                                            <p:txEl>
                                              <p:pRg st="2" end="2"/>
                                            </p:txEl>
                                          </p:spTgt>
                                        </p:tgtEl>
                                      </p:cBhvr>
                                      <p:from x="10000" y="10000"/>
                                      <p:to x="200000" y="450000"/>
                                    </p:animScale>
                                    <p:animScale>
                                      <p:cBhvr>
                                        <p:cTn id="55" dur="1230" accel="100000" fill="hold">
                                          <p:stCondLst>
                                            <p:cond delay="770"/>
                                          </p:stCondLst>
                                        </p:cTn>
                                        <p:tgtEl>
                                          <p:spTgt spid="257029">
                                            <p:txEl>
                                              <p:pRg st="2" end="2"/>
                                            </p:txEl>
                                          </p:spTgt>
                                        </p:tgtEl>
                                      </p:cBhvr>
                                      <p:from x="200000" y="450000"/>
                                      <p:to x="100000" y="100000"/>
                                    </p:animScale>
                                    <p:set>
                                      <p:cBhvr>
                                        <p:cTn id="56" dur="770" fill="hold"/>
                                        <p:tgtEl>
                                          <p:spTgt spid="257029">
                                            <p:txEl>
                                              <p:pRg st="2" end="2"/>
                                            </p:txEl>
                                          </p:spTgt>
                                        </p:tgtEl>
                                        <p:attrNameLst>
                                          <p:attrName>ppt_x</p:attrName>
                                        </p:attrNameLst>
                                      </p:cBhvr>
                                      <p:to>
                                        <p:strVal val="(0.5)"/>
                                      </p:to>
                                    </p:set>
                                    <p:anim from="(0.5)" to="(#ppt_x)" calcmode="lin" valueType="num">
                                      <p:cBhvr>
                                        <p:cTn id="57" dur="1230" accel="100000" fill="hold">
                                          <p:stCondLst>
                                            <p:cond delay="770"/>
                                          </p:stCondLst>
                                        </p:cTn>
                                        <p:tgtEl>
                                          <p:spTgt spid="257029">
                                            <p:txEl>
                                              <p:pRg st="2" end="2"/>
                                            </p:txEl>
                                          </p:spTgt>
                                        </p:tgtEl>
                                        <p:attrNameLst>
                                          <p:attrName>ppt_x</p:attrName>
                                        </p:attrNameLst>
                                      </p:cBhvr>
                                    </p:anim>
                                    <p:set>
                                      <p:cBhvr>
                                        <p:cTn id="58" dur="770" fill="hold"/>
                                        <p:tgtEl>
                                          <p:spTgt spid="257029">
                                            <p:txEl>
                                              <p:pRg st="2" end="2"/>
                                            </p:txEl>
                                          </p:spTgt>
                                        </p:tgtEl>
                                        <p:attrNameLst>
                                          <p:attrName>ppt_y</p:attrName>
                                        </p:attrNameLst>
                                      </p:cBhvr>
                                      <p:to>
                                        <p:strVal val="(#ppt_y+0.4)"/>
                                      </p:to>
                                    </p:set>
                                    <p:anim from="(#ppt_y+0.4)" to="(#ppt_y)" calcmode="lin" valueType="num">
                                      <p:cBhvr>
                                        <p:cTn id="59" dur="1230" accel="100000" fill="hold">
                                          <p:stCondLst>
                                            <p:cond delay="770"/>
                                          </p:stCondLst>
                                        </p:cTn>
                                        <p:tgtEl>
                                          <p:spTgt spid="257029">
                                            <p:txEl>
                                              <p:pRg st="2" end="2"/>
                                            </p:txEl>
                                          </p:spTgt>
                                        </p:tgtEl>
                                        <p:attrNameLst>
                                          <p:attrName>ppt_y</p:attrName>
                                        </p:attrNameLst>
                                      </p:cBhvr>
                                    </p:anim>
                                  </p:childTnLst>
                                </p:cTn>
                              </p:par>
                            </p:childTnLst>
                          </p:cTn>
                        </p:par>
                      </p:childTnLst>
                    </p:cTn>
                  </p:par>
                  <p:par>
                    <p:cTn id="60" fill="hold" nodeType="clickPar">
                      <p:stCondLst>
                        <p:cond delay="indefinite"/>
                      </p:stCondLst>
                      <p:childTnLst>
                        <p:par>
                          <p:cTn id="61" fill="hold" nodeType="withGroup">
                            <p:stCondLst>
                              <p:cond delay="0"/>
                            </p:stCondLst>
                            <p:childTnLst>
                              <p:par>
                                <p:cTn id="62" presetID="51" presetClass="entr" presetSubtype="0" fill="hold" grpId="0" nodeType="clickEffect">
                                  <p:stCondLst>
                                    <p:cond delay="0"/>
                                  </p:stCondLst>
                                  <p:childTnLst>
                                    <p:set>
                                      <p:cBhvr>
                                        <p:cTn id="63" dur="1" fill="hold">
                                          <p:stCondLst>
                                            <p:cond delay="0"/>
                                          </p:stCondLst>
                                        </p:cTn>
                                        <p:tgtEl>
                                          <p:spTgt spid="257029">
                                            <p:txEl>
                                              <p:pRg st="3" end="3"/>
                                            </p:txEl>
                                          </p:spTgt>
                                        </p:tgtEl>
                                        <p:attrNameLst>
                                          <p:attrName>style.visibility</p:attrName>
                                        </p:attrNameLst>
                                      </p:cBhvr>
                                      <p:to>
                                        <p:strVal val="visible"/>
                                      </p:to>
                                    </p:set>
                                    <p:animEffect transition="in" filter="fade">
                                      <p:cBhvr>
                                        <p:cTn id="64" dur="770" decel="100000"/>
                                        <p:tgtEl>
                                          <p:spTgt spid="257029">
                                            <p:txEl>
                                              <p:pRg st="3" end="3"/>
                                            </p:txEl>
                                          </p:spTgt>
                                        </p:tgtEl>
                                      </p:cBhvr>
                                    </p:animEffect>
                                    <p:animScale>
                                      <p:cBhvr>
                                        <p:cTn id="65" dur="770" decel="100000"/>
                                        <p:tgtEl>
                                          <p:spTgt spid="257029">
                                            <p:txEl>
                                              <p:pRg st="3" end="3"/>
                                            </p:txEl>
                                          </p:spTgt>
                                        </p:tgtEl>
                                      </p:cBhvr>
                                      <p:from x="10000" y="10000"/>
                                      <p:to x="200000" y="450000"/>
                                    </p:animScale>
                                    <p:animScale>
                                      <p:cBhvr>
                                        <p:cTn id="66" dur="1230" accel="100000" fill="hold">
                                          <p:stCondLst>
                                            <p:cond delay="770"/>
                                          </p:stCondLst>
                                        </p:cTn>
                                        <p:tgtEl>
                                          <p:spTgt spid="257029">
                                            <p:txEl>
                                              <p:pRg st="3" end="3"/>
                                            </p:txEl>
                                          </p:spTgt>
                                        </p:tgtEl>
                                      </p:cBhvr>
                                      <p:from x="200000" y="450000"/>
                                      <p:to x="100000" y="100000"/>
                                    </p:animScale>
                                    <p:set>
                                      <p:cBhvr>
                                        <p:cTn id="67" dur="770" fill="hold"/>
                                        <p:tgtEl>
                                          <p:spTgt spid="257029">
                                            <p:txEl>
                                              <p:pRg st="3" end="3"/>
                                            </p:txEl>
                                          </p:spTgt>
                                        </p:tgtEl>
                                        <p:attrNameLst>
                                          <p:attrName>ppt_x</p:attrName>
                                        </p:attrNameLst>
                                      </p:cBhvr>
                                      <p:to>
                                        <p:strVal val="(0.5)"/>
                                      </p:to>
                                    </p:set>
                                    <p:anim from="(0.5)" to="(#ppt_x)" calcmode="lin" valueType="num">
                                      <p:cBhvr>
                                        <p:cTn id="68" dur="1230" accel="100000" fill="hold">
                                          <p:stCondLst>
                                            <p:cond delay="770"/>
                                          </p:stCondLst>
                                        </p:cTn>
                                        <p:tgtEl>
                                          <p:spTgt spid="257029">
                                            <p:txEl>
                                              <p:pRg st="3" end="3"/>
                                            </p:txEl>
                                          </p:spTgt>
                                        </p:tgtEl>
                                        <p:attrNameLst>
                                          <p:attrName>ppt_x</p:attrName>
                                        </p:attrNameLst>
                                      </p:cBhvr>
                                    </p:anim>
                                    <p:set>
                                      <p:cBhvr>
                                        <p:cTn id="69" dur="770" fill="hold"/>
                                        <p:tgtEl>
                                          <p:spTgt spid="257029">
                                            <p:txEl>
                                              <p:pRg st="3" end="3"/>
                                            </p:txEl>
                                          </p:spTgt>
                                        </p:tgtEl>
                                        <p:attrNameLst>
                                          <p:attrName>ppt_y</p:attrName>
                                        </p:attrNameLst>
                                      </p:cBhvr>
                                      <p:to>
                                        <p:strVal val="(#ppt_y+0.4)"/>
                                      </p:to>
                                    </p:set>
                                    <p:anim from="(#ppt_y+0.4)" to="(#ppt_y)" calcmode="lin" valueType="num">
                                      <p:cBhvr>
                                        <p:cTn id="70" dur="1230" accel="100000" fill="hold">
                                          <p:stCondLst>
                                            <p:cond delay="770"/>
                                          </p:stCondLst>
                                        </p:cTn>
                                        <p:tgtEl>
                                          <p:spTgt spid="257029">
                                            <p:txEl>
                                              <p:pRg st="3" end="3"/>
                                            </p:txEl>
                                          </p:spTgt>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7026" grpId="0" animBg="1"/>
      <p:bldP spid="257027" grpId="0" animBg="1"/>
      <p:bldP spid="257028" grpId="0"/>
      <p:bldP spid="257029" grpId="0" build="p"/>
      <p:bldP spid="257030" grpId="0" animBg="1"/>
      <p:bldP spid="257031" grpId="0" animBg="1"/>
    </p:bldLst>
  </p:timing>
</p:sld>
</file>

<file path=ppt/slides/slide184.xml><?xml version="1.0" encoding="utf-8"?>
<p:sld xmlns:a="http://schemas.openxmlformats.org/drawingml/2006/main" xmlns:r="http://schemas.openxmlformats.org/officeDocument/2006/relationships" xmlns:p="http://schemas.openxmlformats.org/presentationml/2006/main">
  <p:cSld>
    <p:bg>
      <p:bgPr>
        <a:gradFill rotWithShape="0">
          <a:gsLst>
            <a:gs pos="0">
              <a:srgbClr val="5F5F26"/>
            </a:gs>
            <a:gs pos="50000">
              <a:srgbClr val="FFFF66"/>
            </a:gs>
            <a:gs pos="100000">
              <a:srgbClr val="5F5F26"/>
            </a:gs>
          </a:gsLst>
          <a:lin ang="18900000" scaled="1"/>
        </a:gradFill>
        <a:effectLst/>
      </p:bgPr>
    </p:bg>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a:xfrm>
            <a:off x="304800" y="274638"/>
            <a:ext cx="8686800" cy="1143000"/>
          </a:xfrm>
        </p:spPr>
        <p:txBody>
          <a:bodyPr/>
          <a:lstStyle/>
          <a:p>
            <a:pPr eaLnBrk="1" hangingPunct="1"/>
            <a:r>
              <a:rPr lang="zh-CN" altLang="en-US" sz="3200">
                <a:solidFill>
                  <a:srgbClr val="CC0000"/>
                </a:solidFill>
                <a:ea typeface="SimSun" pitchFamily="2" charset="-122"/>
              </a:rPr>
              <a:t>彼得后书 </a:t>
            </a:r>
            <a:r>
              <a:rPr lang="en-US" altLang="en-US" sz="3200">
                <a:solidFill>
                  <a:srgbClr val="CC0000"/>
                </a:solidFill>
              </a:rPr>
              <a:t>2</a:t>
            </a:r>
            <a:br>
              <a:rPr lang="en-US" altLang="en-US" sz="4000">
                <a:solidFill>
                  <a:srgbClr val="CC0000"/>
                </a:solidFill>
              </a:rPr>
            </a:br>
            <a:r>
              <a:rPr lang="zh-CN" altLang="en-US" sz="3600" b="0">
                <a:solidFill>
                  <a:srgbClr val="0000FF"/>
                </a:solidFill>
                <a:ea typeface="SimSun" pitchFamily="2" charset="-122"/>
              </a:rPr>
              <a:t>知识来对抗假教导</a:t>
            </a:r>
            <a:endParaRPr lang="zh-CN" altLang="en-US" sz="3600" b="0">
              <a:solidFill>
                <a:srgbClr val="0000FF"/>
              </a:solidFill>
              <a:effectLst>
                <a:outerShdw blurRad="38100" dist="38100" dir="2700000" algn="tl">
                  <a:srgbClr val="000000"/>
                </a:outerShdw>
              </a:effectLst>
              <a:ea typeface="SimSun" pitchFamily="2" charset="-122"/>
            </a:endParaRPr>
          </a:p>
        </p:txBody>
      </p:sp>
      <p:sp>
        <p:nvSpPr>
          <p:cNvPr id="76803" name="Rectangle 3"/>
          <p:cNvSpPr>
            <a:spLocks noGrp="1" noChangeArrowheads="1"/>
          </p:cNvSpPr>
          <p:nvPr>
            <p:ph type="body" idx="1"/>
          </p:nvPr>
        </p:nvSpPr>
        <p:spPr>
          <a:xfrm>
            <a:off x="838200" y="4224338"/>
            <a:ext cx="7467600" cy="1901825"/>
          </a:xfrm>
        </p:spPr>
        <p:txBody>
          <a:bodyPr/>
          <a:lstStyle/>
          <a:p>
            <a:pPr algn="ctr" eaLnBrk="1" hangingPunct="1">
              <a:buFontTx/>
              <a:buNone/>
            </a:pPr>
            <a:r>
              <a:rPr lang="en-US" altLang="en-US" b="1"/>
              <a:t>A. </a:t>
            </a:r>
            <a:r>
              <a:rPr lang="zh-CN" altLang="en-US" b="1">
                <a:ea typeface="SimSun" pitchFamily="2" charset="-122"/>
              </a:rPr>
              <a:t>小心 </a:t>
            </a:r>
            <a:r>
              <a:rPr lang="en-US" altLang="en-US" b="1"/>
              <a:t>(1-3a)</a:t>
            </a:r>
          </a:p>
          <a:p>
            <a:pPr algn="ctr" eaLnBrk="1" hangingPunct="1">
              <a:buFontTx/>
              <a:buNone/>
            </a:pPr>
            <a:r>
              <a:rPr lang="en-US" altLang="en-US" b="1"/>
              <a:t>B. </a:t>
            </a:r>
            <a:r>
              <a:rPr lang="zh-CN" altLang="en-US" b="1">
                <a:ea typeface="SimSun" pitchFamily="2" charset="-122"/>
              </a:rPr>
              <a:t>必备消灭 </a:t>
            </a:r>
            <a:r>
              <a:rPr lang="en-US" altLang="en-US" b="1"/>
              <a:t>(3b-10a)</a:t>
            </a:r>
          </a:p>
          <a:p>
            <a:pPr algn="ctr" eaLnBrk="1" hangingPunct="1">
              <a:buFontTx/>
              <a:buNone/>
            </a:pPr>
            <a:r>
              <a:rPr lang="en-US" altLang="en-US" b="1"/>
              <a:t>C. </a:t>
            </a:r>
            <a:r>
              <a:rPr lang="zh-CN" altLang="en-US" b="1">
                <a:ea typeface="SimSun" pitchFamily="2" charset="-122"/>
              </a:rPr>
              <a:t>异端的描述 </a:t>
            </a:r>
            <a:r>
              <a:rPr lang="en-US" altLang="en-US" b="1"/>
              <a:t>(10b-22)</a:t>
            </a:r>
            <a:endParaRPr lang="en-US" altLang="en-US"/>
          </a:p>
        </p:txBody>
      </p:sp>
      <p:pic>
        <p:nvPicPr>
          <p:cNvPr id="76804" name="Picture 4" descr="MPj03142290000[1]"/>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3505200" y="1752600"/>
            <a:ext cx="2171700" cy="184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6805" name="Picture 5" descr="MPj03142100000[1]"/>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6477000" y="1524000"/>
            <a:ext cx="1154113" cy="2185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6806" name="Picture 6" descr="MCj02929880000[1]"/>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990600" y="1676400"/>
            <a:ext cx="1890713" cy="1838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76802"/>
                                        </p:tgtEl>
                                        <p:attrNameLst>
                                          <p:attrName>style.visibility</p:attrName>
                                        </p:attrNameLst>
                                      </p:cBhvr>
                                      <p:to>
                                        <p:strVal val="visible"/>
                                      </p:to>
                                    </p:set>
                                    <p:anim calcmode="lin" valueType="num">
                                      <p:cBhvr>
                                        <p:cTn id="7" dur="1000" fill="hold"/>
                                        <p:tgtEl>
                                          <p:spTgt spid="76802"/>
                                        </p:tgtEl>
                                        <p:attrNameLst>
                                          <p:attrName>ppt_w</p:attrName>
                                        </p:attrNameLst>
                                      </p:cBhvr>
                                      <p:tavLst>
                                        <p:tav tm="0">
                                          <p:val>
                                            <p:fltVal val="0"/>
                                          </p:val>
                                        </p:tav>
                                        <p:tav tm="100000">
                                          <p:val>
                                            <p:strVal val="#ppt_w"/>
                                          </p:val>
                                        </p:tav>
                                      </p:tavLst>
                                    </p:anim>
                                    <p:anim calcmode="lin" valueType="num">
                                      <p:cBhvr>
                                        <p:cTn id="8" dur="1000" fill="hold"/>
                                        <p:tgtEl>
                                          <p:spTgt spid="76802"/>
                                        </p:tgtEl>
                                        <p:attrNameLst>
                                          <p:attrName>ppt_h</p:attrName>
                                        </p:attrNameLst>
                                      </p:cBhvr>
                                      <p:tavLst>
                                        <p:tav tm="0">
                                          <p:val>
                                            <p:fltVal val="0"/>
                                          </p:val>
                                        </p:tav>
                                        <p:tav tm="100000">
                                          <p:val>
                                            <p:strVal val="#ppt_h"/>
                                          </p:val>
                                        </p:tav>
                                      </p:tavLst>
                                    </p:anim>
                                    <p:animEffect transition="in" filter="fade">
                                      <p:cBhvr>
                                        <p:cTn id="9" dur="1000"/>
                                        <p:tgtEl>
                                          <p:spTgt spid="76802"/>
                                        </p:tgtEl>
                                      </p:cBhvr>
                                    </p:animEffect>
                                  </p:childTnLst>
                                </p:cTn>
                              </p:par>
                            </p:childTnLst>
                          </p:cTn>
                        </p:par>
                        <p:par>
                          <p:cTn id="10" fill="hold" nodeType="afterGroup">
                            <p:stCondLst>
                              <p:cond delay="1000"/>
                            </p:stCondLst>
                            <p:childTnLst>
                              <p:par>
                                <p:cTn id="11" presetID="10" presetClass="entr" presetSubtype="0" fill="hold" nodeType="afterEffect">
                                  <p:stCondLst>
                                    <p:cond delay="500"/>
                                  </p:stCondLst>
                                  <p:childTnLst>
                                    <p:set>
                                      <p:cBhvr>
                                        <p:cTn id="12" dur="1" fill="hold">
                                          <p:stCondLst>
                                            <p:cond delay="0"/>
                                          </p:stCondLst>
                                        </p:cTn>
                                        <p:tgtEl>
                                          <p:spTgt spid="76806"/>
                                        </p:tgtEl>
                                        <p:attrNameLst>
                                          <p:attrName>style.visibility</p:attrName>
                                        </p:attrNameLst>
                                      </p:cBhvr>
                                      <p:to>
                                        <p:strVal val="visible"/>
                                      </p:to>
                                    </p:set>
                                    <p:animEffect transition="in" filter="fade">
                                      <p:cBhvr>
                                        <p:cTn id="13" dur="1000"/>
                                        <p:tgtEl>
                                          <p:spTgt spid="76806"/>
                                        </p:tgtEl>
                                      </p:cBhvr>
                                    </p:animEffect>
                                  </p:childTnLst>
                                </p:cTn>
                              </p:par>
                            </p:childTnLst>
                          </p:cTn>
                        </p:par>
                        <p:par>
                          <p:cTn id="14" fill="hold" nodeType="afterGroup">
                            <p:stCondLst>
                              <p:cond delay="2500"/>
                            </p:stCondLst>
                            <p:childTnLst>
                              <p:par>
                                <p:cTn id="15" presetID="10" presetClass="entr" presetSubtype="0" fill="hold" nodeType="afterEffect">
                                  <p:stCondLst>
                                    <p:cond delay="0"/>
                                  </p:stCondLst>
                                  <p:childTnLst>
                                    <p:set>
                                      <p:cBhvr>
                                        <p:cTn id="16" dur="1" fill="hold">
                                          <p:stCondLst>
                                            <p:cond delay="0"/>
                                          </p:stCondLst>
                                        </p:cTn>
                                        <p:tgtEl>
                                          <p:spTgt spid="76804"/>
                                        </p:tgtEl>
                                        <p:attrNameLst>
                                          <p:attrName>style.visibility</p:attrName>
                                        </p:attrNameLst>
                                      </p:cBhvr>
                                      <p:to>
                                        <p:strVal val="visible"/>
                                      </p:to>
                                    </p:set>
                                    <p:animEffect transition="in" filter="fade">
                                      <p:cBhvr>
                                        <p:cTn id="17" dur="1000"/>
                                        <p:tgtEl>
                                          <p:spTgt spid="76804"/>
                                        </p:tgtEl>
                                      </p:cBhvr>
                                    </p:animEffect>
                                  </p:childTnLst>
                                </p:cTn>
                              </p:par>
                            </p:childTnLst>
                          </p:cTn>
                        </p:par>
                        <p:par>
                          <p:cTn id="18" fill="hold" nodeType="afterGroup">
                            <p:stCondLst>
                              <p:cond delay="3500"/>
                            </p:stCondLst>
                            <p:childTnLst>
                              <p:par>
                                <p:cTn id="19" presetID="10" presetClass="entr" presetSubtype="0" fill="hold" nodeType="afterEffect">
                                  <p:stCondLst>
                                    <p:cond delay="0"/>
                                  </p:stCondLst>
                                  <p:childTnLst>
                                    <p:set>
                                      <p:cBhvr>
                                        <p:cTn id="20" dur="1" fill="hold">
                                          <p:stCondLst>
                                            <p:cond delay="0"/>
                                          </p:stCondLst>
                                        </p:cTn>
                                        <p:tgtEl>
                                          <p:spTgt spid="76805"/>
                                        </p:tgtEl>
                                        <p:attrNameLst>
                                          <p:attrName>style.visibility</p:attrName>
                                        </p:attrNameLst>
                                      </p:cBhvr>
                                      <p:to>
                                        <p:strVal val="visible"/>
                                      </p:to>
                                    </p:set>
                                    <p:animEffect transition="in" filter="fade">
                                      <p:cBhvr>
                                        <p:cTn id="21" dur="1000"/>
                                        <p:tgtEl>
                                          <p:spTgt spid="76805"/>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9" presetClass="entr" presetSubtype="0" fill="hold" grpId="0" nodeType="clickEffect">
                                  <p:stCondLst>
                                    <p:cond delay="0"/>
                                  </p:stCondLst>
                                  <p:childTnLst>
                                    <p:set>
                                      <p:cBhvr>
                                        <p:cTn id="25" dur="1" fill="hold">
                                          <p:stCondLst>
                                            <p:cond delay="0"/>
                                          </p:stCondLst>
                                        </p:cTn>
                                        <p:tgtEl>
                                          <p:spTgt spid="76803">
                                            <p:txEl>
                                              <p:pRg st="0" end="0"/>
                                            </p:txEl>
                                          </p:spTgt>
                                        </p:tgtEl>
                                        <p:attrNameLst>
                                          <p:attrName>style.visibility</p:attrName>
                                        </p:attrNameLst>
                                      </p:cBhvr>
                                      <p:to>
                                        <p:strVal val="visible"/>
                                      </p:to>
                                    </p:set>
                                    <p:anim calcmode="lin" valueType="num">
                                      <p:cBhvr>
                                        <p:cTn id="26" dur="1000" fill="hold"/>
                                        <p:tgtEl>
                                          <p:spTgt spid="76803">
                                            <p:txEl>
                                              <p:pRg st="0" end="0"/>
                                            </p:txEl>
                                          </p:spTgt>
                                        </p:tgtEl>
                                        <p:attrNameLst>
                                          <p:attrName>ppt_x</p:attrName>
                                        </p:attrNameLst>
                                      </p:cBhvr>
                                      <p:tavLst>
                                        <p:tav tm="0">
                                          <p:val>
                                            <p:strVal val="#ppt_x-.2"/>
                                          </p:val>
                                        </p:tav>
                                        <p:tav tm="100000">
                                          <p:val>
                                            <p:strVal val="#ppt_x"/>
                                          </p:val>
                                        </p:tav>
                                      </p:tavLst>
                                    </p:anim>
                                    <p:anim calcmode="lin" valueType="num">
                                      <p:cBhvr>
                                        <p:cTn id="27" dur="1000" fill="hold"/>
                                        <p:tgtEl>
                                          <p:spTgt spid="76803">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28" dur="1000"/>
                                        <p:tgtEl>
                                          <p:spTgt spid="76803">
                                            <p:txEl>
                                              <p:pRg st="0" end="0"/>
                                            </p:txEl>
                                          </p:spTgt>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29" presetClass="entr" presetSubtype="0" fill="hold" grpId="0" nodeType="clickEffect">
                                  <p:stCondLst>
                                    <p:cond delay="0"/>
                                  </p:stCondLst>
                                  <p:childTnLst>
                                    <p:set>
                                      <p:cBhvr>
                                        <p:cTn id="32" dur="1" fill="hold">
                                          <p:stCondLst>
                                            <p:cond delay="0"/>
                                          </p:stCondLst>
                                        </p:cTn>
                                        <p:tgtEl>
                                          <p:spTgt spid="76803">
                                            <p:txEl>
                                              <p:pRg st="1" end="1"/>
                                            </p:txEl>
                                          </p:spTgt>
                                        </p:tgtEl>
                                        <p:attrNameLst>
                                          <p:attrName>style.visibility</p:attrName>
                                        </p:attrNameLst>
                                      </p:cBhvr>
                                      <p:to>
                                        <p:strVal val="visible"/>
                                      </p:to>
                                    </p:set>
                                    <p:anim calcmode="lin" valueType="num">
                                      <p:cBhvr>
                                        <p:cTn id="33" dur="1000" fill="hold"/>
                                        <p:tgtEl>
                                          <p:spTgt spid="76803">
                                            <p:txEl>
                                              <p:pRg st="1" end="1"/>
                                            </p:txEl>
                                          </p:spTgt>
                                        </p:tgtEl>
                                        <p:attrNameLst>
                                          <p:attrName>ppt_x</p:attrName>
                                        </p:attrNameLst>
                                      </p:cBhvr>
                                      <p:tavLst>
                                        <p:tav tm="0">
                                          <p:val>
                                            <p:strVal val="#ppt_x-.2"/>
                                          </p:val>
                                        </p:tav>
                                        <p:tav tm="100000">
                                          <p:val>
                                            <p:strVal val="#ppt_x"/>
                                          </p:val>
                                        </p:tav>
                                      </p:tavLst>
                                    </p:anim>
                                    <p:anim calcmode="lin" valueType="num">
                                      <p:cBhvr>
                                        <p:cTn id="34" dur="1000" fill="hold"/>
                                        <p:tgtEl>
                                          <p:spTgt spid="76803">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35" dur="1000"/>
                                        <p:tgtEl>
                                          <p:spTgt spid="76803">
                                            <p:txEl>
                                              <p:pRg st="1" end="1"/>
                                            </p:txEl>
                                          </p:spTgt>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29" presetClass="entr" presetSubtype="0" fill="hold" grpId="0" nodeType="clickEffect">
                                  <p:stCondLst>
                                    <p:cond delay="0"/>
                                  </p:stCondLst>
                                  <p:childTnLst>
                                    <p:set>
                                      <p:cBhvr>
                                        <p:cTn id="39" dur="1" fill="hold">
                                          <p:stCondLst>
                                            <p:cond delay="0"/>
                                          </p:stCondLst>
                                        </p:cTn>
                                        <p:tgtEl>
                                          <p:spTgt spid="76803">
                                            <p:txEl>
                                              <p:pRg st="2" end="2"/>
                                            </p:txEl>
                                          </p:spTgt>
                                        </p:tgtEl>
                                        <p:attrNameLst>
                                          <p:attrName>style.visibility</p:attrName>
                                        </p:attrNameLst>
                                      </p:cBhvr>
                                      <p:to>
                                        <p:strVal val="visible"/>
                                      </p:to>
                                    </p:set>
                                    <p:anim calcmode="lin" valueType="num">
                                      <p:cBhvr>
                                        <p:cTn id="40" dur="1000" fill="hold"/>
                                        <p:tgtEl>
                                          <p:spTgt spid="76803">
                                            <p:txEl>
                                              <p:pRg st="2" end="2"/>
                                            </p:txEl>
                                          </p:spTgt>
                                        </p:tgtEl>
                                        <p:attrNameLst>
                                          <p:attrName>ppt_x</p:attrName>
                                        </p:attrNameLst>
                                      </p:cBhvr>
                                      <p:tavLst>
                                        <p:tav tm="0">
                                          <p:val>
                                            <p:strVal val="#ppt_x-.2"/>
                                          </p:val>
                                        </p:tav>
                                        <p:tav tm="100000">
                                          <p:val>
                                            <p:strVal val="#ppt_x"/>
                                          </p:val>
                                        </p:tav>
                                      </p:tavLst>
                                    </p:anim>
                                    <p:anim calcmode="lin" valueType="num">
                                      <p:cBhvr>
                                        <p:cTn id="41" dur="1000" fill="hold"/>
                                        <p:tgtEl>
                                          <p:spTgt spid="76803">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42" dur="1000"/>
                                        <p:tgtEl>
                                          <p:spTgt spid="7680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02" grpId="0"/>
      <p:bldP spid="76803" grpId="0" build="p"/>
    </p:bldLst>
  </p:timing>
</p:sld>
</file>

<file path=ppt/slides/slide185.xml><?xml version="1.0" encoding="utf-8"?>
<p:sld xmlns:a="http://schemas.openxmlformats.org/drawingml/2006/main" xmlns:r="http://schemas.openxmlformats.org/officeDocument/2006/relationships" xmlns:p="http://schemas.openxmlformats.org/presentationml/2006/main">
  <p:cSld>
    <p:bg>
      <p:bgPr>
        <a:gradFill rotWithShape="0">
          <a:gsLst>
            <a:gs pos="0">
              <a:srgbClr val="576869"/>
            </a:gs>
            <a:gs pos="100000">
              <a:schemeClr val="accent1"/>
            </a:gs>
          </a:gsLst>
          <a:lin ang="18900000" scaled="1"/>
        </a:gradFill>
        <a:effectLst/>
      </p:bgPr>
    </p:bg>
    <p:spTree>
      <p:nvGrpSpPr>
        <p:cNvPr id="1" name=""/>
        <p:cNvGrpSpPr/>
        <p:nvPr/>
      </p:nvGrpSpPr>
      <p:grpSpPr>
        <a:xfrm>
          <a:off x="0" y="0"/>
          <a:ext cx="0" cy="0"/>
          <a:chOff x="0" y="0"/>
          <a:chExt cx="0" cy="0"/>
        </a:xfrm>
      </p:grpSpPr>
      <p:sp>
        <p:nvSpPr>
          <p:cNvPr id="265218" name="Text Box 2"/>
          <p:cNvSpPr txBox="1">
            <a:spLocks noChangeArrowheads="1"/>
          </p:cNvSpPr>
          <p:nvPr/>
        </p:nvSpPr>
        <p:spPr bwMode="auto">
          <a:xfrm>
            <a:off x="1219200" y="1066800"/>
            <a:ext cx="7010400"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endParaRPr lang="en-US" altLang="en-US" sz="3600">
              <a:latin typeface="Arial" pitchFamily="34" charset="0"/>
            </a:endParaRPr>
          </a:p>
        </p:txBody>
      </p:sp>
      <p:sp>
        <p:nvSpPr>
          <p:cNvPr id="77827" name="Rectangle 3"/>
          <p:cNvSpPr>
            <a:spLocks noGrp="1" noChangeArrowheads="1"/>
          </p:cNvSpPr>
          <p:nvPr>
            <p:ph type="ctrTitle"/>
          </p:nvPr>
        </p:nvSpPr>
        <p:spPr>
          <a:xfrm>
            <a:off x="0" y="438150"/>
            <a:ext cx="9144000" cy="1466850"/>
          </a:xfrm>
          <a:solidFill>
            <a:schemeClr val="tx1"/>
          </a:solidFill>
        </p:spPr>
        <p:txBody>
          <a:bodyPr/>
          <a:lstStyle/>
          <a:p>
            <a:pPr eaLnBrk="1" hangingPunct="1"/>
            <a:r>
              <a:rPr lang="en-US" altLang="en-US" sz="3200" i="1">
                <a:solidFill>
                  <a:srgbClr val="FFFF00"/>
                </a:solidFill>
              </a:rPr>
              <a:t>A. (2:1-3a)</a:t>
            </a:r>
            <a:br>
              <a:rPr lang="en-US" altLang="en-US" sz="3200" i="1">
                <a:solidFill>
                  <a:srgbClr val="FFFF00"/>
                </a:solidFill>
              </a:rPr>
            </a:br>
            <a:r>
              <a:rPr lang="zh-CN" altLang="en-US" sz="3600">
                <a:solidFill>
                  <a:srgbClr val="FF99CC"/>
                </a:solidFill>
                <a:ea typeface="SimSun" pitchFamily="2" charset="-122"/>
              </a:rPr>
              <a:t>小心假师傅</a:t>
            </a:r>
            <a:endParaRPr lang="zh-CN" altLang="en-US" sz="3200">
              <a:solidFill>
                <a:srgbClr val="CC0000"/>
              </a:solidFill>
              <a:ea typeface="SimSun" pitchFamily="2" charset="-122"/>
            </a:endParaRPr>
          </a:p>
        </p:txBody>
      </p:sp>
      <p:sp>
        <p:nvSpPr>
          <p:cNvPr id="77828" name="Rectangle 4"/>
          <p:cNvSpPr>
            <a:spLocks noGrp="1" noChangeArrowheads="1"/>
          </p:cNvSpPr>
          <p:nvPr>
            <p:ph type="subTitle" idx="1"/>
          </p:nvPr>
        </p:nvSpPr>
        <p:spPr>
          <a:xfrm>
            <a:off x="601663" y="2209800"/>
            <a:ext cx="5410200" cy="2514600"/>
          </a:xfrm>
          <a:effectLst>
            <a:outerShdw blurRad="63500" dist="35921" dir="2700000" algn="ctr" rotWithShape="0">
              <a:srgbClr val="FFFF00">
                <a:alpha val="74997"/>
              </a:srgbClr>
            </a:outerShdw>
          </a:effectLst>
        </p:spPr>
        <p:txBody>
          <a:bodyPr/>
          <a:lstStyle/>
          <a:p>
            <a:pPr eaLnBrk="1" hangingPunct="1"/>
            <a:r>
              <a:rPr lang="zh-CN" altLang="en-US" b="1">
                <a:solidFill>
                  <a:schemeClr val="tx2"/>
                </a:solidFill>
                <a:latin typeface="Verdana" pitchFamily="34" charset="0"/>
                <a:ea typeface="SimSun" pitchFamily="2" charset="-122"/>
              </a:rPr>
              <a:t>彼得警告背教的到来。异端将用编造的故事取利于教会。读者由此知道如何识别和防备</a:t>
            </a:r>
            <a:endParaRPr lang="en-US" altLang="en-US">
              <a:latin typeface="Times" charset="0"/>
            </a:endParaRPr>
          </a:p>
        </p:txBody>
      </p:sp>
      <p:pic>
        <p:nvPicPr>
          <p:cNvPr id="77829" name="Picture 5" descr="MPj03999560000[1]"/>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6180138" y="2209800"/>
            <a:ext cx="2659062" cy="4191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7830" name="Picture 6" descr="MCj02908690000[1]"/>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228600" y="457200"/>
            <a:ext cx="1219200" cy="1820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5223" name="Text Box 7"/>
          <p:cNvSpPr txBox="1">
            <a:spLocks noChangeArrowheads="1"/>
          </p:cNvSpPr>
          <p:nvPr/>
        </p:nvSpPr>
        <p:spPr bwMode="auto">
          <a:xfrm>
            <a:off x="0" y="0"/>
            <a:ext cx="2667000" cy="944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zh-CN" altLang="en-US">
                <a:solidFill>
                  <a:srgbClr val="CC0000"/>
                </a:solidFill>
                <a:latin typeface="Arial" pitchFamily="34" charset="0"/>
                <a:ea typeface="SimSun" pitchFamily="2" charset="-122"/>
              </a:rPr>
              <a:t>彼得后书 </a:t>
            </a:r>
            <a:r>
              <a:rPr lang="en-US" altLang="ja-JP">
                <a:solidFill>
                  <a:srgbClr val="CC0000"/>
                </a:solidFill>
                <a:latin typeface="Arial" pitchFamily="34" charset="0"/>
                <a:ea typeface="SimSun" pitchFamily="2" charset="-122"/>
              </a:rPr>
              <a:t>2</a:t>
            </a:r>
            <a:br>
              <a:rPr lang="en-US" altLang="ja-JP" sz="3200">
                <a:solidFill>
                  <a:srgbClr val="000066"/>
                </a:solidFill>
                <a:latin typeface="Arial" pitchFamily="34" charset="0"/>
                <a:ea typeface="SimSun" pitchFamily="2" charset="-122"/>
              </a:rPr>
            </a:br>
            <a:endParaRPr lang="en-US" altLang="en-US" sz="3200">
              <a:solidFill>
                <a:srgbClr val="000066"/>
              </a:solidFill>
              <a:latin typeface="Arial" pitchFamily="34" charset="0"/>
              <a:ea typeface="SimSun" pitchFamily="2" charset="-122"/>
            </a:endParaRPr>
          </a:p>
        </p:txBody>
      </p:sp>
      <p:sp>
        <p:nvSpPr>
          <p:cNvPr id="265224" name="Text Box 8"/>
          <p:cNvSpPr txBox="1">
            <a:spLocks noChangeArrowheads="1"/>
          </p:cNvSpPr>
          <p:nvPr/>
        </p:nvSpPr>
        <p:spPr bwMode="auto">
          <a:xfrm>
            <a:off x="822325" y="4800600"/>
            <a:ext cx="4968875" cy="946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2800" b="1">
                <a:solidFill>
                  <a:schemeClr val="tx2"/>
                </a:solidFill>
                <a:latin typeface="Verdana" pitchFamily="34" charset="0"/>
              </a:rPr>
              <a:t>(</a:t>
            </a:r>
            <a:r>
              <a:rPr lang="zh-CN" altLang="en-US" sz="2800" b="1">
                <a:solidFill>
                  <a:schemeClr val="tx2"/>
                </a:solidFill>
                <a:latin typeface="Verdana" pitchFamily="34" charset="0"/>
                <a:ea typeface="SimSun" pitchFamily="2" charset="-122"/>
              </a:rPr>
              <a:t>这时候在</a:t>
            </a:r>
            <a:r>
              <a:rPr lang="en-US" altLang="zh-CN" sz="2800" b="1">
                <a:solidFill>
                  <a:schemeClr val="tx2"/>
                </a:solidFill>
                <a:latin typeface="Verdana" pitchFamily="34" charset="0"/>
                <a:ea typeface="SimSun" pitchFamily="2" charset="-122"/>
              </a:rPr>
              <a:t>10</a:t>
            </a:r>
            <a:r>
              <a:rPr lang="zh-CN" altLang="en-US" sz="2800" b="1">
                <a:solidFill>
                  <a:schemeClr val="tx2"/>
                </a:solidFill>
                <a:latin typeface="Verdana" pitchFamily="34" charset="0"/>
                <a:ea typeface="SimSun" pitchFamily="2" charset="-122"/>
              </a:rPr>
              <a:t>年后，公元</a:t>
            </a:r>
            <a:r>
              <a:rPr lang="en-US" altLang="zh-CN" sz="2800" b="1">
                <a:solidFill>
                  <a:schemeClr val="tx2"/>
                </a:solidFill>
                <a:latin typeface="Verdana" pitchFamily="34" charset="0"/>
                <a:ea typeface="SimSun" pitchFamily="2" charset="-122"/>
              </a:rPr>
              <a:t>75</a:t>
            </a:r>
            <a:r>
              <a:rPr lang="zh-CN" altLang="en-US" sz="2800" b="1">
                <a:solidFill>
                  <a:schemeClr val="tx2"/>
                </a:solidFill>
                <a:latin typeface="Verdana" pitchFamily="34" charset="0"/>
                <a:ea typeface="SimSun" pitchFamily="2" charset="-122"/>
              </a:rPr>
              <a:t>年晚犹大的时候到来</a:t>
            </a:r>
            <a:r>
              <a:rPr lang="en-US" altLang="ja-JP" sz="2800" b="1">
                <a:solidFill>
                  <a:schemeClr val="tx2"/>
                </a:solidFill>
                <a:latin typeface="Verdana" pitchFamily="34" charset="0"/>
              </a:rPr>
              <a:t>).</a:t>
            </a:r>
            <a:endParaRPr lang="en-US" altLang="en-US" sz="2800" b="1">
              <a:solidFill>
                <a:schemeClr val="tx2"/>
              </a:solidFill>
              <a:latin typeface="Verdana"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nodeType="afterEffect">
                                  <p:stCondLst>
                                    <p:cond delay="0"/>
                                  </p:stCondLst>
                                  <p:childTnLst>
                                    <p:set>
                                      <p:cBhvr>
                                        <p:cTn id="6" dur="1" fill="hold">
                                          <p:stCondLst>
                                            <p:cond delay="0"/>
                                          </p:stCondLst>
                                        </p:cTn>
                                        <p:tgtEl>
                                          <p:spTgt spid="77830"/>
                                        </p:tgtEl>
                                        <p:attrNameLst>
                                          <p:attrName>style.visibility</p:attrName>
                                        </p:attrNameLst>
                                      </p:cBhvr>
                                      <p:to>
                                        <p:strVal val="visible"/>
                                      </p:to>
                                    </p:set>
                                    <p:anim calcmode="lin" valueType="num">
                                      <p:cBhvr additive="base">
                                        <p:cTn id="7" dur="1000" fill="hold"/>
                                        <p:tgtEl>
                                          <p:spTgt spid="77830"/>
                                        </p:tgtEl>
                                        <p:attrNameLst>
                                          <p:attrName>ppt_x</p:attrName>
                                        </p:attrNameLst>
                                      </p:cBhvr>
                                      <p:tavLst>
                                        <p:tav tm="0">
                                          <p:val>
                                            <p:strVal val="1+#ppt_w/2"/>
                                          </p:val>
                                        </p:tav>
                                        <p:tav tm="100000">
                                          <p:val>
                                            <p:strVal val="#ppt_x"/>
                                          </p:val>
                                        </p:tav>
                                      </p:tavLst>
                                    </p:anim>
                                    <p:anim calcmode="lin" valueType="num">
                                      <p:cBhvr additive="base">
                                        <p:cTn id="8" dur="1000" fill="hold"/>
                                        <p:tgtEl>
                                          <p:spTgt spid="77830"/>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77827"/>
                                        </p:tgtEl>
                                        <p:attrNameLst>
                                          <p:attrName>style.visibility</p:attrName>
                                        </p:attrNameLst>
                                      </p:cBhvr>
                                      <p:to>
                                        <p:strVal val="visible"/>
                                      </p:to>
                                    </p:set>
                                    <p:anim calcmode="lin" valueType="num">
                                      <p:cBhvr additive="base">
                                        <p:cTn id="11" dur="1000" fill="hold"/>
                                        <p:tgtEl>
                                          <p:spTgt spid="77827"/>
                                        </p:tgtEl>
                                        <p:attrNameLst>
                                          <p:attrName>ppt_x</p:attrName>
                                        </p:attrNameLst>
                                      </p:cBhvr>
                                      <p:tavLst>
                                        <p:tav tm="0">
                                          <p:val>
                                            <p:strVal val="1+#ppt_w/2"/>
                                          </p:val>
                                        </p:tav>
                                        <p:tav tm="100000">
                                          <p:val>
                                            <p:strVal val="#ppt_x"/>
                                          </p:val>
                                        </p:tav>
                                      </p:tavLst>
                                    </p:anim>
                                    <p:anim calcmode="lin" valueType="num">
                                      <p:cBhvr additive="base">
                                        <p:cTn id="12" dur="1000" fill="hold"/>
                                        <p:tgtEl>
                                          <p:spTgt spid="77827"/>
                                        </p:tgtEl>
                                        <p:attrNameLst>
                                          <p:attrName>ppt_y</p:attrName>
                                        </p:attrNameLst>
                                      </p:cBhvr>
                                      <p:tavLst>
                                        <p:tav tm="0">
                                          <p:val>
                                            <p:strVal val="#ppt_y"/>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15" presetClass="entr" presetSubtype="0" fill="hold" grpId="0" nodeType="clickEffect">
                                  <p:stCondLst>
                                    <p:cond delay="0"/>
                                  </p:stCondLst>
                                  <p:childTnLst>
                                    <p:set>
                                      <p:cBhvr>
                                        <p:cTn id="16" dur="1" fill="hold">
                                          <p:stCondLst>
                                            <p:cond delay="0"/>
                                          </p:stCondLst>
                                        </p:cTn>
                                        <p:tgtEl>
                                          <p:spTgt spid="77828">
                                            <p:txEl>
                                              <p:pRg st="0" end="0"/>
                                            </p:txEl>
                                          </p:spTgt>
                                        </p:tgtEl>
                                        <p:attrNameLst>
                                          <p:attrName>style.visibility</p:attrName>
                                        </p:attrNameLst>
                                      </p:cBhvr>
                                      <p:to>
                                        <p:strVal val="visible"/>
                                      </p:to>
                                    </p:set>
                                    <p:anim calcmode="lin" valueType="num">
                                      <p:cBhvr>
                                        <p:cTn id="17" dur="1000" fill="hold"/>
                                        <p:tgtEl>
                                          <p:spTgt spid="77828">
                                            <p:txEl>
                                              <p:pRg st="0" end="0"/>
                                            </p:txEl>
                                          </p:spTgt>
                                        </p:tgtEl>
                                        <p:attrNameLst>
                                          <p:attrName>ppt_w</p:attrName>
                                        </p:attrNameLst>
                                      </p:cBhvr>
                                      <p:tavLst>
                                        <p:tav tm="0">
                                          <p:val>
                                            <p:fltVal val="0"/>
                                          </p:val>
                                        </p:tav>
                                        <p:tav tm="100000">
                                          <p:val>
                                            <p:strVal val="#ppt_w"/>
                                          </p:val>
                                        </p:tav>
                                      </p:tavLst>
                                    </p:anim>
                                    <p:anim calcmode="lin" valueType="num">
                                      <p:cBhvr>
                                        <p:cTn id="18" dur="1000" fill="hold"/>
                                        <p:tgtEl>
                                          <p:spTgt spid="77828">
                                            <p:txEl>
                                              <p:pRg st="0" end="0"/>
                                            </p:txEl>
                                          </p:spTgt>
                                        </p:tgtEl>
                                        <p:attrNameLst>
                                          <p:attrName>ppt_h</p:attrName>
                                        </p:attrNameLst>
                                      </p:cBhvr>
                                      <p:tavLst>
                                        <p:tav tm="0">
                                          <p:val>
                                            <p:fltVal val="0"/>
                                          </p:val>
                                        </p:tav>
                                        <p:tav tm="100000">
                                          <p:val>
                                            <p:strVal val="#ppt_h"/>
                                          </p:val>
                                        </p:tav>
                                      </p:tavLst>
                                    </p:anim>
                                    <p:anim calcmode="lin" valueType="num">
                                      <p:cBhvr>
                                        <p:cTn id="19" dur="1000" fill="hold"/>
                                        <p:tgtEl>
                                          <p:spTgt spid="77828">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20" dur="1000" fill="hold"/>
                                        <p:tgtEl>
                                          <p:spTgt spid="77828">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par>
                          <p:cTn id="21" fill="hold" nodeType="afterGroup">
                            <p:stCondLst>
                              <p:cond delay="1000"/>
                            </p:stCondLst>
                            <p:childTnLst>
                              <p:par>
                                <p:cTn id="22" presetID="10" presetClass="entr" presetSubtype="0" fill="hold" nodeType="afterEffect">
                                  <p:stCondLst>
                                    <p:cond delay="0"/>
                                  </p:stCondLst>
                                  <p:childTnLst>
                                    <p:set>
                                      <p:cBhvr>
                                        <p:cTn id="23" dur="1" fill="hold">
                                          <p:stCondLst>
                                            <p:cond delay="0"/>
                                          </p:stCondLst>
                                        </p:cTn>
                                        <p:tgtEl>
                                          <p:spTgt spid="77829"/>
                                        </p:tgtEl>
                                        <p:attrNameLst>
                                          <p:attrName>style.visibility</p:attrName>
                                        </p:attrNameLst>
                                      </p:cBhvr>
                                      <p:to>
                                        <p:strVal val="visible"/>
                                      </p:to>
                                    </p:set>
                                    <p:animEffect transition="in" filter="fade">
                                      <p:cBhvr>
                                        <p:cTn id="24" dur="1000"/>
                                        <p:tgtEl>
                                          <p:spTgt spid="778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27" grpId="0" animBg="1"/>
      <p:bldP spid="77828" grpId="0" build="p"/>
    </p:bld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6511804"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4638261" y="-14705"/>
            <a:ext cx="4505739" cy="6872705"/>
          </a:xfrm>
          <a:solidFill>
            <a:schemeClr val="tx1"/>
          </a:solidFill>
          <a:effectLst>
            <a:outerShdw blurRad="63500" dist="35921" dir="2700000" algn="ctr" rotWithShape="0">
              <a:schemeClr val="tx2">
                <a:alpha val="74998"/>
              </a:schemeClr>
            </a:outerShdw>
          </a:effectLst>
        </p:spPr>
        <p:txBody>
          <a:bodyPr anchor="t"/>
          <a:lstStyle/>
          <a:p>
            <a:pPr>
              <a:defRPr/>
            </a:pPr>
            <a:r>
              <a:rPr lang="mr-IN" sz="3200" b="1" dirty="0">
                <a:effectLst>
                  <a:glow rad="127000">
                    <a:schemeClr val="tx1"/>
                  </a:glow>
                </a:effectLst>
                <a:latin typeface="Arial" charset="0"/>
                <a:ea typeface="ＭＳ Ｐゴシック" charset="0"/>
                <a:cs typeface="ＭＳ Ｐゴシック" charset="0"/>
              </a:rPr>
              <a:t>“</a:t>
            </a:r>
            <a:r>
              <a:rPr lang="zh-CN" altLang="en-US" sz="3200" b="1" dirty="0">
                <a:effectLst>
                  <a:glow rad="127000">
                    <a:schemeClr val="tx1"/>
                  </a:glow>
                </a:effectLst>
                <a:latin typeface="Arial" charset="0"/>
                <a:ea typeface="ＭＳ Ｐゴシック" charset="0"/>
                <a:cs typeface="ＭＳ Ｐゴシック" charset="0"/>
              </a:rPr>
              <a:t>从前在人民中，曾有假先知出来；照样，将来在你们中间，也必有</a:t>
            </a:r>
            <a:r>
              <a:rPr lang="zh-CN" altLang="en-US" sz="3200" b="1" dirty="0">
                <a:solidFill>
                  <a:srgbClr val="FFFF00"/>
                </a:solidFill>
                <a:effectLst>
                  <a:glow rad="127000">
                    <a:schemeClr val="tx1"/>
                  </a:glow>
                </a:effectLst>
                <a:latin typeface="Arial" charset="0"/>
                <a:ea typeface="ＭＳ Ｐゴシック" charset="0"/>
                <a:cs typeface="ＭＳ Ｐゴシック" charset="0"/>
              </a:rPr>
              <a:t>假教师</a:t>
            </a:r>
            <a:r>
              <a:rPr lang="zh-CN" altLang="en-US" sz="3200" b="1" dirty="0">
                <a:effectLst>
                  <a:glow rad="127000">
                    <a:schemeClr val="tx1"/>
                  </a:glow>
                </a:effectLst>
                <a:latin typeface="Arial" charset="0"/>
                <a:ea typeface="ＭＳ Ｐゴシック" charset="0"/>
                <a:cs typeface="ＭＳ Ｐゴシック" charset="0"/>
              </a:rPr>
              <a:t>出现。他们偷偷把使人灭亡的异端引进来，甚至</a:t>
            </a:r>
            <a:r>
              <a:rPr lang="zh-CN" altLang="en-US" sz="3200" b="1" dirty="0">
                <a:solidFill>
                  <a:srgbClr val="FFFF00"/>
                </a:solidFill>
                <a:effectLst>
                  <a:glow rad="127000">
                    <a:schemeClr val="tx1"/>
                  </a:glow>
                </a:effectLst>
                <a:latin typeface="Arial" charset="0"/>
                <a:ea typeface="ＭＳ Ｐゴシック" charset="0"/>
                <a:cs typeface="ＭＳ Ｐゴシック" charset="0"/>
              </a:rPr>
              <a:t>否认那曾经买赎他们的主</a:t>
            </a:r>
            <a:r>
              <a:rPr lang="zh-CN" altLang="en-US" sz="3200" b="1" dirty="0">
                <a:effectLst>
                  <a:glow rad="127000">
                    <a:schemeClr val="tx1"/>
                  </a:glow>
                </a:effectLst>
                <a:latin typeface="Arial" charset="0"/>
                <a:ea typeface="ＭＳ Ｐゴシック" charset="0"/>
                <a:cs typeface="ＭＳ Ｐゴシック" charset="0"/>
              </a:rPr>
              <a:t>，迅速地自取灭亡。</a:t>
            </a:r>
            <a:r>
              <a:rPr lang="mr-IN"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a:t>
            </a:r>
            <a:r>
              <a:rPr lang="zh-CN" altLang="en-US" sz="3200" b="1" dirty="0">
                <a:effectLst>
                  <a:glow rad="127000">
                    <a:schemeClr val="tx1"/>
                  </a:glow>
                </a:effectLst>
                <a:latin typeface="Arial" charset="0"/>
                <a:ea typeface="ＭＳ Ｐゴシック" charset="0"/>
                <a:cs typeface="ＭＳ Ｐゴシック" charset="0"/>
              </a:rPr>
              <a:t>彼得后 </a:t>
            </a:r>
            <a:r>
              <a:rPr lang="en-US" sz="3200" b="1" dirty="0">
                <a:effectLst>
                  <a:glow rad="127000">
                    <a:schemeClr val="tx1"/>
                  </a:glow>
                </a:effectLst>
                <a:latin typeface="Arial" charset="0"/>
                <a:ea typeface="ＭＳ Ｐゴシック" charset="0"/>
                <a:cs typeface="ＭＳ Ｐゴシック" charset="0"/>
              </a:rPr>
              <a:t>2:1 </a:t>
            </a:r>
            <a:r>
              <a:rPr lang="en-US" altLang="zh-CN" sz="3200" b="1" dirty="0">
                <a:effectLst>
                  <a:glow rad="127000">
                    <a:schemeClr val="tx1"/>
                  </a:glow>
                </a:effectLst>
                <a:latin typeface="Arial" charset="0"/>
                <a:ea typeface="ＭＳ Ｐゴシック" charset="0"/>
                <a:cs typeface="ＭＳ Ｐゴシック" charset="0"/>
              </a:rPr>
              <a:t>CNV</a:t>
            </a:r>
            <a:r>
              <a:rPr lang="en-US" sz="3200" b="1" dirty="0">
                <a:effectLst>
                  <a:glow rad="127000">
                    <a:schemeClr val="tx1"/>
                  </a:glow>
                </a:effectLst>
                <a:latin typeface="Arial" charset="0"/>
                <a:ea typeface="ＭＳ Ｐゴシック" charset="0"/>
                <a:cs typeface="ＭＳ Ｐゴシック" charset="0"/>
              </a:rPr>
              <a:t>).</a:t>
            </a:r>
          </a:p>
        </p:txBody>
      </p:sp>
      <p:sp>
        <p:nvSpPr>
          <p:cNvPr id="4" name="Text Box 27"/>
          <p:cNvSpPr txBox="1">
            <a:spLocks noChangeArrowheads="1"/>
          </p:cNvSpPr>
          <p:nvPr/>
        </p:nvSpPr>
        <p:spPr bwMode="auto">
          <a:xfrm>
            <a:off x="-612576" y="10910"/>
            <a:ext cx="527007" cy="461665"/>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fontAlgn="auto">
              <a:spcBef>
                <a:spcPts val="0"/>
              </a:spcBef>
              <a:spcAft>
                <a:spcPts val="0"/>
              </a:spcAft>
              <a:defRPr/>
            </a:pPr>
            <a:r>
              <a:rPr lang="en-US" altLang="zh-CN" b="1" kern="0" dirty="0">
                <a:solidFill>
                  <a:srgbClr val="FFFFFF"/>
                </a:solidFill>
                <a:latin typeface="Arial" charset="0"/>
              </a:rPr>
              <a:t>57</a:t>
            </a:r>
          </a:p>
        </p:txBody>
      </p:sp>
    </p:spTree>
    <p:extLst>
      <p:ext uri="{BB962C8B-B14F-4D97-AF65-F5344CB8AC3E}">
        <p14:creationId xmlns:p14="http://schemas.microsoft.com/office/powerpoint/2010/main" val="4018233118"/>
      </p:ext>
    </p:extLst>
  </p:cSld>
  <p:clrMapOvr>
    <a:masterClrMapping/>
  </p:clrMapOvr>
  <p:transition/>
</p:sld>
</file>

<file path=ppt/slides/slide187.xml><?xml version="1.0" encoding="utf-8"?>
<p:sld xmlns:a="http://schemas.openxmlformats.org/drawingml/2006/main" xmlns:r="http://schemas.openxmlformats.org/officeDocument/2006/relationships" xmlns:p="http://schemas.openxmlformats.org/presentationml/2006/main">
  <p:cSld>
    <p:bg>
      <p:bgPr>
        <a:gradFill rotWithShape="0">
          <a:gsLst>
            <a:gs pos="0">
              <a:srgbClr val="576869"/>
            </a:gs>
            <a:gs pos="100000">
              <a:schemeClr val="accent1"/>
            </a:gs>
          </a:gsLst>
          <a:lin ang="18900000" scaled="1"/>
        </a:gradFill>
        <a:effectLst/>
      </p:bgPr>
    </p:bg>
    <p:spTree>
      <p:nvGrpSpPr>
        <p:cNvPr id="1" name=""/>
        <p:cNvGrpSpPr/>
        <p:nvPr/>
      </p:nvGrpSpPr>
      <p:grpSpPr>
        <a:xfrm>
          <a:off x="0" y="0"/>
          <a:ext cx="0" cy="0"/>
          <a:chOff x="0" y="0"/>
          <a:chExt cx="0" cy="0"/>
        </a:xfrm>
      </p:grpSpPr>
      <p:sp>
        <p:nvSpPr>
          <p:cNvPr id="266242" name="Text Box 2"/>
          <p:cNvSpPr txBox="1">
            <a:spLocks noChangeArrowheads="1"/>
          </p:cNvSpPr>
          <p:nvPr/>
        </p:nvSpPr>
        <p:spPr bwMode="auto">
          <a:xfrm>
            <a:off x="1219200" y="1066800"/>
            <a:ext cx="7010400"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endParaRPr lang="en-US" altLang="en-US" sz="3600">
              <a:latin typeface="Arial" pitchFamily="34" charset="0"/>
            </a:endParaRPr>
          </a:p>
        </p:txBody>
      </p:sp>
      <p:sp>
        <p:nvSpPr>
          <p:cNvPr id="261123" name="Rectangle 3"/>
          <p:cNvSpPr>
            <a:spLocks noGrp="1" noChangeArrowheads="1"/>
          </p:cNvSpPr>
          <p:nvPr>
            <p:ph type="ctrTitle"/>
          </p:nvPr>
        </p:nvSpPr>
        <p:spPr>
          <a:xfrm>
            <a:off x="0" y="438150"/>
            <a:ext cx="9144000" cy="1543050"/>
          </a:xfrm>
          <a:solidFill>
            <a:schemeClr val="tx1"/>
          </a:solidFill>
        </p:spPr>
        <p:txBody>
          <a:bodyPr/>
          <a:lstStyle/>
          <a:p>
            <a:pPr eaLnBrk="1" hangingPunct="1"/>
            <a:r>
              <a:rPr lang="en-US" altLang="en-US" sz="3200" i="1">
                <a:solidFill>
                  <a:srgbClr val="FFFF00"/>
                </a:solidFill>
              </a:rPr>
              <a:t>A. (2:1-3a)</a:t>
            </a:r>
            <a:br>
              <a:rPr lang="en-US" altLang="en-US" sz="3200" i="1">
                <a:solidFill>
                  <a:srgbClr val="FFFF00"/>
                </a:solidFill>
              </a:rPr>
            </a:br>
            <a:r>
              <a:rPr lang="zh-CN" altLang="en-US" sz="3600">
                <a:solidFill>
                  <a:srgbClr val="FF99CC"/>
                </a:solidFill>
                <a:ea typeface="SimSun" pitchFamily="2" charset="-122"/>
              </a:rPr>
              <a:t>假师傅的特征</a:t>
            </a:r>
            <a:r>
              <a:rPr lang="en-US" altLang="ja-JP" sz="3600">
                <a:solidFill>
                  <a:srgbClr val="FF99CC"/>
                </a:solidFill>
              </a:rPr>
              <a:t>?</a:t>
            </a:r>
            <a:endParaRPr lang="en-US" altLang="en-US" sz="3200">
              <a:solidFill>
                <a:srgbClr val="CC0000"/>
              </a:solidFill>
            </a:endParaRPr>
          </a:p>
        </p:txBody>
      </p:sp>
      <p:pic>
        <p:nvPicPr>
          <p:cNvPr id="261125" name="Picture 5" descr="MPj03999560000[1]"/>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6180138" y="2209800"/>
            <a:ext cx="2659062" cy="4191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61126" name="Picture 6" descr="MCj02908690000[1]"/>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152400" y="457200"/>
            <a:ext cx="1219200" cy="1820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6246" name="Text Box 7"/>
          <p:cNvSpPr txBox="1">
            <a:spLocks noChangeArrowheads="1"/>
          </p:cNvSpPr>
          <p:nvPr/>
        </p:nvSpPr>
        <p:spPr bwMode="auto">
          <a:xfrm>
            <a:off x="0" y="0"/>
            <a:ext cx="2667000" cy="944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a:solidFill>
                  <a:srgbClr val="CC0000"/>
                </a:solidFill>
                <a:latin typeface="Arial" pitchFamily="34" charset="0"/>
              </a:rPr>
              <a:t>2 Peter 2</a:t>
            </a:r>
            <a:br>
              <a:rPr lang="en-US" altLang="en-US" sz="3200">
                <a:solidFill>
                  <a:srgbClr val="000066"/>
                </a:solidFill>
                <a:latin typeface="Arial" pitchFamily="34" charset="0"/>
              </a:rPr>
            </a:br>
            <a:endParaRPr lang="en-US" altLang="en-US" sz="3200">
              <a:solidFill>
                <a:srgbClr val="000066"/>
              </a:solidFill>
              <a:latin typeface="Arial" pitchFamily="34" charset="0"/>
            </a:endParaRPr>
          </a:p>
        </p:txBody>
      </p:sp>
      <p:sp>
        <p:nvSpPr>
          <p:cNvPr id="261129" name="Rectangle 9"/>
          <p:cNvSpPr>
            <a:spLocks noGrp="1" noChangeArrowheads="1"/>
          </p:cNvSpPr>
          <p:nvPr>
            <p:ph type="subTitle" idx="1"/>
          </p:nvPr>
        </p:nvSpPr>
        <p:spPr>
          <a:xfrm>
            <a:off x="685800" y="2209800"/>
            <a:ext cx="5105400" cy="4648200"/>
          </a:xfrm>
          <a:solidFill>
            <a:schemeClr val="bg1"/>
          </a:solidFill>
        </p:spPr>
        <p:txBody>
          <a:bodyPr/>
          <a:lstStyle/>
          <a:p>
            <a:pPr marL="280988" indent="-280988" eaLnBrk="1" hangingPunct="1">
              <a:buFontTx/>
              <a:buChar char="•"/>
            </a:pPr>
            <a:r>
              <a:rPr lang="zh-CN" altLang="en-US" sz="2400">
                <a:ea typeface="SimSun" pitchFamily="2" charset="-122"/>
              </a:rPr>
              <a:t>秘密渗透 </a:t>
            </a:r>
            <a:r>
              <a:rPr lang="en-US" altLang="en-US" sz="2400"/>
              <a:t>(1a)</a:t>
            </a:r>
          </a:p>
          <a:p>
            <a:pPr marL="280988" indent="-280988" eaLnBrk="1" hangingPunct="1">
              <a:buFontTx/>
              <a:buChar char="•"/>
            </a:pPr>
            <a:r>
              <a:rPr lang="zh-CN" altLang="en-US" sz="2400">
                <a:ea typeface="SimSun" pitchFamily="2" charset="-122"/>
              </a:rPr>
              <a:t>破坏性 </a:t>
            </a:r>
            <a:r>
              <a:rPr lang="en-US" altLang="en-US" sz="2400"/>
              <a:t>(1b)</a:t>
            </a:r>
          </a:p>
          <a:p>
            <a:pPr marL="280988" indent="-280988" eaLnBrk="1" hangingPunct="1">
              <a:buFontTx/>
              <a:buChar char="•"/>
            </a:pPr>
            <a:r>
              <a:rPr lang="zh-CN" altLang="en-US" sz="2400">
                <a:ea typeface="SimSun" pitchFamily="2" charset="-122"/>
              </a:rPr>
              <a:t>否认基督为主 </a:t>
            </a:r>
            <a:r>
              <a:rPr lang="en-US" altLang="en-US" sz="2400"/>
              <a:t>(1c)</a:t>
            </a:r>
          </a:p>
          <a:p>
            <a:pPr marL="280988" indent="-280988" eaLnBrk="1" hangingPunct="1">
              <a:buFontTx/>
              <a:buChar char="•"/>
            </a:pPr>
            <a:r>
              <a:rPr lang="zh-CN" altLang="en-US" sz="2400">
                <a:ea typeface="SimSun" pitchFamily="2" charset="-122"/>
              </a:rPr>
              <a:t>自我毁灭 </a:t>
            </a:r>
            <a:r>
              <a:rPr lang="en-US" altLang="en-US" sz="2400"/>
              <a:t>(1d)</a:t>
            </a:r>
          </a:p>
          <a:p>
            <a:pPr marL="280988" indent="-280988" eaLnBrk="1" hangingPunct="1">
              <a:buFontTx/>
              <a:buChar char="•"/>
            </a:pPr>
            <a:r>
              <a:rPr lang="zh-CN" altLang="en-US" sz="2400">
                <a:ea typeface="SimSun" pitchFamily="2" charset="-122"/>
              </a:rPr>
              <a:t>许多跟随着 </a:t>
            </a:r>
            <a:r>
              <a:rPr lang="en-US" altLang="en-US" sz="2400"/>
              <a:t>(2a)</a:t>
            </a:r>
          </a:p>
          <a:p>
            <a:pPr marL="280988" indent="-280988" eaLnBrk="1" hangingPunct="1">
              <a:buFontTx/>
              <a:buChar char="•"/>
            </a:pPr>
            <a:r>
              <a:rPr lang="zh-CN" altLang="en-US" sz="2400">
                <a:ea typeface="SimSun" pitchFamily="2" charset="-122"/>
              </a:rPr>
              <a:t>羞耻的行为 </a:t>
            </a:r>
            <a:r>
              <a:rPr lang="en-US" altLang="en-US" sz="2400"/>
              <a:t>(2b)</a:t>
            </a:r>
          </a:p>
          <a:p>
            <a:pPr marL="280988" indent="-280988" eaLnBrk="1" hangingPunct="1">
              <a:buFontTx/>
              <a:buChar char="•"/>
            </a:pPr>
            <a:r>
              <a:rPr lang="zh-CN" altLang="en-US" sz="2400">
                <a:ea typeface="SimSun" pitchFamily="2" charset="-122"/>
              </a:rPr>
              <a:t>败坏基督教的名誉 </a:t>
            </a:r>
            <a:r>
              <a:rPr lang="en-US" altLang="en-US" sz="2400"/>
              <a:t>(2c)</a:t>
            </a:r>
          </a:p>
          <a:p>
            <a:pPr marL="280988" indent="-280988" eaLnBrk="1" hangingPunct="1">
              <a:buFontTx/>
              <a:buChar char="•"/>
            </a:pPr>
            <a:r>
              <a:rPr lang="zh-CN" altLang="en-US" sz="2400">
                <a:ea typeface="SimSun" pitchFamily="2" charset="-122"/>
              </a:rPr>
              <a:t>贪婪 </a:t>
            </a:r>
            <a:r>
              <a:rPr lang="en-US" altLang="en-US" sz="2400"/>
              <a:t>(3a)</a:t>
            </a:r>
          </a:p>
          <a:p>
            <a:pPr marL="280988" indent="-280988" eaLnBrk="1" hangingPunct="1">
              <a:buFontTx/>
              <a:buChar char="•"/>
            </a:pPr>
            <a:r>
              <a:rPr lang="zh-CN" altLang="en-US" sz="2400">
                <a:ea typeface="SimSun" pitchFamily="2" charset="-122"/>
              </a:rPr>
              <a:t>取利 </a:t>
            </a:r>
            <a:r>
              <a:rPr lang="en-US" altLang="en-US" sz="2400"/>
              <a:t>(3b)</a:t>
            </a:r>
          </a:p>
          <a:p>
            <a:pPr marL="280988" indent="-280988" eaLnBrk="1" hangingPunct="1">
              <a:buFontTx/>
              <a:buChar char="•"/>
            </a:pPr>
            <a:r>
              <a:rPr lang="zh-CN" altLang="en-US" sz="2400">
                <a:ea typeface="SimSun" pitchFamily="2" charset="-122"/>
              </a:rPr>
              <a:t>被定罪的 </a:t>
            </a:r>
            <a:r>
              <a:rPr lang="en-US" altLang="en-US" sz="2400"/>
              <a:t>(3c)</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nodeType="afterEffect">
                                  <p:stCondLst>
                                    <p:cond delay="0"/>
                                  </p:stCondLst>
                                  <p:childTnLst>
                                    <p:set>
                                      <p:cBhvr>
                                        <p:cTn id="6" dur="1" fill="hold">
                                          <p:stCondLst>
                                            <p:cond delay="0"/>
                                          </p:stCondLst>
                                        </p:cTn>
                                        <p:tgtEl>
                                          <p:spTgt spid="261126"/>
                                        </p:tgtEl>
                                        <p:attrNameLst>
                                          <p:attrName>style.visibility</p:attrName>
                                        </p:attrNameLst>
                                      </p:cBhvr>
                                      <p:to>
                                        <p:strVal val="visible"/>
                                      </p:to>
                                    </p:set>
                                    <p:anim calcmode="lin" valueType="num">
                                      <p:cBhvr additive="base">
                                        <p:cTn id="7" dur="1000" fill="hold"/>
                                        <p:tgtEl>
                                          <p:spTgt spid="261126"/>
                                        </p:tgtEl>
                                        <p:attrNameLst>
                                          <p:attrName>ppt_x</p:attrName>
                                        </p:attrNameLst>
                                      </p:cBhvr>
                                      <p:tavLst>
                                        <p:tav tm="0">
                                          <p:val>
                                            <p:strVal val="1+#ppt_w/2"/>
                                          </p:val>
                                        </p:tav>
                                        <p:tav tm="100000">
                                          <p:val>
                                            <p:strVal val="#ppt_x"/>
                                          </p:val>
                                        </p:tav>
                                      </p:tavLst>
                                    </p:anim>
                                    <p:anim calcmode="lin" valueType="num">
                                      <p:cBhvr additive="base">
                                        <p:cTn id="8" dur="1000" fill="hold"/>
                                        <p:tgtEl>
                                          <p:spTgt spid="261126"/>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261123"/>
                                        </p:tgtEl>
                                        <p:attrNameLst>
                                          <p:attrName>style.visibility</p:attrName>
                                        </p:attrNameLst>
                                      </p:cBhvr>
                                      <p:to>
                                        <p:strVal val="visible"/>
                                      </p:to>
                                    </p:set>
                                    <p:anim calcmode="lin" valueType="num">
                                      <p:cBhvr additive="base">
                                        <p:cTn id="11" dur="1000" fill="hold"/>
                                        <p:tgtEl>
                                          <p:spTgt spid="261123"/>
                                        </p:tgtEl>
                                        <p:attrNameLst>
                                          <p:attrName>ppt_x</p:attrName>
                                        </p:attrNameLst>
                                      </p:cBhvr>
                                      <p:tavLst>
                                        <p:tav tm="0">
                                          <p:val>
                                            <p:strVal val="1+#ppt_w/2"/>
                                          </p:val>
                                        </p:tav>
                                        <p:tav tm="100000">
                                          <p:val>
                                            <p:strVal val="#ppt_x"/>
                                          </p:val>
                                        </p:tav>
                                      </p:tavLst>
                                    </p:anim>
                                    <p:anim calcmode="lin" valueType="num">
                                      <p:cBhvr additive="base">
                                        <p:cTn id="12" dur="1000" fill="hold"/>
                                        <p:tgtEl>
                                          <p:spTgt spid="261123"/>
                                        </p:tgtEl>
                                        <p:attrNameLst>
                                          <p:attrName>ppt_y</p:attrName>
                                        </p:attrNameLst>
                                      </p:cBhvr>
                                      <p:tavLst>
                                        <p:tav tm="0">
                                          <p:val>
                                            <p:strVal val="#ppt_y"/>
                                          </p:val>
                                        </p:tav>
                                        <p:tav tm="100000">
                                          <p:val>
                                            <p:strVal val="#ppt_y"/>
                                          </p:val>
                                        </p:tav>
                                      </p:tavLst>
                                    </p:anim>
                                  </p:childTnLst>
                                </p:cTn>
                              </p:par>
                            </p:childTnLst>
                          </p:cTn>
                        </p:par>
                        <p:par>
                          <p:cTn id="13" fill="hold" nodeType="afterGroup">
                            <p:stCondLst>
                              <p:cond delay="1000"/>
                            </p:stCondLst>
                            <p:childTnLst>
                              <p:par>
                                <p:cTn id="14" presetID="10" presetClass="entr" presetSubtype="0" fill="hold" nodeType="afterEffect">
                                  <p:stCondLst>
                                    <p:cond delay="0"/>
                                  </p:stCondLst>
                                  <p:childTnLst>
                                    <p:set>
                                      <p:cBhvr>
                                        <p:cTn id="15" dur="1" fill="hold">
                                          <p:stCondLst>
                                            <p:cond delay="0"/>
                                          </p:stCondLst>
                                        </p:cTn>
                                        <p:tgtEl>
                                          <p:spTgt spid="261125"/>
                                        </p:tgtEl>
                                        <p:attrNameLst>
                                          <p:attrName>style.visibility</p:attrName>
                                        </p:attrNameLst>
                                      </p:cBhvr>
                                      <p:to>
                                        <p:strVal val="visible"/>
                                      </p:to>
                                    </p:set>
                                    <p:animEffect transition="in" filter="fade">
                                      <p:cBhvr>
                                        <p:cTn id="16" dur="1000"/>
                                        <p:tgtEl>
                                          <p:spTgt spid="261125"/>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61129">
                                            <p:bg/>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61129">
                                            <p:txEl>
                                              <p:pRg st="0" end="0"/>
                                            </p:txEl>
                                          </p:spTgt>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61129">
                                            <p:txEl>
                                              <p:pRg st="1" end="1"/>
                                            </p:txEl>
                                          </p:spTgt>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61129">
                                            <p:txEl>
                                              <p:pRg st="2" end="2"/>
                                            </p:txEl>
                                          </p:spTgt>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61129">
                                            <p:txEl>
                                              <p:pRg st="3" end="3"/>
                                            </p:txEl>
                                          </p:spTgt>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61129">
                                            <p:txEl>
                                              <p:pRg st="4" end="4"/>
                                            </p:txEl>
                                          </p:spTgt>
                                        </p:tgtEl>
                                        <p:attrNameLst>
                                          <p:attrName>style.visibility</p:attrName>
                                        </p:attrNameLst>
                                      </p:cBhvr>
                                      <p:to>
                                        <p:strVal val="visible"/>
                                      </p:to>
                                    </p:set>
                                  </p:childTnLst>
                                </p:cTn>
                              </p:par>
                            </p:childTnLst>
                          </p:cTn>
                        </p:par>
                      </p:childTnLst>
                    </p:cTn>
                  </p:par>
                  <p:par>
                    <p:cTn id="41" fill="hold" nodeType="clickPar">
                      <p:stCondLst>
                        <p:cond delay="indefinite"/>
                      </p:stCondLst>
                      <p:childTnLst>
                        <p:par>
                          <p:cTn id="42" fill="hold" nodeType="withGroup">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61129">
                                            <p:txEl>
                                              <p:pRg st="5" end="5"/>
                                            </p:txEl>
                                          </p:spTgt>
                                        </p:tgtEl>
                                        <p:attrNameLst>
                                          <p:attrName>style.visibility</p:attrName>
                                        </p:attrNameLst>
                                      </p:cBhvr>
                                      <p:to>
                                        <p:strVal val="visible"/>
                                      </p:to>
                                    </p:set>
                                  </p:childTnLst>
                                </p:cTn>
                              </p:par>
                            </p:childTnLst>
                          </p:cTn>
                        </p:par>
                      </p:childTnLst>
                    </p:cTn>
                  </p:par>
                  <p:par>
                    <p:cTn id="45" fill="hold" nodeType="clickPar">
                      <p:stCondLst>
                        <p:cond delay="indefinite"/>
                      </p:stCondLst>
                      <p:childTnLst>
                        <p:par>
                          <p:cTn id="46" fill="hold" nodeType="withGroup">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61129">
                                            <p:txEl>
                                              <p:pRg st="6" end="6"/>
                                            </p:txEl>
                                          </p:spTgt>
                                        </p:tgtEl>
                                        <p:attrNameLst>
                                          <p:attrName>style.visibility</p:attrName>
                                        </p:attrNameLst>
                                      </p:cBhvr>
                                      <p:to>
                                        <p:strVal val="visible"/>
                                      </p:to>
                                    </p:set>
                                  </p:childTnLst>
                                </p:cTn>
                              </p:par>
                            </p:childTnLst>
                          </p:cTn>
                        </p:par>
                      </p:childTnLst>
                    </p:cTn>
                  </p:par>
                  <p:par>
                    <p:cTn id="49" fill="hold" nodeType="clickPar">
                      <p:stCondLst>
                        <p:cond delay="indefinite"/>
                      </p:stCondLst>
                      <p:childTnLst>
                        <p:par>
                          <p:cTn id="50" fill="hold" nodeType="withGroup">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61129">
                                            <p:txEl>
                                              <p:pRg st="7" end="7"/>
                                            </p:txEl>
                                          </p:spTgt>
                                        </p:tgtEl>
                                        <p:attrNameLst>
                                          <p:attrName>style.visibility</p:attrName>
                                        </p:attrNameLst>
                                      </p:cBhvr>
                                      <p:to>
                                        <p:strVal val="visible"/>
                                      </p:to>
                                    </p:set>
                                  </p:childTnLst>
                                </p:cTn>
                              </p:par>
                            </p:childTnLst>
                          </p:cTn>
                        </p:par>
                      </p:childTnLst>
                    </p:cTn>
                  </p:par>
                  <p:par>
                    <p:cTn id="53" fill="hold" nodeType="clickPar">
                      <p:stCondLst>
                        <p:cond delay="indefinite"/>
                      </p:stCondLst>
                      <p:childTnLst>
                        <p:par>
                          <p:cTn id="54" fill="hold" nodeType="withGroup">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61129">
                                            <p:txEl>
                                              <p:pRg st="8" end="8"/>
                                            </p:txEl>
                                          </p:spTgt>
                                        </p:tgtEl>
                                        <p:attrNameLst>
                                          <p:attrName>style.visibility</p:attrName>
                                        </p:attrNameLst>
                                      </p:cBhvr>
                                      <p:to>
                                        <p:strVal val="visible"/>
                                      </p:to>
                                    </p:set>
                                  </p:childTnLst>
                                </p:cTn>
                              </p:par>
                            </p:childTnLst>
                          </p:cTn>
                        </p:par>
                      </p:childTnLst>
                    </p:cTn>
                  </p:par>
                  <p:par>
                    <p:cTn id="57" fill="hold" nodeType="clickPar">
                      <p:stCondLst>
                        <p:cond delay="indefinite"/>
                      </p:stCondLst>
                      <p:childTnLst>
                        <p:par>
                          <p:cTn id="58" fill="hold" nodeType="withGroup">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261129">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1123" grpId="0" animBg="1"/>
      <p:bldP spid="261129" grpId="0" build="p" animBg="1"/>
    </p:bldLst>
  </p:timing>
</p:sld>
</file>

<file path=ppt/slides/slide188.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bg1"/>
            </a:gs>
            <a:gs pos="100000">
              <a:srgbClr val="767676"/>
            </a:gs>
          </a:gsLst>
          <a:path path="rect">
            <a:fillToRect r="100000" b="100000"/>
          </a:path>
        </a:grad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a:xfrm>
            <a:off x="0" y="685800"/>
            <a:ext cx="9144000" cy="1752600"/>
          </a:xfrm>
          <a:solidFill>
            <a:schemeClr val="tx1"/>
          </a:solidFill>
        </p:spPr>
        <p:txBody>
          <a:bodyPr/>
          <a:lstStyle/>
          <a:p>
            <a:pPr eaLnBrk="1" hangingPunct="1"/>
            <a:r>
              <a:rPr lang="en-US" altLang="en-US" sz="3200" i="1">
                <a:solidFill>
                  <a:srgbClr val="FFFF00"/>
                </a:solidFill>
              </a:rPr>
              <a:t>B. (2:3b-10a) </a:t>
            </a:r>
            <a:br>
              <a:rPr lang="en-US" altLang="en-US" sz="3200" i="1">
                <a:solidFill>
                  <a:srgbClr val="FFFF00"/>
                </a:solidFill>
              </a:rPr>
            </a:br>
            <a:r>
              <a:rPr lang="zh-CN" altLang="en-US" sz="3600">
                <a:solidFill>
                  <a:srgbClr val="FF99CC"/>
                </a:solidFill>
                <a:ea typeface="SimSun" pitchFamily="2" charset="-122"/>
              </a:rPr>
              <a:t>背道者下地狱</a:t>
            </a:r>
            <a:br>
              <a:rPr lang="en-US" altLang="ja-JP" sz="3600">
                <a:solidFill>
                  <a:srgbClr val="FF99CC"/>
                </a:solidFill>
              </a:rPr>
            </a:br>
            <a:r>
              <a:rPr lang="zh-CN" altLang="en-US" sz="3600">
                <a:solidFill>
                  <a:srgbClr val="FF99CC"/>
                </a:solidFill>
                <a:ea typeface="SimSun" pitchFamily="2" charset="-122"/>
              </a:rPr>
              <a:t>义者被保护</a:t>
            </a:r>
            <a:endParaRPr lang="en-US" altLang="en-US" sz="3200">
              <a:solidFill>
                <a:srgbClr val="CC0000"/>
              </a:solidFill>
              <a:effectLst>
                <a:outerShdw blurRad="38100" dist="38100" dir="2700000" algn="tl">
                  <a:srgbClr val="FFFFFF"/>
                </a:outerShdw>
              </a:effectLst>
            </a:endParaRPr>
          </a:p>
        </p:txBody>
      </p:sp>
      <p:sp>
        <p:nvSpPr>
          <p:cNvPr id="78851" name="Rectangle 3"/>
          <p:cNvSpPr>
            <a:spLocks noGrp="1" noChangeArrowheads="1"/>
          </p:cNvSpPr>
          <p:nvPr>
            <p:ph type="body" sz="half" idx="1"/>
          </p:nvPr>
        </p:nvSpPr>
        <p:spPr>
          <a:xfrm>
            <a:off x="228600" y="2514600"/>
            <a:ext cx="4953000" cy="3962400"/>
          </a:xfrm>
        </p:spPr>
        <p:txBody>
          <a:bodyPr/>
          <a:lstStyle/>
          <a:p>
            <a:pPr algn="ctr" eaLnBrk="1" hangingPunct="1">
              <a:buFontTx/>
              <a:buNone/>
            </a:pPr>
            <a:r>
              <a:rPr lang="zh-CN" altLang="en-US" sz="3600" b="1">
                <a:solidFill>
                  <a:srgbClr val="CC3300"/>
                </a:solidFill>
                <a:latin typeface="MS PGothic" pitchFamily="34" charset="-128"/>
                <a:ea typeface="SimSun" pitchFamily="2" charset="-122"/>
              </a:rPr>
              <a:t>背教必下地狱的命运向信徒显明他们是受保护的，而背教者是被定了罪的</a:t>
            </a:r>
            <a:r>
              <a:rPr lang="en-US" altLang="ja-JP" sz="3600" b="1">
                <a:solidFill>
                  <a:srgbClr val="CC3300"/>
                </a:solidFill>
                <a:latin typeface="MS PGothic" pitchFamily="34" charset="-128"/>
              </a:rPr>
              <a:t>.</a:t>
            </a:r>
            <a:endParaRPr lang="en-US" altLang="en-US" sz="3600" b="1">
              <a:solidFill>
                <a:srgbClr val="CC3300"/>
              </a:solidFill>
              <a:latin typeface="MS PGothic" pitchFamily="34" charset="-128"/>
            </a:endParaRPr>
          </a:p>
        </p:txBody>
      </p:sp>
      <p:sp>
        <p:nvSpPr>
          <p:cNvPr id="268292" name="Text Box 4"/>
          <p:cNvSpPr txBox="1">
            <a:spLocks noChangeArrowheads="1"/>
          </p:cNvSpPr>
          <p:nvPr/>
        </p:nvSpPr>
        <p:spPr bwMode="auto">
          <a:xfrm>
            <a:off x="0" y="0"/>
            <a:ext cx="266700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endParaRPr lang="en-US" altLang="en-US" sz="1800">
              <a:latin typeface="Arial" pitchFamily="34" charset="0"/>
            </a:endParaRPr>
          </a:p>
        </p:txBody>
      </p:sp>
      <p:sp>
        <p:nvSpPr>
          <p:cNvPr id="268293" name="Text Box 5"/>
          <p:cNvSpPr txBox="1">
            <a:spLocks noChangeArrowheads="1"/>
          </p:cNvSpPr>
          <p:nvPr/>
        </p:nvSpPr>
        <p:spPr bwMode="auto">
          <a:xfrm>
            <a:off x="0" y="0"/>
            <a:ext cx="2743200" cy="822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zh-CN" altLang="en-US">
                <a:solidFill>
                  <a:srgbClr val="CC0000"/>
                </a:solidFill>
                <a:latin typeface="Arial" pitchFamily="34" charset="0"/>
                <a:ea typeface="SimSun" pitchFamily="2" charset="-122"/>
              </a:rPr>
              <a:t>彼得后书 </a:t>
            </a:r>
            <a:r>
              <a:rPr lang="en-US" altLang="ja-JP">
                <a:solidFill>
                  <a:srgbClr val="CC0000"/>
                </a:solidFill>
                <a:latin typeface="Arial" pitchFamily="34" charset="0"/>
                <a:ea typeface="SimSun" pitchFamily="2" charset="-122"/>
              </a:rPr>
              <a:t>2</a:t>
            </a:r>
            <a:br>
              <a:rPr lang="en-US" altLang="ja-JP">
                <a:solidFill>
                  <a:srgbClr val="000066"/>
                </a:solidFill>
                <a:latin typeface="Arial" pitchFamily="34" charset="0"/>
                <a:ea typeface="SimSun" pitchFamily="2" charset="-122"/>
              </a:rPr>
            </a:br>
            <a:endParaRPr lang="en-US" altLang="en-US">
              <a:solidFill>
                <a:srgbClr val="000066"/>
              </a:solidFill>
              <a:latin typeface="Arial" pitchFamily="34" charset="0"/>
              <a:ea typeface="SimSun" pitchFamily="2" charset="-122"/>
            </a:endParaRPr>
          </a:p>
        </p:txBody>
      </p:sp>
      <p:pic>
        <p:nvPicPr>
          <p:cNvPr id="78854" name="Picture 6" descr="goodvsevi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2971800"/>
            <a:ext cx="3810000" cy="2714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78850"/>
                                        </p:tgtEl>
                                        <p:attrNameLst>
                                          <p:attrName>style.visibility</p:attrName>
                                        </p:attrNameLst>
                                      </p:cBhvr>
                                      <p:to>
                                        <p:strVal val="visible"/>
                                      </p:to>
                                    </p:set>
                                    <p:animEffect transition="in" filter="slide(fromLeft)">
                                      <p:cBhvr>
                                        <p:cTn id="7" dur="1000"/>
                                        <p:tgtEl>
                                          <p:spTgt spid="7885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5" presetClass="entr" presetSubtype="0" fill="hold" grpId="0" nodeType="clickEffect">
                                  <p:stCondLst>
                                    <p:cond delay="0"/>
                                  </p:stCondLst>
                                  <p:childTnLst>
                                    <p:set>
                                      <p:cBhvr>
                                        <p:cTn id="11" dur="1" fill="hold">
                                          <p:stCondLst>
                                            <p:cond delay="0"/>
                                          </p:stCondLst>
                                        </p:cTn>
                                        <p:tgtEl>
                                          <p:spTgt spid="78851">
                                            <p:txEl>
                                              <p:pRg st="0" end="0"/>
                                            </p:txEl>
                                          </p:spTgt>
                                        </p:tgtEl>
                                        <p:attrNameLst>
                                          <p:attrName>style.visibility</p:attrName>
                                        </p:attrNameLst>
                                      </p:cBhvr>
                                      <p:to>
                                        <p:strVal val="visible"/>
                                      </p:to>
                                    </p:set>
                                    <p:anim calcmode="lin" valueType="num">
                                      <p:cBhvr>
                                        <p:cTn id="12" dur="1000" fill="hold"/>
                                        <p:tgtEl>
                                          <p:spTgt spid="78851">
                                            <p:txEl>
                                              <p:pRg st="0" end="0"/>
                                            </p:txEl>
                                          </p:spTgt>
                                        </p:tgtEl>
                                        <p:attrNameLst>
                                          <p:attrName>ppt_w</p:attrName>
                                        </p:attrNameLst>
                                      </p:cBhvr>
                                      <p:tavLst>
                                        <p:tav tm="0">
                                          <p:val>
                                            <p:fltVal val="0"/>
                                          </p:val>
                                        </p:tav>
                                        <p:tav tm="100000">
                                          <p:val>
                                            <p:strVal val="#ppt_w"/>
                                          </p:val>
                                        </p:tav>
                                      </p:tavLst>
                                    </p:anim>
                                    <p:anim calcmode="lin" valueType="num">
                                      <p:cBhvr>
                                        <p:cTn id="13" dur="1000" fill="hold"/>
                                        <p:tgtEl>
                                          <p:spTgt spid="78851">
                                            <p:txEl>
                                              <p:pRg st="0" end="0"/>
                                            </p:txEl>
                                          </p:spTgt>
                                        </p:tgtEl>
                                        <p:attrNameLst>
                                          <p:attrName>ppt_h</p:attrName>
                                        </p:attrNameLst>
                                      </p:cBhvr>
                                      <p:tavLst>
                                        <p:tav tm="0">
                                          <p:val>
                                            <p:fltVal val="0"/>
                                          </p:val>
                                        </p:tav>
                                        <p:tav tm="100000">
                                          <p:val>
                                            <p:strVal val="#ppt_h"/>
                                          </p:val>
                                        </p:tav>
                                      </p:tavLst>
                                    </p:anim>
                                    <p:anim calcmode="lin" valueType="num">
                                      <p:cBhvr>
                                        <p:cTn id="14" dur="1000" fill="hold"/>
                                        <p:tgtEl>
                                          <p:spTgt spid="78851">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78851">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par>
                          <p:cTn id="16" fill="hold" nodeType="afterGroup">
                            <p:stCondLst>
                              <p:cond delay="1000"/>
                            </p:stCondLst>
                            <p:childTnLst>
                              <p:par>
                                <p:cTn id="17" presetID="10" presetClass="entr" presetSubtype="0" fill="hold" nodeType="afterEffect">
                                  <p:stCondLst>
                                    <p:cond delay="0"/>
                                  </p:stCondLst>
                                  <p:childTnLst>
                                    <p:set>
                                      <p:cBhvr>
                                        <p:cTn id="18" dur="1" fill="hold">
                                          <p:stCondLst>
                                            <p:cond delay="0"/>
                                          </p:stCondLst>
                                        </p:cTn>
                                        <p:tgtEl>
                                          <p:spTgt spid="78854"/>
                                        </p:tgtEl>
                                        <p:attrNameLst>
                                          <p:attrName>style.visibility</p:attrName>
                                        </p:attrNameLst>
                                      </p:cBhvr>
                                      <p:to>
                                        <p:strVal val="visible"/>
                                      </p:to>
                                    </p:set>
                                    <p:animEffect transition="in" filter="fade">
                                      <p:cBhvr>
                                        <p:cTn id="19" dur="1000"/>
                                        <p:tgtEl>
                                          <p:spTgt spid="788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0" grpId="0" animBg="1"/>
      <p:bldP spid="78851" grpId="0" build="p"/>
    </p:bldLst>
  </p:timing>
</p:sld>
</file>

<file path=ppt/slides/slide18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70338" name="Rectangle 3"/>
          <p:cNvSpPr>
            <a:spLocks noGrp="1" noChangeArrowheads="1"/>
          </p:cNvSpPr>
          <p:nvPr>
            <p:ph type="body" idx="1"/>
          </p:nvPr>
        </p:nvSpPr>
        <p:spPr>
          <a:xfrm>
            <a:off x="228600" y="6172200"/>
            <a:ext cx="4724400" cy="685800"/>
          </a:xfrm>
        </p:spPr>
        <p:txBody>
          <a:bodyPr/>
          <a:lstStyle/>
          <a:p>
            <a:pPr eaLnBrk="1" hangingPunct="1">
              <a:buFontTx/>
              <a:buNone/>
            </a:pPr>
            <a:r>
              <a:rPr lang="en-US" altLang="en-US" sz="2800">
                <a:solidFill>
                  <a:schemeClr val="bg1"/>
                </a:solidFill>
              </a:rPr>
              <a:t>www.alienresistance.com</a:t>
            </a:r>
          </a:p>
        </p:txBody>
      </p:sp>
      <p:pic>
        <p:nvPicPr>
          <p:cNvPr id="27033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0113" y="1066800"/>
            <a:ext cx="4430712" cy="5791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7034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2362200"/>
            <a:ext cx="3149600" cy="3251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70341" name="Rectangle 2"/>
          <p:cNvSpPr>
            <a:spLocks noGrp="1" noChangeArrowheads="1"/>
          </p:cNvSpPr>
          <p:nvPr>
            <p:ph type="title"/>
          </p:nvPr>
        </p:nvSpPr>
        <p:spPr>
          <a:xfrm>
            <a:off x="76200" y="457200"/>
            <a:ext cx="4495800" cy="1981200"/>
          </a:xfrm>
        </p:spPr>
        <p:txBody>
          <a:bodyPr/>
          <a:lstStyle/>
          <a:p>
            <a:pPr eaLnBrk="1" hangingPunct="1"/>
            <a:r>
              <a:rPr lang="zh-CN" altLang="en-US">
                <a:solidFill>
                  <a:schemeClr val="bg1"/>
                </a:solidFill>
                <a:ea typeface="SimSun" pitchFamily="2" charset="-122"/>
              </a:rPr>
              <a:t>是 “神的儿子</a:t>
            </a:r>
            <a:r>
              <a:rPr lang="en-US" altLang="ja-JP">
                <a:solidFill>
                  <a:schemeClr val="bg1"/>
                </a:solidFill>
              </a:rPr>
              <a:t>” </a:t>
            </a:r>
            <a:r>
              <a:rPr lang="zh-CN" altLang="en-US">
                <a:solidFill>
                  <a:schemeClr val="bg1"/>
                </a:solidFill>
                <a:ea typeface="SimSun" pitchFamily="2" charset="-122"/>
              </a:rPr>
              <a:t>天使</a:t>
            </a:r>
            <a:r>
              <a:rPr lang="en-US" altLang="ja-JP">
                <a:solidFill>
                  <a:schemeClr val="bg1"/>
                </a:solidFill>
              </a:rPr>
              <a:t>?</a:t>
            </a:r>
            <a:endParaRPr lang="en-US" altLang="en-US">
              <a:solidFill>
                <a:schemeClr val="bg1"/>
              </a:solidFill>
            </a:endParaRPr>
          </a:p>
        </p:txBody>
      </p:sp>
      <p:sp>
        <p:nvSpPr>
          <p:cNvPr id="2" name="文本框 1">
            <a:extLst>
              <a:ext uri="{FF2B5EF4-FFF2-40B4-BE49-F238E27FC236}">
                <a16:creationId xmlns:a16="http://schemas.microsoft.com/office/drawing/2014/main" id="{F798D770-BC6D-073E-8E3B-1113D69F3DEF}"/>
              </a:ext>
            </a:extLst>
          </p:cNvPr>
          <p:cNvSpPr txBox="1"/>
          <p:nvPr/>
        </p:nvSpPr>
        <p:spPr>
          <a:xfrm>
            <a:off x="5148064" y="1066800"/>
            <a:ext cx="3012363" cy="461665"/>
          </a:xfrm>
          <a:prstGeom prst="rect">
            <a:avLst/>
          </a:prstGeom>
          <a:noFill/>
        </p:spPr>
        <p:txBody>
          <a:bodyPr wrap="none" rtlCol="0">
            <a:spAutoFit/>
          </a:bodyPr>
          <a:lstStyle/>
          <a:p>
            <a:r>
              <a:rPr lang="zh-CN" altLang="en-US" b="1" dirty="0">
                <a:solidFill>
                  <a:srgbClr val="66FF33"/>
                </a:solidFill>
              </a:rPr>
              <a:t>外星人与堕落的天使</a:t>
            </a:r>
            <a:endParaRPr lang="zh-CN" altLang="en-US" dirty="0">
              <a:solidFill>
                <a:srgbClr val="66FF33"/>
              </a:solidFill>
            </a:endParaRPr>
          </a:p>
        </p:txBody>
      </p:sp>
      <p:sp>
        <p:nvSpPr>
          <p:cNvPr id="3" name="文本框 2">
            <a:extLst>
              <a:ext uri="{FF2B5EF4-FFF2-40B4-BE49-F238E27FC236}">
                <a16:creationId xmlns:a16="http://schemas.microsoft.com/office/drawing/2014/main" id="{5F193B33-E64F-73BC-38CD-66A9BABE798D}"/>
              </a:ext>
            </a:extLst>
          </p:cNvPr>
          <p:cNvSpPr txBox="1"/>
          <p:nvPr/>
        </p:nvSpPr>
        <p:spPr>
          <a:xfrm>
            <a:off x="4862084" y="4431268"/>
            <a:ext cx="2063385" cy="830997"/>
          </a:xfrm>
          <a:prstGeom prst="rect">
            <a:avLst/>
          </a:prstGeom>
          <a:noFill/>
        </p:spPr>
        <p:txBody>
          <a:bodyPr wrap="none" rtlCol="0">
            <a:spAutoFit/>
          </a:bodyPr>
          <a:lstStyle/>
          <a:p>
            <a:r>
              <a:rPr lang="zh-CN" altLang="en-US" b="1" dirty="0">
                <a:solidFill>
                  <a:srgbClr val="FFFF00"/>
                </a:solidFill>
              </a:rPr>
              <a:t>众神的后裔</a:t>
            </a:r>
            <a:endParaRPr lang="zh-CN" altLang="en-US" dirty="0">
              <a:solidFill>
                <a:srgbClr val="FFFF00"/>
              </a:solidFill>
            </a:endParaRPr>
          </a:p>
          <a:p>
            <a:r>
              <a:rPr lang="zh-CN" altLang="en-US" b="1" dirty="0">
                <a:solidFill>
                  <a:srgbClr val="FFFF00"/>
                </a:solidFill>
              </a:rPr>
              <a:t>人类的性腐化</a:t>
            </a:r>
            <a:endParaRPr lang="zh-CN" altLang="en-US" dirty="0">
              <a:solidFill>
                <a:srgbClr val="FFFF00"/>
              </a:solidFill>
            </a:endParaRPr>
          </a:p>
        </p:txBody>
      </p:sp>
    </p:spTree>
  </p:cSld>
  <p:clrMapOvr>
    <a:masterClrMapping/>
  </p:clrMapOvr>
  <p:transition spd="med">
    <p:randomBar dir="vert"/>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4722" name="Picture 2">
            <a:extLst>
              <a:ext uri="{FF2B5EF4-FFF2-40B4-BE49-F238E27FC236}">
                <a16:creationId xmlns:a16="http://schemas.microsoft.com/office/drawing/2014/main" id="{CD5FE9C4-AB99-8242-B346-54B8F8E55F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3014"/>
            <a:ext cx="9096947" cy="5864258"/>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47054" y="5560450"/>
            <a:ext cx="9144000" cy="1284536"/>
          </a:xfrm>
          <a:solidFill>
            <a:schemeClr val="tx1"/>
          </a:solidFill>
          <a:effectLst>
            <a:outerShdw blurRad="63500" dist="35921" dir="2700000" algn="ctr" rotWithShape="0">
              <a:schemeClr val="tx2">
                <a:alpha val="74998"/>
              </a:schemeClr>
            </a:outerShdw>
          </a:effectLst>
        </p:spPr>
        <p:txBody>
          <a:bodyPr anchor="t"/>
          <a:lstStyle/>
          <a:p>
            <a:pPr>
              <a:defRPr/>
            </a:pPr>
            <a:r>
              <a:rPr lang="zh-CN" altLang="en-US" sz="36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神的话语是否在塑造你</a:t>
            </a:r>
            <a:br>
              <a:rPr lang="en-US" altLang="zh-CN" sz="36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br>
            <a:r>
              <a:rPr lang="zh-CN" altLang="en-US" sz="36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在恩典与对神的认识中成长</a:t>
            </a:r>
            <a:r>
              <a:rPr lang="en-US" sz="36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a:t>
            </a:r>
          </a:p>
        </p:txBody>
      </p:sp>
      <p:sp>
        <p:nvSpPr>
          <p:cNvPr id="4" name="Rectangle 2">
            <a:extLst>
              <a:ext uri="{FF2B5EF4-FFF2-40B4-BE49-F238E27FC236}">
                <a16:creationId xmlns:a16="http://schemas.microsoft.com/office/drawing/2014/main" id="{13B10571-381F-A44D-AD3A-4B352C2BFD7A}"/>
              </a:ext>
            </a:extLst>
          </p:cNvPr>
          <p:cNvSpPr txBox="1">
            <a:spLocks noChangeArrowheads="1"/>
          </p:cNvSpPr>
          <p:nvPr/>
        </p:nvSpPr>
        <p:spPr bwMode="auto">
          <a:xfrm>
            <a:off x="176389" y="7095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彼得后书</a:t>
            </a:r>
          </a:p>
        </p:txBody>
      </p:sp>
    </p:spTree>
    <p:extLst>
      <p:ext uri="{BB962C8B-B14F-4D97-AF65-F5344CB8AC3E}">
        <p14:creationId xmlns:p14="http://schemas.microsoft.com/office/powerpoint/2010/main" val="2967529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2386" name="Picture 2"/>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350"/>
            <a:ext cx="9144000" cy="6851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74435" name="Rectangle 3"/>
          <p:cNvSpPr>
            <a:spLocks noGrp="1" noChangeArrowheads="1"/>
          </p:cNvSpPr>
          <p:nvPr>
            <p:ph type="title"/>
          </p:nvPr>
        </p:nvSpPr>
        <p:spPr>
          <a:xfrm>
            <a:off x="76200" y="0"/>
            <a:ext cx="9144000" cy="1143000"/>
          </a:xfrm>
          <a:effectLst>
            <a:outerShdw blurRad="63500" dist="35921" dir="2700000" algn="ctr" rotWithShape="0">
              <a:schemeClr val="bg1">
                <a:alpha val="74997"/>
              </a:schemeClr>
            </a:outerShdw>
          </a:effectLst>
        </p:spPr>
        <p:txBody>
          <a:bodyPr/>
          <a:lstStyle/>
          <a:p>
            <a:pPr eaLnBrk="1" hangingPunct="1"/>
            <a:r>
              <a:rPr lang="zh-CN" altLang="en-US" b="0">
                <a:ea typeface="SimSun" pitchFamily="2" charset="-122"/>
              </a:rPr>
              <a:t>用</a:t>
            </a:r>
            <a:r>
              <a:rPr lang="en-US" altLang="zh-CN" b="0">
                <a:ea typeface="SimSun" pitchFamily="2" charset="-122"/>
              </a:rPr>
              <a:t>120</a:t>
            </a:r>
            <a:r>
              <a:rPr lang="zh-CN" altLang="en-US" b="0">
                <a:ea typeface="SimSun" pitchFamily="2" charset="-122"/>
              </a:rPr>
              <a:t>年造方舟</a:t>
            </a:r>
            <a:r>
              <a:rPr lang="en-US" altLang="ja-JP" b="0"/>
              <a:t>!</a:t>
            </a:r>
            <a:endParaRPr lang="en-US" altLang="en-US" b="0"/>
          </a:p>
        </p:txBody>
      </p:sp>
    </p:spTree>
  </p:cSld>
  <p:clrMapOvr>
    <a:masterClrMapping/>
  </p:clrMapOvr>
  <p:transition spd="med">
    <p:randomBar dir="vert"/>
  </p:transition>
</p:sld>
</file>

<file path=ppt/slides/slide19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74434" name="Rectangle 2"/>
          <p:cNvSpPr>
            <a:spLocks noGrp="1" noChangeArrowheads="1"/>
          </p:cNvSpPr>
          <p:nvPr>
            <p:ph type="title"/>
          </p:nvPr>
        </p:nvSpPr>
        <p:spPr>
          <a:xfrm>
            <a:off x="0" y="228600"/>
            <a:ext cx="8915400" cy="2057400"/>
          </a:xfrm>
        </p:spPr>
        <p:txBody>
          <a:bodyPr/>
          <a:lstStyle/>
          <a:p>
            <a:pPr eaLnBrk="1" hangingPunct="1"/>
            <a:r>
              <a:rPr lang="zh-CN" altLang="en-US" sz="3200">
                <a:solidFill>
                  <a:schemeClr val="bg1"/>
                </a:solidFill>
                <a:ea typeface="SimSun" pitchFamily="2" charset="-122"/>
              </a:rPr>
              <a:t>创 世 纪 </a:t>
            </a:r>
            <a:r>
              <a:rPr lang="en-US" altLang="en-US" sz="3200">
                <a:solidFill>
                  <a:schemeClr val="bg1"/>
                </a:solidFill>
              </a:rPr>
              <a:t>6:19 </a:t>
            </a:r>
            <a:r>
              <a:rPr lang="ja-JP" altLang="en-US" sz="3200">
                <a:solidFill>
                  <a:schemeClr val="bg1"/>
                </a:solidFill>
              </a:rPr>
              <a:t>凡</a:t>
            </a:r>
            <a:r>
              <a:rPr lang="en-US" altLang="ja-JP" sz="3200">
                <a:solidFill>
                  <a:schemeClr val="bg1"/>
                </a:solidFill>
              </a:rPr>
              <a:t> </a:t>
            </a:r>
            <a:r>
              <a:rPr lang="ja-JP" altLang="en-US" sz="3200">
                <a:solidFill>
                  <a:schemeClr val="bg1"/>
                </a:solidFill>
              </a:rPr>
              <a:t>有</a:t>
            </a:r>
            <a:r>
              <a:rPr lang="en-US" altLang="ja-JP" sz="3200">
                <a:solidFill>
                  <a:schemeClr val="bg1"/>
                </a:solidFill>
              </a:rPr>
              <a:t> </a:t>
            </a:r>
            <a:r>
              <a:rPr lang="ja-JP" altLang="en-US" sz="3200">
                <a:solidFill>
                  <a:schemeClr val="bg1"/>
                </a:solidFill>
              </a:rPr>
              <a:t>血</a:t>
            </a:r>
            <a:r>
              <a:rPr lang="en-US" altLang="ja-JP" sz="3200">
                <a:solidFill>
                  <a:schemeClr val="bg1"/>
                </a:solidFill>
              </a:rPr>
              <a:t> </a:t>
            </a:r>
            <a:r>
              <a:rPr lang="ja-JP" altLang="en-US" sz="3200">
                <a:solidFill>
                  <a:schemeClr val="bg1"/>
                </a:solidFill>
              </a:rPr>
              <a:t>肉</a:t>
            </a:r>
            <a:r>
              <a:rPr lang="en-US" altLang="ja-JP" sz="3200">
                <a:solidFill>
                  <a:schemeClr val="bg1"/>
                </a:solidFill>
              </a:rPr>
              <a:t> </a:t>
            </a:r>
            <a:r>
              <a:rPr lang="ja-JP" altLang="en-US" sz="3200">
                <a:solidFill>
                  <a:schemeClr val="bg1"/>
                </a:solidFill>
              </a:rPr>
              <a:t>的</a:t>
            </a:r>
            <a:r>
              <a:rPr lang="en-US" altLang="ja-JP" sz="3200">
                <a:solidFill>
                  <a:schemeClr val="bg1"/>
                </a:solidFill>
              </a:rPr>
              <a:t> </a:t>
            </a:r>
            <a:r>
              <a:rPr lang="ja-JP" altLang="en-US" sz="3200">
                <a:solidFill>
                  <a:schemeClr val="bg1"/>
                </a:solidFill>
              </a:rPr>
              <a:t>活</a:t>
            </a:r>
            <a:r>
              <a:rPr lang="en-US" altLang="ja-JP" sz="3200">
                <a:solidFill>
                  <a:schemeClr val="bg1"/>
                </a:solidFill>
              </a:rPr>
              <a:t> </a:t>
            </a:r>
            <a:r>
              <a:rPr lang="ja-JP" altLang="en-US" sz="3200">
                <a:solidFill>
                  <a:schemeClr val="bg1"/>
                </a:solidFill>
              </a:rPr>
              <a:t>物</a:t>
            </a:r>
            <a:r>
              <a:rPr lang="en-US" altLang="ja-JP" sz="3200">
                <a:solidFill>
                  <a:schemeClr val="bg1"/>
                </a:solidFill>
              </a:rPr>
              <a:t> </a:t>
            </a:r>
            <a:r>
              <a:rPr lang="ja-JP" altLang="en-US" sz="3200">
                <a:solidFill>
                  <a:schemeClr val="bg1"/>
                </a:solidFill>
              </a:rPr>
              <a:t>，</a:t>
            </a:r>
            <a:r>
              <a:rPr lang="en-US" altLang="ja-JP" sz="3200">
                <a:solidFill>
                  <a:schemeClr val="bg1"/>
                </a:solidFill>
              </a:rPr>
              <a:t> </a:t>
            </a:r>
            <a:r>
              <a:rPr lang="ja-JP" altLang="en-US" sz="3200">
                <a:solidFill>
                  <a:schemeClr val="bg1"/>
                </a:solidFill>
              </a:rPr>
              <a:t>每</a:t>
            </a:r>
            <a:r>
              <a:rPr lang="en-US" altLang="ja-JP" sz="3200">
                <a:solidFill>
                  <a:schemeClr val="bg1"/>
                </a:solidFill>
              </a:rPr>
              <a:t> </a:t>
            </a:r>
            <a:r>
              <a:rPr lang="ja-JP" altLang="en-US" sz="3200">
                <a:solidFill>
                  <a:schemeClr val="bg1"/>
                </a:solidFill>
                <a:ea typeface="华文细黑" charset="-122"/>
              </a:rPr>
              <a:t>样</a:t>
            </a:r>
            <a:r>
              <a:rPr lang="en-US" altLang="ja-JP" sz="3200">
                <a:solidFill>
                  <a:schemeClr val="bg1"/>
                </a:solidFill>
              </a:rPr>
              <a:t> </a:t>
            </a:r>
            <a:r>
              <a:rPr lang="ja-JP" altLang="en-US" sz="3200">
                <a:solidFill>
                  <a:schemeClr val="bg1"/>
                </a:solidFill>
              </a:rPr>
              <a:t>两</a:t>
            </a:r>
            <a:r>
              <a:rPr lang="en-US" altLang="ja-JP" sz="3200">
                <a:solidFill>
                  <a:schemeClr val="bg1"/>
                </a:solidFill>
              </a:rPr>
              <a:t> </a:t>
            </a:r>
            <a:r>
              <a:rPr lang="ja-JP" altLang="en-US" sz="3200">
                <a:solidFill>
                  <a:schemeClr val="bg1"/>
                </a:solidFill>
              </a:rPr>
              <a:t>个</a:t>
            </a:r>
            <a:r>
              <a:rPr lang="en-US" altLang="ja-JP" sz="3200">
                <a:solidFill>
                  <a:schemeClr val="bg1"/>
                </a:solidFill>
              </a:rPr>
              <a:t> </a:t>
            </a:r>
            <a:r>
              <a:rPr lang="ja-JP" altLang="en-US" sz="3200">
                <a:solidFill>
                  <a:schemeClr val="bg1"/>
                </a:solidFill>
              </a:rPr>
              <a:t>，</a:t>
            </a:r>
            <a:r>
              <a:rPr lang="en-US" altLang="ja-JP" sz="3200">
                <a:solidFill>
                  <a:schemeClr val="bg1"/>
                </a:solidFill>
              </a:rPr>
              <a:t> </a:t>
            </a:r>
            <a:r>
              <a:rPr lang="ja-JP" altLang="en-US" sz="3200">
                <a:solidFill>
                  <a:schemeClr val="bg1"/>
                </a:solidFill>
              </a:rPr>
              <a:t>一</a:t>
            </a:r>
            <a:r>
              <a:rPr lang="en-US" altLang="ja-JP" sz="3200">
                <a:solidFill>
                  <a:schemeClr val="bg1"/>
                </a:solidFill>
              </a:rPr>
              <a:t> </a:t>
            </a:r>
            <a:r>
              <a:rPr lang="ja-JP" altLang="en-US" sz="3200">
                <a:solidFill>
                  <a:schemeClr val="bg1"/>
                </a:solidFill>
              </a:rPr>
              <a:t>公</a:t>
            </a:r>
            <a:r>
              <a:rPr lang="en-US" altLang="ja-JP" sz="3200">
                <a:solidFill>
                  <a:schemeClr val="bg1"/>
                </a:solidFill>
              </a:rPr>
              <a:t> </a:t>
            </a:r>
            <a:r>
              <a:rPr lang="ja-JP" altLang="en-US" sz="3200">
                <a:solidFill>
                  <a:schemeClr val="bg1"/>
                </a:solidFill>
              </a:rPr>
              <a:t>一</a:t>
            </a:r>
            <a:r>
              <a:rPr lang="en-US" altLang="ja-JP" sz="3200">
                <a:solidFill>
                  <a:schemeClr val="bg1"/>
                </a:solidFill>
              </a:rPr>
              <a:t> </a:t>
            </a:r>
            <a:r>
              <a:rPr lang="ja-JP" altLang="en-US" sz="3200">
                <a:solidFill>
                  <a:schemeClr val="bg1"/>
                </a:solidFill>
              </a:rPr>
              <a:t>母</a:t>
            </a:r>
            <a:r>
              <a:rPr lang="en-US" altLang="ja-JP" sz="3200">
                <a:solidFill>
                  <a:schemeClr val="bg1"/>
                </a:solidFill>
              </a:rPr>
              <a:t> </a:t>
            </a:r>
            <a:r>
              <a:rPr lang="ja-JP" altLang="en-US" sz="3200">
                <a:solidFill>
                  <a:schemeClr val="bg1"/>
                </a:solidFill>
              </a:rPr>
              <a:t>，</a:t>
            </a:r>
            <a:r>
              <a:rPr lang="en-US" altLang="ja-JP" sz="3200">
                <a:solidFill>
                  <a:schemeClr val="bg1"/>
                </a:solidFill>
              </a:rPr>
              <a:t> </a:t>
            </a:r>
            <a:r>
              <a:rPr lang="ja-JP" altLang="en-US" sz="3200">
                <a:solidFill>
                  <a:schemeClr val="bg1"/>
                </a:solidFill>
              </a:rPr>
              <a:t>你</a:t>
            </a:r>
            <a:r>
              <a:rPr lang="en-US" altLang="ja-JP" sz="3200">
                <a:solidFill>
                  <a:schemeClr val="bg1"/>
                </a:solidFill>
              </a:rPr>
              <a:t> </a:t>
            </a:r>
            <a:r>
              <a:rPr lang="ja-JP" altLang="en-US" sz="3200">
                <a:solidFill>
                  <a:schemeClr val="bg1"/>
                </a:solidFill>
              </a:rPr>
              <a:t>要</a:t>
            </a:r>
            <a:r>
              <a:rPr lang="en-US" altLang="ja-JP" sz="3200">
                <a:solidFill>
                  <a:schemeClr val="bg1"/>
                </a:solidFill>
              </a:rPr>
              <a:t> </a:t>
            </a:r>
            <a:r>
              <a:rPr lang="ja-JP" altLang="en-US" sz="3200">
                <a:solidFill>
                  <a:schemeClr val="bg1"/>
                </a:solidFill>
                <a:ea typeface="华文细黑" charset="-122"/>
              </a:rPr>
              <a:t>带</a:t>
            </a:r>
            <a:r>
              <a:rPr lang="en-US" altLang="ja-JP" sz="3200">
                <a:solidFill>
                  <a:schemeClr val="bg1"/>
                </a:solidFill>
              </a:rPr>
              <a:t> </a:t>
            </a:r>
            <a:r>
              <a:rPr lang="ja-JP" altLang="en-US" sz="3200">
                <a:solidFill>
                  <a:schemeClr val="bg1"/>
                </a:solidFill>
                <a:ea typeface="华文细黑" charset="-122"/>
              </a:rPr>
              <a:t>进</a:t>
            </a:r>
            <a:r>
              <a:rPr lang="en-US" altLang="ja-JP" sz="3200">
                <a:solidFill>
                  <a:schemeClr val="bg1"/>
                </a:solidFill>
              </a:rPr>
              <a:t> </a:t>
            </a:r>
            <a:r>
              <a:rPr lang="ja-JP" altLang="en-US" sz="3200">
                <a:solidFill>
                  <a:schemeClr val="bg1"/>
                </a:solidFill>
              </a:rPr>
              <a:t>方</a:t>
            </a:r>
            <a:r>
              <a:rPr lang="en-US" altLang="ja-JP" sz="3200">
                <a:solidFill>
                  <a:schemeClr val="bg1"/>
                </a:solidFill>
              </a:rPr>
              <a:t> </a:t>
            </a:r>
            <a:r>
              <a:rPr lang="ja-JP" altLang="en-US" sz="3200">
                <a:solidFill>
                  <a:schemeClr val="bg1"/>
                </a:solidFill>
              </a:rPr>
              <a:t>舟</a:t>
            </a:r>
            <a:r>
              <a:rPr lang="en-US" altLang="ja-JP" sz="3200">
                <a:solidFill>
                  <a:schemeClr val="bg1"/>
                </a:solidFill>
              </a:rPr>
              <a:t> </a:t>
            </a:r>
            <a:r>
              <a:rPr lang="ja-JP" altLang="en-US" sz="3200">
                <a:solidFill>
                  <a:schemeClr val="bg1"/>
                </a:solidFill>
              </a:rPr>
              <a:t>，</a:t>
            </a:r>
            <a:r>
              <a:rPr lang="en-US" altLang="ja-JP" sz="3200">
                <a:solidFill>
                  <a:schemeClr val="bg1"/>
                </a:solidFill>
              </a:rPr>
              <a:t> </a:t>
            </a:r>
            <a:r>
              <a:rPr lang="ja-JP" altLang="en-US" sz="3200">
                <a:solidFill>
                  <a:schemeClr val="bg1"/>
                </a:solidFill>
              </a:rPr>
              <a:t>好</a:t>
            </a:r>
            <a:r>
              <a:rPr lang="en-US" altLang="ja-JP" sz="3200">
                <a:solidFill>
                  <a:schemeClr val="bg1"/>
                </a:solidFill>
              </a:rPr>
              <a:t> </a:t>
            </a:r>
            <a:r>
              <a:rPr lang="ja-JP" altLang="en-US" sz="3200">
                <a:solidFill>
                  <a:schemeClr val="bg1"/>
                </a:solidFill>
              </a:rPr>
              <a:t>在</a:t>
            </a:r>
            <a:r>
              <a:rPr lang="en-US" altLang="ja-JP" sz="3200">
                <a:solidFill>
                  <a:schemeClr val="bg1"/>
                </a:solidFill>
              </a:rPr>
              <a:t> </a:t>
            </a:r>
            <a:r>
              <a:rPr lang="ja-JP" altLang="en-US" sz="3200">
                <a:solidFill>
                  <a:schemeClr val="bg1"/>
                </a:solidFill>
              </a:rPr>
              <a:t>你</a:t>
            </a:r>
            <a:r>
              <a:rPr lang="en-US" altLang="ja-JP" sz="3200">
                <a:solidFill>
                  <a:schemeClr val="bg1"/>
                </a:solidFill>
              </a:rPr>
              <a:t> </a:t>
            </a:r>
            <a:r>
              <a:rPr lang="ja-JP" altLang="en-US" sz="3200">
                <a:solidFill>
                  <a:schemeClr val="bg1"/>
                </a:solidFill>
              </a:rPr>
              <a:t>那</a:t>
            </a:r>
            <a:r>
              <a:rPr lang="en-US" altLang="ja-JP" sz="3200">
                <a:solidFill>
                  <a:schemeClr val="bg1"/>
                </a:solidFill>
              </a:rPr>
              <a:t> </a:t>
            </a:r>
            <a:r>
              <a:rPr lang="ja-JP" altLang="en-US" sz="3200">
                <a:solidFill>
                  <a:schemeClr val="bg1"/>
                </a:solidFill>
              </a:rPr>
              <a:t>里</a:t>
            </a:r>
            <a:r>
              <a:rPr lang="en-US" altLang="ja-JP" sz="3200">
                <a:solidFill>
                  <a:schemeClr val="bg1"/>
                </a:solidFill>
              </a:rPr>
              <a:t> </a:t>
            </a:r>
            <a:r>
              <a:rPr lang="ja-JP" altLang="en-US" sz="3200">
                <a:solidFill>
                  <a:schemeClr val="bg1"/>
                </a:solidFill>
              </a:rPr>
              <a:t>保</a:t>
            </a:r>
            <a:r>
              <a:rPr lang="en-US" altLang="ja-JP" sz="3200">
                <a:solidFill>
                  <a:schemeClr val="bg1"/>
                </a:solidFill>
              </a:rPr>
              <a:t> </a:t>
            </a:r>
            <a:r>
              <a:rPr lang="ja-JP" altLang="en-US" sz="3200">
                <a:solidFill>
                  <a:schemeClr val="bg1"/>
                </a:solidFill>
              </a:rPr>
              <a:t>全</a:t>
            </a:r>
            <a:r>
              <a:rPr lang="en-US" altLang="ja-JP" sz="3200">
                <a:solidFill>
                  <a:schemeClr val="bg1"/>
                </a:solidFill>
              </a:rPr>
              <a:t> </a:t>
            </a:r>
            <a:r>
              <a:rPr lang="ja-JP" altLang="en-US" sz="3200">
                <a:solidFill>
                  <a:schemeClr val="bg1"/>
                </a:solidFill>
              </a:rPr>
              <a:t>生</a:t>
            </a:r>
            <a:r>
              <a:rPr lang="en-US" altLang="ja-JP" sz="3200">
                <a:solidFill>
                  <a:schemeClr val="bg1"/>
                </a:solidFill>
              </a:rPr>
              <a:t> </a:t>
            </a:r>
            <a:r>
              <a:rPr lang="ja-JP" altLang="en-US" sz="3200">
                <a:solidFill>
                  <a:schemeClr val="bg1"/>
                </a:solidFill>
              </a:rPr>
              <a:t>命</a:t>
            </a:r>
            <a:r>
              <a:rPr lang="en-US" altLang="ja-JP" sz="3200">
                <a:solidFill>
                  <a:schemeClr val="bg1"/>
                </a:solidFill>
              </a:rPr>
              <a:t> </a:t>
            </a:r>
            <a:r>
              <a:rPr lang="ja-JP" altLang="en-US" sz="3200">
                <a:solidFill>
                  <a:schemeClr val="bg1"/>
                </a:solidFill>
              </a:rPr>
              <a:t>。</a:t>
            </a:r>
            <a:r>
              <a:rPr lang="en-US" altLang="ja-JP" sz="3200">
                <a:solidFill>
                  <a:schemeClr val="bg1"/>
                </a:solidFill>
              </a:rPr>
              <a:t> .</a:t>
            </a:r>
            <a:endParaRPr lang="en-US" altLang="en-US" sz="3200">
              <a:solidFill>
                <a:schemeClr val="bg1"/>
              </a:solidFill>
            </a:endParaRPr>
          </a:p>
        </p:txBody>
      </p:sp>
      <p:grpSp>
        <p:nvGrpSpPr>
          <p:cNvPr id="274435" name="Group 3"/>
          <p:cNvGrpSpPr>
            <a:grpSpLocks/>
          </p:cNvGrpSpPr>
          <p:nvPr/>
        </p:nvGrpSpPr>
        <p:grpSpPr bwMode="auto">
          <a:xfrm>
            <a:off x="0" y="2362200"/>
            <a:ext cx="9372600" cy="4495800"/>
            <a:chOff x="0" y="2256"/>
            <a:chExt cx="5616" cy="2064"/>
          </a:xfrm>
        </p:grpSpPr>
        <p:pic>
          <p:nvPicPr>
            <p:cNvPr id="274437" name="Picture 4"/>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2280"/>
              <a:ext cx="2813" cy="20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74438" name="Picture 5"/>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2784" y="2515"/>
              <a:ext cx="2813" cy="18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74439" name="Rectangle 6"/>
            <p:cNvSpPr>
              <a:spLocks noChangeArrowheads="1"/>
            </p:cNvSpPr>
            <p:nvPr/>
          </p:nvSpPr>
          <p:spPr bwMode="auto">
            <a:xfrm>
              <a:off x="2688" y="2256"/>
              <a:ext cx="2928" cy="33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sp>
        <p:nvSpPr>
          <p:cNvPr id="274436" name="Rectangle 7"/>
          <p:cNvSpPr>
            <a:spLocks noChangeArrowheads="1"/>
          </p:cNvSpPr>
          <p:nvPr/>
        </p:nvSpPr>
        <p:spPr bwMode="auto">
          <a:xfrm>
            <a:off x="-381000" y="2286000"/>
            <a:ext cx="10134600" cy="152400"/>
          </a:xfrm>
          <a:prstGeom prst="rect">
            <a:avLst/>
          </a:prstGeom>
          <a:solidFill>
            <a:schemeClr val="accent1"/>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Tree>
  </p:cSld>
  <p:clrMapOvr>
    <a:masterClrMapping/>
  </p:clrMapOvr>
  <p:transition spd="med">
    <p:randomBar dir="vert"/>
  </p:transition>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82" name="Picture 2" descr="&quot;Radiating Ripples&quot; © Hermann Eisenbeiss / Photo Researche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88771" name="Rectangle 3"/>
          <p:cNvSpPr>
            <a:spLocks noGrp="1" noChangeArrowheads="1"/>
          </p:cNvSpPr>
          <p:nvPr>
            <p:ph type="title"/>
          </p:nvPr>
        </p:nvSpPr>
        <p:spPr>
          <a:xfrm>
            <a:off x="0" y="228600"/>
            <a:ext cx="9144000" cy="960438"/>
          </a:xfrm>
          <a:effectLst>
            <a:outerShdw blurRad="63500" dist="35921" dir="2700000" algn="ctr" rotWithShape="0">
              <a:schemeClr val="bg2">
                <a:alpha val="74997"/>
              </a:schemeClr>
            </a:outerShdw>
          </a:effectLst>
        </p:spPr>
        <p:txBody>
          <a:bodyPr/>
          <a:lstStyle/>
          <a:p>
            <a:pPr eaLnBrk="1" hangingPunct="1"/>
            <a:r>
              <a:rPr lang="zh-CN" altLang="en-US" sz="6000">
                <a:ea typeface="SimSun" pitchFamily="2" charset="-122"/>
              </a:rPr>
              <a:t>洪水的重大意义</a:t>
            </a:r>
          </a:p>
        </p:txBody>
      </p:sp>
      <p:sp>
        <p:nvSpPr>
          <p:cNvPr id="288772" name="Rectangle 4"/>
          <p:cNvSpPr>
            <a:spLocks noGrp="1" noChangeArrowheads="1"/>
          </p:cNvSpPr>
          <p:nvPr>
            <p:ph type="body" idx="1"/>
          </p:nvPr>
        </p:nvSpPr>
        <p:spPr>
          <a:xfrm>
            <a:off x="914400" y="1600200"/>
            <a:ext cx="8229600" cy="2286000"/>
          </a:xfrm>
          <a:effectLst>
            <a:outerShdw blurRad="63500" dist="35921" dir="2700000" algn="ctr" rotWithShape="0">
              <a:srgbClr val="000000">
                <a:alpha val="74997"/>
              </a:srgbClr>
            </a:outerShdw>
          </a:effectLst>
        </p:spPr>
        <p:txBody>
          <a:bodyPr/>
          <a:lstStyle/>
          <a:p>
            <a:pPr marL="454025" indent="-454025" eaLnBrk="1" hangingPunct="1"/>
            <a:r>
              <a:rPr lang="zh-CN" altLang="en-US" sz="4000" b="1">
                <a:ea typeface="SimSun" pitchFamily="2" charset="-122"/>
              </a:rPr>
              <a:t>神公义的审判</a:t>
            </a:r>
          </a:p>
          <a:p>
            <a:pPr marL="454025" indent="-454025" eaLnBrk="1" hangingPunct="1"/>
            <a:r>
              <a:rPr lang="zh-CN" altLang="en-US" sz="4000" b="1">
                <a:ea typeface="SimSun" pitchFamily="2" charset="-122"/>
              </a:rPr>
              <a:t>神恩典的救赎</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afterEffect">
                                  <p:stCondLst>
                                    <p:cond delay="0"/>
                                  </p:stCondLst>
                                  <p:childTnLst>
                                    <p:set>
                                      <p:cBhvr>
                                        <p:cTn id="6" dur="1" fill="hold">
                                          <p:stCondLst>
                                            <p:cond delay="0"/>
                                          </p:stCondLst>
                                        </p:cTn>
                                        <p:tgtEl>
                                          <p:spTgt spid="288772">
                                            <p:txEl>
                                              <p:pRg st="0" end="0"/>
                                            </p:txEl>
                                          </p:spTgt>
                                        </p:tgtEl>
                                        <p:attrNameLst>
                                          <p:attrName>style.visibility</p:attrName>
                                        </p:attrNameLst>
                                      </p:cBhvr>
                                      <p:to>
                                        <p:strVal val="visible"/>
                                      </p:to>
                                    </p:set>
                                    <p:animEffect transition="in" filter="blinds(horizontal)">
                                      <p:cBhvr>
                                        <p:cTn id="7" dur="500"/>
                                        <p:tgtEl>
                                          <p:spTgt spid="288772">
                                            <p:txEl>
                                              <p:pRg st="0" end="0"/>
                                            </p:txEl>
                                          </p:spTgt>
                                        </p:tgtEl>
                                      </p:cBhvr>
                                    </p:animEffect>
                                  </p:childTnLst>
                                </p:cTn>
                              </p:par>
                            </p:childTnLst>
                          </p:cTn>
                        </p:par>
                        <p:par>
                          <p:cTn id="8" fill="hold" nodeType="afterGroup">
                            <p:stCondLst>
                              <p:cond delay="500"/>
                            </p:stCondLst>
                            <p:childTnLst>
                              <p:par>
                                <p:cTn id="9" presetID="3" presetClass="entr" presetSubtype="10" fill="hold" nodeType="afterEffect">
                                  <p:stCondLst>
                                    <p:cond delay="0"/>
                                  </p:stCondLst>
                                  <p:childTnLst>
                                    <p:set>
                                      <p:cBhvr>
                                        <p:cTn id="10" dur="1" fill="hold">
                                          <p:stCondLst>
                                            <p:cond delay="0"/>
                                          </p:stCondLst>
                                        </p:cTn>
                                        <p:tgtEl>
                                          <p:spTgt spid="288772">
                                            <p:txEl>
                                              <p:charRg st="9" end="9"/>
                                            </p:txEl>
                                          </p:spTgt>
                                        </p:tgtEl>
                                        <p:attrNameLst>
                                          <p:attrName>style.visibility</p:attrName>
                                        </p:attrNameLst>
                                      </p:cBhvr>
                                      <p:to>
                                        <p:strVal val="visible"/>
                                      </p:to>
                                    </p:set>
                                    <p:animEffect transition="in" filter="blinds(horizontal)">
                                      <p:cBhvr>
                                        <p:cTn id="11" dur="500"/>
                                        <p:tgtEl>
                                          <p:spTgt spid="288772">
                                            <p:txEl>
                                              <p:charRg st="9" end="9"/>
                                            </p:txEl>
                                          </p:spTgt>
                                        </p:tgtEl>
                                      </p:cBhvr>
                                    </p:animEffect>
                                  </p:childTnLst>
                                </p:cTn>
                              </p:par>
                            </p:childTnLst>
                          </p:cTn>
                        </p:par>
                        <p:par>
                          <p:cTn id="12" fill="hold" nodeType="afterGroup">
                            <p:stCondLst>
                              <p:cond delay="1000"/>
                            </p:stCondLst>
                            <p:childTnLst>
                              <p:par>
                                <p:cTn id="13" presetID="3" presetClass="entr" presetSubtype="10" fill="hold" nodeType="afterEffect">
                                  <p:stCondLst>
                                    <p:cond delay="0"/>
                                  </p:stCondLst>
                                  <p:childTnLst>
                                    <p:set>
                                      <p:cBhvr>
                                        <p:cTn id="14" dur="1" fill="hold">
                                          <p:stCondLst>
                                            <p:cond delay="0"/>
                                          </p:stCondLst>
                                        </p:cTn>
                                        <p:tgtEl>
                                          <p:spTgt spid="288772">
                                            <p:txEl>
                                              <p:charRg st="9" end="9"/>
                                            </p:txEl>
                                          </p:spTgt>
                                        </p:tgtEl>
                                        <p:attrNameLst>
                                          <p:attrName>style.visibility</p:attrName>
                                        </p:attrNameLst>
                                      </p:cBhvr>
                                      <p:to>
                                        <p:strVal val="visible"/>
                                      </p:to>
                                    </p:set>
                                    <p:animEffect transition="in" filter="blinds(horizontal)">
                                      <p:cBhvr>
                                        <p:cTn id="15" dur="500"/>
                                        <p:tgtEl>
                                          <p:spTgt spid="288772">
                                            <p:txEl>
                                              <p:char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3.xml><?xml version="1.0" encoding="utf-8"?>
<p:sld xmlns:a="http://schemas.openxmlformats.org/drawingml/2006/main" xmlns:r="http://schemas.openxmlformats.org/officeDocument/2006/relationships" xmlns:p="http://schemas.openxmlformats.org/presentationml/2006/main">
  <p:cSld>
    <p:bg>
      <p:bgPr>
        <a:gradFill rotWithShape="0">
          <a:gsLst>
            <a:gs pos="0">
              <a:srgbClr val="9999FF"/>
            </a:gs>
            <a:gs pos="100000">
              <a:srgbClr val="474776"/>
            </a:gs>
          </a:gsLst>
          <a:lin ang="0" scaled="1"/>
        </a:gradFill>
        <a:effectLst/>
      </p:bgPr>
    </p:bg>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a:xfrm>
            <a:off x="0" y="609600"/>
            <a:ext cx="9144000" cy="1524000"/>
          </a:xfrm>
          <a:solidFill>
            <a:schemeClr val="tx1"/>
          </a:solidFill>
        </p:spPr>
        <p:txBody>
          <a:bodyPr/>
          <a:lstStyle/>
          <a:p>
            <a:pPr eaLnBrk="1" hangingPunct="1"/>
            <a:r>
              <a:rPr lang="en-US" altLang="en-US" sz="3200" i="1">
                <a:solidFill>
                  <a:srgbClr val="FFFF00"/>
                </a:solidFill>
              </a:rPr>
              <a:t>C. (2:10b-22)</a:t>
            </a:r>
            <a:br>
              <a:rPr lang="en-US" altLang="en-US" sz="2800">
                <a:solidFill>
                  <a:srgbClr val="FFFF00"/>
                </a:solidFill>
              </a:rPr>
            </a:br>
            <a:r>
              <a:rPr lang="zh-CN" altLang="en-US" sz="3600">
                <a:solidFill>
                  <a:srgbClr val="FFCCCC"/>
                </a:solidFill>
                <a:ea typeface="SimSun" pitchFamily="2" charset="-122"/>
              </a:rPr>
              <a:t>假师傅是怎样的</a:t>
            </a:r>
            <a:endParaRPr lang="zh-CN" altLang="en-US" sz="3600">
              <a:solidFill>
                <a:srgbClr val="FFCCCC"/>
              </a:solidFill>
              <a:effectLst>
                <a:outerShdw blurRad="38100" dist="38100" dir="2700000" algn="tl">
                  <a:srgbClr val="FFFFFF"/>
                </a:outerShdw>
              </a:effectLst>
              <a:ea typeface="SimSun" pitchFamily="2" charset="-122"/>
            </a:endParaRPr>
          </a:p>
        </p:txBody>
      </p:sp>
      <p:sp>
        <p:nvSpPr>
          <p:cNvPr id="79875" name="Rectangle 3"/>
          <p:cNvSpPr>
            <a:spLocks noGrp="1" noChangeArrowheads="1"/>
          </p:cNvSpPr>
          <p:nvPr>
            <p:ph type="body" sz="half" idx="1"/>
          </p:nvPr>
        </p:nvSpPr>
        <p:spPr>
          <a:xfrm>
            <a:off x="4267200" y="2362200"/>
            <a:ext cx="4572000" cy="4191000"/>
          </a:xfrm>
          <a:effectLst>
            <a:outerShdw blurRad="63500" dist="35921" dir="2700000" algn="ctr" rotWithShape="0">
              <a:schemeClr val="tx2">
                <a:alpha val="74997"/>
              </a:schemeClr>
            </a:outerShdw>
          </a:effectLst>
        </p:spPr>
        <p:txBody>
          <a:bodyPr/>
          <a:lstStyle/>
          <a:p>
            <a:pPr algn="ctr" eaLnBrk="1" hangingPunct="1">
              <a:lnSpc>
                <a:spcPct val="90000"/>
              </a:lnSpc>
              <a:buFontTx/>
              <a:buNone/>
            </a:pPr>
            <a:r>
              <a:rPr lang="zh-CN" altLang="en-US" sz="4400" b="1">
                <a:solidFill>
                  <a:srgbClr val="FFFF00"/>
                </a:solidFill>
                <a:latin typeface="Verdana" pitchFamily="34" charset="0"/>
                <a:ea typeface="SimSun" pitchFamily="2" charset="-122"/>
              </a:rPr>
              <a:t>详尽描述异端好在他们到来时可以认出他们</a:t>
            </a:r>
            <a:r>
              <a:rPr lang="en-US" altLang="ja-JP" sz="4400" b="1">
                <a:solidFill>
                  <a:srgbClr val="FFFF00"/>
                </a:solidFill>
                <a:latin typeface="Verdana" pitchFamily="34" charset="0"/>
              </a:rPr>
              <a:t>.</a:t>
            </a:r>
            <a:endParaRPr lang="en-US" altLang="en-US" sz="4400" b="1">
              <a:solidFill>
                <a:srgbClr val="FFFF00"/>
              </a:solidFill>
              <a:latin typeface="Verdana" pitchFamily="34" charset="0"/>
            </a:endParaRPr>
          </a:p>
        </p:txBody>
      </p:sp>
      <p:pic>
        <p:nvPicPr>
          <p:cNvPr id="79876" name="Picture 4" descr="MCj02809090000[1]"/>
          <p:cNvPicPr>
            <a:picLocks noGrp="1" noChangeAspect="1" noChangeArrowheads="1"/>
          </p:cNvPicPr>
          <p:nvPr>
            <p:ph sz="half" idx="2"/>
          </p:nvPr>
        </p:nvPicPr>
        <p:blipFill>
          <a:blip r:embed="rId3" cstate="screen">
            <a:extLst>
              <a:ext uri="{28A0092B-C50C-407E-A947-70E740481C1C}">
                <a14:useLocalDpi xmlns:a14="http://schemas.microsoft.com/office/drawing/2010/main" val="0"/>
              </a:ext>
            </a:extLst>
          </a:blip>
          <a:srcRect/>
          <a:stretch>
            <a:fillRect/>
          </a:stretch>
        </p:blipFill>
        <p:spPr>
          <a:xfrm>
            <a:off x="685800" y="2286000"/>
            <a:ext cx="3865563" cy="4114800"/>
          </a:xfrm>
        </p:spPr>
      </p:pic>
      <p:sp>
        <p:nvSpPr>
          <p:cNvPr id="278533" name="Text Box 5"/>
          <p:cNvSpPr txBox="1">
            <a:spLocks noChangeArrowheads="1"/>
          </p:cNvSpPr>
          <p:nvPr/>
        </p:nvSpPr>
        <p:spPr bwMode="auto">
          <a:xfrm>
            <a:off x="0" y="0"/>
            <a:ext cx="259080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endParaRPr lang="en-US" altLang="en-US" sz="1800">
              <a:latin typeface="Arial" pitchFamily="34" charset="0"/>
            </a:endParaRPr>
          </a:p>
        </p:txBody>
      </p:sp>
      <p:sp>
        <p:nvSpPr>
          <p:cNvPr id="278534" name="Text Box 6"/>
          <p:cNvSpPr txBox="1">
            <a:spLocks noChangeArrowheads="1"/>
          </p:cNvSpPr>
          <p:nvPr/>
        </p:nvSpPr>
        <p:spPr bwMode="auto">
          <a:xfrm>
            <a:off x="0" y="0"/>
            <a:ext cx="2057400" cy="822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zh-CN" altLang="en-US">
                <a:solidFill>
                  <a:srgbClr val="CC0000"/>
                </a:solidFill>
                <a:latin typeface="Arial" pitchFamily="34" charset="0"/>
                <a:ea typeface="SimSun" pitchFamily="2" charset="-122"/>
              </a:rPr>
              <a:t>彼得后书 </a:t>
            </a:r>
            <a:r>
              <a:rPr lang="en-US" altLang="ja-JP">
                <a:solidFill>
                  <a:srgbClr val="CC0000"/>
                </a:solidFill>
                <a:latin typeface="Arial" pitchFamily="34" charset="0"/>
                <a:ea typeface="SimSun" pitchFamily="2" charset="-122"/>
              </a:rPr>
              <a:t>2</a:t>
            </a:r>
            <a:br>
              <a:rPr lang="en-US" altLang="ja-JP">
                <a:solidFill>
                  <a:srgbClr val="000066"/>
                </a:solidFill>
                <a:latin typeface="Arial" pitchFamily="34" charset="0"/>
                <a:ea typeface="SimSun" pitchFamily="2" charset="-122"/>
              </a:rPr>
            </a:br>
            <a:endParaRPr lang="en-US" altLang="en-US">
              <a:solidFill>
                <a:srgbClr val="000066"/>
              </a:solidFill>
              <a:latin typeface="Arial" pitchFamily="34" charset="0"/>
              <a:ea typeface="SimSun"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1" fill="hold" grpId="0" nodeType="afterEffect">
                                  <p:stCondLst>
                                    <p:cond delay="0"/>
                                  </p:stCondLst>
                                  <p:childTnLst>
                                    <p:set>
                                      <p:cBhvr>
                                        <p:cTn id="6" dur="1" fill="hold">
                                          <p:stCondLst>
                                            <p:cond delay="0"/>
                                          </p:stCondLst>
                                        </p:cTn>
                                        <p:tgtEl>
                                          <p:spTgt spid="79874"/>
                                        </p:tgtEl>
                                        <p:attrNameLst>
                                          <p:attrName>style.visibility</p:attrName>
                                        </p:attrNameLst>
                                      </p:cBhvr>
                                      <p:to>
                                        <p:strVal val="visible"/>
                                      </p:to>
                                    </p:set>
                                    <p:animEffect transition="in" filter="slide(fromTop)">
                                      <p:cBhvr>
                                        <p:cTn id="7" dur="500"/>
                                        <p:tgtEl>
                                          <p:spTgt spid="7987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5" presetClass="entr" presetSubtype="0" fill="hold" grpId="0" nodeType="clickEffect">
                                  <p:stCondLst>
                                    <p:cond delay="0"/>
                                  </p:stCondLst>
                                  <p:childTnLst>
                                    <p:set>
                                      <p:cBhvr>
                                        <p:cTn id="11" dur="1" fill="hold">
                                          <p:stCondLst>
                                            <p:cond delay="0"/>
                                          </p:stCondLst>
                                        </p:cTn>
                                        <p:tgtEl>
                                          <p:spTgt spid="79875">
                                            <p:txEl>
                                              <p:pRg st="0" end="0"/>
                                            </p:txEl>
                                          </p:spTgt>
                                        </p:tgtEl>
                                        <p:attrNameLst>
                                          <p:attrName>style.visibility</p:attrName>
                                        </p:attrNameLst>
                                      </p:cBhvr>
                                      <p:to>
                                        <p:strVal val="visible"/>
                                      </p:to>
                                    </p:set>
                                    <p:anim calcmode="lin" valueType="num">
                                      <p:cBhvr>
                                        <p:cTn id="12" dur="1000" fill="hold"/>
                                        <p:tgtEl>
                                          <p:spTgt spid="79875">
                                            <p:txEl>
                                              <p:pRg st="0" end="0"/>
                                            </p:txEl>
                                          </p:spTgt>
                                        </p:tgtEl>
                                        <p:attrNameLst>
                                          <p:attrName>ppt_w</p:attrName>
                                        </p:attrNameLst>
                                      </p:cBhvr>
                                      <p:tavLst>
                                        <p:tav tm="0">
                                          <p:val>
                                            <p:fltVal val="0"/>
                                          </p:val>
                                        </p:tav>
                                        <p:tav tm="100000">
                                          <p:val>
                                            <p:strVal val="#ppt_w"/>
                                          </p:val>
                                        </p:tav>
                                      </p:tavLst>
                                    </p:anim>
                                    <p:anim calcmode="lin" valueType="num">
                                      <p:cBhvr>
                                        <p:cTn id="13" dur="1000" fill="hold"/>
                                        <p:tgtEl>
                                          <p:spTgt spid="79875">
                                            <p:txEl>
                                              <p:pRg st="0" end="0"/>
                                            </p:txEl>
                                          </p:spTgt>
                                        </p:tgtEl>
                                        <p:attrNameLst>
                                          <p:attrName>ppt_h</p:attrName>
                                        </p:attrNameLst>
                                      </p:cBhvr>
                                      <p:tavLst>
                                        <p:tav tm="0">
                                          <p:val>
                                            <p:fltVal val="0"/>
                                          </p:val>
                                        </p:tav>
                                        <p:tav tm="100000">
                                          <p:val>
                                            <p:strVal val="#ppt_h"/>
                                          </p:val>
                                        </p:tav>
                                      </p:tavLst>
                                    </p:anim>
                                    <p:anim calcmode="lin" valueType="num">
                                      <p:cBhvr>
                                        <p:cTn id="14" dur="1000" fill="hold"/>
                                        <p:tgtEl>
                                          <p:spTgt spid="79875">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79875">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par>
                          <p:cTn id="16" fill="hold" nodeType="afterGroup">
                            <p:stCondLst>
                              <p:cond delay="1000"/>
                            </p:stCondLst>
                            <p:childTnLst>
                              <p:par>
                                <p:cTn id="17" presetID="10" presetClass="entr" presetSubtype="0" fill="hold" nodeType="afterEffect">
                                  <p:stCondLst>
                                    <p:cond delay="0"/>
                                  </p:stCondLst>
                                  <p:childTnLst>
                                    <p:set>
                                      <p:cBhvr>
                                        <p:cTn id="18" dur="1" fill="hold">
                                          <p:stCondLst>
                                            <p:cond delay="0"/>
                                          </p:stCondLst>
                                        </p:cTn>
                                        <p:tgtEl>
                                          <p:spTgt spid="79876"/>
                                        </p:tgtEl>
                                        <p:attrNameLst>
                                          <p:attrName>style.visibility</p:attrName>
                                        </p:attrNameLst>
                                      </p:cBhvr>
                                      <p:to>
                                        <p:strVal val="visible"/>
                                      </p:to>
                                    </p:set>
                                    <p:animEffect transition="in" filter="fade">
                                      <p:cBhvr>
                                        <p:cTn id="19" dur="1000"/>
                                        <p:tgtEl>
                                          <p:spTgt spid="798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874" grpId="0" animBg="1"/>
      <p:bldP spid="79875" grpId="0" build="p"/>
    </p:bld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05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92867" name="AutoShape 3"/>
          <p:cNvSpPr>
            <a:spLocks noChangeArrowheads="1"/>
          </p:cNvSpPr>
          <p:nvPr/>
        </p:nvSpPr>
        <p:spPr bwMode="auto">
          <a:xfrm>
            <a:off x="0" y="2362200"/>
            <a:ext cx="3505200" cy="3276600"/>
          </a:xfrm>
          <a:prstGeom prst="irregularSeal1">
            <a:avLst/>
          </a:prstGeom>
          <a:solidFill>
            <a:srgbClr val="FFFF00"/>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292868" name="Rectangle 4"/>
          <p:cNvSpPr>
            <a:spLocks noGrp="1" noChangeArrowheads="1"/>
          </p:cNvSpPr>
          <p:nvPr>
            <p:ph type="title"/>
          </p:nvPr>
        </p:nvSpPr>
        <p:spPr>
          <a:xfrm>
            <a:off x="533400" y="3200400"/>
            <a:ext cx="2514600" cy="1371600"/>
          </a:xfrm>
          <a:noFill/>
        </p:spPr>
        <p:txBody>
          <a:bodyPr/>
          <a:lstStyle/>
          <a:p>
            <a:pPr eaLnBrk="1" hangingPunct="1"/>
            <a:r>
              <a:rPr lang="zh-CN" altLang="en-US" sz="3200" b="0">
                <a:latin typeface="MS PGothic" pitchFamily="34" charset="-128"/>
              </a:rPr>
              <a:t>神轻视骄傲人的</a:t>
            </a:r>
            <a:endParaRPr lang="zh-CN" altLang="en-US" sz="3200">
              <a:latin typeface="MS PGothic" pitchFamily="34" charset="-128"/>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2867"/>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presetSubtype="0" fill="hold" grpId="0" nodeType="afterEffect">
                                  <p:stCondLst>
                                    <p:cond delay="0"/>
                                  </p:stCondLst>
                                  <p:childTnLst>
                                    <p:set>
                                      <p:cBhvr>
                                        <p:cTn id="9" dur="1" fill="hold">
                                          <p:stCondLst>
                                            <p:cond delay="0"/>
                                          </p:stCondLst>
                                        </p:cTn>
                                        <p:tgtEl>
                                          <p:spTgt spid="2928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2867" grpId="0" animBg="1"/>
      <p:bldP spid="292868" grpId="0"/>
    </p:bld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4"/>
          <p:cNvSpPr>
            <a:spLocks noGrp="1" noChangeArrowheads="1"/>
          </p:cNvSpPr>
          <p:nvPr>
            <p:ph type="dt" sz="quarter" idx="10"/>
          </p:nvPr>
        </p:nvSpPr>
        <p:spPr>
          <a:noFill/>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endParaRPr lang="en-US" altLang="en-US" sz="1400">
              <a:latin typeface="Arial" pitchFamily="34" charset="0"/>
            </a:endParaRPr>
          </a:p>
        </p:txBody>
      </p:sp>
      <p:sp>
        <p:nvSpPr>
          <p:cNvPr id="8" name="Rectangle 5"/>
          <p:cNvSpPr>
            <a:spLocks noGrp="1" noChangeArrowheads="1"/>
          </p:cNvSpPr>
          <p:nvPr>
            <p:ph type="ftr" sz="quarter" idx="11"/>
          </p:nvPr>
        </p:nvSpPr>
        <p:spPr>
          <a:noFill/>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endParaRPr lang="en-US" altLang="en-US" sz="1400">
              <a:latin typeface="Arial" pitchFamily="34" charset="0"/>
            </a:endParaRPr>
          </a:p>
        </p:txBody>
      </p:sp>
      <p:pic>
        <p:nvPicPr>
          <p:cNvPr id="311302" name="Picture 6" descr="Jim_Jones_brochure_of_Peoples_Temp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463800"/>
            <a:ext cx="4445000" cy="439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11298" name="Rectangle 2"/>
          <p:cNvSpPr>
            <a:spLocks noGrp="1" noChangeArrowheads="1"/>
          </p:cNvSpPr>
          <p:nvPr>
            <p:ph type="ctrTitle"/>
          </p:nvPr>
        </p:nvSpPr>
        <p:spPr>
          <a:xfrm>
            <a:off x="3581400" y="381000"/>
            <a:ext cx="4191000" cy="3581400"/>
          </a:xfrm>
          <a:effectLst>
            <a:outerShdw blurRad="50800" dist="25399" dir="2700000" algn="ctr" rotWithShape="0">
              <a:srgbClr val="000000">
                <a:alpha val="74997"/>
              </a:srgbClr>
            </a:outerShdw>
          </a:effectLst>
        </p:spPr>
        <p:txBody>
          <a:bodyPr/>
          <a:lstStyle/>
          <a:p>
            <a:pPr eaLnBrk="1" hangingPunct="1"/>
            <a:r>
              <a:rPr lang="zh-CN" altLang="en-US" sz="6600">
                <a:ea typeface="SimSun" pitchFamily="2" charset="-122"/>
              </a:rPr>
              <a:t>金</a:t>
            </a:r>
            <a:r>
              <a:rPr lang="en-US" altLang="zh-CN" sz="6600">
                <a:ea typeface="SimSun" pitchFamily="2" charset="-122"/>
              </a:rPr>
              <a:t>.</a:t>
            </a:r>
            <a:r>
              <a:rPr lang="zh-CN" altLang="en-US" sz="6600">
                <a:ea typeface="SimSun" pitchFamily="2" charset="-122"/>
              </a:rPr>
              <a:t>琼和人民的圣殿</a:t>
            </a:r>
            <a:endParaRPr lang="en-US" altLang="en-US" sz="6600"/>
          </a:p>
        </p:txBody>
      </p:sp>
      <p:sp>
        <p:nvSpPr>
          <p:cNvPr id="311299" name="Rectangle 3"/>
          <p:cNvSpPr>
            <a:spLocks noGrp="1" noChangeArrowheads="1"/>
          </p:cNvSpPr>
          <p:nvPr>
            <p:ph type="subTitle" idx="1"/>
          </p:nvPr>
        </p:nvSpPr>
        <p:spPr>
          <a:xfrm>
            <a:off x="3962400" y="4876800"/>
            <a:ext cx="4876800" cy="1752600"/>
          </a:xfrm>
          <a:solidFill>
            <a:srgbClr val="000000"/>
          </a:solidFill>
          <a:effectLst>
            <a:outerShdw blurRad="50800" dist="25399" dir="2700000" algn="ctr" rotWithShape="0">
              <a:srgbClr val="000000">
                <a:alpha val="74997"/>
              </a:srgbClr>
            </a:outerShdw>
          </a:effectLst>
        </p:spPr>
        <p:txBody>
          <a:bodyPr/>
          <a:lstStyle/>
          <a:p>
            <a:pPr eaLnBrk="1" hangingPunct="1">
              <a:buFont typeface="Wingdings" pitchFamily="2" charset="2"/>
              <a:buNone/>
            </a:pPr>
            <a:r>
              <a:rPr lang="en-US" altLang="en-US"/>
              <a:t>“</a:t>
            </a:r>
            <a:r>
              <a:rPr lang="ja-JP" altLang="en-US"/>
              <a:t>他</a:t>
            </a:r>
            <a:r>
              <a:rPr lang="en-US" altLang="ja-JP"/>
              <a:t> </a:t>
            </a:r>
            <a:r>
              <a:rPr lang="ja-JP" altLang="en-US">
                <a:ea typeface="华文细黑" charset="-122"/>
              </a:rPr>
              <a:t>们</a:t>
            </a:r>
            <a:r>
              <a:rPr lang="en-US" altLang="ja-JP"/>
              <a:t> </a:t>
            </a:r>
            <a:r>
              <a:rPr lang="ja-JP" altLang="en-US">
                <a:ea typeface="华文细黑" charset="-122"/>
              </a:rPr>
              <a:t>满</a:t>
            </a:r>
            <a:r>
              <a:rPr lang="en-US" altLang="ja-JP"/>
              <a:t> </a:t>
            </a:r>
            <a:r>
              <a:rPr lang="ja-JP" altLang="en-US"/>
              <a:t>眼</a:t>
            </a:r>
            <a:r>
              <a:rPr lang="en-US" altLang="ja-JP"/>
              <a:t> </a:t>
            </a:r>
            <a:r>
              <a:rPr lang="ja-JP" altLang="en-US"/>
              <a:t>是</a:t>
            </a:r>
            <a:r>
              <a:rPr lang="en-US" altLang="ja-JP"/>
              <a:t> </a:t>
            </a:r>
            <a:r>
              <a:rPr lang="ja-JP" altLang="en-US"/>
              <a:t>淫</a:t>
            </a:r>
            <a:r>
              <a:rPr lang="en-US" altLang="ja-JP"/>
              <a:t> </a:t>
            </a:r>
            <a:r>
              <a:rPr lang="ja-JP" altLang="en-US"/>
              <a:t>色</a:t>
            </a:r>
            <a:r>
              <a:rPr lang="en-US" altLang="ja-JP"/>
              <a:t> </a:t>
            </a:r>
            <a:r>
              <a:rPr lang="ja-JP" altLang="en-US"/>
              <a:t>，</a:t>
            </a:r>
            <a:r>
              <a:rPr lang="en-US" altLang="ja-JP"/>
              <a:t> </a:t>
            </a:r>
            <a:r>
              <a:rPr lang="ja-JP" altLang="en-US"/>
              <a:t>止</a:t>
            </a:r>
            <a:r>
              <a:rPr lang="en-US" altLang="ja-JP"/>
              <a:t> </a:t>
            </a:r>
            <a:r>
              <a:rPr lang="ja-JP" altLang="en-US"/>
              <a:t>不</a:t>
            </a:r>
            <a:r>
              <a:rPr lang="en-US" altLang="ja-JP"/>
              <a:t> </a:t>
            </a:r>
            <a:r>
              <a:rPr lang="ja-JP" altLang="en-US"/>
              <a:t>住</a:t>
            </a:r>
            <a:r>
              <a:rPr lang="en-US" altLang="ja-JP"/>
              <a:t> </a:t>
            </a:r>
            <a:r>
              <a:rPr lang="ja-JP" altLang="en-US"/>
              <a:t>犯</a:t>
            </a:r>
            <a:r>
              <a:rPr lang="en-US" altLang="ja-JP"/>
              <a:t> </a:t>
            </a:r>
            <a:r>
              <a:rPr lang="ja-JP" altLang="en-US"/>
              <a:t>罪</a:t>
            </a:r>
            <a:r>
              <a:rPr lang="en-US" altLang="ja-JP"/>
              <a:t> ” </a:t>
            </a:r>
          </a:p>
          <a:p>
            <a:pPr eaLnBrk="1" hangingPunct="1">
              <a:buFont typeface="Wingdings" pitchFamily="2" charset="2"/>
              <a:buNone/>
            </a:pPr>
            <a:r>
              <a:rPr lang="en-US" altLang="en-US"/>
              <a:t>(</a:t>
            </a:r>
            <a:r>
              <a:rPr lang="zh-CN" altLang="en-US">
                <a:ea typeface="SimSun" pitchFamily="2" charset="-122"/>
              </a:rPr>
              <a:t>彼得后书</a:t>
            </a:r>
            <a:r>
              <a:rPr lang="en-US" altLang="ja-JP"/>
              <a:t>. 2:14a)</a:t>
            </a:r>
            <a:endParaRPr lang="en-US" altLang="en-US"/>
          </a:p>
        </p:txBody>
      </p:sp>
      <p:pic>
        <p:nvPicPr>
          <p:cNvPr id="311301" name="Picture 5" descr="rpeoplestemp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838200"/>
            <a:ext cx="3200400" cy="2176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1300" name="Picture 4" descr="jonesstamp"/>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0" y="1560513"/>
            <a:ext cx="2151063" cy="17922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1129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1130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1130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1299">
                                            <p:bg/>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11299">
                                            <p:txEl>
                                              <p:pRg st="0" end="0"/>
                                            </p:txEl>
                                          </p:spTgt>
                                        </p:tgtEl>
                                        <p:attrNameLst>
                                          <p:attrName>style.visibility</p:attrName>
                                        </p:attrNameLst>
                                      </p:cBhvr>
                                      <p:to>
                                        <p:strVal val="visible"/>
                                      </p:to>
                                    </p:set>
                                  </p:childTnLst>
                                </p:cTn>
                              </p:par>
                            </p:childTnLst>
                          </p:cTn>
                        </p:par>
                        <p:par>
                          <p:cTn id="21" fill="hold" nodeType="afterGroup">
                            <p:stCondLst>
                              <p:cond delay="0"/>
                            </p:stCondLst>
                            <p:childTnLst>
                              <p:par>
                                <p:cTn id="22" presetID="1" presetClass="entr" presetSubtype="0" fill="hold" grpId="0" nodeType="afterEffect">
                                  <p:stCondLst>
                                    <p:cond delay="0"/>
                                  </p:stCondLst>
                                  <p:childTnLst>
                                    <p:set>
                                      <p:cBhvr>
                                        <p:cTn id="23" dur="1" fill="hold">
                                          <p:stCondLst>
                                            <p:cond delay="0"/>
                                          </p:stCondLst>
                                        </p:cTn>
                                        <p:tgtEl>
                                          <p:spTgt spid="311299">
                                            <p:txEl>
                                              <p:pRg st="1" end="1"/>
                                            </p:txEl>
                                          </p:spTgt>
                                        </p:tgtEl>
                                        <p:attrNameLst>
                                          <p:attrName>style.visibility</p:attrName>
                                        </p:attrNameLst>
                                      </p:cBhvr>
                                      <p:to>
                                        <p:strVal val="visible"/>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1" presetClass="entr" presetSubtype="0" fill="hold" nodeType="clickEffect">
                                  <p:stCondLst>
                                    <p:cond delay="0"/>
                                  </p:stCondLst>
                                  <p:childTnLst>
                                    <p:set>
                                      <p:cBhvr>
                                        <p:cTn id="27" dur="1" fill="hold">
                                          <p:stCondLst>
                                            <p:cond delay="0"/>
                                          </p:stCondLst>
                                        </p:cTn>
                                        <p:tgtEl>
                                          <p:spTgt spid="3113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1298" grpId="0"/>
      <p:bldP spid="311299" grpId="0" build="p" animBg="1"/>
    </p:bld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46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57150"/>
            <a:ext cx="9525000" cy="7143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72387" name="Rectangle 3"/>
          <p:cNvSpPr>
            <a:spLocks noGrp="1" noChangeArrowheads="1"/>
          </p:cNvSpPr>
          <p:nvPr>
            <p:ph type="title"/>
          </p:nvPr>
        </p:nvSpPr>
        <p:spPr>
          <a:xfrm>
            <a:off x="-381000" y="609600"/>
            <a:ext cx="9525000" cy="1143000"/>
          </a:xfrm>
          <a:effectLst>
            <a:outerShdw blurRad="63500" dist="107763" dir="8100000" algn="ctr" rotWithShape="0">
              <a:schemeClr val="tx2">
                <a:alpha val="74998"/>
              </a:schemeClr>
            </a:outerShdw>
          </a:effectLst>
        </p:spPr>
        <p:txBody>
          <a:bodyPr/>
          <a:lstStyle/>
          <a:p>
            <a:pPr eaLnBrk="1" hangingPunct="1"/>
            <a:r>
              <a:rPr lang="zh-CN" altLang="en-US" sz="6600" b="1">
                <a:solidFill>
                  <a:srgbClr val="F8F6FF"/>
                </a:solidFill>
                <a:ea typeface="SimSun" pitchFamily="2" charset="-122"/>
              </a:rPr>
              <a:t>最新的性专家</a:t>
            </a:r>
            <a:endParaRPr lang="zh-CN" altLang="en-US" sz="6600">
              <a:ea typeface="SimSun" pitchFamily="2" charset="-122"/>
            </a:endParaRP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86722" name="Picture 2" descr="danbrown"/>
          <p:cNvPicPr>
            <a:picLocks noChangeAspect="1" noChangeArrowheads="1"/>
          </p:cNvPicPr>
          <p:nvPr/>
        </p:nvPicPr>
        <p:blipFill>
          <a:blip r:embed="rId3" cstate="screen">
            <a:extLst>
              <a:ext uri="{28A0092B-C50C-407E-A947-70E740481C1C}">
                <a14:useLocalDpi xmlns:a14="http://schemas.microsoft.com/office/drawing/2010/main" val="0"/>
              </a:ext>
            </a:extLst>
          </a:blip>
          <a:srcRect r="10448"/>
          <a:stretch>
            <a:fillRect/>
          </a:stretch>
        </p:blipFill>
        <p:spPr bwMode="auto">
          <a:xfrm>
            <a:off x="381000" y="15875"/>
            <a:ext cx="8686800" cy="6861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48163" name="Rectangle 3"/>
          <p:cNvSpPr>
            <a:spLocks noGrp="1" noChangeArrowheads="1"/>
          </p:cNvSpPr>
          <p:nvPr>
            <p:ph type="title"/>
          </p:nvPr>
        </p:nvSpPr>
        <p:spPr>
          <a:xfrm rot="20979315">
            <a:off x="457200" y="1219200"/>
            <a:ext cx="7620000" cy="1143000"/>
          </a:xfrm>
          <a:solidFill>
            <a:schemeClr val="tx2"/>
          </a:solidFill>
        </p:spPr>
        <p:txBody>
          <a:bodyPr/>
          <a:lstStyle/>
          <a:p>
            <a:pPr eaLnBrk="1" hangingPunct="1"/>
            <a:r>
              <a:rPr lang="en-US" altLang="en-US" sz="6000">
                <a:solidFill>
                  <a:schemeClr val="bg1"/>
                </a:solidFill>
              </a:rPr>
              <a:t>danbrown.com</a:t>
            </a:r>
          </a:p>
        </p:txBody>
      </p:sp>
      <p:sp>
        <p:nvSpPr>
          <p:cNvPr id="348164" name="Rectangle 4"/>
          <p:cNvSpPr>
            <a:spLocks noChangeArrowheads="1"/>
          </p:cNvSpPr>
          <p:nvPr/>
        </p:nvSpPr>
        <p:spPr bwMode="auto">
          <a:xfrm rot="-620685">
            <a:off x="433388" y="3121025"/>
            <a:ext cx="8455025" cy="2822575"/>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sz="4800" b="1">
                <a:solidFill>
                  <a:schemeClr val="bg1"/>
                </a:solidFill>
                <a:latin typeface="Arial" pitchFamily="34" charset="0"/>
                <a:ea typeface="SimSun" pitchFamily="2" charset="-122"/>
              </a:rPr>
              <a:t>常问问题</a:t>
            </a:r>
            <a:r>
              <a:rPr lang="en-US" altLang="ja-JP" sz="4800" b="1">
                <a:solidFill>
                  <a:schemeClr val="bg1"/>
                </a:solidFill>
                <a:latin typeface="Arial" pitchFamily="34" charset="0"/>
                <a:ea typeface="SimSun" pitchFamily="2" charset="-122"/>
              </a:rPr>
              <a:t>:</a:t>
            </a:r>
            <a:br>
              <a:rPr lang="en-US" altLang="ja-JP" sz="4800" b="1">
                <a:solidFill>
                  <a:schemeClr val="bg1"/>
                </a:solidFill>
                <a:latin typeface="Arial" pitchFamily="34" charset="0"/>
                <a:ea typeface="SimSun" pitchFamily="2" charset="-122"/>
              </a:rPr>
            </a:br>
            <a:r>
              <a:rPr lang="en-US" altLang="ja-JP" sz="4800" b="1">
                <a:solidFill>
                  <a:schemeClr val="bg1"/>
                </a:solidFill>
                <a:latin typeface="Arial" pitchFamily="34" charset="0"/>
                <a:ea typeface="SimSun" pitchFamily="2" charset="-122"/>
              </a:rPr>
              <a:t>Q: “</a:t>
            </a:r>
            <a:r>
              <a:rPr lang="zh-CN" altLang="en-US" sz="4800" b="1">
                <a:solidFill>
                  <a:schemeClr val="bg1"/>
                </a:solidFill>
                <a:latin typeface="Arial" pitchFamily="34" charset="0"/>
                <a:ea typeface="SimSun" pitchFamily="2" charset="-122"/>
              </a:rPr>
              <a:t>你是否基督徒</a:t>
            </a:r>
            <a:r>
              <a:rPr lang="en-US" altLang="ja-JP" sz="4800" b="1">
                <a:solidFill>
                  <a:schemeClr val="bg1"/>
                </a:solidFill>
                <a:latin typeface="Arial" pitchFamily="34" charset="0"/>
                <a:ea typeface="SimSun" pitchFamily="2" charset="-122"/>
              </a:rPr>
              <a:t>?”</a:t>
            </a:r>
            <a:br>
              <a:rPr lang="en-US" altLang="ja-JP" sz="4800" b="1">
                <a:solidFill>
                  <a:schemeClr val="bg1"/>
                </a:solidFill>
                <a:latin typeface="Arial" pitchFamily="34" charset="0"/>
                <a:ea typeface="SimSun" pitchFamily="2" charset="-122"/>
              </a:rPr>
            </a:br>
            <a:r>
              <a:rPr lang="en-US" altLang="ja-JP" sz="4800" b="1">
                <a:solidFill>
                  <a:schemeClr val="bg1"/>
                </a:solidFill>
                <a:latin typeface="Arial" pitchFamily="34" charset="0"/>
                <a:ea typeface="SimSun" pitchFamily="2" charset="-122"/>
              </a:rPr>
              <a:t>A: “</a:t>
            </a:r>
            <a:r>
              <a:rPr lang="zh-CN" altLang="en-US" sz="4800" b="1">
                <a:solidFill>
                  <a:schemeClr val="bg1"/>
                </a:solidFill>
                <a:latin typeface="Arial" pitchFamily="34" charset="0"/>
                <a:ea typeface="SimSun" pitchFamily="2" charset="-122"/>
              </a:rPr>
              <a:t>是</a:t>
            </a:r>
            <a:r>
              <a:rPr lang="en-US" altLang="ja-JP" sz="4800" b="1">
                <a:solidFill>
                  <a:schemeClr val="bg1"/>
                </a:solidFill>
                <a:latin typeface="Arial" pitchFamily="34" charset="0"/>
                <a:ea typeface="SimSun" pitchFamily="2" charset="-122"/>
              </a:rPr>
              <a:t>…”</a:t>
            </a:r>
            <a:endParaRPr lang="en-US" altLang="en-US" sz="4800" b="1">
              <a:solidFill>
                <a:schemeClr val="bg1"/>
              </a:solidFill>
              <a:latin typeface="Arial" pitchFamily="34" charset="0"/>
              <a:ea typeface="SimSun"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348163"/>
                                        </p:tgtEl>
                                        <p:attrNameLst>
                                          <p:attrName>style.visibility</p:attrName>
                                        </p:attrNameLst>
                                      </p:cBhvr>
                                      <p:to>
                                        <p:strVal val="visible"/>
                                      </p:to>
                                    </p:set>
                                    <p:anim calcmode="lin" valueType="num">
                                      <p:cBhvr>
                                        <p:cTn id="7" dur="500" fill="hold"/>
                                        <p:tgtEl>
                                          <p:spTgt spid="348163"/>
                                        </p:tgtEl>
                                        <p:attrNameLst>
                                          <p:attrName>ppt_w</p:attrName>
                                        </p:attrNameLst>
                                      </p:cBhvr>
                                      <p:tavLst>
                                        <p:tav tm="0">
                                          <p:val>
                                            <p:fltVal val="0"/>
                                          </p:val>
                                        </p:tav>
                                        <p:tav tm="100000">
                                          <p:val>
                                            <p:strVal val="#ppt_w"/>
                                          </p:val>
                                        </p:tav>
                                      </p:tavLst>
                                    </p:anim>
                                    <p:anim calcmode="lin" valueType="num">
                                      <p:cBhvr>
                                        <p:cTn id="8" dur="500" fill="hold"/>
                                        <p:tgtEl>
                                          <p:spTgt spid="348163"/>
                                        </p:tgtEl>
                                        <p:attrNameLst>
                                          <p:attrName>ppt_h</p:attrName>
                                        </p:attrNameLst>
                                      </p:cBhvr>
                                      <p:tavLst>
                                        <p:tav tm="0">
                                          <p:val>
                                            <p:fltVal val="0"/>
                                          </p:val>
                                        </p:tav>
                                        <p:tav tm="100000">
                                          <p:val>
                                            <p:strVal val="#ppt_h"/>
                                          </p:val>
                                        </p:tav>
                                      </p:tavLst>
                                    </p:anim>
                                    <p:anim calcmode="lin" valueType="num">
                                      <p:cBhvr>
                                        <p:cTn id="9" dur="500" fill="hold"/>
                                        <p:tgtEl>
                                          <p:spTgt spid="348163"/>
                                        </p:tgtEl>
                                        <p:attrNameLst>
                                          <p:attrName>style.rotation</p:attrName>
                                        </p:attrNameLst>
                                      </p:cBhvr>
                                      <p:tavLst>
                                        <p:tav tm="0">
                                          <p:val>
                                            <p:fltVal val="360"/>
                                          </p:val>
                                        </p:tav>
                                        <p:tav tm="100000">
                                          <p:val>
                                            <p:fltVal val="0"/>
                                          </p:val>
                                        </p:tav>
                                      </p:tavLst>
                                    </p:anim>
                                    <p:animEffect transition="in" filter="fade">
                                      <p:cBhvr>
                                        <p:cTn id="10" dur="500"/>
                                        <p:tgtEl>
                                          <p:spTgt spid="348163"/>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49" presetClass="entr" presetSubtype="0" decel="100000" fill="hold" grpId="0" nodeType="clickEffect">
                                  <p:stCondLst>
                                    <p:cond delay="0"/>
                                  </p:stCondLst>
                                  <p:childTnLst>
                                    <p:set>
                                      <p:cBhvr>
                                        <p:cTn id="14" dur="1" fill="hold">
                                          <p:stCondLst>
                                            <p:cond delay="0"/>
                                          </p:stCondLst>
                                        </p:cTn>
                                        <p:tgtEl>
                                          <p:spTgt spid="348164"/>
                                        </p:tgtEl>
                                        <p:attrNameLst>
                                          <p:attrName>style.visibility</p:attrName>
                                        </p:attrNameLst>
                                      </p:cBhvr>
                                      <p:to>
                                        <p:strVal val="visible"/>
                                      </p:to>
                                    </p:set>
                                    <p:anim calcmode="lin" valueType="num">
                                      <p:cBhvr>
                                        <p:cTn id="15" dur="500" fill="hold"/>
                                        <p:tgtEl>
                                          <p:spTgt spid="348164"/>
                                        </p:tgtEl>
                                        <p:attrNameLst>
                                          <p:attrName>ppt_w</p:attrName>
                                        </p:attrNameLst>
                                      </p:cBhvr>
                                      <p:tavLst>
                                        <p:tav tm="0">
                                          <p:val>
                                            <p:fltVal val="0"/>
                                          </p:val>
                                        </p:tav>
                                        <p:tav tm="100000">
                                          <p:val>
                                            <p:strVal val="#ppt_w"/>
                                          </p:val>
                                        </p:tav>
                                      </p:tavLst>
                                    </p:anim>
                                    <p:anim calcmode="lin" valueType="num">
                                      <p:cBhvr>
                                        <p:cTn id="16" dur="500" fill="hold"/>
                                        <p:tgtEl>
                                          <p:spTgt spid="348164"/>
                                        </p:tgtEl>
                                        <p:attrNameLst>
                                          <p:attrName>ppt_h</p:attrName>
                                        </p:attrNameLst>
                                      </p:cBhvr>
                                      <p:tavLst>
                                        <p:tav tm="0">
                                          <p:val>
                                            <p:fltVal val="0"/>
                                          </p:val>
                                        </p:tav>
                                        <p:tav tm="100000">
                                          <p:val>
                                            <p:strVal val="#ppt_h"/>
                                          </p:val>
                                        </p:tav>
                                      </p:tavLst>
                                    </p:anim>
                                    <p:anim calcmode="lin" valueType="num">
                                      <p:cBhvr>
                                        <p:cTn id="17" dur="500" fill="hold"/>
                                        <p:tgtEl>
                                          <p:spTgt spid="348164"/>
                                        </p:tgtEl>
                                        <p:attrNameLst>
                                          <p:attrName>style.rotation</p:attrName>
                                        </p:attrNameLst>
                                      </p:cBhvr>
                                      <p:tavLst>
                                        <p:tav tm="0">
                                          <p:val>
                                            <p:fltVal val="360"/>
                                          </p:val>
                                        </p:tav>
                                        <p:tav tm="100000">
                                          <p:val>
                                            <p:fltVal val="0"/>
                                          </p:val>
                                        </p:tav>
                                      </p:tavLst>
                                    </p:anim>
                                    <p:animEffect transition="in" filter="fade">
                                      <p:cBhvr>
                                        <p:cTn id="18" dur="500"/>
                                        <p:tgtEl>
                                          <p:spTgt spid="3481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63" grpId="0" animBg="1"/>
      <p:bldP spid="348164" grpId="0" animBg="1"/>
    </p:bld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3"/>
          <p:cNvSpPr>
            <a:spLocks noGrp="1"/>
          </p:cNvSpPr>
          <p:nvPr>
            <p:ph type="dt" sz="quarter" idx="10"/>
          </p:nvPr>
        </p:nvSpPr>
        <p:spPr>
          <a:noFill/>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endParaRPr lang="en-US" altLang="en-US" sz="1400">
              <a:latin typeface="Tahoma" pitchFamily="34" charset="0"/>
            </a:endParaRPr>
          </a:p>
        </p:txBody>
      </p:sp>
      <p:sp>
        <p:nvSpPr>
          <p:cNvPr id="8"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endParaRPr lang="en-US" altLang="en-US" sz="1400">
              <a:latin typeface="Tahoma" pitchFamily="34" charset="0"/>
            </a:endParaRPr>
          </a:p>
        </p:txBody>
      </p:sp>
      <p:pic>
        <p:nvPicPr>
          <p:cNvPr id="288772" name="Picture 2" descr="Jesus&amp;Mary"/>
          <p:cNvPicPr>
            <a:picLocks noChangeAspect="1" noChangeArrowheads="1"/>
          </p:cNvPicPr>
          <p:nvPr/>
        </p:nvPicPr>
        <p:blipFill>
          <a:blip r:embed="rId3" cstate="screen">
            <a:lum bright="-24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4195" name="Text Box 3"/>
          <p:cNvSpPr txBox="1">
            <a:spLocks noChangeArrowheads="1"/>
          </p:cNvSpPr>
          <p:nvPr/>
        </p:nvSpPr>
        <p:spPr bwMode="auto">
          <a:xfrm>
            <a:off x="2895600" y="4759325"/>
            <a:ext cx="2759075" cy="1058863"/>
          </a:xfrm>
          <a:prstGeom prst="rect">
            <a:avLst/>
          </a:prstGeom>
          <a:solidFill>
            <a:schemeClr val="tx2"/>
          </a:solidFill>
          <a:ln w="9525">
            <a:noFill/>
            <a:miter lim="800000"/>
            <a:headEnd/>
            <a:tailEnd/>
          </a:ln>
          <a:effectLst>
            <a:outerShdw blurRad="63500" dist="38099" dir="2700000" algn="ctr" rotWithShape="0">
              <a:schemeClr val="tx2">
                <a:alpha val="74998"/>
              </a:schemeClr>
            </a:outerShdw>
          </a:effectLst>
        </p:spPr>
        <p:txBody>
          <a:bodyPr>
            <a:spAutoFit/>
          </a:bodyPr>
          <a:lstStyle/>
          <a:p>
            <a:pPr marL="339725" indent="-339725" algn="ctr" eaLnBrk="0" hangingPunct="0">
              <a:defRPr/>
            </a:pPr>
            <a:r>
              <a:rPr lang="en-US" sz="5400">
                <a:solidFill>
                  <a:schemeClr val="accent2"/>
                </a:solidFill>
                <a:latin typeface="Arial Black" pitchFamily="26" charset="0"/>
                <a:ea typeface="+mn-ea"/>
              </a:rPr>
              <a:t>+</a:t>
            </a:r>
          </a:p>
        </p:txBody>
      </p:sp>
      <p:sp>
        <p:nvSpPr>
          <p:cNvPr id="264196" name="Rectangle 4"/>
          <p:cNvSpPr>
            <a:spLocks noGrp="1" noChangeArrowheads="1"/>
          </p:cNvSpPr>
          <p:nvPr>
            <p:ph type="title"/>
          </p:nvPr>
        </p:nvSpPr>
        <p:spPr>
          <a:xfrm>
            <a:off x="0" y="0"/>
            <a:ext cx="9067800" cy="838200"/>
          </a:xfrm>
          <a:solidFill>
            <a:srgbClr val="FFFFFF"/>
          </a:solidFill>
          <a:effectLst>
            <a:outerShdw blurRad="38100" dist="43994" dir="5984183" algn="ctr" rotWithShape="0">
              <a:srgbClr val="FFFFFF">
                <a:alpha val="99962"/>
              </a:srgbClr>
            </a:outerShdw>
          </a:effectLst>
        </p:spPr>
        <p:txBody>
          <a:bodyPr/>
          <a:lstStyle/>
          <a:p>
            <a:pPr eaLnBrk="1" hangingPunct="1"/>
            <a:r>
              <a:rPr lang="zh-CN" altLang="en-US">
                <a:effectLst>
                  <a:outerShdw blurRad="38100" dist="38100" dir="2700000" algn="tl">
                    <a:srgbClr val="C0C0C0"/>
                  </a:outerShdw>
                </a:effectLst>
                <a:ea typeface="SimSun" pitchFamily="2" charset="-122"/>
              </a:rPr>
              <a:t>布朗毁谤神的名字</a:t>
            </a:r>
            <a:endParaRPr lang="en-US" altLang="en-US">
              <a:effectLst>
                <a:outerShdw blurRad="38100" dist="38100" dir="2700000" algn="tl">
                  <a:srgbClr val="C0C0C0"/>
                </a:outerShdw>
              </a:effectLst>
              <a:ea typeface="SimSun" pitchFamily="2" charset="-122"/>
            </a:endParaRPr>
          </a:p>
        </p:txBody>
      </p:sp>
      <p:sp>
        <p:nvSpPr>
          <p:cNvPr id="264197" name="Text Box 5"/>
          <p:cNvSpPr txBox="1">
            <a:spLocks noChangeArrowheads="1"/>
          </p:cNvSpPr>
          <p:nvPr/>
        </p:nvSpPr>
        <p:spPr bwMode="auto">
          <a:xfrm>
            <a:off x="441325" y="4759325"/>
            <a:ext cx="3216275" cy="946150"/>
          </a:xfrm>
          <a:prstGeom prst="rect">
            <a:avLst/>
          </a:prstGeom>
          <a:solidFill>
            <a:schemeClr val="tx2"/>
          </a:solidFill>
          <a:ln w="9525">
            <a:noFill/>
            <a:miter lim="800000"/>
            <a:headEnd/>
            <a:tailEnd/>
          </a:ln>
          <a:effectLst>
            <a:outerShdw blurRad="63500" dist="38099" dir="2700000" algn="ctr" rotWithShape="0">
              <a:schemeClr val="tx2">
                <a:alpha val="74998"/>
              </a:schemeClr>
            </a:outerShdw>
          </a:effectLst>
        </p:spPr>
        <p:txBody>
          <a:bodyPr>
            <a:spAutoFit/>
          </a:bodyPr>
          <a:lstStyle>
            <a:lvl1pPr marL="339725" indent="-339725"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r>
              <a:rPr lang="en-US" altLang="en-US" sz="2800">
                <a:solidFill>
                  <a:schemeClr val="accent2"/>
                </a:solidFill>
                <a:latin typeface="Arial Black" pitchFamily="34" charset="0"/>
              </a:rPr>
              <a:t>Yahweh</a:t>
            </a:r>
          </a:p>
          <a:p>
            <a:pPr algn="ctr"/>
            <a:r>
              <a:rPr lang="en-US" altLang="en-US" sz="2800">
                <a:solidFill>
                  <a:schemeClr val="accent2"/>
                </a:solidFill>
                <a:latin typeface="Arial Black" pitchFamily="34" charset="0"/>
              </a:rPr>
              <a:t>(</a:t>
            </a:r>
            <a:r>
              <a:rPr lang="zh-CN" altLang="en-US">
                <a:solidFill>
                  <a:schemeClr val="accent2"/>
                </a:solidFill>
                <a:ea typeface="SimSun" pitchFamily="2" charset="-122"/>
              </a:rPr>
              <a:t>假定的 “男神</a:t>
            </a:r>
            <a:r>
              <a:rPr lang="en-US" altLang="ja-JP" sz="2800">
                <a:solidFill>
                  <a:schemeClr val="accent2"/>
                </a:solidFill>
                <a:latin typeface="Arial Black" pitchFamily="34" charset="0"/>
              </a:rPr>
              <a:t>”)</a:t>
            </a:r>
            <a:endParaRPr lang="en-US" altLang="en-US" sz="2800">
              <a:solidFill>
                <a:schemeClr val="accent2"/>
              </a:solidFill>
              <a:latin typeface="Arial Black" pitchFamily="34" charset="0"/>
            </a:endParaRPr>
          </a:p>
        </p:txBody>
      </p:sp>
      <p:sp>
        <p:nvSpPr>
          <p:cNvPr id="264198" name="Text Box 6"/>
          <p:cNvSpPr txBox="1">
            <a:spLocks noChangeArrowheads="1"/>
          </p:cNvSpPr>
          <p:nvPr/>
        </p:nvSpPr>
        <p:spPr bwMode="auto">
          <a:xfrm>
            <a:off x="4876800" y="4759325"/>
            <a:ext cx="3597275" cy="946150"/>
          </a:xfrm>
          <a:prstGeom prst="rect">
            <a:avLst/>
          </a:prstGeom>
          <a:solidFill>
            <a:schemeClr val="tx2"/>
          </a:solidFill>
          <a:ln w="9525">
            <a:noFill/>
            <a:miter lim="800000"/>
            <a:headEnd/>
            <a:tailEnd/>
          </a:ln>
          <a:effectLst>
            <a:outerShdw blurRad="63500" dist="38099" dir="2700000" algn="ctr" rotWithShape="0">
              <a:schemeClr val="tx2">
                <a:alpha val="74998"/>
              </a:schemeClr>
            </a:outerShdw>
          </a:effectLst>
        </p:spPr>
        <p:txBody>
          <a:bodyPr>
            <a:spAutoFit/>
          </a:bodyPr>
          <a:lstStyle>
            <a:lvl1pPr marL="339725" indent="-339725"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r>
              <a:rPr lang="en-US" altLang="en-US" sz="2800">
                <a:solidFill>
                  <a:schemeClr val="accent2"/>
                </a:solidFill>
                <a:latin typeface="Arial Black" pitchFamily="34" charset="0"/>
              </a:rPr>
              <a:t>Shekinah</a:t>
            </a:r>
          </a:p>
          <a:p>
            <a:pPr algn="ctr"/>
            <a:r>
              <a:rPr lang="en-US" altLang="en-US" sz="2800">
                <a:solidFill>
                  <a:schemeClr val="accent2"/>
                </a:solidFill>
                <a:latin typeface="Arial Black" pitchFamily="34" charset="0"/>
              </a:rPr>
              <a:t>(</a:t>
            </a:r>
            <a:r>
              <a:rPr lang="zh-CN" altLang="en-US" sz="2800">
                <a:solidFill>
                  <a:schemeClr val="accent2"/>
                </a:solidFill>
                <a:latin typeface="Arial Black" pitchFamily="34" charset="0"/>
                <a:ea typeface="SimSun" pitchFamily="2" charset="-122"/>
              </a:rPr>
              <a:t>假定的 “女神</a:t>
            </a:r>
            <a:r>
              <a:rPr lang="en-US" altLang="ja-JP" sz="2800">
                <a:solidFill>
                  <a:schemeClr val="accent2"/>
                </a:solidFill>
                <a:latin typeface="Arial Black" pitchFamily="34" charset="0"/>
              </a:rPr>
              <a:t>”)</a:t>
            </a:r>
            <a:endParaRPr lang="en-US" altLang="en-US" sz="2800">
              <a:solidFill>
                <a:schemeClr val="accent2"/>
              </a:solidFill>
              <a:latin typeface="Arial Black"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64197"/>
                                        </p:tgtEl>
                                        <p:attrNameLst>
                                          <p:attrName>style.visibility</p:attrName>
                                        </p:attrNameLst>
                                      </p:cBhvr>
                                      <p:to>
                                        <p:strVal val="visible"/>
                                      </p:to>
                                    </p:set>
                                    <p:animEffect transition="in" filter="dissolve">
                                      <p:cBhvr>
                                        <p:cTn id="7" dur="500"/>
                                        <p:tgtEl>
                                          <p:spTgt spid="26419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64195"/>
                                        </p:tgtEl>
                                        <p:attrNameLst>
                                          <p:attrName>style.visibility</p:attrName>
                                        </p:attrNameLst>
                                      </p:cBhvr>
                                      <p:to>
                                        <p:strVal val="visible"/>
                                      </p:to>
                                    </p:set>
                                    <p:animEffect transition="in" filter="dissolve">
                                      <p:cBhvr>
                                        <p:cTn id="12" dur="500"/>
                                        <p:tgtEl>
                                          <p:spTgt spid="26419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64198"/>
                                        </p:tgtEl>
                                        <p:attrNameLst>
                                          <p:attrName>style.visibility</p:attrName>
                                        </p:attrNameLst>
                                      </p:cBhvr>
                                      <p:to>
                                        <p:strVal val="visible"/>
                                      </p:to>
                                    </p:set>
                                    <p:animEffect transition="in" filter="dissolve">
                                      <p:cBhvr>
                                        <p:cTn id="17" dur="500"/>
                                        <p:tgtEl>
                                          <p:spTgt spid="2641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4195" grpId="0" animBg="1"/>
      <p:bldP spid="264197" grpId="0" animBg="1"/>
      <p:bldP spid="264198" grpId="0" animBg="1"/>
    </p:bldLst>
  </p:timing>
</p:sld>
</file>

<file path=ppt/slides/slide19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99714" name="Rectangle 2"/>
          <p:cNvSpPr>
            <a:spLocks noGrp="1" noChangeArrowheads="1"/>
          </p:cNvSpPr>
          <p:nvPr>
            <p:ph type="title"/>
          </p:nvPr>
        </p:nvSpPr>
        <p:spPr>
          <a:xfrm>
            <a:off x="3962400" y="4953000"/>
            <a:ext cx="4953000" cy="1676400"/>
          </a:xfrm>
        </p:spPr>
        <p:txBody>
          <a:bodyPr/>
          <a:lstStyle/>
          <a:p>
            <a:pPr eaLnBrk="1" hangingPunct="1"/>
            <a:r>
              <a:rPr kumimoji="1" lang="ja-JP" altLang="en-US" b="0" i="1">
                <a:solidFill>
                  <a:schemeClr val="bg1"/>
                </a:solidFill>
              </a:rPr>
              <a:t>舍吉拿</a:t>
            </a:r>
            <a:r>
              <a:rPr kumimoji="1" lang="zh-CN" altLang="en-US" b="0" i="1">
                <a:solidFill>
                  <a:schemeClr val="bg1"/>
                </a:solidFill>
                <a:ea typeface="SimSun" pitchFamily="2" charset="-122"/>
              </a:rPr>
              <a:t>的荣光充满神的圣殿</a:t>
            </a:r>
            <a:r>
              <a:rPr kumimoji="1" lang="en-US" altLang="ja-JP" sz="4000" b="0" i="1">
                <a:solidFill>
                  <a:schemeClr val="bg1"/>
                </a:solidFill>
              </a:rPr>
              <a:t>!</a:t>
            </a:r>
            <a:endParaRPr kumimoji="1" lang="en-US" altLang="en-US" sz="4000" b="0" i="1">
              <a:solidFill>
                <a:schemeClr val="bg1"/>
              </a:solidFill>
            </a:endParaRPr>
          </a:p>
        </p:txBody>
      </p:sp>
      <p:sp>
        <p:nvSpPr>
          <p:cNvPr id="499715" name="Text Box 3" descr="White marble"/>
          <p:cNvSpPr txBox="1">
            <a:spLocks noChangeArrowheads="1"/>
          </p:cNvSpPr>
          <p:nvPr/>
        </p:nvSpPr>
        <p:spPr bwMode="auto">
          <a:xfrm>
            <a:off x="4114800" y="914400"/>
            <a:ext cx="4800600" cy="2530475"/>
          </a:xfrm>
          <a:prstGeom prst="rect">
            <a:avLst/>
          </a:prstGeom>
          <a:blipFill dpi="0" rotWithShape="1">
            <a:blip r:embed="rId3"/>
            <a:srcRect/>
            <a:tile tx="0" ty="0" sx="100000" sy="100000" flip="none" algn="tl"/>
          </a:blip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r>
              <a:rPr lang="ja-JP" altLang="en-US" sz="4000" b="1"/>
              <a:t>当</a:t>
            </a:r>
            <a:r>
              <a:rPr lang="en-US" altLang="ja-JP" sz="4000" b="1"/>
              <a:t> </a:t>
            </a:r>
            <a:r>
              <a:rPr lang="ja-JP" altLang="en-US" sz="4000" b="1">
                <a:ea typeface="华文细黑" charset="-122"/>
              </a:rPr>
              <a:t>时</a:t>
            </a:r>
            <a:r>
              <a:rPr lang="en-US" altLang="ja-JP" sz="4000" b="1">
                <a:ea typeface="华文细黑" charset="-122"/>
              </a:rPr>
              <a:t> </a:t>
            </a:r>
            <a:r>
              <a:rPr lang="ja-JP" altLang="en-US" sz="4000" b="1"/>
              <a:t>，</a:t>
            </a:r>
            <a:r>
              <a:rPr lang="en-US" altLang="ja-JP" sz="4000" b="1"/>
              <a:t> </a:t>
            </a:r>
            <a:r>
              <a:rPr lang="ja-JP" altLang="en-US" sz="4000" b="1"/>
              <a:t>云</a:t>
            </a:r>
            <a:r>
              <a:rPr lang="en-US" altLang="ja-JP" sz="4000" b="1"/>
              <a:t> </a:t>
            </a:r>
            <a:r>
              <a:rPr lang="ja-JP" altLang="en-US" sz="4000" b="1"/>
              <a:t>彩</a:t>
            </a:r>
            <a:r>
              <a:rPr lang="en-US" altLang="ja-JP" sz="4000" b="1"/>
              <a:t> </a:t>
            </a:r>
            <a:r>
              <a:rPr lang="ja-JP" altLang="en-US" sz="4000" b="1"/>
              <a:t>遮</a:t>
            </a:r>
            <a:r>
              <a:rPr lang="en-US" altLang="ja-JP" sz="4000" b="1"/>
              <a:t> </a:t>
            </a:r>
            <a:r>
              <a:rPr lang="ja-JP" altLang="en-US" sz="4000" b="1"/>
              <a:t>盖</a:t>
            </a:r>
            <a:r>
              <a:rPr lang="en-US" altLang="ja-JP" sz="4000" b="1"/>
              <a:t> </a:t>
            </a:r>
            <a:r>
              <a:rPr lang="ja-JP" altLang="en-US" sz="4000" b="1"/>
              <a:t>会</a:t>
            </a:r>
            <a:r>
              <a:rPr lang="en-US" altLang="ja-JP" sz="4000" b="1"/>
              <a:t> </a:t>
            </a:r>
            <a:r>
              <a:rPr lang="ja-JP" altLang="en-US" sz="4000" b="1"/>
              <a:t>幕</a:t>
            </a:r>
            <a:r>
              <a:rPr lang="en-US" altLang="ja-JP" sz="4000" b="1"/>
              <a:t> </a:t>
            </a:r>
            <a:r>
              <a:rPr lang="ja-JP" altLang="en-US" sz="4000" b="1"/>
              <a:t>，</a:t>
            </a:r>
            <a:r>
              <a:rPr lang="en-US" altLang="ja-JP" sz="4000" b="1"/>
              <a:t> </a:t>
            </a:r>
            <a:r>
              <a:rPr lang="ja-JP" altLang="en-US" sz="4000" b="1"/>
              <a:t>耶</a:t>
            </a:r>
            <a:r>
              <a:rPr lang="en-US" altLang="ja-JP" sz="4000" b="1"/>
              <a:t> </a:t>
            </a:r>
            <a:r>
              <a:rPr lang="ja-JP" altLang="en-US" sz="4000" b="1"/>
              <a:t>和</a:t>
            </a:r>
            <a:r>
              <a:rPr lang="en-US" altLang="ja-JP" sz="4000" b="1"/>
              <a:t> </a:t>
            </a:r>
            <a:r>
              <a:rPr lang="ja-JP" altLang="en-US" sz="4000" b="1">
                <a:ea typeface="华文细黑" charset="-122"/>
              </a:rPr>
              <a:t>华</a:t>
            </a:r>
            <a:r>
              <a:rPr lang="en-US" altLang="ja-JP" sz="4000" b="1">
                <a:ea typeface="华文细黑" charset="-122"/>
              </a:rPr>
              <a:t> </a:t>
            </a:r>
            <a:r>
              <a:rPr lang="ja-JP" altLang="en-US" sz="4000" b="1"/>
              <a:t>的</a:t>
            </a:r>
            <a:r>
              <a:rPr lang="en-US" altLang="ja-JP" sz="4000" b="1"/>
              <a:t> </a:t>
            </a:r>
            <a:r>
              <a:rPr lang="ja-JP" altLang="en-US" sz="4000" b="1"/>
              <a:t>荣</a:t>
            </a:r>
            <a:r>
              <a:rPr lang="en-US" altLang="ja-JP" sz="4000" b="1"/>
              <a:t> </a:t>
            </a:r>
            <a:r>
              <a:rPr lang="ja-JP" altLang="en-US" sz="4000" b="1"/>
              <a:t>光</a:t>
            </a:r>
            <a:r>
              <a:rPr lang="en-US" altLang="ja-JP" sz="4000" b="1"/>
              <a:t> </a:t>
            </a:r>
            <a:r>
              <a:rPr lang="ja-JP" altLang="en-US" sz="4000" b="1"/>
              <a:t>就</a:t>
            </a:r>
            <a:r>
              <a:rPr lang="en-US" altLang="ja-JP" sz="4000" b="1"/>
              <a:t> </a:t>
            </a:r>
            <a:r>
              <a:rPr lang="ja-JP" altLang="en-US" sz="4000" b="1"/>
              <a:t>充</a:t>
            </a:r>
            <a:r>
              <a:rPr lang="en-US" altLang="ja-JP" sz="4000" b="1"/>
              <a:t> </a:t>
            </a:r>
            <a:r>
              <a:rPr lang="ja-JP" altLang="en-US" sz="4000" b="1">
                <a:ea typeface="华文细黑" charset="-122"/>
              </a:rPr>
              <a:t>满</a:t>
            </a:r>
            <a:r>
              <a:rPr lang="en-US" altLang="ja-JP" sz="4000" b="1">
                <a:ea typeface="华文细黑" charset="-122"/>
              </a:rPr>
              <a:t> </a:t>
            </a:r>
            <a:r>
              <a:rPr lang="ja-JP" altLang="en-US" sz="4000" b="1"/>
              <a:t>了</a:t>
            </a:r>
            <a:r>
              <a:rPr lang="en-US" altLang="ja-JP" sz="4000" b="1"/>
              <a:t> </a:t>
            </a:r>
            <a:r>
              <a:rPr lang="ja-JP" altLang="en-US" sz="4000" b="1">
                <a:ea typeface="华文细黑" charset="-122"/>
              </a:rPr>
              <a:t>帐</a:t>
            </a:r>
            <a:r>
              <a:rPr lang="en-US" altLang="ja-JP" sz="4000" b="1">
                <a:ea typeface="华文细黑" charset="-122"/>
              </a:rPr>
              <a:t> </a:t>
            </a:r>
            <a:r>
              <a:rPr lang="ja-JP" altLang="en-US" sz="4000" b="1"/>
              <a:t>幕</a:t>
            </a:r>
            <a:r>
              <a:rPr lang="en-US" altLang="ja-JP" sz="4000" b="1"/>
              <a:t> </a:t>
            </a:r>
            <a:r>
              <a:rPr lang="ja-JP" altLang="en-US" sz="4000" b="1"/>
              <a:t>。</a:t>
            </a:r>
            <a:r>
              <a:rPr lang="en-US" altLang="ja-JP"/>
              <a:t> </a:t>
            </a:r>
            <a:r>
              <a:rPr lang="zh-CN" altLang="en-US" sz="2800" b="1">
                <a:ea typeface="SimSun" pitchFamily="2" charset="-122"/>
              </a:rPr>
              <a:t>出 </a:t>
            </a:r>
            <a:r>
              <a:rPr lang="en-US" altLang="ja-JP" sz="2800" b="1">
                <a:ea typeface="SimSun" pitchFamily="2" charset="-122"/>
              </a:rPr>
              <a:t>40:34</a:t>
            </a:r>
            <a:endParaRPr lang="en-US" altLang="en-US" sz="2000" b="1">
              <a:ea typeface="SimSun" pitchFamily="2" charset="-122"/>
            </a:endParaRPr>
          </a:p>
        </p:txBody>
      </p:sp>
      <p:pic>
        <p:nvPicPr>
          <p:cNvPr id="290820" name="Picture 4" descr="tabernac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3797300" cy="6870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499715"/>
                                        </p:tgtEl>
                                        <p:attrNameLst>
                                          <p:attrName>style.visibility</p:attrName>
                                        </p:attrNameLst>
                                      </p:cBhvr>
                                      <p:to>
                                        <p:strVal val="visible"/>
                                      </p:to>
                                    </p:set>
                                    <p:animEffect transition="in" filter="fade">
                                      <p:cBhvr>
                                        <p:cTn id="7" dur="770" decel="100000"/>
                                        <p:tgtEl>
                                          <p:spTgt spid="499715"/>
                                        </p:tgtEl>
                                      </p:cBhvr>
                                    </p:animEffect>
                                    <p:animScale>
                                      <p:cBhvr>
                                        <p:cTn id="8" dur="770" decel="100000"/>
                                        <p:tgtEl>
                                          <p:spTgt spid="499715"/>
                                        </p:tgtEl>
                                      </p:cBhvr>
                                      <p:from x="10000" y="10000"/>
                                      <p:to x="200000" y="450000"/>
                                    </p:animScale>
                                    <p:animScale>
                                      <p:cBhvr>
                                        <p:cTn id="9" dur="1230" accel="100000" fill="hold">
                                          <p:stCondLst>
                                            <p:cond delay="770"/>
                                          </p:stCondLst>
                                        </p:cTn>
                                        <p:tgtEl>
                                          <p:spTgt spid="499715"/>
                                        </p:tgtEl>
                                      </p:cBhvr>
                                      <p:from x="200000" y="450000"/>
                                      <p:to x="100000" y="100000"/>
                                    </p:animScale>
                                    <p:set>
                                      <p:cBhvr>
                                        <p:cTn id="10" dur="770" fill="hold"/>
                                        <p:tgtEl>
                                          <p:spTgt spid="499715"/>
                                        </p:tgtEl>
                                        <p:attrNameLst>
                                          <p:attrName>ppt_x</p:attrName>
                                        </p:attrNameLst>
                                      </p:cBhvr>
                                      <p:to>
                                        <p:strVal val="(0.5)"/>
                                      </p:to>
                                    </p:set>
                                    <p:anim from="(0.5)" to="(#ppt_x)" calcmode="lin" valueType="num">
                                      <p:cBhvr>
                                        <p:cTn id="11" dur="1230" accel="100000" fill="hold">
                                          <p:stCondLst>
                                            <p:cond delay="770"/>
                                          </p:stCondLst>
                                        </p:cTn>
                                        <p:tgtEl>
                                          <p:spTgt spid="499715"/>
                                        </p:tgtEl>
                                        <p:attrNameLst>
                                          <p:attrName>ppt_x</p:attrName>
                                        </p:attrNameLst>
                                      </p:cBhvr>
                                    </p:anim>
                                    <p:set>
                                      <p:cBhvr>
                                        <p:cTn id="12" dur="770" fill="hold"/>
                                        <p:tgtEl>
                                          <p:spTgt spid="499715"/>
                                        </p:tgtEl>
                                        <p:attrNameLst>
                                          <p:attrName>ppt_y</p:attrName>
                                        </p:attrNameLst>
                                      </p:cBhvr>
                                      <p:to>
                                        <p:strVal val="(#ppt_y+0.4)"/>
                                      </p:to>
                                    </p:set>
                                    <p:anim from="(#ppt_y+0.4)" to="(#ppt_y)" calcmode="lin" valueType="num">
                                      <p:cBhvr>
                                        <p:cTn id="13" dur="1230" accel="100000" fill="hold">
                                          <p:stCondLst>
                                            <p:cond delay="770"/>
                                          </p:stCondLst>
                                        </p:cTn>
                                        <p:tgtEl>
                                          <p:spTgt spid="499715"/>
                                        </p:tgtEl>
                                        <p:attrNameLst>
                                          <p:attrName>ppt_y</p:attrName>
                                        </p:attrNameLst>
                                      </p:cBhvr>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49" presetClass="entr" presetSubtype="0" decel="100000" fill="hold" grpId="0" nodeType="clickEffect">
                                  <p:stCondLst>
                                    <p:cond delay="0"/>
                                  </p:stCondLst>
                                  <p:childTnLst>
                                    <p:set>
                                      <p:cBhvr>
                                        <p:cTn id="17" dur="1" fill="hold">
                                          <p:stCondLst>
                                            <p:cond delay="0"/>
                                          </p:stCondLst>
                                        </p:cTn>
                                        <p:tgtEl>
                                          <p:spTgt spid="499714"/>
                                        </p:tgtEl>
                                        <p:attrNameLst>
                                          <p:attrName>style.visibility</p:attrName>
                                        </p:attrNameLst>
                                      </p:cBhvr>
                                      <p:to>
                                        <p:strVal val="visible"/>
                                      </p:to>
                                    </p:set>
                                    <p:anim calcmode="lin" valueType="num">
                                      <p:cBhvr>
                                        <p:cTn id="18" dur="500" fill="hold"/>
                                        <p:tgtEl>
                                          <p:spTgt spid="499714"/>
                                        </p:tgtEl>
                                        <p:attrNameLst>
                                          <p:attrName>ppt_w</p:attrName>
                                        </p:attrNameLst>
                                      </p:cBhvr>
                                      <p:tavLst>
                                        <p:tav tm="0">
                                          <p:val>
                                            <p:fltVal val="0"/>
                                          </p:val>
                                        </p:tav>
                                        <p:tav tm="100000">
                                          <p:val>
                                            <p:strVal val="#ppt_w"/>
                                          </p:val>
                                        </p:tav>
                                      </p:tavLst>
                                    </p:anim>
                                    <p:anim calcmode="lin" valueType="num">
                                      <p:cBhvr>
                                        <p:cTn id="19" dur="500" fill="hold"/>
                                        <p:tgtEl>
                                          <p:spTgt spid="499714"/>
                                        </p:tgtEl>
                                        <p:attrNameLst>
                                          <p:attrName>ppt_h</p:attrName>
                                        </p:attrNameLst>
                                      </p:cBhvr>
                                      <p:tavLst>
                                        <p:tav tm="0">
                                          <p:val>
                                            <p:fltVal val="0"/>
                                          </p:val>
                                        </p:tav>
                                        <p:tav tm="100000">
                                          <p:val>
                                            <p:strVal val="#ppt_h"/>
                                          </p:val>
                                        </p:tav>
                                      </p:tavLst>
                                    </p:anim>
                                    <p:anim calcmode="lin" valueType="num">
                                      <p:cBhvr>
                                        <p:cTn id="20" dur="500" fill="hold"/>
                                        <p:tgtEl>
                                          <p:spTgt spid="499714"/>
                                        </p:tgtEl>
                                        <p:attrNameLst>
                                          <p:attrName>style.rotation</p:attrName>
                                        </p:attrNameLst>
                                      </p:cBhvr>
                                      <p:tavLst>
                                        <p:tav tm="0">
                                          <p:val>
                                            <p:fltVal val="360"/>
                                          </p:val>
                                        </p:tav>
                                        <p:tav tm="100000">
                                          <p:val>
                                            <p:fltVal val="0"/>
                                          </p:val>
                                        </p:tav>
                                      </p:tavLst>
                                    </p:anim>
                                    <p:animEffect transition="in" filter="fade">
                                      <p:cBhvr>
                                        <p:cTn id="21" dur="500"/>
                                        <p:tgtEl>
                                          <p:spTgt spid="4997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9714" grpId="0"/>
      <p:bldP spid="49971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zh-SG"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关键字</a:t>
            </a:r>
            <a:endPar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5" name="Rectangle 2"/>
          <p:cNvSpPr txBox="1">
            <a:spLocks noChangeArrowheads="1"/>
          </p:cNvSpPr>
          <p:nvPr/>
        </p:nvSpPr>
        <p:spPr bwMode="auto">
          <a:xfrm>
            <a:off x="0" y="2134544"/>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SG" altLang="en-US" sz="7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知识</a:t>
            </a: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彼得后书</a:t>
            </a:r>
          </a:p>
        </p:txBody>
      </p:sp>
      <p:sp>
        <p:nvSpPr>
          <p:cNvPr id="7" name="Text Box 24"/>
          <p:cNvSpPr txBox="1">
            <a:spLocks noChangeArrowheads="1"/>
          </p:cNvSpPr>
          <p:nvPr/>
        </p:nvSpPr>
        <p:spPr bwMode="auto">
          <a:xfrm>
            <a:off x="8336194" y="65344"/>
            <a:ext cx="75213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Microsoft YaHei UI" panose="020B0503020204020204" pitchFamily="34" charset="-122"/>
                <a:ea typeface="Microsoft YaHei UI" panose="020B0503020204020204" pitchFamily="34" charset="-122"/>
                <a:cs typeface="Arial"/>
              </a:rPr>
              <a:t>284</a:t>
            </a:r>
          </a:p>
        </p:txBody>
      </p:sp>
    </p:spTree>
    <p:extLst>
      <p:ext uri="{BB962C8B-B14F-4D97-AF65-F5344CB8AC3E}">
        <p14:creationId xmlns:p14="http://schemas.microsoft.com/office/powerpoint/2010/main" val="9951831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1563780184"/>
      </p:ext>
    </p:extLst>
  </p:cSld>
  <p:clrMapOvr>
    <a:masterClrMapping/>
  </p:clrMapOvr>
  <p:transition/>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ate Placeholder 3"/>
          <p:cNvSpPr>
            <a:spLocks noGrp="1"/>
          </p:cNvSpPr>
          <p:nvPr>
            <p:ph type="dt" sz="quarter" idx="10"/>
          </p:nvPr>
        </p:nvSpPr>
        <p:spPr>
          <a:noFill/>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endParaRPr lang="en-US" altLang="en-US" sz="1400">
              <a:latin typeface="Tahoma" pitchFamily="34" charset="0"/>
            </a:endParaRPr>
          </a:p>
        </p:txBody>
      </p:sp>
      <p:sp>
        <p:nvSpPr>
          <p:cNvPr id="9"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endParaRPr lang="en-US" altLang="en-US" sz="1400">
              <a:latin typeface="Tahoma" pitchFamily="34" charset="0"/>
            </a:endParaRPr>
          </a:p>
        </p:txBody>
      </p:sp>
      <p:pic>
        <p:nvPicPr>
          <p:cNvPr id="292868" name="Picture 2" descr="Jesus&amp;Mary"/>
          <p:cNvPicPr>
            <a:picLocks noChangeAspect="1" noChangeArrowheads="1"/>
          </p:cNvPicPr>
          <p:nvPr/>
        </p:nvPicPr>
        <p:blipFill>
          <a:blip r:embed="rId3" cstate="screen">
            <a:lum bright="-24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8291" name="Text Box 3"/>
          <p:cNvSpPr txBox="1">
            <a:spLocks noChangeArrowheads="1"/>
          </p:cNvSpPr>
          <p:nvPr/>
        </p:nvSpPr>
        <p:spPr bwMode="auto">
          <a:xfrm>
            <a:off x="2895600" y="4759325"/>
            <a:ext cx="2759075" cy="1058863"/>
          </a:xfrm>
          <a:prstGeom prst="rect">
            <a:avLst/>
          </a:prstGeom>
          <a:solidFill>
            <a:schemeClr val="tx2"/>
          </a:solidFill>
          <a:ln w="9525">
            <a:noFill/>
            <a:miter lim="800000"/>
            <a:headEnd/>
            <a:tailEnd/>
          </a:ln>
          <a:effectLst>
            <a:outerShdw blurRad="63500" dist="38099" dir="2700000" algn="ctr" rotWithShape="0">
              <a:schemeClr val="tx2">
                <a:alpha val="74998"/>
              </a:schemeClr>
            </a:outerShdw>
          </a:effectLst>
        </p:spPr>
        <p:txBody>
          <a:bodyPr>
            <a:spAutoFit/>
          </a:bodyPr>
          <a:lstStyle/>
          <a:p>
            <a:pPr marL="339725" indent="-339725" algn="ctr" eaLnBrk="0" hangingPunct="0">
              <a:defRPr/>
            </a:pPr>
            <a:r>
              <a:rPr lang="en-US" sz="5400">
                <a:solidFill>
                  <a:schemeClr val="accent2"/>
                </a:solidFill>
                <a:latin typeface="Arial Black" pitchFamily="26" charset="0"/>
                <a:ea typeface="+mn-ea"/>
              </a:rPr>
              <a:t>+</a:t>
            </a:r>
          </a:p>
        </p:txBody>
      </p:sp>
      <p:sp>
        <p:nvSpPr>
          <p:cNvPr id="268292" name="Rectangle 4"/>
          <p:cNvSpPr>
            <a:spLocks noGrp="1" noChangeArrowheads="1"/>
          </p:cNvSpPr>
          <p:nvPr>
            <p:ph type="title"/>
          </p:nvPr>
        </p:nvSpPr>
        <p:spPr>
          <a:xfrm>
            <a:off x="0" y="0"/>
            <a:ext cx="9067800" cy="838200"/>
          </a:xfrm>
          <a:solidFill>
            <a:srgbClr val="FFFFFF"/>
          </a:solidFill>
          <a:effectLst>
            <a:outerShdw blurRad="38100" dist="43994" dir="5984183" algn="ctr" rotWithShape="0">
              <a:srgbClr val="FFFFFF">
                <a:alpha val="99962"/>
              </a:srgbClr>
            </a:outerShdw>
          </a:effectLst>
        </p:spPr>
        <p:txBody>
          <a:bodyPr/>
          <a:lstStyle/>
          <a:p>
            <a:pPr eaLnBrk="1" hangingPunct="1"/>
            <a:r>
              <a:rPr lang="zh-CN" altLang="en-US">
                <a:effectLst>
                  <a:outerShdw blurRad="38100" dist="38100" dir="2700000" algn="tl">
                    <a:srgbClr val="C0C0C0"/>
                  </a:outerShdw>
                </a:effectLst>
                <a:ea typeface="SimSun" pitchFamily="2" charset="-122"/>
              </a:rPr>
              <a:t>布朗毁谤神的名字</a:t>
            </a:r>
            <a:endParaRPr lang="en-US" altLang="en-US"/>
          </a:p>
        </p:txBody>
      </p:sp>
      <p:sp>
        <p:nvSpPr>
          <p:cNvPr id="268293" name="Text Box 5"/>
          <p:cNvSpPr txBox="1">
            <a:spLocks noChangeArrowheads="1"/>
          </p:cNvSpPr>
          <p:nvPr/>
        </p:nvSpPr>
        <p:spPr bwMode="auto">
          <a:xfrm>
            <a:off x="441325" y="4759325"/>
            <a:ext cx="2759075" cy="946150"/>
          </a:xfrm>
          <a:prstGeom prst="rect">
            <a:avLst/>
          </a:prstGeom>
          <a:solidFill>
            <a:schemeClr val="tx2"/>
          </a:solidFill>
          <a:ln w="9525">
            <a:noFill/>
            <a:miter lim="800000"/>
            <a:headEnd/>
            <a:tailEnd/>
          </a:ln>
          <a:effectLst>
            <a:outerShdw blurRad="63500" dist="38099" dir="2700000" algn="ctr" rotWithShape="0">
              <a:schemeClr val="tx2">
                <a:alpha val="74998"/>
              </a:schemeClr>
            </a:outerShdw>
          </a:effectLst>
        </p:spPr>
        <p:txBody>
          <a:bodyPr>
            <a:spAutoFit/>
          </a:bodyPr>
          <a:lstStyle>
            <a:lvl1pPr marL="339725" indent="-339725"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r>
              <a:rPr lang="en-US" altLang="en-US" sz="2800">
                <a:solidFill>
                  <a:schemeClr val="accent2"/>
                </a:solidFill>
                <a:latin typeface="Arial Black" pitchFamily="34" charset="0"/>
              </a:rPr>
              <a:t>Yah</a:t>
            </a:r>
          </a:p>
          <a:p>
            <a:pPr algn="ctr"/>
            <a:r>
              <a:rPr lang="en-US" altLang="zh-CN" sz="2800">
                <a:solidFill>
                  <a:schemeClr val="accent2"/>
                </a:solidFill>
                <a:latin typeface="Arial Black" pitchFamily="34" charset="0"/>
              </a:rPr>
              <a:t>(</a:t>
            </a:r>
            <a:r>
              <a:rPr lang="zh-CN" altLang="en-US" sz="2800">
                <a:solidFill>
                  <a:schemeClr val="accent2"/>
                </a:solidFill>
                <a:latin typeface="Arial Black" pitchFamily="34" charset="0"/>
                <a:ea typeface="SimSun" pitchFamily="2" charset="-122"/>
              </a:rPr>
              <a:t>男神</a:t>
            </a:r>
            <a:r>
              <a:rPr lang="en-US" altLang="zh-CN" sz="2800">
                <a:solidFill>
                  <a:schemeClr val="accent2"/>
                </a:solidFill>
                <a:latin typeface="Arial Black" pitchFamily="34" charset="0"/>
              </a:rPr>
              <a:t>)</a:t>
            </a:r>
          </a:p>
        </p:txBody>
      </p:sp>
      <p:sp>
        <p:nvSpPr>
          <p:cNvPr id="268294" name="Text Box 6"/>
          <p:cNvSpPr txBox="1">
            <a:spLocks noChangeArrowheads="1"/>
          </p:cNvSpPr>
          <p:nvPr/>
        </p:nvSpPr>
        <p:spPr bwMode="auto">
          <a:xfrm>
            <a:off x="5257800" y="4759325"/>
            <a:ext cx="3216275" cy="946150"/>
          </a:xfrm>
          <a:prstGeom prst="rect">
            <a:avLst/>
          </a:prstGeom>
          <a:solidFill>
            <a:schemeClr val="tx2"/>
          </a:solidFill>
          <a:ln w="9525">
            <a:noFill/>
            <a:miter lim="800000"/>
            <a:headEnd/>
            <a:tailEnd/>
          </a:ln>
          <a:effectLst>
            <a:outerShdw blurRad="63500" dist="38099" dir="2700000" algn="ctr" rotWithShape="0">
              <a:schemeClr val="tx2">
                <a:alpha val="74998"/>
              </a:schemeClr>
            </a:outerShdw>
          </a:effectLst>
        </p:spPr>
        <p:txBody>
          <a:bodyPr>
            <a:spAutoFit/>
          </a:bodyPr>
          <a:lstStyle>
            <a:lvl1pPr marL="339725" indent="-339725"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r>
              <a:rPr lang="en-US" altLang="en-US" sz="2800">
                <a:solidFill>
                  <a:schemeClr val="accent2"/>
                </a:solidFill>
                <a:latin typeface="Arial Black" pitchFamily="34" charset="0"/>
              </a:rPr>
              <a:t>Havah</a:t>
            </a:r>
          </a:p>
          <a:p>
            <a:pPr algn="ctr"/>
            <a:r>
              <a:rPr lang="en-US" altLang="en-US" sz="2800">
                <a:solidFill>
                  <a:schemeClr val="accent2"/>
                </a:solidFill>
                <a:latin typeface="Arial Black" pitchFamily="34" charset="0"/>
              </a:rPr>
              <a:t>(</a:t>
            </a:r>
            <a:r>
              <a:rPr lang="zh-CN" altLang="en-US" sz="2800">
                <a:solidFill>
                  <a:schemeClr val="accent2"/>
                </a:solidFill>
                <a:latin typeface="Arial Black" pitchFamily="34" charset="0"/>
                <a:ea typeface="SimSun" pitchFamily="2" charset="-122"/>
              </a:rPr>
              <a:t>女神</a:t>
            </a:r>
            <a:r>
              <a:rPr lang="en-US" altLang="ja-JP" sz="2800">
                <a:solidFill>
                  <a:schemeClr val="accent2"/>
                </a:solidFill>
                <a:latin typeface="Arial Black" pitchFamily="34" charset="0"/>
              </a:rPr>
              <a:t>)</a:t>
            </a:r>
            <a:endParaRPr lang="en-US" altLang="en-US" sz="2800">
              <a:solidFill>
                <a:schemeClr val="accent2"/>
              </a:solidFill>
              <a:latin typeface="Arial Black" pitchFamily="34" charset="0"/>
            </a:endParaRPr>
          </a:p>
        </p:txBody>
      </p:sp>
      <p:sp>
        <p:nvSpPr>
          <p:cNvPr id="268295" name="Text Box 7"/>
          <p:cNvSpPr txBox="1">
            <a:spLocks noChangeArrowheads="1"/>
          </p:cNvSpPr>
          <p:nvPr/>
        </p:nvSpPr>
        <p:spPr bwMode="auto">
          <a:xfrm>
            <a:off x="2133600" y="5791200"/>
            <a:ext cx="4572000" cy="879475"/>
          </a:xfrm>
          <a:prstGeom prst="rect">
            <a:avLst/>
          </a:prstGeom>
          <a:solidFill>
            <a:schemeClr val="tx2"/>
          </a:solidFill>
          <a:ln w="9525">
            <a:noFill/>
            <a:miter lim="800000"/>
            <a:headEnd/>
            <a:tailEnd/>
          </a:ln>
          <a:effectLst>
            <a:outerShdw blurRad="63500" dist="38099" dir="2700000" algn="ctr" rotWithShape="0">
              <a:schemeClr val="tx2">
                <a:alpha val="74998"/>
              </a:schemeClr>
            </a:outerShdw>
          </a:effectLst>
        </p:spPr>
        <p:txBody>
          <a:bodyPr>
            <a:spAutoFit/>
          </a:bodyPr>
          <a:lstStyle/>
          <a:p>
            <a:pPr marL="339725" indent="-339725" algn="ctr" eaLnBrk="0" hangingPunct="0">
              <a:defRPr/>
            </a:pPr>
            <a:r>
              <a:rPr lang="en-US" sz="4400">
                <a:solidFill>
                  <a:schemeClr val="accent2"/>
                </a:solidFill>
                <a:latin typeface="Arial Black" pitchFamily="26" charset="0"/>
                <a:ea typeface="+mn-ea"/>
              </a:rPr>
              <a:t>= Jehovah?!</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68293"/>
                                        </p:tgtEl>
                                        <p:attrNameLst>
                                          <p:attrName>style.visibility</p:attrName>
                                        </p:attrNameLst>
                                      </p:cBhvr>
                                      <p:to>
                                        <p:strVal val="visible"/>
                                      </p:to>
                                    </p:set>
                                    <p:animEffect transition="in" filter="dissolve">
                                      <p:cBhvr>
                                        <p:cTn id="7" dur="500"/>
                                        <p:tgtEl>
                                          <p:spTgt spid="26829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68291"/>
                                        </p:tgtEl>
                                        <p:attrNameLst>
                                          <p:attrName>style.visibility</p:attrName>
                                        </p:attrNameLst>
                                      </p:cBhvr>
                                      <p:to>
                                        <p:strVal val="visible"/>
                                      </p:to>
                                    </p:set>
                                    <p:animEffect transition="in" filter="dissolve">
                                      <p:cBhvr>
                                        <p:cTn id="12" dur="500"/>
                                        <p:tgtEl>
                                          <p:spTgt spid="26829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68294"/>
                                        </p:tgtEl>
                                        <p:attrNameLst>
                                          <p:attrName>style.visibility</p:attrName>
                                        </p:attrNameLst>
                                      </p:cBhvr>
                                      <p:to>
                                        <p:strVal val="visible"/>
                                      </p:to>
                                    </p:set>
                                    <p:animEffect transition="in" filter="dissolve">
                                      <p:cBhvr>
                                        <p:cTn id="17" dur="500"/>
                                        <p:tgtEl>
                                          <p:spTgt spid="26829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268295"/>
                                        </p:tgtEl>
                                        <p:attrNameLst>
                                          <p:attrName>style.visibility</p:attrName>
                                        </p:attrNameLst>
                                      </p:cBhvr>
                                      <p:to>
                                        <p:strVal val="visible"/>
                                      </p:to>
                                    </p:set>
                                    <p:animEffect transition="in" filter="dissolve">
                                      <p:cBhvr>
                                        <p:cTn id="22" dur="500"/>
                                        <p:tgtEl>
                                          <p:spTgt spid="2682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8291" grpId="0" animBg="1"/>
      <p:bldP spid="268293" grpId="0" animBg="1"/>
      <p:bldP spid="268294" grpId="0" animBg="1"/>
      <p:bldP spid="268295" grpId="0" animBg="1"/>
    </p:bld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3"/>
          <p:cNvSpPr>
            <a:spLocks noGrp="1"/>
          </p:cNvSpPr>
          <p:nvPr>
            <p:ph type="dt" sz="quarter" idx="10"/>
          </p:nvPr>
        </p:nvSpPr>
        <p:spPr>
          <a:noFill/>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endParaRPr lang="en-US" altLang="en-US" sz="1400">
              <a:latin typeface="Tahoma" pitchFamily="34" charset="0"/>
            </a:endParaRPr>
          </a:p>
        </p:txBody>
      </p:sp>
      <p:sp>
        <p:nvSpPr>
          <p:cNvPr id="8"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endParaRPr lang="en-US" altLang="en-US" sz="1400">
              <a:latin typeface="Tahoma" pitchFamily="34" charset="0"/>
            </a:endParaRPr>
          </a:p>
        </p:txBody>
      </p:sp>
      <p:sp>
        <p:nvSpPr>
          <p:cNvPr id="270338" name="Text Box 2"/>
          <p:cNvSpPr txBox="1">
            <a:spLocks noChangeArrowheads="1"/>
          </p:cNvSpPr>
          <p:nvPr/>
        </p:nvSpPr>
        <p:spPr bwMode="auto">
          <a:xfrm>
            <a:off x="2879725" y="1905000"/>
            <a:ext cx="2759075" cy="1058863"/>
          </a:xfrm>
          <a:prstGeom prst="rect">
            <a:avLst/>
          </a:prstGeom>
          <a:solidFill>
            <a:schemeClr val="tx2"/>
          </a:solidFill>
          <a:ln w="9525">
            <a:noFill/>
            <a:miter lim="800000"/>
            <a:headEnd/>
            <a:tailEnd/>
          </a:ln>
          <a:effectLst>
            <a:outerShdw blurRad="63500" dist="38099" dir="2700000" algn="ctr" rotWithShape="0">
              <a:schemeClr val="tx2">
                <a:alpha val="74998"/>
              </a:schemeClr>
            </a:outerShdw>
          </a:effectLst>
        </p:spPr>
        <p:txBody>
          <a:bodyPr>
            <a:spAutoFit/>
          </a:bodyPr>
          <a:lstStyle/>
          <a:p>
            <a:pPr marL="339725" indent="-339725" algn="ctr" eaLnBrk="0" hangingPunct="0">
              <a:defRPr/>
            </a:pPr>
            <a:r>
              <a:rPr lang="en-US" sz="5400">
                <a:solidFill>
                  <a:schemeClr val="accent2"/>
                </a:solidFill>
                <a:latin typeface="Arial Black" pitchFamily="26" charset="0"/>
                <a:ea typeface="+mn-ea"/>
              </a:rPr>
              <a:t>+</a:t>
            </a:r>
          </a:p>
        </p:txBody>
      </p:sp>
      <p:sp>
        <p:nvSpPr>
          <p:cNvPr id="270339" name="Rectangle 3"/>
          <p:cNvSpPr>
            <a:spLocks noGrp="1" noChangeArrowheads="1"/>
          </p:cNvSpPr>
          <p:nvPr>
            <p:ph type="title"/>
          </p:nvPr>
        </p:nvSpPr>
        <p:spPr>
          <a:xfrm>
            <a:off x="0" y="0"/>
            <a:ext cx="9067800" cy="838200"/>
          </a:xfrm>
          <a:solidFill>
            <a:srgbClr val="FFFFFF"/>
          </a:solidFill>
          <a:effectLst>
            <a:outerShdw blurRad="38100" dist="43994" dir="5984183" algn="ctr" rotWithShape="0">
              <a:srgbClr val="FFFFFF">
                <a:alpha val="99962"/>
              </a:srgbClr>
            </a:outerShdw>
          </a:effectLst>
        </p:spPr>
        <p:txBody>
          <a:bodyPr/>
          <a:lstStyle/>
          <a:p>
            <a:pPr eaLnBrk="1" hangingPunct="1"/>
            <a:r>
              <a:rPr lang="zh-CN" altLang="en-US">
                <a:effectLst>
                  <a:outerShdw blurRad="38100" dist="38100" dir="2700000" algn="tl">
                    <a:srgbClr val="C0C0C0"/>
                  </a:outerShdw>
                </a:effectLst>
                <a:ea typeface="SimSun" pitchFamily="2" charset="-122"/>
              </a:rPr>
              <a:t>神的名字的真理</a:t>
            </a:r>
            <a:endParaRPr lang="zh-CN" altLang="en-US">
              <a:ea typeface="SimSun" pitchFamily="2" charset="-122"/>
            </a:endParaRPr>
          </a:p>
        </p:txBody>
      </p:sp>
      <p:sp>
        <p:nvSpPr>
          <p:cNvPr id="270340" name="Text Box 4"/>
          <p:cNvSpPr txBox="1">
            <a:spLocks noChangeArrowheads="1"/>
          </p:cNvSpPr>
          <p:nvPr/>
        </p:nvSpPr>
        <p:spPr bwMode="auto">
          <a:xfrm>
            <a:off x="441325" y="1905000"/>
            <a:ext cx="2759075" cy="1058863"/>
          </a:xfrm>
          <a:prstGeom prst="rect">
            <a:avLst/>
          </a:prstGeom>
          <a:solidFill>
            <a:schemeClr val="tx2"/>
          </a:solidFill>
          <a:ln w="9525">
            <a:noFill/>
            <a:miter lim="800000"/>
            <a:headEnd/>
            <a:tailEnd/>
          </a:ln>
          <a:effectLst>
            <a:outerShdw blurRad="63500" dist="38099" dir="2700000" algn="ctr" rotWithShape="0">
              <a:schemeClr val="tx2">
                <a:alpha val="74998"/>
              </a:schemeClr>
            </a:outerShdw>
          </a:effectLst>
        </p:spPr>
        <p:txBody>
          <a:bodyPr>
            <a:spAutoFit/>
          </a:bodyPr>
          <a:lstStyle/>
          <a:p>
            <a:pPr marL="339725" indent="-339725" algn="ctr" eaLnBrk="0" hangingPunct="0">
              <a:defRPr/>
            </a:pPr>
            <a:r>
              <a:rPr lang="en-US" sz="5400" dirty="0">
                <a:solidFill>
                  <a:schemeClr val="accent2"/>
                </a:solidFill>
                <a:latin typeface="Arial Black" pitchFamily="26" charset="0"/>
                <a:ea typeface="+mn-ea"/>
              </a:rPr>
              <a:t>YHWH</a:t>
            </a:r>
          </a:p>
        </p:txBody>
      </p:sp>
      <p:sp>
        <p:nvSpPr>
          <p:cNvPr id="270341" name="Text Box 5"/>
          <p:cNvSpPr txBox="1">
            <a:spLocks noChangeArrowheads="1"/>
          </p:cNvSpPr>
          <p:nvPr/>
        </p:nvSpPr>
        <p:spPr bwMode="auto">
          <a:xfrm>
            <a:off x="5257800" y="1905000"/>
            <a:ext cx="3216275" cy="1058863"/>
          </a:xfrm>
          <a:prstGeom prst="rect">
            <a:avLst/>
          </a:prstGeom>
          <a:solidFill>
            <a:schemeClr val="tx2"/>
          </a:solidFill>
          <a:ln w="9525">
            <a:noFill/>
            <a:miter lim="800000"/>
            <a:headEnd/>
            <a:tailEnd/>
          </a:ln>
          <a:effectLst>
            <a:outerShdw blurRad="63500" dist="38099" dir="2700000" algn="ctr" rotWithShape="0">
              <a:schemeClr val="tx2">
                <a:alpha val="74998"/>
              </a:schemeClr>
            </a:outerShdw>
          </a:effectLst>
        </p:spPr>
        <p:txBody>
          <a:bodyPr>
            <a:spAutoFit/>
          </a:bodyPr>
          <a:lstStyle/>
          <a:p>
            <a:pPr marL="339725" indent="-339725" algn="ctr" eaLnBrk="0" hangingPunct="0">
              <a:defRPr/>
            </a:pPr>
            <a:r>
              <a:rPr lang="en-US" sz="5400" dirty="0">
                <a:solidFill>
                  <a:schemeClr val="accent2"/>
                </a:solidFill>
                <a:latin typeface="Arial Black" pitchFamily="26" charset="0"/>
                <a:ea typeface="+mn-ea"/>
              </a:rPr>
              <a:t>Adonai</a:t>
            </a:r>
          </a:p>
        </p:txBody>
      </p:sp>
      <p:sp>
        <p:nvSpPr>
          <p:cNvPr id="270342" name="Text Box 6"/>
          <p:cNvSpPr txBox="1">
            <a:spLocks noChangeArrowheads="1"/>
          </p:cNvSpPr>
          <p:nvPr/>
        </p:nvSpPr>
        <p:spPr bwMode="auto">
          <a:xfrm>
            <a:off x="2117725" y="2936875"/>
            <a:ext cx="4572000" cy="1058863"/>
          </a:xfrm>
          <a:prstGeom prst="rect">
            <a:avLst/>
          </a:prstGeom>
          <a:solidFill>
            <a:schemeClr val="tx2"/>
          </a:solidFill>
          <a:ln w="9525">
            <a:noFill/>
            <a:miter lim="800000"/>
            <a:headEnd/>
            <a:tailEnd/>
          </a:ln>
          <a:effectLst>
            <a:outerShdw blurRad="63500" dist="38099" dir="2700000" algn="ctr" rotWithShape="0">
              <a:schemeClr val="tx2">
                <a:alpha val="74998"/>
              </a:schemeClr>
            </a:outerShdw>
          </a:effectLst>
        </p:spPr>
        <p:txBody>
          <a:bodyPr>
            <a:spAutoFit/>
          </a:bodyPr>
          <a:lstStyle/>
          <a:p>
            <a:pPr marL="339725" indent="-339725" algn="ctr" eaLnBrk="0" hangingPunct="0">
              <a:defRPr/>
            </a:pPr>
            <a:r>
              <a:rPr lang="en-US" sz="5400" dirty="0">
                <a:solidFill>
                  <a:schemeClr val="accent2"/>
                </a:solidFill>
                <a:latin typeface="Arial Black" pitchFamily="26" charset="0"/>
                <a:ea typeface="+mn-ea"/>
              </a:rPr>
              <a:t>= Jehovah</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70340"/>
                                        </p:tgtEl>
                                        <p:attrNameLst>
                                          <p:attrName>style.visibility</p:attrName>
                                        </p:attrNameLst>
                                      </p:cBhvr>
                                      <p:to>
                                        <p:strVal val="visible"/>
                                      </p:to>
                                    </p:set>
                                    <p:animEffect transition="in" filter="dissolve">
                                      <p:cBhvr>
                                        <p:cTn id="7" dur="500"/>
                                        <p:tgtEl>
                                          <p:spTgt spid="27034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70338"/>
                                        </p:tgtEl>
                                        <p:attrNameLst>
                                          <p:attrName>style.visibility</p:attrName>
                                        </p:attrNameLst>
                                      </p:cBhvr>
                                      <p:to>
                                        <p:strVal val="visible"/>
                                      </p:to>
                                    </p:set>
                                    <p:animEffect transition="in" filter="dissolve">
                                      <p:cBhvr>
                                        <p:cTn id="12" dur="500"/>
                                        <p:tgtEl>
                                          <p:spTgt spid="27033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70341"/>
                                        </p:tgtEl>
                                        <p:attrNameLst>
                                          <p:attrName>style.visibility</p:attrName>
                                        </p:attrNameLst>
                                      </p:cBhvr>
                                      <p:to>
                                        <p:strVal val="visible"/>
                                      </p:to>
                                    </p:set>
                                    <p:animEffect transition="in" filter="dissolve">
                                      <p:cBhvr>
                                        <p:cTn id="17" dur="500"/>
                                        <p:tgtEl>
                                          <p:spTgt spid="27034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270342"/>
                                        </p:tgtEl>
                                        <p:attrNameLst>
                                          <p:attrName>style.visibility</p:attrName>
                                        </p:attrNameLst>
                                      </p:cBhvr>
                                      <p:to>
                                        <p:strVal val="visible"/>
                                      </p:to>
                                    </p:set>
                                    <p:animEffect transition="in" filter="dissolve">
                                      <p:cBhvr>
                                        <p:cTn id="22" dur="500"/>
                                        <p:tgtEl>
                                          <p:spTgt spid="2703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0338" grpId="0" animBg="1"/>
      <p:bldP spid="270340" grpId="0" animBg="1"/>
      <p:bldP spid="270341" grpId="0" animBg="1"/>
      <p:bldP spid="270342" grpId="0" animBg="1"/>
    </p:bldLst>
  </p:timing>
</p:sld>
</file>

<file path=ppt/slides/slide202.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grpSp>
        <p:nvGrpSpPr>
          <p:cNvPr id="262146" name="Group 2"/>
          <p:cNvGrpSpPr>
            <a:grpSpLocks/>
          </p:cNvGrpSpPr>
          <p:nvPr/>
        </p:nvGrpSpPr>
        <p:grpSpPr bwMode="auto">
          <a:xfrm>
            <a:off x="215900" y="981075"/>
            <a:ext cx="9144000" cy="755650"/>
            <a:chOff x="0" y="0"/>
            <a:chExt cx="4560" cy="671"/>
          </a:xfrm>
        </p:grpSpPr>
        <p:sp>
          <p:nvSpPr>
            <p:cNvPr id="262147" name="Rectangle 3"/>
            <p:cNvSpPr>
              <a:spLocks noChangeArrowheads="1"/>
            </p:cNvSpPr>
            <p:nvPr/>
          </p:nvSpPr>
          <p:spPr bwMode="auto">
            <a:xfrm>
              <a:off x="32" y="0"/>
              <a:ext cx="4496" cy="671"/>
            </a:xfrm>
            <a:prstGeom prst="rect">
              <a:avLst/>
            </a:prstGeom>
            <a:gradFill rotWithShape="1">
              <a:gsLst>
                <a:gs pos="0">
                  <a:srgbClr val="003300"/>
                </a:gs>
                <a:gs pos="50000">
                  <a:srgbClr val="001800"/>
                </a:gs>
                <a:gs pos="100000">
                  <a:srgbClr val="003300"/>
                </a:gs>
              </a:gsLst>
              <a:lin ang="5400000" scaled="1"/>
            </a:gra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sz="3600" b="1">
                  <a:solidFill>
                    <a:srgbClr val="FFFFFF"/>
                  </a:solidFill>
                  <a:latin typeface="Arial Narrow" charset="0"/>
                  <a:ea typeface="SimSun" charset="0"/>
                </a:rPr>
                <a:t> </a:t>
              </a:r>
              <a:r>
                <a:rPr lang="zh-CN" altLang="en-US" sz="3200" b="1">
                  <a:solidFill>
                    <a:srgbClr val="FFFFFF"/>
                  </a:solidFill>
                  <a:latin typeface="Times" charset="0"/>
                  <a:ea typeface="SimSun" charset="0"/>
                </a:rPr>
                <a:t>预备占领迦南地</a:t>
              </a:r>
              <a:endParaRPr lang="en-US" altLang="zh-CN" sz="3200" b="1">
                <a:solidFill>
                  <a:srgbClr val="FFFFFF"/>
                </a:solidFill>
                <a:latin typeface="Times" charset="0"/>
                <a:ea typeface="SimSun" charset="0"/>
              </a:endParaRPr>
            </a:p>
          </p:txBody>
        </p:sp>
        <p:sp>
          <p:nvSpPr>
            <p:cNvPr id="262148" name="Rectangle 4"/>
            <p:cNvSpPr>
              <a:spLocks noChangeArrowheads="1"/>
            </p:cNvSpPr>
            <p:nvPr/>
          </p:nvSpPr>
          <p:spPr bwMode="auto">
            <a:xfrm>
              <a:off x="0" y="0"/>
              <a:ext cx="4560" cy="671"/>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eaLnBrk="0" hangingPunct="0">
                <a:spcBef>
                  <a:spcPct val="50000"/>
                </a:spcBef>
                <a:buFont typeface="Wingdings" charset="0"/>
                <a:buChar char="§"/>
              </a:pPr>
              <a:endParaRPr lang="zh-CN" altLang="en-US" b="1">
                <a:solidFill>
                  <a:srgbClr val="333333"/>
                </a:solidFill>
                <a:latin typeface="Times" charset="0"/>
                <a:ea typeface="SimSun" charset="0"/>
                <a:cs typeface="Times New Roman" charset="0"/>
              </a:endParaRPr>
            </a:p>
          </p:txBody>
        </p:sp>
      </p:grpSp>
      <p:grpSp>
        <p:nvGrpSpPr>
          <p:cNvPr id="262149" name="Group 5"/>
          <p:cNvGrpSpPr>
            <a:grpSpLocks/>
          </p:cNvGrpSpPr>
          <p:nvPr/>
        </p:nvGrpSpPr>
        <p:grpSpPr bwMode="auto">
          <a:xfrm>
            <a:off x="215900" y="1733550"/>
            <a:ext cx="2630488" cy="904875"/>
            <a:chOff x="0" y="671"/>
            <a:chExt cx="1312" cy="805"/>
          </a:xfrm>
        </p:grpSpPr>
        <p:sp>
          <p:nvSpPr>
            <p:cNvPr id="262150" name="Rectangle 6"/>
            <p:cNvSpPr>
              <a:spLocks noChangeArrowheads="1"/>
            </p:cNvSpPr>
            <p:nvPr/>
          </p:nvSpPr>
          <p:spPr bwMode="auto">
            <a:xfrm>
              <a:off x="32" y="671"/>
              <a:ext cx="1248" cy="8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eaLnBrk="0" hangingPunct="0">
                <a:spcBef>
                  <a:spcPct val="50000"/>
                </a:spcBef>
                <a:buFont typeface="Wingdings" charset="0"/>
                <a:buNone/>
              </a:pPr>
              <a:r>
                <a:rPr lang="zh-CN" altLang="en-US" sz="3200" b="1">
                  <a:solidFill>
                    <a:srgbClr val="FFFFFF"/>
                  </a:solidFill>
                  <a:latin typeface="Times" charset="0"/>
                  <a:ea typeface="SimSun" charset="0"/>
                </a:rPr>
                <a:t>先一代的预备</a:t>
              </a:r>
            </a:p>
          </p:txBody>
        </p:sp>
        <p:sp>
          <p:nvSpPr>
            <p:cNvPr id="262151" name="Rectangle 7"/>
            <p:cNvSpPr>
              <a:spLocks noChangeArrowheads="1"/>
            </p:cNvSpPr>
            <p:nvPr/>
          </p:nvSpPr>
          <p:spPr bwMode="auto">
            <a:xfrm>
              <a:off x="0" y="671"/>
              <a:ext cx="1312" cy="805"/>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eaLnBrk="0" hangingPunct="0">
                <a:spcBef>
                  <a:spcPct val="50000"/>
                </a:spcBef>
                <a:buFont typeface="Wingdings" charset="0"/>
                <a:buChar char="§"/>
              </a:pPr>
              <a:endParaRPr lang="zh-CN" altLang="en-US" b="1">
                <a:solidFill>
                  <a:srgbClr val="333333"/>
                </a:solidFill>
                <a:latin typeface="Times" charset="0"/>
                <a:ea typeface="SimSun" charset="0"/>
                <a:cs typeface="Times New Roman" charset="0"/>
              </a:endParaRPr>
            </a:p>
          </p:txBody>
        </p:sp>
      </p:grpSp>
      <p:grpSp>
        <p:nvGrpSpPr>
          <p:cNvPr id="262152" name="Group 8"/>
          <p:cNvGrpSpPr>
            <a:grpSpLocks/>
          </p:cNvGrpSpPr>
          <p:nvPr/>
        </p:nvGrpSpPr>
        <p:grpSpPr bwMode="auto">
          <a:xfrm>
            <a:off x="2843213" y="1731963"/>
            <a:ext cx="3673475" cy="904875"/>
            <a:chOff x="1312" y="671"/>
            <a:chExt cx="1832" cy="805"/>
          </a:xfrm>
        </p:grpSpPr>
        <p:sp>
          <p:nvSpPr>
            <p:cNvPr id="262153" name="Rectangle 9"/>
            <p:cNvSpPr>
              <a:spLocks noChangeArrowheads="1"/>
            </p:cNvSpPr>
            <p:nvPr/>
          </p:nvSpPr>
          <p:spPr bwMode="auto">
            <a:xfrm>
              <a:off x="1344" y="671"/>
              <a:ext cx="1768" cy="8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sz="3200" b="1">
                  <a:solidFill>
                    <a:srgbClr val="FFFFFF"/>
                  </a:solidFill>
                  <a:latin typeface="Arial Narrow" charset="0"/>
                  <a:ea typeface="SimSun" charset="0"/>
                </a:rPr>
                <a:t> </a:t>
              </a:r>
              <a:r>
                <a:rPr lang="zh-CN" altLang="en-US" sz="3200" b="1">
                  <a:solidFill>
                    <a:srgbClr val="FFFFFF"/>
                  </a:solidFill>
                  <a:latin typeface="Arial Narrow" charset="0"/>
                  <a:ea typeface="SimSun" charset="0"/>
                </a:rPr>
                <a:t>不信的</a:t>
              </a:r>
              <a:r>
                <a:rPr lang="zh-CN" altLang="en-US" sz="3200" b="1">
                  <a:solidFill>
                    <a:srgbClr val="FFFFFF"/>
                  </a:solidFill>
                  <a:latin typeface="Times" charset="0"/>
                  <a:ea typeface="SimSun" charset="0"/>
                </a:rPr>
                <a:t>迟延</a:t>
              </a:r>
            </a:p>
          </p:txBody>
        </p:sp>
        <p:sp>
          <p:nvSpPr>
            <p:cNvPr id="262154" name="Rectangle 10"/>
            <p:cNvSpPr>
              <a:spLocks noChangeArrowheads="1"/>
            </p:cNvSpPr>
            <p:nvPr/>
          </p:nvSpPr>
          <p:spPr bwMode="auto">
            <a:xfrm>
              <a:off x="1312" y="671"/>
              <a:ext cx="1832" cy="805"/>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eaLnBrk="0" hangingPunct="0">
                <a:spcBef>
                  <a:spcPct val="50000"/>
                </a:spcBef>
                <a:buFont typeface="Wingdings" charset="0"/>
                <a:buChar char="§"/>
              </a:pPr>
              <a:endParaRPr lang="zh-CN" altLang="en-US" b="1">
                <a:solidFill>
                  <a:srgbClr val="333333"/>
                </a:solidFill>
                <a:latin typeface="Times" charset="0"/>
                <a:ea typeface="SimSun" charset="0"/>
                <a:cs typeface="Times New Roman" charset="0"/>
              </a:endParaRPr>
            </a:p>
          </p:txBody>
        </p:sp>
      </p:grpSp>
      <p:grpSp>
        <p:nvGrpSpPr>
          <p:cNvPr id="262155" name="Group 11"/>
          <p:cNvGrpSpPr>
            <a:grpSpLocks/>
          </p:cNvGrpSpPr>
          <p:nvPr/>
        </p:nvGrpSpPr>
        <p:grpSpPr bwMode="auto">
          <a:xfrm>
            <a:off x="6519863" y="1733550"/>
            <a:ext cx="2840037" cy="904875"/>
            <a:chOff x="3144" y="671"/>
            <a:chExt cx="1416" cy="805"/>
          </a:xfrm>
        </p:grpSpPr>
        <p:sp>
          <p:nvSpPr>
            <p:cNvPr id="262156" name="Rectangle 12"/>
            <p:cNvSpPr>
              <a:spLocks noChangeArrowheads="1"/>
            </p:cNvSpPr>
            <p:nvPr/>
          </p:nvSpPr>
          <p:spPr bwMode="auto">
            <a:xfrm>
              <a:off x="3176" y="671"/>
              <a:ext cx="1352" cy="8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eaLnBrk="0" hangingPunct="0">
                <a:spcBef>
                  <a:spcPct val="50000"/>
                </a:spcBef>
                <a:buFont typeface="Wingdings" charset="0"/>
                <a:buNone/>
              </a:pPr>
              <a:r>
                <a:rPr lang="zh-CN" altLang="en-US" sz="3200" b="1">
                  <a:solidFill>
                    <a:srgbClr val="FFFFFF"/>
                  </a:solidFill>
                  <a:latin typeface="Times" charset="0"/>
                  <a:ea typeface="SimSun" charset="0"/>
                </a:rPr>
                <a:t>新一代的预备</a:t>
              </a:r>
              <a:endParaRPr lang="en-US" altLang="zh-CN" sz="3200" b="1">
                <a:solidFill>
                  <a:srgbClr val="FFFFFF"/>
                </a:solidFill>
                <a:latin typeface="Times" charset="0"/>
                <a:ea typeface="SimSun" charset="0"/>
              </a:endParaRPr>
            </a:p>
          </p:txBody>
        </p:sp>
        <p:sp>
          <p:nvSpPr>
            <p:cNvPr id="262157" name="Rectangle 13"/>
            <p:cNvSpPr>
              <a:spLocks noChangeArrowheads="1"/>
            </p:cNvSpPr>
            <p:nvPr/>
          </p:nvSpPr>
          <p:spPr bwMode="auto">
            <a:xfrm>
              <a:off x="3144" y="671"/>
              <a:ext cx="1416" cy="805"/>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eaLnBrk="0" hangingPunct="0">
                <a:spcBef>
                  <a:spcPct val="50000"/>
                </a:spcBef>
                <a:buFont typeface="Wingdings" charset="0"/>
                <a:buChar char="§"/>
              </a:pPr>
              <a:endParaRPr lang="zh-CN" altLang="en-US" b="1">
                <a:solidFill>
                  <a:srgbClr val="333333"/>
                </a:solidFill>
                <a:latin typeface="Times" charset="0"/>
                <a:ea typeface="SimSun" charset="0"/>
                <a:cs typeface="Times New Roman" charset="0"/>
              </a:endParaRPr>
            </a:p>
          </p:txBody>
        </p:sp>
      </p:grpSp>
      <p:grpSp>
        <p:nvGrpSpPr>
          <p:cNvPr id="262158" name="Group 14"/>
          <p:cNvGrpSpPr>
            <a:grpSpLocks/>
          </p:cNvGrpSpPr>
          <p:nvPr/>
        </p:nvGrpSpPr>
        <p:grpSpPr bwMode="auto">
          <a:xfrm>
            <a:off x="215900" y="2638425"/>
            <a:ext cx="2630488" cy="476250"/>
            <a:chOff x="0" y="1476"/>
            <a:chExt cx="1312" cy="422"/>
          </a:xfrm>
        </p:grpSpPr>
        <p:sp>
          <p:nvSpPr>
            <p:cNvPr id="262159" name="Rectangle 15"/>
            <p:cNvSpPr>
              <a:spLocks noChangeArrowheads="1"/>
            </p:cNvSpPr>
            <p:nvPr/>
          </p:nvSpPr>
          <p:spPr bwMode="auto">
            <a:xfrm>
              <a:off x="32" y="1476"/>
              <a:ext cx="1248" cy="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b="1">
                  <a:solidFill>
                    <a:srgbClr val="FFFFFF"/>
                  </a:solidFill>
                  <a:latin typeface="Arial Narrow" charset="0"/>
                  <a:ea typeface="SimSun" charset="0"/>
                </a:rPr>
                <a:t>1:1—10:10</a:t>
              </a:r>
              <a:endParaRPr lang="en-US" altLang="zh-CN">
                <a:solidFill>
                  <a:srgbClr val="FFFFFF"/>
                </a:solidFill>
                <a:latin typeface="Arial Narrow" charset="0"/>
                <a:ea typeface="SimSun" charset="0"/>
              </a:endParaRPr>
            </a:p>
          </p:txBody>
        </p:sp>
        <p:sp>
          <p:nvSpPr>
            <p:cNvPr id="262160" name="Rectangle 16"/>
            <p:cNvSpPr>
              <a:spLocks noChangeArrowheads="1"/>
            </p:cNvSpPr>
            <p:nvPr/>
          </p:nvSpPr>
          <p:spPr bwMode="auto">
            <a:xfrm>
              <a:off x="0" y="1476"/>
              <a:ext cx="1312" cy="422"/>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eaLnBrk="0" hangingPunct="0">
                <a:spcBef>
                  <a:spcPct val="50000"/>
                </a:spcBef>
                <a:buFont typeface="Wingdings" charset="0"/>
                <a:buChar char="§"/>
              </a:pPr>
              <a:endParaRPr lang="zh-CN" altLang="en-US" b="1">
                <a:solidFill>
                  <a:srgbClr val="333333"/>
                </a:solidFill>
                <a:latin typeface="Times" charset="0"/>
                <a:ea typeface="SimSun" charset="0"/>
                <a:cs typeface="Times New Roman" charset="0"/>
              </a:endParaRPr>
            </a:p>
          </p:txBody>
        </p:sp>
      </p:grpSp>
      <p:grpSp>
        <p:nvGrpSpPr>
          <p:cNvPr id="262161" name="Group 17"/>
          <p:cNvGrpSpPr>
            <a:grpSpLocks/>
          </p:cNvGrpSpPr>
          <p:nvPr/>
        </p:nvGrpSpPr>
        <p:grpSpPr bwMode="auto">
          <a:xfrm>
            <a:off x="2846388" y="2638425"/>
            <a:ext cx="3673475" cy="476250"/>
            <a:chOff x="1312" y="1476"/>
            <a:chExt cx="1832" cy="422"/>
          </a:xfrm>
        </p:grpSpPr>
        <p:sp>
          <p:nvSpPr>
            <p:cNvPr id="262162" name="Rectangle 18"/>
            <p:cNvSpPr>
              <a:spLocks noChangeArrowheads="1"/>
            </p:cNvSpPr>
            <p:nvPr/>
          </p:nvSpPr>
          <p:spPr bwMode="auto">
            <a:xfrm>
              <a:off x="1344" y="1476"/>
              <a:ext cx="1768" cy="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b="1">
                  <a:solidFill>
                    <a:srgbClr val="FFFFFF"/>
                  </a:solidFill>
                  <a:latin typeface="Arial Narrow" charset="0"/>
                  <a:ea typeface="SimSun" charset="0"/>
                </a:rPr>
                <a:t>10:11—25:18</a:t>
              </a:r>
              <a:endParaRPr lang="en-US" altLang="zh-CN">
                <a:solidFill>
                  <a:srgbClr val="FFFFFF"/>
                </a:solidFill>
                <a:latin typeface="Arial Narrow" charset="0"/>
                <a:ea typeface="SimSun" charset="0"/>
              </a:endParaRPr>
            </a:p>
          </p:txBody>
        </p:sp>
        <p:sp>
          <p:nvSpPr>
            <p:cNvPr id="262163" name="Rectangle 19"/>
            <p:cNvSpPr>
              <a:spLocks noChangeArrowheads="1"/>
            </p:cNvSpPr>
            <p:nvPr/>
          </p:nvSpPr>
          <p:spPr bwMode="auto">
            <a:xfrm>
              <a:off x="1312" y="1476"/>
              <a:ext cx="1832" cy="422"/>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eaLnBrk="0" hangingPunct="0">
                <a:spcBef>
                  <a:spcPct val="50000"/>
                </a:spcBef>
                <a:buFont typeface="Wingdings" charset="0"/>
                <a:buChar char="§"/>
              </a:pPr>
              <a:endParaRPr lang="zh-CN" altLang="en-US" b="1">
                <a:solidFill>
                  <a:srgbClr val="333333"/>
                </a:solidFill>
                <a:latin typeface="Times" charset="0"/>
                <a:ea typeface="SimSun" charset="0"/>
                <a:cs typeface="Times New Roman" charset="0"/>
              </a:endParaRPr>
            </a:p>
          </p:txBody>
        </p:sp>
      </p:grpSp>
      <p:grpSp>
        <p:nvGrpSpPr>
          <p:cNvPr id="262164" name="Group 20"/>
          <p:cNvGrpSpPr>
            <a:grpSpLocks/>
          </p:cNvGrpSpPr>
          <p:nvPr/>
        </p:nvGrpSpPr>
        <p:grpSpPr bwMode="auto">
          <a:xfrm>
            <a:off x="6519863" y="2638425"/>
            <a:ext cx="2840037" cy="476250"/>
            <a:chOff x="3144" y="1476"/>
            <a:chExt cx="1416" cy="422"/>
          </a:xfrm>
        </p:grpSpPr>
        <p:sp>
          <p:nvSpPr>
            <p:cNvPr id="262165" name="Rectangle 21"/>
            <p:cNvSpPr>
              <a:spLocks noChangeArrowheads="1"/>
            </p:cNvSpPr>
            <p:nvPr/>
          </p:nvSpPr>
          <p:spPr bwMode="auto">
            <a:xfrm>
              <a:off x="3176" y="1476"/>
              <a:ext cx="1352" cy="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b="1">
                  <a:solidFill>
                    <a:srgbClr val="FFFFFF"/>
                  </a:solidFill>
                  <a:latin typeface="Arial Narrow" charset="0"/>
                  <a:ea typeface="SimSun" charset="0"/>
                </a:rPr>
                <a:t>26—36</a:t>
              </a:r>
              <a:endParaRPr lang="en-US" altLang="zh-CN">
                <a:solidFill>
                  <a:srgbClr val="FFFFFF"/>
                </a:solidFill>
                <a:latin typeface="Arial Narrow" charset="0"/>
                <a:ea typeface="SimSun" charset="0"/>
              </a:endParaRPr>
            </a:p>
          </p:txBody>
        </p:sp>
        <p:sp>
          <p:nvSpPr>
            <p:cNvPr id="262166" name="Rectangle 22"/>
            <p:cNvSpPr>
              <a:spLocks noChangeArrowheads="1"/>
            </p:cNvSpPr>
            <p:nvPr/>
          </p:nvSpPr>
          <p:spPr bwMode="auto">
            <a:xfrm>
              <a:off x="3144" y="1476"/>
              <a:ext cx="1416" cy="422"/>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eaLnBrk="0" hangingPunct="0">
                <a:spcBef>
                  <a:spcPct val="50000"/>
                </a:spcBef>
                <a:buFont typeface="Wingdings" charset="0"/>
                <a:buChar char="§"/>
              </a:pPr>
              <a:endParaRPr lang="zh-CN" altLang="en-US" b="1">
                <a:solidFill>
                  <a:srgbClr val="333333"/>
                </a:solidFill>
                <a:latin typeface="Times" charset="0"/>
                <a:ea typeface="SimSun" charset="0"/>
                <a:cs typeface="Times New Roman" charset="0"/>
              </a:endParaRPr>
            </a:p>
          </p:txBody>
        </p:sp>
      </p:grpSp>
      <p:grpSp>
        <p:nvGrpSpPr>
          <p:cNvPr id="262167" name="Group 23"/>
          <p:cNvGrpSpPr>
            <a:grpSpLocks/>
          </p:cNvGrpSpPr>
          <p:nvPr/>
        </p:nvGrpSpPr>
        <p:grpSpPr bwMode="auto">
          <a:xfrm>
            <a:off x="215900" y="3114675"/>
            <a:ext cx="2630488" cy="474663"/>
            <a:chOff x="0" y="1898"/>
            <a:chExt cx="1312" cy="422"/>
          </a:xfrm>
        </p:grpSpPr>
        <p:sp>
          <p:nvSpPr>
            <p:cNvPr id="262168" name="Rectangle 24"/>
            <p:cNvSpPr>
              <a:spLocks noChangeArrowheads="1"/>
            </p:cNvSpPr>
            <p:nvPr/>
          </p:nvSpPr>
          <p:spPr bwMode="auto">
            <a:xfrm>
              <a:off x="32" y="1898"/>
              <a:ext cx="1248" cy="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zh-CN" altLang="en-US" b="1">
                  <a:solidFill>
                    <a:srgbClr val="FFFFFF"/>
                  </a:solidFill>
                  <a:latin typeface="Arial Narrow" charset="0"/>
                  <a:ea typeface="SimSun" charset="0"/>
                </a:rPr>
                <a:t>神的信实</a:t>
              </a:r>
              <a:endParaRPr lang="zh-CN" altLang="en-US">
                <a:solidFill>
                  <a:srgbClr val="FFFFFF"/>
                </a:solidFill>
                <a:latin typeface="Arial Narrow" charset="0"/>
                <a:ea typeface="SimSun" charset="0"/>
              </a:endParaRPr>
            </a:p>
          </p:txBody>
        </p:sp>
        <p:sp>
          <p:nvSpPr>
            <p:cNvPr id="262169" name="Rectangle 25"/>
            <p:cNvSpPr>
              <a:spLocks noChangeArrowheads="1"/>
            </p:cNvSpPr>
            <p:nvPr/>
          </p:nvSpPr>
          <p:spPr bwMode="auto">
            <a:xfrm>
              <a:off x="0" y="1898"/>
              <a:ext cx="1312" cy="422"/>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eaLnBrk="0" hangingPunct="0">
                <a:spcBef>
                  <a:spcPct val="50000"/>
                </a:spcBef>
                <a:buFont typeface="Wingdings" charset="0"/>
                <a:buChar char="§"/>
              </a:pPr>
              <a:endParaRPr lang="zh-CN" altLang="en-US" b="1">
                <a:solidFill>
                  <a:srgbClr val="333333"/>
                </a:solidFill>
                <a:latin typeface="Times" charset="0"/>
                <a:ea typeface="SimSun" charset="0"/>
                <a:cs typeface="Times New Roman" charset="0"/>
              </a:endParaRPr>
            </a:p>
          </p:txBody>
        </p:sp>
      </p:grpSp>
      <p:grpSp>
        <p:nvGrpSpPr>
          <p:cNvPr id="262170" name="Group 26"/>
          <p:cNvGrpSpPr>
            <a:grpSpLocks/>
          </p:cNvGrpSpPr>
          <p:nvPr/>
        </p:nvGrpSpPr>
        <p:grpSpPr bwMode="auto">
          <a:xfrm>
            <a:off x="2846388" y="3114675"/>
            <a:ext cx="3673475" cy="474663"/>
            <a:chOff x="1312" y="1898"/>
            <a:chExt cx="1832" cy="422"/>
          </a:xfrm>
        </p:grpSpPr>
        <p:sp>
          <p:nvSpPr>
            <p:cNvPr id="262171" name="Rectangle 27"/>
            <p:cNvSpPr>
              <a:spLocks noChangeArrowheads="1"/>
            </p:cNvSpPr>
            <p:nvPr/>
          </p:nvSpPr>
          <p:spPr bwMode="auto">
            <a:xfrm>
              <a:off x="1344" y="1898"/>
              <a:ext cx="1768" cy="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zh-CN" altLang="en-US" b="1">
                  <a:solidFill>
                    <a:srgbClr val="FFFFFF"/>
                  </a:solidFill>
                  <a:latin typeface="Arial Narrow" charset="0"/>
                  <a:ea typeface="SimSun" charset="0"/>
                </a:rPr>
                <a:t>以色列的不信</a:t>
              </a:r>
              <a:endParaRPr lang="zh-CN" altLang="en-US">
                <a:solidFill>
                  <a:srgbClr val="FFFFFF"/>
                </a:solidFill>
                <a:latin typeface="Arial Narrow" charset="0"/>
                <a:ea typeface="SimSun" charset="0"/>
              </a:endParaRPr>
            </a:p>
          </p:txBody>
        </p:sp>
        <p:sp>
          <p:nvSpPr>
            <p:cNvPr id="262172" name="Rectangle 28"/>
            <p:cNvSpPr>
              <a:spLocks noChangeArrowheads="1"/>
            </p:cNvSpPr>
            <p:nvPr/>
          </p:nvSpPr>
          <p:spPr bwMode="auto">
            <a:xfrm>
              <a:off x="1312" y="1898"/>
              <a:ext cx="1832" cy="422"/>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eaLnBrk="0" hangingPunct="0">
                <a:spcBef>
                  <a:spcPct val="50000"/>
                </a:spcBef>
                <a:buFont typeface="Wingdings" charset="0"/>
                <a:buChar char="§"/>
              </a:pPr>
              <a:endParaRPr lang="zh-CN" altLang="en-US" b="1">
                <a:solidFill>
                  <a:srgbClr val="333333"/>
                </a:solidFill>
                <a:latin typeface="Times" charset="0"/>
                <a:ea typeface="SimSun" charset="0"/>
                <a:cs typeface="Times New Roman" charset="0"/>
              </a:endParaRPr>
            </a:p>
          </p:txBody>
        </p:sp>
      </p:grpSp>
      <p:grpSp>
        <p:nvGrpSpPr>
          <p:cNvPr id="262173" name="Group 29"/>
          <p:cNvGrpSpPr>
            <a:grpSpLocks/>
          </p:cNvGrpSpPr>
          <p:nvPr/>
        </p:nvGrpSpPr>
        <p:grpSpPr bwMode="auto">
          <a:xfrm>
            <a:off x="6519863" y="3114675"/>
            <a:ext cx="2840037" cy="474663"/>
            <a:chOff x="3144" y="1898"/>
            <a:chExt cx="1416" cy="422"/>
          </a:xfrm>
        </p:grpSpPr>
        <p:sp>
          <p:nvSpPr>
            <p:cNvPr id="262174" name="Rectangle 30"/>
            <p:cNvSpPr>
              <a:spLocks noChangeArrowheads="1"/>
            </p:cNvSpPr>
            <p:nvPr/>
          </p:nvSpPr>
          <p:spPr bwMode="auto">
            <a:xfrm>
              <a:off x="3176" y="1898"/>
              <a:ext cx="1352" cy="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zh-CN" altLang="en-US" sz="3200" b="1">
                  <a:solidFill>
                    <a:srgbClr val="FFFFFF"/>
                  </a:solidFill>
                  <a:latin typeface="Times" charset="0"/>
                  <a:ea typeface="SimSun" charset="0"/>
                </a:rPr>
                <a:t>神的信实</a:t>
              </a:r>
              <a:endParaRPr lang="en-US" altLang="zh-CN" sz="3200" b="1">
                <a:solidFill>
                  <a:srgbClr val="FFFFFF"/>
                </a:solidFill>
                <a:latin typeface="Times" charset="0"/>
                <a:ea typeface="SimSun" charset="0"/>
              </a:endParaRPr>
            </a:p>
          </p:txBody>
        </p:sp>
        <p:sp>
          <p:nvSpPr>
            <p:cNvPr id="262175" name="Rectangle 31"/>
            <p:cNvSpPr>
              <a:spLocks noChangeArrowheads="1"/>
            </p:cNvSpPr>
            <p:nvPr/>
          </p:nvSpPr>
          <p:spPr bwMode="auto">
            <a:xfrm>
              <a:off x="3144" y="1898"/>
              <a:ext cx="1416" cy="422"/>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eaLnBrk="0" hangingPunct="0">
                <a:spcBef>
                  <a:spcPct val="50000"/>
                </a:spcBef>
                <a:buFont typeface="Wingdings" charset="0"/>
                <a:buChar char="§"/>
              </a:pPr>
              <a:endParaRPr lang="zh-CN" altLang="en-US" b="1">
                <a:solidFill>
                  <a:srgbClr val="333333"/>
                </a:solidFill>
                <a:latin typeface="Times" charset="0"/>
                <a:ea typeface="SimSun" charset="0"/>
                <a:cs typeface="Times New Roman" charset="0"/>
              </a:endParaRPr>
            </a:p>
          </p:txBody>
        </p:sp>
      </p:grpSp>
      <p:grpSp>
        <p:nvGrpSpPr>
          <p:cNvPr id="262176" name="Group 32"/>
          <p:cNvGrpSpPr>
            <a:grpSpLocks/>
          </p:cNvGrpSpPr>
          <p:nvPr/>
        </p:nvGrpSpPr>
        <p:grpSpPr bwMode="auto">
          <a:xfrm>
            <a:off x="215900" y="3589338"/>
            <a:ext cx="2630488" cy="474662"/>
            <a:chOff x="0" y="2320"/>
            <a:chExt cx="1312" cy="422"/>
          </a:xfrm>
        </p:grpSpPr>
        <p:sp>
          <p:nvSpPr>
            <p:cNvPr id="262177" name="Rectangle 33"/>
            <p:cNvSpPr>
              <a:spLocks noChangeArrowheads="1"/>
            </p:cNvSpPr>
            <p:nvPr/>
          </p:nvSpPr>
          <p:spPr bwMode="auto">
            <a:xfrm>
              <a:off x="32" y="2320"/>
              <a:ext cx="1248" cy="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zh-CN" altLang="en-US" b="1">
                  <a:solidFill>
                    <a:srgbClr val="FFFFFF"/>
                  </a:solidFill>
                  <a:latin typeface="Arial Narrow" charset="0"/>
                  <a:ea typeface="SimSun" charset="0"/>
                </a:rPr>
                <a:t>神的赐福</a:t>
              </a:r>
              <a:endParaRPr lang="zh-CN" altLang="en-US">
                <a:solidFill>
                  <a:srgbClr val="FFFFFF"/>
                </a:solidFill>
                <a:latin typeface="Arial Narrow" charset="0"/>
                <a:ea typeface="SimSun" charset="0"/>
              </a:endParaRPr>
            </a:p>
          </p:txBody>
        </p:sp>
        <p:sp>
          <p:nvSpPr>
            <p:cNvPr id="262178" name="Rectangle 34"/>
            <p:cNvSpPr>
              <a:spLocks noChangeArrowheads="1"/>
            </p:cNvSpPr>
            <p:nvPr/>
          </p:nvSpPr>
          <p:spPr bwMode="auto">
            <a:xfrm>
              <a:off x="0" y="2320"/>
              <a:ext cx="1312" cy="422"/>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eaLnBrk="0" hangingPunct="0">
                <a:spcBef>
                  <a:spcPct val="50000"/>
                </a:spcBef>
                <a:buFont typeface="Wingdings" charset="0"/>
                <a:buChar char="§"/>
              </a:pPr>
              <a:endParaRPr lang="zh-CN" altLang="en-US" b="1">
                <a:solidFill>
                  <a:srgbClr val="333333"/>
                </a:solidFill>
                <a:latin typeface="Times" charset="0"/>
                <a:ea typeface="SimSun" charset="0"/>
                <a:cs typeface="Times New Roman" charset="0"/>
              </a:endParaRPr>
            </a:p>
          </p:txBody>
        </p:sp>
      </p:grpSp>
      <p:grpSp>
        <p:nvGrpSpPr>
          <p:cNvPr id="262179" name="Group 35"/>
          <p:cNvGrpSpPr>
            <a:grpSpLocks/>
          </p:cNvGrpSpPr>
          <p:nvPr/>
        </p:nvGrpSpPr>
        <p:grpSpPr bwMode="auto">
          <a:xfrm>
            <a:off x="2846388" y="3589338"/>
            <a:ext cx="3673475" cy="474662"/>
            <a:chOff x="1312" y="2320"/>
            <a:chExt cx="1832" cy="422"/>
          </a:xfrm>
        </p:grpSpPr>
        <p:sp>
          <p:nvSpPr>
            <p:cNvPr id="262180" name="Rectangle 36"/>
            <p:cNvSpPr>
              <a:spLocks noChangeArrowheads="1"/>
            </p:cNvSpPr>
            <p:nvPr/>
          </p:nvSpPr>
          <p:spPr bwMode="auto">
            <a:xfrm>
              <a:off x="1344" y="2320"/>
              <a:ext cx="1768" cy="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zh-CN" altLang="en-US" b="1">
                  <a:solidFill>
                    <a:srgbClr val="FFFFFF"/>
                  </a:solidFill>
                  <a:latin typeface="Arial Narrow" charset="0"/>
                  <a:ea typeface="SimSun" charset="0"/>
                </a:rPr>
                <a:t>神的管教</a:t>
              </a:r>
              <a:endParaRPr lang="zh-CN" altLang="en-US">
                <a:solidFill>
                  <a:srgbClr val="FFFFFF"/>
                </a:solidFill>
                <a:latin typeface="Arial Narrow" charset="0"/>
                <a:ea typeface="SimSun" charset="0"/>
              </a:endParaRPr>
            </a:p>
          </p:txBody>
        </p:sp>
        <p:sp>
          <p:nvSpPr>
            <p:cNvPr id="262181" name="Rectangle 37"/>
            <p:cNvSpPr>
              <a:spLocks noChangeArrowheads="1"/>
            </p:cNvSpPr>
            <p:nvPr/>
          </p:nvSpPr>
          <p:spPr bwMode="auto">
            <a:xfrm>
              <a:off x="1312" y="2320"/>
              <a:ext cx="1832" cy="422"/>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eaLnBrk="0" hangingPunct="0">
                <a:spcBef>
                  <a:spcPct val="50000"/>
                </a:spcBef>
                <a:buFont typeface="Wingdings" charset="0"/>
                <a:buChar char="§"/>
              </a:pPr>
              <a:endParaRPr lang="zh-CN" altLang="en-US" b="1">
                <a:solidFill>
                  <a:srgbClr val="333333"/>
                </a:solidFill>
                <a:latin typeface="Times" charset="0"/>
                <a:ea typeface="SimSun" charset="0"/>
                <a:cs typeface="Times New Roman" charset="0"/>
              </a:endParaRPr>
            </a:p>
          </p:txBody>
        </p:sp>
      </p:grpSp>
      <p:grpSp>
        <p:nvGrpSpPr>
          <p:cNvPr id="262182" name="Group 38"/>
          <p:cNvGrpSpPr>
            <a:grpSpLocks/>
          </p:cNvGrpSpPr>
          <p:nvPr/>
        </p:nvGrpSpPr>
        <p:grpSpPr bwMode="auto">
          <a:xfrm>
            <a:off x="6519863" y="3589338"/>
            <a:ext cx="2840037" cy="474662"/>
            <a:chOff x="3144" y="2320"/>
            <a:chExt cx="1416" cy="422"/>
          </a:xfrm>
        </p:grpSpPr>
        <p:sp>
          <p:nvSpPr>
            <p:cNvPr id="262183" name="Rectangle 39"/>
            <p:cNvSpPr>
              <a:spLocks noChangeArrowheads="1"/>
            </p:cNvSpPr>
            <p:nvPr/>
          </p:nvSpPr>
          <p:spPr bwMode="auto">
            <a:xfrm>
              <a:off x="3176" y="2320"/>
              <a:ext cx="1352" cy="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zh-CN" altLang="en-US" b="1">
                  <a:solidFill>
                    <a:srgbClr val="FFFFFF"/>
                  </a:solidFill>
                  <a:latin typeface="Times" charset="0"/>
                  <a:ea typeface="SimSun" charset="0"/>
                </a:rPr>
                <a:t>神的赐福</a:t>
              </a:r>
              <a:endParaRPr lang="en-US" altLang="zh-CN">
                <a:solidFill>
                  <a:srgbClr val="FFFFFF"/>
                </a:solidFill>
                <a:latin typeface="Arial Narrow" charset="0"/>
                <a:ea typeface="SimSun" charset="0"/>
              </a:endParaRPr>
            </a:p>
          </p:txBody>
        </p:sp>
        <p:sp>
          <p:nvSpPr>
            <p:cNvPr id="262184" name="Rectangle 40"/>
            <p:cNvSpPr>
              <a:spLocks noChangeArrowheads="1"/>
            </p:cNvSpPr>
            <p:nvPr/>
          </p:nvSpPr>
          <p:spPr bwMode="auto">
            <a:xfrm>
              <a:off x="3144" y="2320"/>
              <a:ext cx="1416" cy="422"/>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eaLnBrk="0" hangingPunct="0">
                <a:spcBef>
                  <a:spcPct val="50000"/>
                </a:spcBef>
                <a:buFont typeface="Wingdings" charset="0"/>
                <a:buChar char="§"/>
              </a:pPr>
              <a:endParaRPr lang="zh-CN" altLang="en-US" b="1">
                <a:solidFill>
                  <a:srgbClr val="333333"/>
                </a:solidFill>
                <a:latin typeface="Times" charset="0"/>
                <a:ea typeface="SimSun" charset="0"/>
                <a:cs typeface="Times New Roman" charset="0"/>
              </a:endParaRPr>
            </a:p>
          </p:txBody>
        </p:sp>
      </p:grpSp>
      <p:grpSp>
        <p:nvGrpSpPr>
          <p:cNvPr id="262185" name="Group 41"/>
          <p:cNvGrpSpPr>
            <a:grpSpLocks/>
          </p:cNvGrpSpPr>
          <p:nvPr/>
        </p:nvGrpSpPr>
        <p:grpSpPr bwMode="auto">
          <a:xfrm>
            <a:off x="215900" y="4064000"/>
            <a:ext cx="2630488" cy="474663"/>
            <a:chOff x="0" y="2742"/>
            <a:chExt cx="1312" cy="422"/>
          </a:xfrm>
        </p:grpSpPr>
        <p:sp>
          <p:nvSpPr>
            <p:cNvPr id="262186" name="Rectangle 42"/>
            <p:cNvSpPr>
              <a:spLocks noChangeArrowheads="1"/>
            </p:cNvSpPr>
            <p:nvPr/>
          </p:nvSpPr>
          <p:spPr bwMode="auto">
            <a:xfrm>
              <a:off x="32" y="2742"/>
              <a:ext cx="1248" cy="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zh-CN" altLang="en-US" b="1">
                  <a:solidFill>
                    <a:srgbClr val="FFFFFF"/>
                  </a:solidFill>
                  <a:latin typeface="Arial Narrow" charset="0"/>
                  <a:ea typeface="SimSun" charset="0"/>
                </a:rPr>
                <a:t>以色列的委身</a:t>
              </a:r>
              <a:endParaRPr lang="zh-CN" altLang="en-US">
                <a:solidFill>
                  <a:srgbClr val="FFFFFF"/>
                </a:solidFill>
                <a:latin typeface="Arial Narrow" charset="0"/>
                <a:ea typeface="SimSun" charset="0"/>
              </a:endParaRPr>
            </a:p>
          </p:txBody>
        </p:sp>
        <p:sp>
          <p:nvSpPr>
            <p:cNvPr id="262187" name="Rectangle 43"/>
            <p:cNvSpPr>
              <a:spLocks noChangeArrowheads="1"/>
            </p:cNvSpPr>
            <p:nvPr/>
          </p:nvSpPr>
          <p:spPr bwMode="auto">
            <a:xfrm>
              <a:off x="0" y="2742"/>
              <a:ext cx="1312" cy="422"/>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eaLnBrk="0" hangingPunct="0">
                <a:spcBef>
                  <a:spcPct val="50000"/>
                </a:spcBef>
                <a:buFont typeface="Wingdings" charset="0"/>
                <a:buChar char="§"/>
              </a:pPr>
              <a:endParaRPr lang="zh-CN" altLang="en-US" b="1">
                <a:solidFill>
                  <a:srgbClr val="333333"/>
                </a:solidFill>
                <a:latin typeface="Times" charset="0"/>
                <a:ea typeface="SimSun" charset="0"/>
                <a:cs typeface="Times New Roman" charset="0"/>
              </a:endParaRPr>
            </a:p>
          </p:txBody>
        </p:sp>
      </p:grpSp>
      <p:grpSp>
        <p:nvGrpSpPr>
          <p:cNvPr id="262188" name="Group 44"/>
          <p:cNvGrpSpPr>
            <a:grpSpLocks/>
          </p:cNvGrpSpPr>
          <p:nvPr/>
        </p:nvGrpSpPr>
        <p:grpSpPr bwMode="auto">
          <a:xfrm>
            <a:off x="2846388" y="4064000"/>
            <a:ext cx="3673475" cy="474663"/>
            <a:chOff x="1312" y="2742"/>
            <a:chExt cx="1832" cy="422"/>
          </a:xfrm>
        </p:grpSpPr>
        <p:sp>
          <p:nvSpPr>
            <p:cNvPr id="262189" name="Rectangle 45"/>
            <p:cNvSpPr>
              <a:spLocks noChangeArrowheads="1"/>
            </p:cNvSpPr>
            <p:nvPr/>
          </p:nvSpPr>
          <p:spPr bwMode="auto">
            <a:xfrm>
              <a:off x="1344" y="2742"/>
              <a:ext cx="1768" cy="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zh-CN" altLang="en-US" b="1">
                  <a:solidFill>
                    <a:srgbClr val="FFFFFF"/>
                  </a:solidFill>
                  <a:latin typeface="Times" charset="0"/>
                  <a:ea typeface="SimSun" charset="0"/>
                </a:rPr>
                <a:t>以色列的抱怨</a:t>
              </a:r>
            </a:p>
          </p:txBody>
        </p:sp>
        <p:sp>
          <p:nvSpPr>
            <p:cNvPr id="262190" name="Rectangle 46"/>
            <p:cNvSpPr>
              <a:spLocks noChangeArrowheads="1"/>
            </p:cNvSpPr>
            <p:nvPr/>
          </p:nvSpPr>
          <p:spPr bwMode="auto">
            <a:xfrm>
              <a:off x="1312" y="2742"/>
              <a:ext cx="1832" cy="422"/>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eaLnBrk="0" hangingPunct="0">
                <a:spcBef>
                  <a:spcPct val="50000"/>
                </a:spcBef>
                <a:buFont typeface="Wingdings" charset="0"/>
                <a:buChar char="§"/>
              </a:pPr>
              <a:endParaRPr lang="zh-CN" altLang="en-US" b="1">
                <a:solidFill>
                  <a:srgbClr val="333333"/>
                </a:solidFill>
                <a:latin typeface="Times" charset="0"/>
                <a:ea typeface="SimSun" charset="0"/>
                <a:cs typeface="Times New Roman" charset="0"/>
              </a:endParaRPr>
            </a:p>
          </p:txBody>
        </p:sp>
      </p:grpSp>
      <p:grpSp>
        <p:nvGrpSpPr>
          <p:cNvPr id="262191" name="Group 47"/>
          <p:cNvGrpSpPr>
            <a:grpSpLocks/>
          </p:cNvGrpSpPr>
          <p:nvPr/>
        </p:nvGrpSpPr>
        <p:grpSpPr bwMode="auto">
          <a:xfrm>
            <a:off x="6519863" y="4064000"/>
            <a:ext cx="2840037" cy="474663"/>
            <a:chOff x="3144" y="2742"/>
            <a:chExt cx="1416" cy="422"/>
          </a:xfrm>
        </p:grpSpPr>
        <p:sp>
          <p:nvSpPr>
            <p:cNvPr id="262192" name="Rectangle 48"/>
            <p:cNvSpPr>
              <a:spLocks noChangeArrowheads="1"/>
            </p:cNvSpPr>
            <p:nvPr/>
          </p:nvSpPr>
          <p:spPr bwMode="auto">
            <a:xfrm>
              <a:off x="3176" y="2742"/>
              <a:ext cx="1352" cy="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zh-CN" altLang="en-US" b="1">
                  <a:solidFill>
                    <a:srgbClr val="FFFFFF"/>
                  </a:solidFill>
                  <a:latin typeface="Times" charset="0"/>
                  <a:ea typeface="SimSun" charset="0"/>
                </a:rPr>
                <a:t>以色列的委身</a:t>
              </a:r>
              <a:endParaRPr lang="en-US" altLang="zh-CN" b="1">
                <a:solidFill>
                  <a:srgbClr val="FFFFFF"/>
                </a:solidFill>
                <a:latin typeface="Times" charset="0"/>
                <a:ea typeface="SimSun" charset="0"/>
              </a:endParaRPr>
            </a:p>
          </p:txBody>
        </p:sp>
        <p:sp>
          <p:nvSpPr>
            <p:cNvPr id="262193" name="Rectangle 49"/>
            <p:cNvSpPr>
              <a:spLocks noChangeArrowheads="1"/>
            </p:cNvSpPr>
            <p:nvPr/>
          </p:nvSpPr>
          <p:spPr bwMode="auto">
            <a:xfrm>
              <a:off x="3144" y="2742"/>
              <a:ext cx="1416" cy="422"/>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eaLnBrk="0" hangingPunct="0">
                <a:spcBef>
                  <a:spcPct val="50000"/>
                </a:spcBef>
                <a:buFont typeface="Wingdings" charset="0"/>
                <a:buChar char="§"/>
              </a:pPr>
              <a:endParaRPr lang="zh-CN" altLang="en-US" b="1">
                <a:solidFill>
                  <a:srgbClr val="333333"/>
                </a:solidFill>
                <a:latin typeface="Times" charset="0"/>
                <a:ea typeface="SimSun" charset="0"/>
                <a:cs typeface="Times New Roman" charset="0"/>
              </a:endParaRPr>
            </a:p>
          </p:txBody>
        </p:sp>
      </p:grpSp>
      <p:grpSp>
        <p:nvGrpSpPr>
          <p:cNvPr id="262194" name="Group 50"/>
          <p:cNvGrpSpPr>
            <a:grpSpLocks/>
          </p:cNvGrpSpPr>
          <p:nvPr/>
        </p:nvGrpSpPr>
        <p:grpSpPr bwMode="auto">
          <a:xfrm>
            <a:off x="215900" y="4538663"/>
            <a:ext cx="2630488" cy="476250"/>
            <a:chOff x="0" y="3164"/>
            <a:chExt cx="1312" cy="422"/>
          </a:xfrm>
        </p:grpSpPr>
        <p:sp>
          <p:nvSpPr>
            <p:cNvPr id="262195" name="Rectangle 51"/>
            <p:cNvSpPr>
              <a:spLocks noChangeArrowheads="1"/>
            </p:cNvSpPr>
            <p:nvPr/>
          </p:nvSpPr>
          <p:spPr bwMode="auto">
            <a:xfrm>
              <a:off x="32" y="3164"/>
              <a:ext cx="1248" cy="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zh-CN" altLang="en-US" b="1">
                  <a:solidFill>
                    <a:srgbClr val="FFFFFF"/>
                  </a:solidFill>
                  <a:latin typeface="Arial Narrow" charset="0"/>
                  <a:ea typeface="SimSun" charset="0"/>
                </a:rPr>
                <a:t>有序</a:t>
              </a:r>
              <a:endParaRPr lang="zh-CN" altLang="en-US">
                <a:solidFill>
                  <a:srgbClr val="FFFFFF"/>
                </a:solidFill>
                <a:latin typeface="Arial Narrow" charset="0"/>
                <a:ea typeface="SimSun" charset="0"/>
              </a:endParaRPr>
            </a:p>
          </p:txBody>
        </p:sp>
        <p:sp>
          <p:nvSpPr>
            <p:cNvPr id="262196" name="Rectangle 52"/>
            <p:cNvSpPr>
              <a:spLocks noChangeArrowheads="1"/>
            </p:cNvSpPr>
            <p:nvPr/>
          </p:nvSpPr>
          <p:spPr bwMode="auto">
            <a:xfrm>
              <a:off x="0" y="3164"/>
              <a:ext cx="1312" cy="422"/>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eaLnBrk="0" hangingPunct="0">
                <a:spcBef>
                  <a:spcPct val="50000"/>
                </a:spcBef>
                <a:buFont typeface="Wingdings" charset="0"/>
                <a:buChar char="§"/>
              </a:pPr>
              <a:endParaRPr lang="zh-CN" altLang="en-US" b="1">
                <a:solidFill>
                  <a:srgbClr val="333333"/>
                </a:solidFill>
                <a:latin typeface="Times" charset="0"/>
                <a:ea typeface="SimSun" charset="0"/>
                <a:cs typeface="Times New Roman" charset="0"/>
              </a:endParaRPr>
            </a:p>
          </p:txBody>
        </p:sp>
      </p:grpSp>
      <p:grpSp>
        <p:nvGrpSpPr>
          <p:cNvPr id="262197" name="Group 53"/>
          <p:cNvGrpSpPr>
            <a:grpSpLocks/>
          </p:cNvGrpSpPr>
          <p:nvPr/>
        </p:nvGrpSpPr>
        <p:grpSpPr bwMode="auto">
          <a:xfrm>
            <a:off x="2846388" y="4538663"/>
            <a:ext cx="3673475" cy="476250"/>
            <a:chOff x="1312" y="3164"/>
            <a:chExt cx="1832" cy="422"/>
          </a:xfrm>
        </p:grpSpPr>
        <p:sp>
          <p:nvSpPr>
            <p:cNvPr id="262198" name="Rectangle 54"/>
            <p:cNvSpPr>
              <a:spLocks noChangeArrowheads="1"/>
            </p:cNvSpPr>
            <p:nvPr/>
          </p:nvSpPr>
          <p:spPr bwMode="auto">
            <a:xfrm>
              <a:off x="1344" y="3164"/>
              <a:ext cx="1768" cy="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zh-CN" altLang="en-US" b="1">
                  <a:solidFill>
                    <a:srgbClr val="FFFFFF"/>
                  </a:solidFill>
                  <a:latin typeface="Arial Narrow" charset="0"/>
                  <a:ea typeface="SimSun" charset="0"/>
                </a:rPr>
                <a:t>无序</a:t>
              </a:r>
              <a:endParaRPr lang="zh-CN" altLang="en-US">
                <a:solidFill>
                  <a:srgbClr val="FFFFFF"/>
                </a:solidFill>
                <a:latin typeface="Arial Narrow" charset="0"/>
                <a:ea typeface="SimSun" charset="0"/>
              </a:endParaRPr>
            </a:p>
          </p:txBody>
        </p:sp>
        <p:sp>
          <p:nvSpPr>
            <p:cNvPr id="262199" name="Rectangle 55"/>
            <p:cNvSpPr>
              <a:spLocks noChangeArrowheads="1"/>
            </p:cNvSpPr>
            <p:nvPr/>
          </p:nvSpPr>
          <p:spPr bwMode="auto">
            <a:xfrm>
              <a:off x="1312" y="3164"/>
              <a:ext cx="1832" cy="422"/>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eaLnBrk="0" hangingPunct="0">
                <a:spcBef>
                  <a:spcPct val="50000"/>
                </a:spcBef>
                <a:buFont typeface="Wingdings" charset="0"/>
                <a:buChar char="§"/>
              </a:pPr>
              <a:endParaRPr lang="zh-CN" altLang="en-US" b="1">
                <a:solidFill>
                  <a:srgbClr val="333333"/>
                </a:solidFill>
                <a:latin typeface="Times" charset="0"/>
                <a:ea typeface="SimSun" charset="0"/>
                <a:cs typeface="Times New Roman" charset="0"/>
              </a:endParaRPr>
            </a:p>
          </p:txBody>
        </p:sp>
      </p:grpSp>
      <p:grpSp>
        <p:nvGrpSpPr>
          <p:cNvPr id="262200" name="Group 56"/>
          <p:cNvGrpSpPr>
            <a:grpSpLocks/>
          </p:cNvGrpSpPr>
          <p:nvPr/>
        </p:nvGrpSpPr>
        <p:grpSpPr bwMode="auto">
          <a:xfrm>
            <a:off x="6519863" y="4538663"/>
            <a:ext cx="2840037" cy="476250"/>
            <a:chOff x="3144" y="3164"/>
            <a:chExt cx="1416" cy="422"/>
          </a:xfrm>
        </p:grpSpPr>
        <p:sp>
          <p:nvSpPr>
            <p:cNvPr id="262201" name="Rectangle 57"/>
            <p:cNvSpPr>
              <a:spLocks noChangeArrowheads="1"/>
            </p:cNvSpPr>
            <p:nvPr/>
          </p:nvSpPr>
          <p:spPr bwMode="auto">
            <a:xfrm>
              <a:off x="3176" y="3164"/>
              <a:ext cx="1352" cy="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zh-CN" altLang="en-US" b="1">
                  <a:solidFill>
                    <a:srgbClr val="FFFFFF"/>
                  </a:solidFill>
                  <a:latin typeface="Arial Narrow" charset="0"/>
                  <a:ea typeface="SimSun" charset="0"/>
                </a:rPr>
                <a:t>重整</a:t>
              </a:r>
              <a:endParaRPr lang="zh-CN" altLang="en-US">
                <a:solidFill>
                  <a:srgbClr val="FFFFFF"/>
                </a:solidFill>
                <a:latin typeface="Arial Narrow" charset="0"/>
                <a:ea typeface="SimSun" charset="0"/>
              </a:endParaRPr>
            </a:p>
          </p:txBody>
        </p:sp>
        <p:sp>
          <p:nvSpPr>
            <p:cNvPr id="262202" name="Rectangle 58"/>
            <p:cNvSpPr>
              <a:spLocks noChangeArrowheads="1"/>
            </p:cNvSpPr>
            <p:nvPr/>
          </p:nvSpPr>
          <p:spPr bwMode="auto">
            <a:xfrm>
              <a:off x="3144" y="3164"/>
              <a:ext cx="1416" cy="422"/>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eaLnBrk="0" hangingPunct="0">
                <a:spcBef>
                  <a:spcPct val="50000"/>
                </a:spcBef>
                <a:buFont typeface="Wingdings" charset="0"/>
                <a:buChar char="§"/>
              </a:pPr>
              <a:endParaRPr lang="zh-CN" altLang="en-US" b="1">
                <a:solidFill>
                  <a:srgbClr val="333333"/>
                </a:solidFill>
                <a:latin typeface="Times" charset="0"/>
                <a:ea typeface="SimSun" charset="0"/>
                <a:cs typeface="Times New Roman" charset="0"/>
              </a:endParaRPr>
            </a:p>
          </p:txBody>
        </p:sp>
      </p:grpSp>
      <p:grpSp>
        <p:nvGrpSpPr>
          <p:cNvPr id="262203" name="Group 59"/>
          <p:cNvGrpSpPr>
            <a:grpSpLocks/>
          </p:cNvGrpSpPr>
          <p:nvPr/>
        </p:nvGrpSpPr>
        <p:grpSpPr bwMode="auto">
          <a:xfrm>
            <a:off x="215900" y="5014913"/>
            <a:ext cx="2630488" cy="474662"/>
            <a:chOff x="0" y="3586"/>
            <a:chExt cx="1312" cy="422"/>
          </a:xfrm>
        </p:grpSpPr>
        <p:sp>
          <p:nvSpPr>
            <p:cNvPr id="262204" name="Rectangle 60"/>
            <p:cNvSpPr>
              <a:spLocks noChangeArrowheads="1"/>
            </p:cNvSpPr>
            <p:nvPr/>
          </p:nvSpPr>
          <p:spPr bwMode="auto">
            <a:xfrm>
              <a:off x="32" y="3586"/>
              <a:ext cx="1248" cy="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zh-CN" altLang="en-US" b="1">
                  <a:solidFill>
                    <a:srgbClr val="FFFFFF"/>
                  </a:solidFill>
                  <a:latin typeface="Arial Narrow" charset="0"/>
                  <a:ea typeface="SimSun" charset="0"/>
                </a:rPr>
                <a:t>西奈山</a:t>
              </a:r>
            </a:p>
          </p:txBody>
        </p:sp>
        <p:sp>
          <p:nvSpPr>
            <p:cNvPr id="262205" name="Rectangle 61"/>
            <p:cNvSpPr>
              <a:spLocks noChangeArrowheads="1"/>
            </p:cNvSpPr>
            <p:nvPr/>
          </p:nvSpPr>
          <p:spPr bwMode="auto">
            <a:xfrm>
              <a:off x="0" y="3586"/>
              <a:ext cx="1312" cy="422"/>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eaLnBrk="0" hangingPunct="0">
                <a:spcBef>
                  <a:spcPct val="50000"/>
                </a:spcBef>
                <a:buFont typeface="Wingdings" charset="0"/>
                <a:buChar char="§"/>
              </a:pPr>
              <a:endParaRPr lang="zh-CN" altLang="en-US" b="1">
                <a:solidFill>
                  <a:srgbClr val="333333"/>
                </a:solidFill>
                <a:latin typeface="Times" charset="0"/>
                <a:ea typeface="SimSun" charset="0"/>
                <a:cs typeface="Times New Roman" charset="0"/>
              </a:endParaRPr>
            </a:p>
          </p:txBody>
        </p:sp>
      </p:grpSp>
      <p:grpSp>
        <p:nvGrpSpPr>
          <p:cNvPr id="262206" name="Group 62"/>
          <p:cNvGrpSpPr>
            <a:grpSpLocks/>
          </p:cNvGrpSpPr>
          <p:nvPr/>
        </p:nvGrpSpPr>
        <p:grpSpPr bwMode="auto">
          <a:xfrm>
            <a:off x="2846388" y="5014913"/>
            <a:ext cx="3673475" cy="474662"/>
            <a:chOff x="1312" y="3586"/>
            <a:chExt cx="1832" cy="422"/>
          </a:xfrm>
        </p:grpSpPr>
        <p:sp>
          <p:nvSpPr>
            <p:cNvPr id="262207" name="Rectangle 63"/>
            <p:cNvSpPr>
              <a:spLocks noChangeArrowheads="1"/>
            </p:cNvSpPr>
            <p:nvPr/>
          </p:nvSpPr>
          <p:spPr bwMode="auto">
            <a:xfrm>
              <a:off x="1344" y="3586"/>
              <a:ext cx="1768" cy="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zh-CN" altLang="en-US" b="1">
                  <a:solidFill>
                    <a:srgbClr val="FFFFFF"/>
                  </a:solidFill>
                  <a:latin typeface="Arial Narrow" charset="0"/>
                  <a:ea typeface="SimSun" charset="0"/>
                </a:rPr>
                <a:t>旷野</a:t>
              </a:r>
              <a:endParaRPr lang="zh-CN" altLang="en-US">
                <a:solidFill>
                  <a:srgbClr val="FFFFFF"/>
                </a:solidFill>
                <a:latin typeface="Arial Narrow" charset="0"/>
                <a:ea typeface="SimSun" charset="0"/>
              </a:endParaRPr>
            </a:p>
          </p:txBody>
        </p:sp>
        <p:sp>
          <p:nvSpPr>
            <p:cNvPr id="262208" name="Rectangle 64"/>
            <p:cNvSpPr>
              <a:spLocks noChangeArrowheads="1"/>
            </p:cNvSpPr>
            <p:nvPr/>
          </p:nvSpPr>
          <p:spPr bwMode="auto">
            <a:xfrm>
              <a:off x="1312" y="3586"/>
              <a:ext cx="1832" cy="422"/>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eaLnBrk="0" hangingPunct="0">
                <a:spcBef>
                  <a:spcPct val="50000"/>
                </a:spcBef>
                <a:buFont typeface="Wingdings" charset="0"/>
                <a:buChar char="§"/>
              </a:pPr>
              <a:endParaRPr lang="zh-CN" altLang="en-US" b="1">
                <a:solidFill>
                  <a:srgbClr val="333333"/>
                </a:solidFill>
                <a:latin typeface="Times" charset="0"/>
                <a:ea typeface="SimSun" charset="0"/>
                <a:cs typeface="Times New Roman" charset="0"/>
              </a:endParaRPr>
            </a:p>
          </p:txBody>
        </p:sp>
      </p:grpSp>
      <p:grpSp>
        <p:nvGrpSpPr>
          <p:cNvPr id="262209" name="Group 65"/>
          <p:cNvGrpSpPr>
            <a:grpSpLocks/>
          </p:cNvGrpSpPr>
          <p:nvPr/>
        </p:nvGrpSpPr>
        <p:grpSpPr bwMode="auto">
          <a:xfrm>
            <a:off x="6519863" y="5014913"/>
            <a:ext cx="2840037" cy="474662"/>
            <a:chOff x="3144" y="3586"/>
            <a:chExt cx="1416" cy="422"/>
          </a:xfrm>
        </p:grpSpPr>
        <p:sp>
          <p:nvSpPr>
            <p:cNvPr id="262210" name="Rectangle 66"/>
            <p:cNvSpPr>
              <a:spLocks noChangeArrowheads="1"/>
            </p:cNvSpPr>
            <p:nvPr/>
          </p:nvSpPr>
          <p:spPr bwMode="auto">
            <a:xfrm>
              <a:off x="3176" y="3586"/>
              <a:ext cx="1352" cy="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zh-CN" altLang="en-US" b="1">
                  <a:solidFill>
                    <a:srgbClr val="FFFFFF"/>
                  </a:solidFill>
                  <a:latin typeface="Arial Narrow" charset="0"/>
                  <a:ea typeface="SimSun" charset="0"/>
                </a:rPr>
                <a:t>摩押</a:t>
              </a:r>
              <a:endParaRPr lang="zh-CN" altLang="en-US">
                <a:solidFill>
                  <a:srgbClr val="FFFFFF"/>
                </a:solidFill>
                <a:latin typeface="Arial Narrow" charset="0"/>
                <a:ea typeface="SimSun" charset="0"/>
              </a:endParaRPr>
            </a:p>
          </p:txBody>
        </p:sp>
        <p:sp>
          <p:nvSpPr>
            <p:cNvPr id="262211" name="Rectangle 67"/>
            <p:cNvSpPr>
              <a:spLocks noChangeArrowheads="1"/>
            </p:cNvSpPr>
            <p:nvPr/>
          </p:nvSpPr>
          <p:spPr bwMode="auto">
            <a:xfrm>
              <a:off x="3144" y="3586"/>
              <a:ext cx="1416" cy="422"/>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eaLnBrk="0" hangingPunct="0">
                <a:spcBef>
                  <a:spcPct val="50000"/>
                </a:spcBef>
                <a:buFont typeface="Wingdings" charset="0"/>
                <a:buChar char="§"/>
              </a:pPr>
              <a:endParaRPr lang="zh-CN" altLang="en-US" b="1">
                <a:solidFill>
                  <a:srgbClr val="333333"/>
                </a:solidFill>
                <a:latin typeface="Times" charset="0"/>
                <a:ea typeface="SimSun" charset="0"/>
                <a:cs typeface="Times New Roman" charset="0"/>
              </a:endParaRPr>
            </a:p>
          </p:txBody>
        </p:sp>
      </p:grpSp>
      <p:grpSp>
        <p:nvGrpSpPr>
          <p:cNvPr id="262212" name="Group 68"/>
          <p:cNvGrpSpPr>
            <a:grpSpLocks/>
          </p:cNvGrpSpPr>
          <p:nvPr/>
        </p:nvGrpSpPr>
        <p:grpSpPr bwMode="auto">
          <a:xfrm>
            <a:off x="215900" y="5489575"/>
            <a:ext cx="2630488" cy="582613"/>
            <a:chOff x="0" y="4008"/>
            <a:chExt cx="1312" cy="518"/>
          </a:xfrm>
        </p:grpSpPr>
        <p:sp>
          <p:nvSpPr>
            <p:cNvPr id="262213" name="Rectangle 69"/>
            <p:cNvSpPr>
              <a:spLocks noChangeArrowheads="1"/>
            </p:cNvSpPr>
            <p:nvPr/>
          </p:nvSpPr>
          <p:spPr bwMode="auto">
            <a:xfrm>
              <a:off x="32" y="4008"/>
              <a:ext cx="1248"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b="1">
                  <a:solidFill>
                    <a:srgbClr val="FFFFFF"/>
                  </a:solidFill>
                  <a:latin typeface="Arial Narrow" charset="0"/>
                  <a:ea typeface="SimSun" charset="0"/>
                </a:rPr>
                <a:t>20 </a:t>
              </a:r>
              <a:r>
                <a:rPr lang="zh-CN" altLang="en-US" b="1">
                  <a:solidFill>
                    <a:srgbClr val="FFFFFF"/>
                  </a:solidFill>
                  <a:latin typeface="Arial Narrow" charset="0"/>
                  <a:ea typeface="SimSun" charset="0"/>
                </a:rPr>
                <a:t>天</a:t>
              </a:r>
              <a:endParaRPr lang="zh-CN" altLang="en-US">
                <a:solidFill>
                  <a:srgbClr val="FFFFFF"/>
                </a:solidFill>
                <a:latin typeface="Arial Narrow" charset="0"/>
                <a:ea typeface="SimSun" charset="0"/>
              </a:endParaRPr>
            </a:p>
          </p:txBody>
        </p:sp>
        <p:sp>
          <p:nvSpPr>
            <p:cNvPr id="262214" name="Rectangle 70"/>
            <p:cNvSpPr>
              <a:spLocks noChangeArrowheads="1"/>
            </p:cNvSpPr>
            <p:nvPr/>
          </p:nvSpPr>
          <p:spPr bwMode="auto">
            <a:xfrm>
              <a:off x="0" y="4008"/>
              <a:ext cx="1312" cy="51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eaLnBrk="0" hangingPunct="0">
                <a:spcBef>
                  <a:spcPct val="50000"/>
                </a:spcBef>
                <a:buFont typeface="Wingdings" charset="0"/>
                <a:buChar char="§"/>
              </a:pPr>
              <a:endParaRPr lang="zh-CN" altLang="en-US" b="1">
                <a:solidFill>
                  <a:srgbClr val="333333"/>
                </a:solidFill>
                <a:latin typeface="Times" charset="0"/>
                <a:ea typeface="SimSun" charset="0"/>
                <a:cs typeface="Times New Roman" charset="0"/>
              </a:endParaRPr>
            </a:p>
          </p:txBody>
        </p:sp>
      </p:grpSp>
      <p:grpSp>
        <p:nvGrpSpPr>
          <p:cNvPr id="262215" name="Group 71"/>
          <p:cNvGrpSpPr>
            <a:grpSpLocks/>
          </p:cNvGrpSpPr>
          <p:nvPr/>
        </p:nvGrpSpPr>
        <p:grpSpPr bwMode="auto">
          <a:xfrm>
            <a:off x="2846388" y="5489575"/>
            <a:ext cx="3673475" cy="582613"/>
            <a:chOff x="1312" y="4008"/>
            <a:chExt cx="1832" cy="518"/>
          </a:xfrm>
        </p:grpSpPr>
        <p:sp>
          <p:nvSpPr>
            <p:cNvPr id="262216" name="Rectangle 72"/>
            <p:cNvSpPr>
              <a:spLocks noChangeArrowheads="1"/>
            </p:cNvSpPr>
            <p:nvPr/>
          </p:nvSpPr>
          <p:spPr bwMode="auto">
            <a:xfrm>
              <a:off x="1344" y="4008"/>
              <a:ext cx="1768"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b="1">
                  <a:solidFill>
                    <a:srgbClr val="FFFFFF"/>
                  </a:solidFill>
                  <a:latin typeface="Times" charset="0"/>
                  <a:ea typeface="SimSun" charset="0"/>
                </a:rPr>
                <a:t>38</a:t>
              </a:r>
              <a:r>
                <a:rPr lang="zh-CN" altLang="en-US" b="1">
                  <a:solidFill>
                    <a:srgbClr val="FFFFFF"/>
                  </a:solidFill>
                  <a:latin typeface="Times" charset="0"/>
                  <a:ea typeface="SimSun" charset="0"/>
                </a:rPr>
                <a:t>年</a:t>
              </a:r>
              <a:r>
                <a:rPr lang="en-US" altLang="zh-CN" b="1">
                  <a:solidFill>
                    <a:srgbClr val="FFFFFF"/>
                  </a:solidFill>
                  <a:latin typeface="Times" charset="0"/>
                  <a:ea typeface="SimSun" charset="0"/>
                </a:rPr>
                <a:t>3</a:t>
              </a:r>
              <a:r>
                <a:rPr lang="zh-CN" altLang="en-US" b="1">
                  <a:solidFill>
                    <a:srgbClr val="FFFFFF"/>
                  </a:solidFill>
                  <a:latin typeface="Times" charset="0"/>
                  <a:ea typeface="SimSun" charset="0"/>
                </a:rPr>
                <a:t>个月零</a:t>
              </a:r>
              <a:r>
                <a:rPr lang="en-US" altLang="zh-CN" b="1">
                  <a:solidFill>
                    <a:srgbClr val="FFFFFF"/>
                  </a:solidFill>
                  <a:latin typeface="Times" charset="0"/>
                  <a:ea typeface="SimSun" charset="0"/>
                </a:rPr>
                <a:t>10</a:t>
              </a:r>
              <a:r>
                <a:rPr lang="zh-CN" altLang="en-US" b="1">
                  <a:solidFill>
                    <a:srgbClr val="FFFFFF"/>
                  </a:solidFill>
                  <a:latin typeface="Times" charset="0"/>
                  <a:ea typeface="SimSun" charset="0"/>
                </a:rPr>
                <a:t>天</a:t>
              </a:r>
              <a:endParaRPr lang="en-US" altLang="zh-CN" b="1">
                <a:solidFill>
                  <a:srgbClr val="FFFFFF"/>
                </a:solidFill>
                <a:latin typeface="Times" charset="0"/>
                <a:ea typeface="SimSun" charset="0"/>
              </a:endParaRPr>
            </a:p>
          </p:txBody>
        </p:sp>
        <p:sp>
          <p:nvSpPr>
            <p:cNvPr id="262217" name="Rectangle 73"/>
            <p:cNvSpPr>
              <a:spLocks noChangeArrowheads="1"/>
            </p:cNvSpPr>
            <p:nvPr/>
          </p:nvSpPr>
          <p:spPr bwMode="auto">
            <a:xfrm>
              <a:off x="1312" y="4008"/>
              <a:ext cx="1832" cy="51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eaLnBrk="0" hangingPunct="0">
                <a:spcBef>
                  <a:spcPct val="50000"/>
                </a:spcBef>
                <a:buFont typeface="Wingdings" charset="0"/>
                <a:buChar char="§"/>
              </a:pPr>
              <a:endParaRPr lang="zh-CN" altLang="en-US" b="1">
                <a:solidFill>
                  <a:srgbClr val="333333"/>
                </a:solidFill>
                <a:latin typeface="Times" charset="0"/>
                <a:ea typeface="SimSun" charset="0"/>
                <a:cs typeface="Times New Roman" charset="0"/>
              </a:endParaRPr>
            </a:p>
          </p:txBody>
        </p:sp>
      </p:grpSp>
      <p:grpSp>
        <p:nvGrpSpPr>
          <p:cNvPr id="262218" name="Group 74"/>
          <p:cNvGrpSpPr>
            <a:grpSpLocks/>
          </p:cNvGrpSpPr>
          <p:nvPr/>
        </p:nvGrpSpPr>
        <p:grpSpPr bwMode="auto">
          <a:xfrm>
            <a:off x="6519863" y="5489575"/>
            <a:ext cx="2840037" cy="582613"/>
            <a:chOff x="3144" y="4008"/>
            <a:chExt cx="1416" cy="518"/>
          </a:xfrm>
        </p:grpSpPr>
        <p:sp>
          <p:nvSpPr>
            <p:cNvPr id="262219" name="Rectangle 75"/>
            <p:cNvSpPr>
              <a:spLocks noChangeArrowheads="1"/>
            </p:cNvSpPr>
            <p:nvPr/>
          </p:nvSpPr>
          <p:spPr bwMode="auto">
            <a:xfrm>
              <a:off x="3176" y="4008"/>
              <a:ext cx="1352"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zh-CN" altLang="en-US" b="1">
                  <a:solidFill>
                    <a:srgbClr val="FFFFFF"/>
                  </a:solidFill>
                  <a:latin typeface="Arial Narrow" charset="0"/>
                  <a:ea typeface="SimSun" charset="0"/>
                </a:rPr>
                <a:t>约</a:t>
              </a:r>
              <a:r>
                <a:rPr lang="en-US" altLang="zh-CN" b="1">
                  <a:solidFill>
                    <a:srgbClr val="FFFFFF"/>
                  </a:solidFill>
                  <a:latin typeface="Arial Narrow" charset="0"/>
                  <a:ea typeface="SimSun" charset="0"/>
                </a:rPr>
                <a:t>5</a:t>
              </a:r>
              <a:r>
                <a:rPr lang="zh-CN" altLang="en-US" b="1">
                  <a:solidFill>
                    <a:srgbClr val="FFFFFF"/>
                  </a:solidFill>
                  <a:latin typeface="Arial Narrow" charset="0"/>
                  <a:ea typeface="SimSun" charset="0"/>
                </a:rPr>
                <a:t>个月</a:t>
              </a:r>
              <a:endParaRPr lang="en-US" altLang="zh-CN">
                <a:solidFill>
                  <a:srgbClr val="FFFFFF"/>
                </a:solidFill>
                <a:latin typeface="Arial Narrow" charset="0"/>
                <a:ea typeface="SimSun" charset="0"/>
              </a:endParaRPr>
            </a:p>
          </p:txBody>
        </p:sp>
        <p:sp>
          <p:nvSpPr>
            <p:cNvPr id="262220" name="Rectangle 76"/>
            <p:cNvSpPr>
              <a:spLocks noChangeArrowheads="1"/>
            </p:cNvSpPr>
            <p:nvPr/>
          </p:nvSpPr>
          <p:spPr bwMode="auto">
            <a:xfrm>
              <a:off x="3144" y="4008"/>
              <a:ext cx="1416" cy="51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eaLnBrk="0" hangingPunct="0">
                <a:spcBef>
                  <a:spcPct val="50000"/>
                </a:spcBef>
                <a:buFont typeface="Wingdings" charset="0"/>
                <a:buChar char="§"/>
              </a:pPr>
              <a:endParaRPr lang="zh-CN" altLang="en-US" b="1">
                <a:solidFill>
                  <a:srgbClr val="333333"/>
                </a:solidFill>
                <a:latin typeface="Times" charset="0"/>
                <a:ea typeface="SimSun" charset="0"/>
                <a:cs typeface="Times New Roman" charset="0"/>
              </a:endParaRPr>
            </a:p>
          </p:txBody>
        </p:sp>
      </p:grpSp>
      <p:grpSp>
        <p:nvGrpSpPr>
          <p:cNvPr id="262221" name="Group 77"/>
          <p:cNvGrpSpPr>
            <a:grpSpLocks/>
          </p:cNvGrpSpPr>
          <p:nvPr/>
        </p:nvGrpSpPr>
        <p:grpSpPr bwMode="auto">
          <a:xfrm>
            <a:off x="215900" y="6072188"/>
            <a:ext cx="1347788" cy="1001712"/>
            <a:chOff x="0" y="4526"/>
            <a:chExt cx="672" cy="890"/>
          </a:xfrm>
        </p:grpSpPr>
        <p:sp>
          <p:nvSpPr>
            <p:cNvPr id="262222" name="Rectangle 78"/>
            <p:cNvSpPr>
              <a:spLocks noChangeArrowheads="1"/>
            </p:cNvSpPr>
            <p:nvPr/>
          </p:nvSpPr>
          <p:spPr bwMode="auto">
            <a:xfrm>
              <a:off x="32" y="4526"/>
              <a:ext cx="608" cy="8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zh-CN" altLang="en-US" sz="1800">
                  <a:solidFill>
                    <a:srgbClr val="FFFFFF"/>
                  </a:solidFill>
                  <a:latin typeface="Arial Narrow" charset="0"/>
                  <a:ea typeface="SimSun" charset="0"/>
                </a:rPr>
                <a:t>组织 </a:t>
              </a:r>
            </a:p>
            <a:p>
              <a:pPr algn="ctr" eaLnBrk="0" hangingPunct="0"/>
              <a:r>
                <a:rPr lang="en-US" altLang="zh-CN" sz="1800">
                  <a:solidFill>
                    <a:srgbClr val="FFFFFF"/>
                  </a:solidFill>
                  <a:latin typeface="Arial Narrow" charset="0"/>
                  <a:ea typeface="SimSun" charset="0"/>
                </a:rPr>
                <a:t>(1-4)</a:t>
              </a:r>
            </a:p>
          </p:txBody>
        </p:sp>
        <p:sp>
          <p:nvSpPr>
            <p:cNvPr id="262223" name="Rectangle 79"/>
            <p:cNvSpPr>
              <a:spLocks noChangeArrowheads="1"/>
            </p:cNvSpPr>
            <p:nvPr/>
          </p:nvSpPr>
          <p:spPr bwMode="auto">
            <a:xfrm>
              <a:off x="0" y="4526"/>
              <a:ext cx="672" cy="890"/>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eaLnBrk="0" hangingPunct="0">
                <a:spcBef>
                  <a:spcPct val="50000"/>
                </a:spcBef>
                <a:buFont typeface="Wingdings" charset="0"/>
                <a:buChar char="§"/>
              </a:pPr>
              <a:endParaRPr lang="zh-CN" altLang="en-US" b="1">
                <a:solidFill>
                  <a:srgbClr val="FFFFFF"/>
                </a:solidFill>
                <a:latin typeface="Times" charset="0"/>
                <a:ea typeface="SimSun" charset="0"/>
                <a:cs typeface="Times New Roman" charset="0"/>
              </a:endParaRPr>
            </a:p>
          </p:txBody>
        </p:sp>
      </p:grpSp>
      <p:grpSp>
        <p:nvGrpSpPr>
          <p:cNvPr id="262224" name="Group 80"/>
          <p:cNvGrpSpPr>
            <a:grpSpLocks/>
          </p:cNvGrpSpPr>
          <p:nvPr/>
        </p:nvGrpSpPr>
        <p:grpSpPr bwMode="auto">
          <a:xfrm>
            <a:off x="1563688" y="6072188"/>
            <a:ext cx="1282700" cy="1001712"/>
            <a:chOff x="672" y="4526"/>
            <a:chExt cx="640" cy="890"/>
          </a:xfrm>
        </p:grpSpPr>
        <p:sp>
          <p:nvSpPr>
            <p:cNvPr id="262225" name="Rectangle 81"/>
            <p:cNvSpPr>
              <a:spLocks noChangeArrowheads="1"/>
            </p:cNvSpPr>
            <p:nvPr/>
          </p:nvSpPr>
          <p:spPr bwMode="auto">
            <a:xfrm>
              <a:off x="704" y="4526"/>
              <a:ext cx="576" cy="8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zh-CN" altLang="en-US" sz="1800">
                  <a:solidFill>
                    <a:srgbClr val="FFFFFF"/>
                  </a:solidFill>
                  <a:latin typeface="Arial Narrow" charset="0"/>
                  <a:ea typeface="SimSun" charset="0"/>
                </a:rPr>
                <a:t>成圣</a:t>
              </a:r>
            </a:p>
            <a:p>
              <a:pPr algn="ctr"/>
              <a:r>
                <a:rPr lang="zh-CN" altLang="en-US" sz="1800">
                  <a:solidFill>
                    <a:srgbClr val="FFFFFF"/>
                  </a:solidFill>
                  <a:latin typeface="Arial Narrow" charset="0"/>
                  <a:ea typeface="SimSun" charset="0"/>
                </a:rPr>
                <a:t> </a:t>
              </a:r>
              <a:r>
                <a:rPr lang="en-US" altLang="zh-CN" sz="1800">
                  <a:solidFill>
                    <a:srgbClr val="FFFFFF"/>
                  </a:solidFill>
                  <a:latin typeface="Arial Narrow" charset="0"/>
                  <a:ea typeface="SimSun" charset="0"/>
                </a:rPr>
                <a:t>(5:1-10:10)</a:t>
              </a:r>
            </a:p>
          </p:txBody>
        </p:sp>
        <p:sp>
          <p:nvSpPr>
            <p:cNvPr id="262226" name="Rectangle 82"/>
            <p:cNvSpPr>
              <a:spLocks noChangeArrowheads="1"/>
            </p:cNvSpPr>
            <p:nvPr/>
          </p:nvSpPr>
          <p:spPr bwMode="auto">
            <a:xfrm>
              <a:off x="672" y="4526"/>
              <a:ext cx="640" cy="890"/>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eaLnBrk="0" hangingPunct="0">
                <a:spcBef>
                  <a:spcPct val="50000"/>
                </a:spcBef>
                <a:buFont typeface="Wingdings" charset="0"/>
                <a:buChar char="§"/>
              </a:pPr>
              <a:endParaRPr lang="zh-CN" altLang="en-US" b="1">
                <a:solidFill>
                  <a:srgbClr val="FFFFFF"/>
                </a:solidFill>
                <a:latin typeface="Times" charset="0"/>
                <a:ea typeface="SimSun" charset="0"/>
                <a:cs typeface="Times New Roman" charset="0"/>
              </a:endParaRPr>
            </a:p>
          </p:txBody>
        </p:sp>
      </p:grpSp>
      <p:grpSp>
        <p:nvGrpSpPr>
          <p:cNvPr id="262227" name="Group 83"/>
          <p:cNvGrpSpPr>
            <a:grpSpLocks/>
          </p:cNvGrpSpPr>
          <p:nvPr/>
        </p:nvGrpSpPr>
        <p:grpSpPr bwMode="auto">
          <a:xfrm>
            <a:off x="2846388" y="6072188"/>
            <a:ext cx="785812" cy="1001712"/>
            <a:chOff x="1312" y="4526"/>
            <a:chExt cx="392" cy="890"/>
          </a:xfrm>
        </p:grpSpPr>
        <p:sp>
          <p:nvSpPr>
            <p:cNvPr id="262228" name="Rectangle 84"/>
            <p:cNvSpPr>
              <a:spLocks noChangeArrowheads="1"/>
            </p:cNvSpPr>
            <p:nvPr/>
          </p:nvSpPr>
          <p:spPr bwMode="auto">
            <a:xfrm>
              <a:off x="1344" y="4526"/>
              <a:ext cx="328" cy="8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zh-CN" altLang="en-US" sz="1400">
                  <a:solidFill>
                    <a:srgbClr val="FFFFFF"/>
                  </a:solidFill>
                  <a:latin typeface="Times" charset="0"/>
                  <a:ea typeface="SimSun" charset="0"/>
                </a:rPr>
                <a:t>往加低斯</a:t>
              </a:r>
              <a:r>
                <a:rPr lang="en-US" altLang="zh-CN" sz="1400">
                  <a:solidFill>
                    <a:srgbClr val="FFFFFF"/>
                  </a:solidFill>
                  <a:latin typeface="Arial Narrow" charset="0"/>
                  <a:ea typeface="SimSun" charset="0"/>
                </a:rPr>
                <a:t>(10:11-</a:t>
              </a:r>
            </a:p>
            <a:p>
              <a:pPr algn="ctr"/>
              <a:r>
                <a:rPr lang="en-US" altLang="zh-CN" sz="1400">
                  <a:solidFill>
                    <a:srgbClr val="FFFFFF"/>
                  </a:solidFill>
                  <a:latin typeface="Arial Narrow" charset="0"/>
                  <a:ea typeface="SimSun" charset="0"/>
                </a:rPr>
                <a:t>12:16)</a:t>
              </a:r>
            </a:p>
          </p:txBody>
        </p:sp>
        <p:sp>
          <p:nvSpPr>
            <p:cNvPr id="262229" name="Rectangle 85"/>
            <p:cNvSpPr>
              <a:spLocks noChangeArrowheads="1"/>
            </p:cNvSpPr>
            <p:nvPr/>
          </p:nvSpPr>
          <p:spPr bwMode="auto">
            <a:xfrm>
              <a:off x="1312" y="4526"/>
              <a:ext cx="392" cy="890"/>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eaLnBrk="0" hangingPunct="0">
                <a:spcBef>
                  <a:spcPct val="50000"/>
                </a:spcBef>
                <a:buFont typeface="Wingdings" charset="0"/>
                <a:buChar char="§"/>
              </a:pPr>
              <a:endParaRPr lang="zh-CN" altLang="en-US" b="1">
                <a:solidFill>
                  <a:srgbClr val="FFFFFF"/>
                </a:solidFill>
                <a:latin typeface="Times" charset="0"/>
                <a:ea typeface="SimSun" charset="0"/>
                <a:cs typeface="Times New Roman" charset="0"/>
              </a:endParaRPr>
            </a:p>
          </p:txBody>
        </p:sp>
      </p:grpSp>
      <p:grpSp>
        <p:nvGrpSpPr>
          <p:cNvPr id="262230" name="Group 86"/>
          <p:cNvGrpSpPr>
            <a:grpSpLocks/>
          </p:cNvGrpSpPr>
          <p:nvPr/>
        </p:nvGrpSpPr>
        <p:grpSpPr bwMode="auto">
          <a:xfrm>
            <a:off x="3635375" y="6072188"/>
            <a:ext cx="722313" cy="1001712"/>
            <a:chOff x="1704" y="4526"/>
            <a:chExt cx="360" cy="890"/>
          </a:xfrm>
        </p:grpSpPr>
        <p:sp>
          <p:nvSpPr>
            <p:cNvPr id="262231" name="Rectangle 87"/>
            <p:cNvSpPr>
              <a:spLocks noChangeArrowheads="1"/>
            </p:cNvSpPr>
            <p:nvPr/>
          </p:nvSpPr>
          <p:spPr bwMode="auto">
            <a:xfrm>
              <a:off x="1736" y="4526"/>
              <a:ext cx="296" cy="8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zh-CN" altLang="en-US" sz="1400">
                  <a:solidFill>
                    <a:srgbClr val="FFFFFF"/>
                  </a:solidFill>
                  <a:latin typeface="Times" charset="0"/>
                  <a:ea typeface="SimSun" charset="0"/>
                </a:rPr>
                <a:t>往加低斯</a:t>
              </a:r>
              <a:r>
                <a:rPr lang="en-US" altLang="zh-CN" sz="1400">
                  <a:solidFill>
                    <a:srgbClr val="FFFFFF"/>
                  </a:solidFill>
                  <a:latin typeface="Arial Narrow" charset="0"/>
                  <a:ea typeface="SimSun" charset="0"/>
                </a:rPr>
                <a:t> </a:t>
              </a:r>
              <a:r>
                <a:rPr lang="zh-CN" altLang="en-US" sz="1400">
                  <a:solidFill>
                    <a:srgbClr val="FFFFFF"/>
                  </a:solidFill>
                  <a:latin typeface="Times" charset="0"/>
                  <a:ea typeface="SimSun" charset="0"/>
                </a:rPr>
                <a:t>寻</a:t>
              </a:r>
              <a:endParaRPr lang="en-US" altLang="zh-CN" sz="1400">
                <a:solidFill>
                  <a:srgbClr val="FFFFFF"/>
                </a:solidFill>
                <a:latin typeface="Arial Narrow" charset="0"/>
                <a:ea typeface="SimSun" charset="0"/>
              </a:endParaRPr>
            </a:p>
            <a:p>
              <a:pPr algn="ctr"/>
              <a:r>
                <a:rPr lang="en-US" altLang="zh-CN" sz="1400">
                  <a:solidFill>
                    <a:srgbClr val="FFFFFF"/>
                  </a:solidFill>
                  <a:latin typeface="Arial Narrow" charset="0"/>
                  <a:ea typeface="SimSun" charset="0"/>
                </a:rPr>
                <a:t>(13-14)</a:t>
              </a:r>
            </a:p>
          </p:txBody>
        </p:sp>
        <p:sp>
          <p:nvSpPr>
            <p:cNvPr id="262232" name="Rectangle 88"/>
            <p:cNvSpPr>
              <a:spLocks noChangeArrowheads="1"/>
            </p:cNvSpPr>
            <p:nvPr/>
          </p:nvSpPr>
          <p:spPr bwMode="auto">
            <a:xfrm>
              <a:off x="1704" y="4526"/>
              <a:ext cx="360" cy="890"/>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eaLnBrk="0" hangingPunct="0">
                <a:spcBef>
                  <a:spcPct val="50000"/>
                </a:spcBef>
                <a:buFont typeface="Wingdings" charset="0"/>
                <a:buChar char="§"/>
              </a:pPr>
              <a:endParaRPr lang="zh-CN" altLang="en-US" b="1">
                <a:solidFill>
                  <a:srgbClr val="FFFFFF"/>
                </a:solidFill>
                <a:latin typeface="Times" charset="0"/>
                <a:ea typeface="SimSun" charset="0"/>
                <a:cs typeface="Times New Roman" charset="0"/>
              </a:endParaRPr>
            </a:p>
          </p:txBody>
        </p:sp>
      </p:grpSp>
      <p:grpSp>
        <p:nvGrpSpPr>
          <p:cNvPr id="262233" name="Group 89"/>
          <p:cNvGrpSpPr>
            <a:grpSpLocks/>
          </p:cNvGrpSpPr>
          <p:nvPr/>
        </p:nvGrpSpPr>
        <p:grpSpPr bwMode="auto">
          <a:xfrm>
            <a:off x="4354513" y="6072188"/>
            <a:ext cx="722312" cy="1001712"/>
            <a:chOff x="2064" y="4526"/>
            <a:chExt cx="360" cy="890"/>
          </a:xfrm>
        </p:grpSpPr>
        <p:sp>
          <p:nvSpPr>
            <p:cNvPr id="262234" name="Rectangle 90"/>
            <p:cNvSpPr>
              <a:spLocks noChangeArrowheads="1"/>
            </p:cNvSpPr>
            <p:nvPr/>
          </p:nvSpPr>
          <p:spPr bwMode="auto">
            <a:xfrm>
              <a:off x="2096" y="4526"/>
              <a:ext cx="296" cy="8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zh-CN" altLang="en-US" sz="1400">
                  <a:solidFill>
                    <a:srgbClr val="FFFFFF"/>
                  </a:solidFill>
                  <a:latin typeface="Times" charset="0"/>
                  <a:ea typeface="SimSun" charset="0"/>
                </a:rPr>
                <a:t>往</a:t>
              </a:r>
              <a:r>
                <a:rPr lang="zh-CN" altLang="en-US" sz="1400">
                  <a:solidFill>
                    <a:srgbClr val="FFFFFF"/>
                  </a:solidFill>
                  <a:latin typeface="Arial Narrow" charset="0"/>
                  <a:ea typeface="SimSun" charset="0"/>
                </a:rPr>
                <a:t>旷野</a:t>
              </a:r>
              <a:r>
                <a:rPr lang="en-US" altLang="zh-CN" sz="1400">
                  <a:solidFill>
                    <a:srgbClr val="FFFFFF"/>
                  </a:solidFill>
                  <a:latin typeface="Arial Narrow" charset="0"/>
                  <a:ea typeface="SimSun" charset="0"/>
                </a:rPr>
                <a:t>(15-19)</a:t>
              </a:r>
            </a:p>
          </p:txBody>
        </p:sp>
        <p:sp>
          <p:nvSpPr>
            <p:cNvPr id="262235" name="Rectangle 91"/>
            <p:cNvSpPr>
              <a:spLocks noChangeArrowheads="1"/>
            </p:cNvSpPr>
            <p:nvPr/>
          </p:nvSpPr>
          <p:spPr bwMode="auto">
            <a:xfrm>
              <a:off x="2064" y="4526"/>
              <a:ext cx="360" cy="890"/>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eaLnBrk="0" hangingPunct="0">
                <a:spcBef>
                  <a:spcPct val="50000"/>
                </a:spcBef>
                <a:buFont typeface="Wingdings" charset="0"/>
                <a:buChar char="§"/>
              </a:pPr>
              <a:endParaRPr lang="zh-CN" altLang="en-US" b="1">
                <a:solidFill>
                  <a:srgbClr val="FFFFFF"/>
                </a:solidFill>
                <a:latin typeface="Times" charset="0"/>
                <a:ea typeface="SimSun" charset="0"/>
                <a:cs typeface="Times New Roman" charset="0"/>
              </a:endParaRPr>
            </a:p>
          </p:txBody>
        </p:sp>
      </p:grpSp>
      <p:grpSp>
        <p:nvGrpSpPr>
          <p:cNvPr id="262236" name="Group 92"/>
          <p:cNvGrpSpPr>
            <a:grpSpLocks/>
          </p:cNvGrpSpPr>
          <p:nvPr/>
        </p:nvGrpSpPr>
        <p:grpSpPr bwMode="auto">
          <a:xfrm>
            <a:off x="5076825" y="6072188"/>
            <a:ext cx="657225" cy="1001712"/>
            <a:chOff x="2424" y="4526"/>
            <a:chExt cx="328" cy="890"/>
          </a:xfrm>
        </p:grpSpPr>
        <p:sp>
          <p:nvSpPr>
            <p:cNvPr id="262237" name="Rectangle 93"/>
            <p:cNvSpPr>
              <a:spLocks noChangeArrowheads="1"/>
            </p:cNvSpPr>
            <p:nvPr/>
          </p:nvSpPr>
          <p:spPr bwMode="auto">
            <a:xfrm>
              <a:off x="2456" y="4526"/>
              <a:ext cx="264" cy="8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zh-CN" altLang="en-US" sz="1400">
                  <a:solidFill>
                    <a:srgbClr val="FFFFFF"/>
                  </a:solidFill>
                  <a:latin typeface="Times" charset="0"/>
                  <a:ea typeface="SimSun" charset="0"/>
                </a:rPr>
                <a:t>往</a:t>
              </a:r>
              <a:r>
                <a:rPr lang="zh-CN" altLang="en-US" sz="1400">
                  <a:solidFill>
                    <a:srgbClr val="FFFFFF"/>
                  </a:solidFill>
                  <a:latin typeface="Arial Narrow" charset="0"/>
                  <a:ea typeface="SimSun" charset="0"/>
                </a:rPr>
                <a:t>摩押  </a:t>
              </a:r>
            </a:p>
            <a:p>
              <a:pPr algn="ctr"/>
              <a:r>
                <a:rPr lang="en-US" altLang="zh-CN" sz="1400">
                  <a:solidFill>
                    <a:srgbClr val="FFFFFF"/>
                  </a:solidFill>
                  <a:latin typeface="Arial Narrow" charset="0"/>
                  <a:ea typeface="SimSun" charset="0"/>
                </a:rPr>
                <a:t>(20-21)</a:t>
              </a:r>
            </a:p>
          </p:txBody>
        </p:sp>
        <p:sp>
          <p:nvSpPr>
            <p:cNvPr id="262238" name="Rectangle 94"/>
            <p:cNvSpPr>
              <a:spLocks noChangeArrowheads="1"/>
            </p:cNvSpPr>
            <p:nvPr/>
          </p:nvSpPr>
          <p:spPr bwMode="auto">
            <a:xfrm>
              <a:off x="2424" y="4526"/>
              <a:ext cx="328" cy="890"/>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eaLnBrk="0" hangingPunct="0">
                <a:spcBef>
                  <a:spcPct val="50000"/>
                </a:spcBef>
                <a:buFont typeface="Wingdings" charset="0"/>
                <a:buChar char="§"/>
              </a:pPr>
              <a:endParaRPr lang="en-US" altLang="zh-CN" b="1">
                <a:solidFill>
                  <a:srgbClr val="FFFFFF"/>
                </a:solidFill>
                <a:latin typeface="Times" charset="0"/>
                <a:ea typeface="SimSun" charset="0"/>
              </a:endParaRPr>
            </a:p>
            <a:p>
              <a:pPr eaLnBrk="0" hangingPunct="0">
                <a:spcBef>
                  <a:spcPct val="50000"/>
                </a:spcBef>
                <a:buFont typeface="Wingdings" charset="0"/>
                <a:buChar char="§"/>
              </a:pPr>
              <a:endParaRPr lang="zh-CN" altLang="en-US" b="1">
                <a:solidFill>
                  <a:srgbClr val="FFFFFF"/>
                </a:solidFill>
                <a:latin typeface="Times" charset="0"/>
                <a:ea typeface="SimSun" charset="0"/>
                <a:cs typeface="Times New Roman" charset="0"/>
              </a:endParaRPr>
            </a:p>
          </p:txBody>
        </p:sp>
      </p:grpSp>
      <p:grpSp>
        <p:nvGrpSpPr>
          <p:cNvPr id="262239" name="Group 95"/>
          <p:cNvGrpSpPr>
            <a:grpSpLocks/>
          </p:cNvGrpSpPr>
          <p:nvPr/>
        </p:nvGrpSpPr>
        <p:grpSpPr bwMode="auto">
          <a:xfrm>
            <a:off x="5734050" y="6072188"/>
            <a:ext cx="785813" cy="1001712"/>
            <a:chOff x="2752" y="4526"/>
            <a:chExt cx="392" cy="890"/>
          </a:xfrm>
        </p:grpSpPr>
        <p:sp>
          <p:nvSpPr>
            <p:cNvPr id="262240" name="Rectangle 96"/>
            <p:cNvSpPr>
              <a:spLocks noChangeArrowheads="1"/>
            </p:cNvSpPr>
            <p:nvPr/>
          </p:nvSpPr>
          <p:spPr bwMode="auto">
            <a:xfrm>
              <a:off x="2784" y="4526"/>
              <a:ext cx="328" cy="8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eaLnBrk="0" hangingPunct="0">
                <a:spcBef>
                  <a:spcPct val="50000"/>
                </a:spcBef>
                <a:buFont typeface="Wingdings" charset="0"/>
                <a:buNone/>
              </a:pPr>
              <a:r>
                <a:rPr lang="zh-CN" altLang="en-US" sz="1400">
                  <a:solidFill>
                    <a:srgbClr val="FFFFFF"/>
                  </a:solidFill>
                  <a:latin typeface="Times" charset="0"/>
                  <a:ea typeface="SimSun" charset="0"/>
                </a:rPr>
                <a:t>摩押</a:t>
              </a:r>
              <a:r>
                <a:rPr lang="en-US" altLang="zh-CN" sz="1400">
                  <a:solidFill>
                    <a:srgbClr val="FFFFFF"/>
                  </a:solidFill>
                  <a:latin typeface="Times" charset="0"/>
                  <a:ea typeface="SimSun" charset="0"/>
                </a:rPr>
                <a:t>/</a:t>
              </a:r>
              <a:r>
                <a:rPr lang="zh-CN" altLang="en-US" sz="1400">
                  <a:solidFill>
                    <a:srgbClr val="FFFFFF"/>
                  </a:solidFill>
                  <a:latin typeface="Times" charset="0"/>
                  <a:ea typeface="SimSun" charset="0"/>
                </a:rPr>
                <a:t>寻</a:t>
              </a:r>
              <a:endParaRPr lang="en-US" altLang="zh-CN" sz="1400">
                <a:solidFill>
                  <a:srgbClr val="FFFFFF"/>
                </a:solidFill>
                <a:latin typeface="Arial Narrow" charset="0"/>
                <a:ea typeface="SimSun" charset="0"/>
              </a:endParaRPr>
            </a:p>
            <a:p>
              <a:pPr algn="ctr"/>
              <a:r>
                <a:rPr lang="en-US" altLang="zh-CN" sz="1400">
                  <a:solidFill>
                    <a:srgbClr val="FFFFFF"/>
                  </a:solidFill>
                  <a:latin typeface="Arial Narrow" charset="0"/>
                  <a:ea typeface="SimSun" charset="0"/>
                </a:rPr>
                <a:t>(22-25)</a:t>
              </a:r>
            </a:p>
          </p:txBody>
        </p:sp>
        <p:sp>
          <p:nvSpPr>
            <p:cNvPr id="262241" name="Rectangle 97"/>
            <p:cNvSpPr>
              <a:spLocks noChangeArrowheads="1"/>
            </p:cNvSpPr>
            <p:nvPr/>
          </p:nvSpPr>
          <p:spPr bwMode="auto">
            <a:xfrm>
              <a:off x="2752" y="4526"/>
              <a:ext cx="392" cy="890"/>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eaLnBrk="0" hangingPunct="0">
                <a:spcBef>
                  <a:spcPct val="50000"/>
                </a:spcBef>
                <a:buFont typeface="Wingdings" charset="0"/>
                <a:buChar char="§"/>
              </a:pPr>
              <a:endParaRPr lang="zh-CN" altLang="en-US" b="1">
                <a:solidFill>
                  <a:srgbClr val="FFFFFF"/>
                </a:solidFill>
                <a:latin typeface="Times" charset="0"/>
                <a:ea typeface="SimSun" charset="0"/>
                <a:cs typeface="Times New Roman" charset="0"/>
              </a:endParaRPr>
            </a:p>
          </p:txBody>
        </p:sp>
      </p:grpSp>
      <p:grpSp>
        <p:nvGrpSpPr>
          <p:cNvPr id="262242" name="Group 98"/>
          <p:cNvGrpSpPr>
            <a:grpSpLocks/>
          </p:cNvGrpSpPr>
          <p:nvPr/>
        </p:nvGrpSpPr>
        <p:grpSpPr bwMode="auto">
          <a:xfrm>
            <a:off x="6519863" y="6072188"/>
            <a:ext cx="890587" cy="1001712"/>
            <a:chOff x="3144" y="4526"/>
            <a:chExt cx="444" cy="890"/>
          </a:xfrm>
        </p:grpSpPr>
        <p:sp>
          <p:nvSpPr>
            <p:cNvPr id="262243" name="Rectangle 99"/>
            <p:cNvSpPr>
              <a:spLocks noChangeArrowheads="1"/>
            </p:cNvSpPr>
            <p:nvPr/>
          </p:nvSpPr>
          <p:spPr bwMode="auto">
            <a:xfrm>
              <a:off x="3176" y="4526"/>
              <a:ext cx="380" cy="8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zh-CN" altLang="en-US" sz="1600">
                  <a:solidFill>
                    <a:srgbClr val="FFFFFF"/>
                  </a:solidFill>
                  <a:latin typeface="Arial Narrow" charset="0"/>
                  <a:ea typeface="SimSun" charset="0"/>
                </a:rPr>
                <a:t>地的供应</a:t>
              </a:r>
            </a:p>
            <a:p>
              <a:pPr algn="ctr"/>
              <a:r>
                <a:rPr lang="zh-CN" altLang="en-US" sz="1600">
                  <a:solidFill>
                    <a:srgbClr val="FFFFFF"/>
                  </a:solidFill>
                  <a:latin typeface="Arial Narrow" charset="0"/>
                  <a:ea typeface="SimSun" charset="0"/>
                </a:rPr>
                <a:t> </a:t>
              </a:r>
              <a:r>
                <a:rPr lang="en-US" altLang="zh-CN" sz="1600">
                  <a:solidFill>
                    <a:srgbClr val="FFFFFF"/>
                  </a:solidFill>
                  <a:latin typeface="Arial Narrow" charset="0"/>
                  <a:ea typeface="SimSun" charset="0"/>
                </a:rPr>
                <a:t>(26-27)</a:t>
              </a:r>
            </a:p>
          </p:txBody>
        </p:sp>
        <p:sp>
          <p:nvSpPr>
            <p:cNvPr id="262244" name="Rectangle 100"/>
            <p:cNvSpPr>
              <a:spLocks noChangeArrowheads="1"/>
            </p:cNvSpPr>
            <p:nvPr/>
          </p:nvSpPr>
          <p:spPr bwMode="auto">
            <a:xfrm>
              <a:off x="3144" y="4526"/>
              <a:ext cx="444" cy="890"/>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eaLnBrk="0" hangingPunct="0">
                <a:spcBef>
                  <a:spcPct val="50000"/>
                </a:spcBef>
                <a:buFont typeface="Wingdings" charset="0"/>
                <a:buChar char="§"/>
              </a:pPr>
              <a:endParaRPr lang="zh-CN" altLang="en-US" b="1">
                <a:solidFill>
                  <a:srgbClr val="333333"/>
                </a:solidFill>
                <a:latin typeface="Times" charset="0"/>
                <a:ea typeface="SimSun" charset="0"/>
                <a:cs typeface="Times New Roman" charset="0"/>
              </a:endParaRPr>
            </a:p>
          </p:txBody>
        </p:sp>
      </p:grpSp>
      <p:grpSp>
        <p:nvGrpSpPr>
          <p:cNvPr id="262245" name="Group 101"/>
          <p:cNvGrpSpPr>
            <a:grpSpLocks/>
          </p:cNvGrpSpPr>
          <p:nvPr/>
        </p:nvGrpSpPr>
        <p:grpSpPr bwMode="auto">
          <a:xfrm>
            <a:off x="7410450" y="6072188"/>
            <a:ext cx="882650" cy="1001712"/>
            <a:chOff x="3588" y="4526"/>
            <a:chExt cx="440" cy="890"/>
          </a:xfrm>
        </p:grpSpPr>
        <p:sp>
          <p:nvSpPr>
            <p:cNvPr id="262246" name="Rectangle 102"/>
            <p:cNvSpPr>
              <a:spLocks noChangeArrowheads="1"/>
            </p:cNvSpPr>
            <p:nvPr/>
          </p:nvSpPr>
          <p:spPr bwMode="auto">
            <a:xfrm>
              <a:off x="3620" y="4526"/>
              <a:ext cx="376" cy="8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sz="1600">
                  <a:solidFill>
                    <a:srgbClr val="FFFFFF"/>
                  </a:solidFill>
                  <a:latin typeface="Arial Narrow" charset="0"/>
                  <a:ea typeface="SimSun" charset="0"/>
                </a:rPr>
                <a:t> </a:t>
              </a:r>
              <a:r>
                <a:rPr lang="zh-CN" altLang="en-US" sz="1600">
                  <a:solidFill>
                    <a:srgbClr val="FFFFFF"/>
                  </a:solidFill>
                  <a:latin typeface="Arial Narrow" charset="0"/>
                  <a:ea typeface="SimSun" charset="0"/>
                </a:rPr>
                <a:t>献祭与许愿</a:t>
              </a:r>
            </a:p>
            <a:p>
              <a:pPr algn="ctr"/>
              <a:r>
                <a:rPr lang="zh-CN" altLang="en-US" sz="1600">
                  <a:solidFill>
                    <a:srgbClr val="FFFFFF"/>
                  </a:solidFill>
                  <a:latin typeface="Arial Narrow" charset="0"/>
                  <a:ea typeface="SimSun" charset="0"/>
                </a:rPr>
                <a:t> </a:t>
              </a:r>
              <a:r>
                <a:rPr lang="en-US" altLang="zh-CN" sz="1600">
                  <a:solidFill>
                    <a:srgbClr val="FFFFFF"/>
                  </a:solidFill>
                  <a:latin typeface="Arial Narrow" charset="0"/>
                  <a:ea typeface="SimSun" charset="0"/>
                </a:rPr>
                <a:t>(28-30)</a:t>
              </a:r>
            </a:p>
          </p:txBody>
        </p:sp>
        <p:sp>
          <p:nvSpPr>
            <p:cNvPr id="262247" name="Rectangle 103"/>
            <p:cNvSpPr>
              <a:spLocks noChangeArrowheads="1"/>
            </p:cNvSpPr>
            <p:nvPr/>
          </p:nvSpPr>
          <p:spPr bwMode="auto">
            <a:xfrm>
              <a:off x="3588" y="4526"/>
              <a:ext cx="440" cy="890"/>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eaLnBrk="0" hangingPunct="0">
                <a:spcBef>
                  <a:spcPct val="50000"/>
                </a:spcBef>
                <a:buFont typeface="Wingdings" charset="0"/>
                <a:buChar char="§"/>
              </a:pPr>
              <a:endParaRPr lang="zh-CN" altLang="en-US" b="1">
                <a:solidFill>
                  <a:srgbClr val="333333"/>
                </a:solidFill>
                <a:latin typeface="Times" charset="0"/>
                <a:ea typeface="SimSun" charset="0"/>
                <a:cs typeface="Times New Roman" charset="0"/>
              </a:endParaRPr>
            </a:p>
          </p:txBody>
        </p:sp>
      </p:grpSp>
      <p:sp>
        <p:nvSpPr>
          <p:cNvPr id="262248" name="Rectangle 104"/>
          <p:cNvSpPr>
            <a:spLocks noChangeArrowheads="1"/>
          </p:cNvSpPr>
          <p:nvPr/>
        </p:nvSpPr>
        <p:spPr bwMode="auto">
          <a:xfrm>
            <a:off x="8216900" y="6072188"/>
            <a:ext cx="1143000" cy="1001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zh-CN" altLang="en-US" sz="1600">
                <a:solidFill>
                  <a:srgbClr val="FFFFFF"/>
                </a:solidFill>
                <a:latin typeface="Arial Narrow" charset="0"/>
                <a:ea typeface="SimSun" charset="0"/>
              </a:rPr>
              <a:t>最后预备 </a:t>
            </a:r>
            <a:r>
              <a:rPr lang="en-US" altLang="zh-CN" sz="1600">
                <a:solidFill>
                  <a:srgbClr val="FFFFFF"/>
                </a:solidFill>
                <a:latin typeface="Arial Narrow" charset="0"/>
                <a:ea typeface="SimSun" charset="0"/>
              </a:rPr>
              <a:t>(31-36)</a:t>
            </a:r>
          </a:p>
        </p:txBody>
      </p:sp>
      <p:sp>
        <p:nvSpPr>
          <p:cNvPr id="262249" name="Rectangle 105"/>
          <p:cNvSpPr>
            <a:spLocks noChangeArrowheads="1"/>
          </p:cNvSpPr>
          <p:nvPr/>
        </p:nvSpPr>
        <p:spPr bwMode="auto">
          <a:xfrm>
            <a:off x="8293100" y="6072188"/>
            <a:ext cx="1066800" cy="1001712"/>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eaLnBrk="0" hangingPunct="0">
              <a:spcBef>
                <a:spcPct val="50000"/>
              </a:spcBef>
              <a:buFont typeface="Wingdings" charset="0"/>
              <a:buChar char="§"/>
            </a:pPr>
            <a:endParaRPr lang="zh-CN" altLang="en-US" b="1">
              <a:solidFill>
                <a:srgbClr val="333333"/>
              </a:solidFill>
              <a:latin typeface="Times" charset="0"/>
              <a:ea typeface="SimSun" charset="0"/>
              <a:cs typeface="Times New Roman" charset="0"/>
            </a:endParaRPr>
          </a:p>
        </p:txBody>
      </p:sp>
      <p:sp>
        <p:nvSpPr>
          <p:cNvPr id="262250" name="Text Box 106"/>
          <p:cNvSpPr txBox="1">
            <a:spLocks noChangeArrowheads="1"/>
          </p:cNvSpPr>
          <p:nvPr/>
        </p:nvSpPr>
        <p:spPr bwMode="auto">
          <a:xfrm>
            <a:off x="8445500" y="444500"/>
            <a:ext cx="692150" cy="457200"/>
          </a:xfrm>
          <a:prstGeom prst="rect">
            <a:avLst/>
          </a:prstGeom>
          <a:solidFill>
            <a:srgbClr val="FFFFFF"/>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600" b="1">
                <a:solidFill>
                  <a:schemeClr val="tx1"/>
                </a:solidFill>
                <a:latin typeface="Bwhebb" charset="0"/>
                <a:ea typeface="SimSun" charset="0"/>
                <a:cs typeface="SimSun" charset="0"/>
              </a:defRPr>
            </a:lvl1pPr>
            <a:lvl2pPr marL="37931725" indent="-37474525">
              <a:defRPr sz="1600" b="1">
                <a:solidFill>
                  <a:schemeClr val="tx1"/>
                </a:solidFill>
                <a:latin typeface="Bwhebb" charset="0"/>
                <a:ea typeface="SimSun" charset="0"/>
                <a:cs typeface="SimSun" charset="0"/>
              </a:defRPr>
            </a:lvl2pPr>
            <a:lvl3pPr>
              <a:defRPr sz="1600" b="1">
                <a:solidFill>
                  <a:schemeClr val="tx1"/>
                </a:solidFill>
                <a:latin typeface="Bwhebb" charset="0"/>
                <a:ea typeface="SimSun" charset="0"/>
                <a:cs typeface="SimSun" charset="0"/>
              </a:defRPr>
            </a:lvl3pPr>
            <a:lvl4pPr>
              <a:defRPr sz="1600" b="1">
                <a:solidFill>
                  <a:schemeClr val="tx1"/>
                </a:solidFill>
                <a:latin typeface="Bwhebb" charset="0"/>
                <a:ea typeface="SimSun" charset="0"/>
                <a:cs typeface="SimSun" charset="0"/>
              </a:defRPr>
            </a:lvl4pPr>
            <a:lvl5pPr>
              <a:defRPr sz="1600" b="1">
                <a:solidFill>
                  <a:schemeClr val="tx1"/>
                </a:solidFill>
                <a:latin typeface="Bwhebb" charset="0"/>
                <a:ea typeface="SimSun" charset="0"/>
                <a:cs typeface="SimSun" charset="0"/>
              </a:defRPr>
            </a:lvl5pPr>
            <a:lvl6pPr marL="457200" eaLnBrk="0" fontAlgn="base" hangingPunct="0">
              <a:spcBef>
                <a:spcPct val="50000"/>
              </a:spcBef>
              <a:spcAft>
                <a:spcPct val="0"/>
              </a:spcAft>
              <a:defRPr sz="1600" b="1">
                <a:solidFill>
                  <a:schemeClr val="tx1"/>
                </a:solidFill>
                <a:latin typeface="Bwhebb" charset="0"/>
                <a:ea typeface="SimSun" charset="0"/>
                <a:cs typeface="SimSun" charset="0"/>
              </a:defRPr>
            </a:lvl6pPr>
            <a:lvl7pPr marL="914400" eaLnBrk="0" fontAlgn="base" hangingPunct="0">
              <a:spcBef>
                <a:spcPct val="50000"/>
              </a:spcBef>
              <a:spcAft>
                <a:spcPct val="0"/>
              </a:spcAft>
              <a:defRPr sz="1600" b="1">
                <a:solidFill>
                  <a:schemeClr val="tx1"/>
                </a:solidFill>
                <a:latin typeface="Bwhebb" charset="0"/>
                <a:ea typeface="SimSun" charset="0"/>
                <a:cs typeface="SimSun" charset="0"/>
              </a:defRPr>
            </a:lvl7pPr>
            <a:lvl8pPr marL="1371600" eaLnBrk="0" fontAlgn="base" hangingPunct="0">
              <a:spcBef>
                <a:spcPct val="50000"/>
              </a:spcBef>
              <a:spcAft>
                <a:spcPct val="0"/>
              </a:spcAft>
              <a:defRPr sz="1600" b="1">
                <a:solidFill>
                  <a:schemeClr val="tx1"/>
                </a:solidFill>
                <a:latin typeface="Bwhebb" charset="0"/>
                <a:ea typeface="SimSun" charset="0"/>
                <a:cs typeface="SimSun" charset="0"/>
              </a:defRPr>
            </a:lvl8pPr>
            <a:lvl9pPr marL="1828800" eaLnBrk="0" fontAlgn="base" hangingPunct="0">
              <a:spcBef>
                <a:spcPct val="50000"/>
              </a:spcBef>
              <a:spcAft>
                <a:spcPct val="0"/>
              </a:spcAft>
              <a:defRPr sz="1600" b="1">
                <a:solidFill>
                  <a:schemeClr val="tx1"/>
                </a:solidFill>
                <a:latin typeface="Bwhebb" charset="0"/>
                <a:ea typeface="SimSun" charset="0"/>
                <a:cs typeface="SimSun" charset="0"/>
              </a:defRPr>
            </a:lvl9pPr>
          </a:lstStyle>
          <a:p>
            <a:pPr algn="ctr" eaLnBrk="0" hangingPunct="0"/>
            <a:r>
              <a:rPr lang="en-US" altLang="zh-CN" sz="2400">
                <a:solidFill>
                  <a:srgbClr val="333333"/>
                </a:solidFill>
                <a:latin typeface="Arial" charset="0"/>
                <a:cs typeface="Times New Roman" charset="0"/>
              </a:rPr>
              <a:t>135</a:t>
            </a:r>
          </a:p>
        </p:txBody>
      </p:sp>
      <p:sp>
        <p:nvSpPr>
          <p:cNvPr id="262251" name="Rectangle 107"/>
          <p:cNvSpPr>
            <a:spLocks noChangeArrowheads="1"/>
          </p:cNvSpPr>
          <p:nvPr/>
        </p:nvSpPr>
        <p:spPr bwMode="auto">
          <a:xfrm>
            <a:off x="3568700" y="215900"/>
            <a:ext cx="2438400" cy="609600"/>
          </a:xfrm>
          <a:prstGeom prst="rect">
            <a:avLst/>
          </a:prstGeom>
          <a:solidFill>
            <a:schemeClr val="accent1"/>
          </a:solidFill>
          <a:ln w="9525">
            <a:solidFill>
              <a:schemeClr val="tx1"/>
            </a:solidFill>
            <a:miter lim="800000"/>
            <a:headEnd/>
            <a:tailEnd/>
          </a:ln>
        </p:spPr>
        <p:txBody>
          <a:bodyPr anchor="ctr" anchorCtr="1"/>
          <a:lstStyle/>
          <a:p>
            <a:r>
              <a:rPr lang="zh-CN" altLang="en-US" sz="4400">
                <a:solidFill>
                  <a:srgbClr val="000000"/>
                </a:solidFill>
                <a:latin typeface="Impact" charset="0"/>
                <a:ea typeface="SimSun" charset="0"/>
              </a:rPr>
              <a:t>民数记</a:t>
            </a:r>
          </a:p>
        </p:txBody>
      </p:sp>
      <p:sp>
        <p:nvSpPr>
          <p:cNvPr id="262252" name="Oval 108"/>
          <p:cNvSpPr>
            <a:spLocks noChangeArrowheads="1"/>
          </p:cNvSpPr>
          <p:nvPr/>
        </p:nvSpPr>
        <p:spPr bwMode="auto">
          <a:xfrm rot="16200000">
            <a:off x="5746750" y="6245226"/>
            <a:ext cx="758825" cy="666750"/>
          </a:xfrm>
          <a:prstGeom prst="ellipse">
            <a:avLst/>
          </a:prstGeom>
          <a:noFill/>
          <a:ln w="57150" cap="sq">
            <a:solidFill>
              <a:srgbClr val="FFFF00"/>
            </a:solidFill>
            <a:round/>
            <a:headEnd/>
            <a:tailEnd/>
          </a:ln>
          <a:extLst>
            <a:ext uri="{909E8E84-426E-40dd-AFC4-6F175D3DCCD1}">
              <a14:hiddenFill xmlns="" xmlns:a14="http://schemas.microsoft.com/office/drawing/2010/main">
                <a:solidFill>
                  <a:srgbClr val="FFFFFF"/>
                </a:solidFill>
              </a14:hiddenFill>
            </a:ext>
          </a:extLst>
        </p:spPr>
        <p:txBody>
          <a:bodyPr vert="eaVert" anchor="ctr">
            <a:spAutoFit/>
          </a:bodyPr>
          <a:lstStyle/>
          <a:p>
            <a:pPr eaLnBrk="0" hangingPunct="0">
              <a:spcBef>
                <a:spcPct val="50000"/>
              </a:spcBef>
              <a:buFont typeface="Wingdings" charset="0"/>
              <a:buChar char="§"/>
            </a:pPr>
            <a:endParaRPr lang="zh-CN" altLang="en-US" b="1">
              <a:solidFill>
                <a:srgbClr val="333333"/>
              </a:solidFill>
              <a:latin typeface="Times" charset="0"/>
              <a:ea typeface="MS PGothic" charset="0"/>
              <a:cs typeface="MS PGothic" charset="0"/>
            </a:endParaRPr>
          </a:p>
        </p:txBody>
      </p:sp>
    </p:spTree>
    <p:extLst>
      <p:ext uri="{BB962C8B-B14F-4D97-AF65-F5344CB8AC3E}">
        <p14:creationId xmlns:p14="http://schemas.microsoft.com/office/powerpoint/2010/main" val="564398109"/>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 name="Picture 8" descr="Israel Map Tribes No Names of Tribes or Neighbors.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6201" y="0"/>
            <a:ext cx="3079751" cy="6934200"/>
          </a:xfrm>
          <a:prstGeom prst="rect">
            <a:avLst/>
          </a:prstGeom>
        </p:spPr>
      </p:pic>
      <p:sp>
        <p:nvSpPr>
          <p:cNvPr id="12" name="Text Box 6"/>
          <p:cNvSpPr txBox="1">
            <a:spLocks noChangeArrowheads="1"/>
          </p:cNvSpPr>
          <p:nvPr/>
        </p:nvSpPr>
        <p:spPr bwMode="auto">
          <a:xfrm>
            <a:off x="880583" y="2734784"/>
            <a:ext cx="1979121"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defTabSz="457200">
              <a:spcBef>
                <a:spcPct val="50000"/>
              </a:spcBef>
              <a:defRPr/>
            </a:pPr>
            <a:r>
              <a:rPr lang="zh-CN" altLang="en-US" sz="3200" b="1" dirty="0">
                <a:solidFill>
                  <a:srgbClr val="CCFFCC"/>
                </a:solidFill>
                <a:effectLst>
                  <a:glow rad="101600">
                    <a:srgbClr val="000000">
                      <a:alpha val="75000"/>
                    </a:srgbClr>
                  </a:glow>
                </a:effectLst>
                <a:latin typeface="Arial"/>
                <a:ea typeface="ＭＳ Ｐゴシック" charset="0"/>
                <a:cs typeface="Arial"/>
              </a:rPr>
              <a:t>西宏之国</a:t>
            </a:r>
          </a:p>
        </p:txBody>
      </p:sp>
      <p:sp>
        <p:nvSpPr>
          <p:cNvPr id="14" name="Text Box 8"/>
          <p:cNvSpPr txBox="1">
            <a:spLocks noChangeArrowheads="1"/>
          </p:cNvSpPr>
          <p:nvPr/>
        </p:nvSpPr>
        <p:spPr bwMode="auto">
          <a:xfrm>
            <a:off x="676592" y="806049"/>
            <a:ext cx="2086986"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r" defTabSz="457200">
              <a:spcBef>
                <a:spcPct val="50000"/>
              </a:spcBef>
              <a:defRPr/>
            </a:pPr>
            <a:r>
              <a:rPr lang="zh-CN" altLang="en-US" sz="3200" b="1" dirty="0">
                <a:solidFill>
                  <a:srgbClr val="CCFFCC"/>
                </a:solidFill>
                <a:effectLst>
                  <a:glow rad="101600">
                    <a:srgbClr val="000000">
                      <a:alpha val="75000"/>
                    </a:srgbClr>
                  </a:glow>
                </a:effectLst>
                <a:latin typeface="Arial"/>
                <a:ea typeface="ＭＳ Ｐゴシック" charset="0"/>
                <a:cs typeface="Arial"/>
              </a:rPr>
              <a:t>噩王之国</a:t>
            </a:r>
          </a:p>
        </p:txBody>
      </p:sp>
      <p:sp>
        <p:nvSpPr>
          <p:cNvPr id="15" name="Text Box 19"/>
          <p:cNvSpPr txBox="1">
            <a:spLocks noChangeArrowheads="1"/>
          </p:cNvSpPr>
          <p:nvPr/>
        </p:nvSpPr>
        <p:spPr bwMode="auto">
          <a:xfrm>
            <a:off x="688825" y="4775858"/>
            <a:ext cx="2286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defTabSz="457200">
              <a:spcBef>
                <a:spcPct val="50000"/>
              </a:spcBef>
              <a:defRPr/>
            </a:pPr>
            <a:r>
              <a:rPr lang="en-US" sz="3200" b="1" dirty="0" err="1">
                <a:solidFill>
                  <a:srgbClr val="66FF33"/>
                </a:solidFill>
                <a:effectLst>
                  <a:glow rad="101600">
                    <a:srgbClr val="000000">
                      <a:alpha val="75000"/>
                    </a:srgbClr>
                  </a:glow>
                </a:effectLst>
                <a:latin typeface="Arial"/>
                <a:ea typeface="ＭＳ Ｐゴシック" charset="0"/>
                <a:cs typeface="Arial"/>
              </a:rPr>
              <a:t>摩押</a:t>
            </a:r>
            <a:endParaRPr lang="en-US" sz="3200" b="1" dirty="0">
              <a:solidFill>
                <a:srgbClr val="66FF33"/>
              </a:solidFill>
              <a:effectLst>
                <a:glow rad="101600">
                  <a:srgbClr val="000000">
                    <a:alpha val="75000"/>
                  </a:srgbClr>
                </a:glow>
              </a:effectLst>
              <a:latin typeface="Arial"/>
              <a:ea typeface="ＭＳ Ｐゴシック" charset="0"/>
              <a:cs typeface="Arial"/>
            </a:endParaRPr>
          </a:p>
        </p:txBody>
      </p:sp>
      <p:sp>
        <p:nvSpPr>
          <p:cNvPr id="16" name="Text Box 20"/>
          <p:cNvSpPr txBox="1">
            <a:spLocks noChangeArrowheads="1"/>
          </p:cNvSpPr>
          <p:nvPr/>
        </p:nvSpPr>
        <p:spPr bwMode="auto">
          <a:xfrm>
            <a:off x="480510" y="2060575"/>
            <a:ext cx="2667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457200">
              <a:spcBef>
                <a:spcPct val="50000"/>
              </a:spcBef>
              <a:defRPr/>
            </a:pPr>
            <a:r>
              <a:rPr lang="en-US" sz="3200" b="1" dirty="0" err="1">
                <a:solidFill>
                  <a:srgbClr val="66FF33"/>
                </a:solidFill>
                <a:effectLst>
                  <a:glow rad="101600">
                    <a:srgbClr val="000000">
                      <a:alpha val="75000"/>
                    </a:srgbClr>
                  </a:glow>
                </a:effectLst>
                <a:latin typeface="Arial"/>
                <a:ea typeface="ＭＳ Ｐゴシック" charset="0"/>
                <a:cs typeface="Arial"/>
              </a:rPr>
              <a:t>亚扪</a:t>
            </a:r>
            <a:endParaRPr lang="en-US" sz="3200" b="1" dirty="0">
              <a:solidFill>
                <a:srgbClr val="66FF33"/>
              </a:solidFill>
              <a:effectLst>
                <a:glow rad="101600">
                  <a:srgbClr val="000000">
                    <a:alpha val="75000"/>
                  </a:srgbClr>
                </a:glow>
              </a:effectLst>
              <a:latin typeface="Arial"/>
              <a:ea typeface="ＭＳ Ｐゴシック" charset="0"/>
              <a:cs typeface="Arial"/>
            </a:endParaRPr>
          </a:p>
        </p:txBody>
      </p:sp>
      <p:sp>
        <p:nvSpPr>
          <p:cNvPr id="17" name="Text Box 21"/>
          <p:cNvSpPr txBox="1">
            <a:spLocks noChangeArrowheads="1"/>
          </p:cNvSpPr>
          <p:nvPr/>
        </p:nvSpPr>
        <p:spPr bwMode="auto">
          <a:xfrm>
            <a:off x="688825" y="5863921"/>
            <a:ext cx="2286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defTabSz="457200">
              <a:spcBef>
                <a:spcPct val="50000"/>
              </a:spcBef>
              <a:defRPr/>
            </a:pPr>
            <a:r>
              <a:rPr lang="en-US" sz="3200" b="1" dirty="0" err="1">
                <a:solidFill>
                  <a:srgbClr val="66FF33"/>
                </a:solidFill>
                <a:effectLst>
                  <a:glow rad="101600">
                    <a:srgbClr val="000000">
                      <a:alpha val="75000"/>
                    </a:srgbClr>
                  </a:glow>
                </a:effectLst>
                <a:latin typeface="Arial"/>
                <a:ea typeface="ＭＳ Ｐゴシック" charset="0"/>
                <a:cs typeface="Arial"/>
              </a:rPr>
              <a:t>以东</a:t>
            </a:r>
            <a:endParaRPr lang="en-US" sz="3200" b="1" dirty="0">
              <a:solidFill>
                <a:srgbClr val="66FF33"/>
              </a:solidFill>
              <a:effectLst>
                <a:glow rad="101600">
                  <a:srgbClr val="000000">
                    <a:alpha val="75000"/>
                  </a:srgbClr>
                </a:glow>
              </a:effectLst>
              <a:latin typeface="Arial"/>
              <a:ea typeface="ＭＳ Ｐゴシック" charset="0"/>
              <a:cs typeface="Arial"/>
            </a:endParaRPr>
          </a:p>
        </p:txBody>
      </p:sp>
      <p:sp>
        <p:nvSpPr>
          <p:cNvPr id="18" name="Text Box 21"/>
          <p:cNvSpPr txBox="1">
            <a:spLocks noChangeArrowheads="1"/>
          </p:cNvSpPr>
          <p:nvPr/>
        </p:nvSpPr>
        <p:spPr bwMode="auto">
          <a:xfrm>
            <a:off x="42606" y="6387573"/>
            <a:ext cx="5992224"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defTabSz="457200">
              <a:spcBef>
                <a:spcPct val="50000"/>
              </a:spcBef>
              <a:defRPr/>
            </a:pPr>
            <a:r>
              <a:rPr lang="zh-CN" altLang="en-US" b="1" dirty="0">
                <a:solidFill>
                  <a:srgbClr val="66FF33"/>
                </a:solidFill>
                <a:effectLst>
                  <a:glow rad="101600">
                    <a:srgbClr val="000000">
                      <a:alpha val="75000"/>
                    </a:srgbClr>
                  </a:glow>
                </a:effectLst>
                <a:latin typeface="Arial"/>
                <a:ea typeface="ＭＳ Ｐゴシック" charset="0"/>
                <a:cs typeface="Arial"/>
              </a:rPr>
              <a:t>有血缘关系的邻国</a:t>
            </a:r>
          </a:p>
        </p:txBody>
      </p:sp>
      <p:sp>
        <p:nvSpPr>
          <p:cNvPr id="19" name="Rectangle 2"/>
          <p:cNvSpPr txBox="1">
            <a:spLocks noChangeArrowheads="1"/>
          </p:cNvSpPr>
          <p:nvPr/>
        </p:nvSpPr>
        <p:spPr bwMode="auto">
          <a:xfrm>
            <a:off x="75227" y="271908"/>
            <a:ext cx="2017128" cy="5875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2400" b="1" i="1" dirty="0" err="1">
                <a:solidFill>
                  <a:srgbClr val="FFFFFF"/>
                </a:solidFill>
                <a:effectLst>
                  <a:glow rad="127000">
                    <a:srgbClr val="000000"/>
                  </a:glow>
                </a:effectLst>
                <a:latin typeface="Arial" charset="0"/>
                <a:ea typeface="ＭＳ Ｐゴシック" charset="0"/>
                <a:cs typeface="ＭＳ Ｐゴシック" charset="0"/>
              </a:rPr>
              <a:t>以得来</a:t>
            </a:r>
            <a:endParaRPr lang="en-US" sz="2800" b="1" i="1" dirty="0">
              <a:solidFill>
                <a:srgbClr val="FFFFFF"/>
              </a:solidFill>
              <a:effectLst>
                <a:glow rad="127000">
                  <a:srgbClr val="000000"/>
                </a:glow>
              </a:effectLst>
              <a:latin typeface="Arial" charset="0"/>
              <a:ea typeface="ＭＳ Ｐゴシック" charset="0"/>
              <a:cs typeface="ＭＳ Ｐゴシック" charset="0"/>
            </a:endParaRPr>
          </a:p>
        </p:txBody>
      </p:sp>
      <p:grpSp>
        <p:nvGrpSpPr>
          <p:cNvPr id="20" name="Group 30"/>
          <p:cNvGrpSpPr>
            <a:grpSpLocks/>
          </p:cNvGrpSpPr>
          <p:nvPr/>
        </p:nvGrpSpPr>
        <p:grpSpPr bwMode="auto">
          <a:xfrm>
            <a:off x="2032007" y="625756"/>
            <a:ext cx="206082" cy="218368"/>
            <a:chOff x="6972297" y="5071534"/>
            <a:chExt cx="206026" cy="218421"/>
          </a:xfrm>
        </p:grpSpPr>
        <p:sp>
          <p:nvSpPr>
            <p:cNvPr id="21" name="Oval 3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ea typeface="ＭＳ Ｐゴシック" charset="0"/>
                <a:cs typeface="Times New Roman" charset="0"/>
              </a:endParaRPr>
            </a:p>
          </p:txBody>
        </p:sp>
        <p:sp>
          <p:nvSpPr>
            <p:cNvPr id="22" name="Oval 32"/>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ea typeface="ＭＳ Ｐゴシック" charset="0"/>
                <a:cs typeface="Times New Roman" charset="0"/>
              </a:endParaRPr>
            </a:p>
          </p:txBody>
        </p:sp>
      </p:grpSp>
      <p:sp>
        <p:nvSpPr>
          <p:cNvPr id="292865" name="Rectangle 2"/>
          <p:cNvSpPr>
            <a:spLocks noGrp="1" noChangeArrowheads="1"/>
          </p:cNvSpPr>
          <p:nvPr>
            <p:ph type="title"/>
          </p:nvPr>
        </p:nvSpPr>
        <p:spPr>
          <a:xfrm>
            <a:off x="3276600" y="609600"/>
            <a:ext cx="5867400" cy="1143000"/>
          </a:xfrm>
        </p:spPr>
        <p:txBody>
          <a:bodyPr/>
          <a:lstStyle/>
          <a:p>
            <a:pPr eaLnBrk="1" hangingPunct="1"/>
            <a:r>
              <a:rPr kumimoji="1" lang="zh-CN" altLang="en-US" dirty="0">
                <a:solidFill>
                  <a:srgbClr val="FFFFFF"/>
                </a:solidFill>
                <a:latin typeface="Arial" charset="0"/>
              </a:rPr>
              <a:t>跨约旦事件</a:t>
            </a:r>
            <a:endParaRPr kumimoji="1" lang="en-US" dirty="0">
              <a:solidFill>
                <a:srgbClr val="FFFFFF"/>
              </a:solidFill>
              <a:latin typeface="Arial" charset="0"/>
            </a:endParaRPr>
          </a:p>
        </p:txBody>
      </p:sp>
      <p:pic>
        <p:nvPicPr>
          <p:cNvPr id="292866" name="Picture 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155950" y="-76200"/>
            <a:ext cx="3079750" cy="693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pic>
      <p:sp>
        <p:nvSpPr>
          <p:cNvPr id="292867" name="Text Box 5"/>
          <p:cNvSpPr txBox="1">
            <a:spLocks noChangeArrowheads="1"/>
          </p:cNvSpPr>
          <p:nvPr/>
        </p:nvSpPr>
        <p:spPr bwMode="auto">
          <a:xfrm>
            <a:off x="8451850" y="76200"/>
            <a:ext cx="692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a:solidFill>
                  <a:srgbClr val="FFFFFF"/>
                </a:solidFill>
                <a:latin typeface="Arial" charset="0"/>
                <a:cs typeface="Arial" charset="0"/>
              </a:rPr>
              <a:t>140</a:t>
            </a:r>
          </a:p>
        </p:txBody>
      </p:sp>
      <p:cxnSp>
        <p:nvCxnSpPr>
          <p:cNvPr id="3" name="Straight Arrow Connector 2"/>
          <p:cNvCxnSpPr>
            <a:cxnSpLocks noChangeShapeType="1"/>
          </p:cNvCxnSpPr>
          <p:nvPr/>
        </p:nvCxnSpPr>
        <p:spPr bwMode="auto">
          <a:xfrm flipH="1">
            <a:off x="1979613" y="2420938"/>
            <a:ext cx="4105275" cy="1512887"/>
          </a:xfrm>
          <a:prstGeom prst="straightConnector1">
            <a:avLst/>
          </a:prstGeom>
          <a:noFill/>
          <a:ln w="76200" cap="sq">
            <a:solidFill>
              <a:srgbClr val="FFFF00"/>
            </a:solidFill>
            <a:round/>
            <a:headEnd/>
            <a:tailEnd type="arrow" w="med" len="med"/>
          </a:ln>
          <a:effectLst>
            <a:glow rad="101600">
              <a:schemeClr val="tx1"/>
            </a:glow>
          </a:effectLst>
          <a:extLst>
            <a:ext uri="{909E8E84-426E-40dd-AFC4-6F175D3DCCD1}">
              <a14:hiddenFill xmlns="" xmlns:a14="http://schemas.microsoft.com/office/drawing/2010/main">
                <a:noFill/>
              </a14:hiddenFill>
            </a:ext>
          </a:extLst>
        </p:spPr>
      </p:cxnSp>
      <p:cxnSp>
        <p:nvCxnSpPr>
          <p:cNvPr id="10" name="Straight Arrow Connector 9"/>
          <p:cNvCxnSpPr>
            <a:cxnSpLocks noChangeShapeType="1"/>
          </p:cNvCxnSpPr>
          <p:nvPr/>
        </p:nvCxnSpPr>
        <p:spPr bwMode="auto">
          <a:xfrm flipH="1" flipV="1">
            <a:off x="2268538" y="836613"/>
            <a:ext cx="5759450" cy="1223962"/>
          </a:xfrm>
          <a:prstGeom prst="straightConnector1">
            <a:avLst/>
          </a:prstGeom>
          <a:noFill/>
          <a:ln w="76200" cap="sq">
            <a:solidFill>
              <a:srgbClr val="FFFF00"/>
            </a:solidFill>
            <a:round/>
            <a:headEnd/>
            <a:tailEnd type="arrow" w="med" len="med"/>
          </a:ln>
          <a:effectLst>
            <a:glow rad="101600">
              <a:schemeClr val="tx1"/>
            </a:glow>
          </a:effectLst>
          <a:extLst>
            <a:ext uri="{909E8E84-426E-40dd-AFC4-6F175D3DCCD1}">
              <a14:hiddenFill xmlns="" xmlns:a14="http://schemas.microsoft.com/office/drawing/2010/main">
                <a:noFill/>
              </a14:hiddenFill>
            </a:ext>
          </a:extLst>
        </p:spPr>
      </p:cxnSp>
      <p:sp>
        <p:nvSpPr>
          <p:cNvPr id="292871" name="Text Box 5"/>
          <p:cNvSpPr txBox="1">
            <a:spLocks noChangeArrowheads="1"/>
          </p:cNvSpPr>
          <p:nvPr/>
        </p:nvSpPr>
        <p:spPr bwMode="auto">
          <a:xfrm>
            <a:off x="-3079750" y="6016625"/>
            <a:ext cx="1116013" cy="600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1100" b="1" dirty="0">
                <a:solidFill>
                  <a:srgbClr val="000000"/>
                </a:solidFill>
                <a:latin typeface="Arial" charset="0"/>
                <a:cs typeface="Arial" charset="0"/>
              </a:rPr>
              <a:t>Beitzel, </a:t>
            </a:r>
            <a:r>
              <a:rPr lang="en-US" sz="1100" b="1" i="1" dirty="0">
                <a:solidFill>
                  <a:srgbClr val="000000"/>
                </a:solidFill>
                <a:latin typeface="Arial" charset="0"/>
                <a:cs typeface="Arial" charset="0"/>
              </a:rPr>
              <a:t>Moody Atlas</a:t>
            </a:r>
            <a:r>
              <a:rPr lang="en-US" sz="1100" b="1" dirty="0">
                <a:solidFill>
                  <a:srgbClr val="000000"/>
                </a:solidFill>
                <a:latin typeface="Arial" charset="0"/>
                <a:cs typeface="Arial" charset="0"/>
              </a:rPr>
              <a:t>, 1</a:t>
            </a:r>
            <a:r>
              <a:rPr lang="en-US" sz="1100" b="1" baseline="30000" dirty="0">
                <a:solidFill>
                  <a:srgbClr val="000000"/>
                </a:solidFill>
                <a:latin typeface="Arial" charset="0"/>
                <a:cs typeface="Arial" charset="0"/>
              </a:rPr>
              <a:t>st</a:t>
            </a:r>
            <a:r>
              <a:rPr lang="en-US" sz="1100" b="1" dirty="0">
                <a:solidFill>
                  <a:srgbClr val="000000"/>
                </a:solidFill>
                <a:latin typeface="Arial" charset="0"/>
                <a:cs typeface="Arial" charset="0"/>
              </a:rPr>
              <a:t> ed., 94</a:t>
            </a:r>
          </a:p>
        </p:txBody>
      </p:sp>
      <p:sp>
        <p:nvSpPr>
          <p:cNvPr id="23" name="Rectangle 2"/>
          <p:cNvSpPr txBox="1">
            <a:spLocks noChangeArrowheads="1"/>
          </p:cNvSpPr>
          <p:nvPr/>
        </p:nvSpPr>
        <p:spPr bwMode="auto">
          <a:xfrm>
            <a:off x="-146984" y="3551633"/>
            <a:ext cx="2017128" cy="5875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2400" b="1" i="1" dirty="0" err="1">
                <a:solidFill>
                  <a:srgbClr val="FFFFFF"/>
                </a:solidFill>
                <a:effectLst>
                  <a:glow rad="127000">
                    <a:srgbClr val="000000"/>
                  </a:glow>
                </a:effectLst>
                <a:latin typeface="Arial" charset="0"/>
                <a:ea typeface="ＭＳ Ｐゴシック" charset="0"/>
                <a:cs typeface="ＭＳ Ｐゴシック" charset="0"/>
              </a:rPr>
              <a:t>亚哈斯</a:t>
            </a:r>
            <a:endParaRPr lang="en-US" sz="2800" b="1" i="1" dirty="0">
              <a:solidFill>
                <a:srgbClr val="FFFFFF"/>
              </a:solidFill>
              <a:effectLst>
                <a:glow rad="127000">
                  <a:srgbClr val="000000"/>
                </a:glow>
              </a:effectLst>
              <a:latin typeface="Arial" charset="0"/>
              <a:ea typeface="ＭＳ Ｐゴシック" charset="0"/>
              <a:cs typeface="ＭＳ Ｐゴシック" charset="0"/>
            </a:endParaRPr>
          </a:p>
        </p:txBody>
      </p:sp>
      <p:grpSp>
        <p:nvGrpSpPr>
          <p:cNvPr id="24" name="Group 30"/>
          <p:cNvGrpSpPr>
            <a:grpSpLocks/>
          </p:cNvGrpSpPr>
          <p:nvPr/>
        </p:nvGrpSpPr>
        <p:grpSpPr bwMode="auto">
          <a:xfrm>
            <a:off x="1809796" y="3905481"/>
            <a:ext cx="206082" cy="218368"/>
            <a:chOff x="6972297" y="5071534"/>
            <a:chExt cx="206026" cy="218421"/>
          </a:xfrm>
        </p:grpSpPr>
        <p:sp>
          <p:nvSpPr>
            <p:cNvPr id="25" name="Oval 3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ea typeface="ＭＳ Ｐゴシック" charset="0"/>
                <a:cs typeface="Times New Roman" charset="0"/>
              </a:endParaRPr>
            </a:p>
          </p:txBody>
        </p:sp>
        <p:sp>
          <p:nvSpPr>
            <p:cNvPr id="26" name="Oval 32"/>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ea typeface="ＭＳ Ｐゴシック" charset="0"/>
                <a:cs typeface="Times New Roman" charset="0"/>
              </a:endParaRPr>
            </a:p>
          </p:txBody>
        </p:sp>
      </p:grpSp>
      <p:sp>
        <p:nvSpPr>
          <p:cNvPr id="156678" name="Rectangle 6"/>
          <p:cNvSpPr>
            <a:spLocks noChangeArrowheads="1"/>
          </p:cNvSpPr>
          <p:nvPr/>
        </p:nvSpPr>
        <p:spPr bwMode="auto">
          <a:xfrm>
            <a:off x="3124200" y="1981200"/>
            <a:ext cx="60198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a:lnSpc>
                <a:spcPct val="90000"/>
              </a:lnSpc>
              <a:spcBef>
                <a:spcPct val="20000"/>
              </a:spcBef>
              <a:buFontTx/>
              <a:buChar char="•"/>
              <a:defRPr/>
            </a:pPr>
            <a:r>
              <a:rPr kumimoji="1" lang="zh-CN" altLang="en-US" sz="3200" b="1" dirty="0">
                <a:solidFill>
                  <a:srgbClr val="FFFFFF"/>
                </a:solidFill>
                <a:effectLst>
                  <a:glow rad="228600">
                    <a:srgbClr val="000000"/>
                  </a:glow>
                </a:effectLst>
                <a:latin typeface="Arial" charset="0"/>
                <a:ea typeface="ＭＳ Ｐゴシック" charset="0"/>
                <a:cs typeface="Arial" charset="0"/>
              </a:rPr>
              <a:t>战胜西宏王与噩王（民 </a:t>
            </a:r>
            <a:r>
              <a:rPr kumimoji="1" lang="en-US" altLang="zh-CN" sz="3200" b="1" dirty="0">
                <a:solidFill>
                  <a:srgbClr val="FFFFFF"/>
                </a:solidFill>
                <a:effectLst>
                  <a:glow rad="228600">
                    <a:srgbClr val="000000"/>
                  </a:glow>
                </a:effectLst>
                <a:latin typeface="Arial" charset="0"/>
                <a:ea typeface="ＭＳ Ｐゴシック" charset="0"/>
                <a:cs typeface="Arial" charset="0"/>
              </a:rPr>
              <a:t>21</a:t>
            </a:r>
            <a:r>
              <a:rPr kumimoji="1" lang="zh-CN" altLang="en-US" sz="3200" b="1" dirty="0">
                <a:solidFill>
                  <a:srgbClr val="FFFFFF"/>
                </a:solidFill>
                <a:effectLst>
                  <a:glow rad="228600">
                    <a:srgbClr val="000000"/>
                  </a:glow>
                </a:effectLst>
                <a:latin typeface="Arial" charset="0"/>
                <a:ea typeface="ＭＳ Ｐゴシック" charset="0"/>
                <a:cs typeface="Arial" charset="0"/>
              </a:rPr>
              <a:t>章</a:t>
            </a:r>
            <a:r>
              <a:rPr kumimoji="1" lang="en-US" altLang="zh-CN" sz="3200" b="1" dirty="0">
                <a:solidFill>
                  <a:srgbClr val="FFFFFF"/>
                </a:solidFill>
                <a:effectLst>
                  <a:glow rad="228600">
                    <a:srgbClr val="000000"/>
                  </a:glow>
                </a:effectLst>
                <a:latin typeface="Arial" charset="0"/>
                <a:ea typeface="ＭＳ Ｐゴシック" charset="0"/>
                <a:cs typeface="Arial" charset="0"/>
              </a:rPr>
              <a:t>) </a:t>
            </a:r>
          </a:p>
          <a:p>
            <a:pPr marL="342900" indent="-342900">
              <a:lnSpc>
                <a:spcPct val="90000"/>
              </a:lnSpc>
              <a:spcBef>
                <a:spcPct val="20000"/>
              </a:spcBef>
              <a:buFontTx/>
              <a:buChar char="•"/>
              <a:defRPr/>
            </a:pPr>
            <a:r>
              <a:rPr kumimoji="1" lang="zh-CN" altLang="en-US" sz="3200" b="1" dirty="0">
                <a:solidFill>
                  <a:srgbClr val="FFFFFF"/>
                </a:solidFill>
                <a:effectLst>
                  <a:glow rad="228600">
                    <a:srgbClr val="000000"/>
                  </a:glow>
                </a:effectLst>
                <a:latin typeface="Arial" charset="0"/>
                <a:ea typeface="ＭＳ Ｐゴシック" charset="0"/>
                <a:cs typeface="Arial" charset="0"/>
              </a:rPr>
              <a:t>巴勒虽要咒诅临到以色列，巴兰却祝福以色列 （民 </a:t>
            </a:r>
            <a:r>
              <a:rPr kumimoji="1" lang="en-US" altLang="zh-CN" sz="3200" b="1" dirty="0">
                <a:solidFill>
                  <a:srgbClr val="FFFFFF"/>
                </a:solidFill>
                <a:effectLst>
                  <a:glow rad="228600">
                    <a:srgbClr val="000000"/>
                  </a:glow>
                </a:effectLst>
                <a:latin typeface="Arial" charset="0"/>
                <a:ea typeface="ＭＳ Ｐゴシック" charset="0"/>
                <a:cs typeface="Arial" charset="0"/>
              </a:rPr>
              <a:t>22-24 </a:t>
            </a:r>
            <a:r>
              <a:rPr kumimoji="1" lang="zh-CN" altLang="en-US" sz="3200" b="1" dirty="0">
                <a:solidFill>
                  <a:srgbClr val="FFFFFF"/>
                </a:solidFill>
                <a:effectLst>
                  <a:glow rad="228600">
                    <a:srgbClr val="000000"/>
                  </a:glow>
                </a:effectLst>
                <a:latin typeface="Arial" charset="0"/>
                <a:ea typeface="ＭＳ Ｐゴシック" charset="0"/>
                <a:cs typeface="Arial" charset="0"/>
              </a:rPr>
              <a:t>章</a:t>
            </a:r>
            <a:r>
              <a:rPr kumimoji="1" lang="en-US" altLang="zh-CN" sz="3200" b="1" dirty="0">
                <a:solidFill>
                  <a:srgbClr val="FFFFFF"/>
                </a:solidFill>
                <a:effectLst>
                  <a:glow rad="228600">
                    <a:srgbClr val="000000"/>
                  </a:glow>
                </a:effectLst>
                <a:latin typeface="Arial" charset="0"/>
                <a:ea typeface="ＭＳ Ｐゴシック" charset="0"/>
                <a:cs typeface="Arial" charset="0"/>
              </a:rPr>
              <a:t>)</a:t>
            </a:r>
          </a:p>
          <a:p>
            <a:pPr>
              <a:lnSpc>
                <a:spcPct val="90000"/>
              </a:lnSpc>
              <a:spcBef>
                <a:spcPct val="20000"/>
              </a:spcBef>
              <a:buFont typeface="Wingdings" charset="0"/>
              <a:buNone/>
              <a:defRPr/>
            </a:pPr>
            <a:endParaRPr kumimoji="1" lang="en-US" sz="3200" b="1" dirty="0">
              <a:solidFill>
                <a:srgbClr val="FFFFFF"/>
              </a:solidFill>
              <a:effectLst>
                <a:glow rad="228600">
                  <a:srgbClr val="000000"/>
                </a:glow>
              </a:effectLst>
              <a:latin typeface="Arial" charset="0"/>
              <a:ea typeface="ＭＳ Ｐゴシック" charset="0"/>
              <a:cs typeface="Arial" charset="0"/>
            </a:endParaRPr>
          </a:p>
        </p:txBody>
      </p:sp>
    </p:spTree>
    <p:extLst>
      <p:ext uri="{BB962C8B-B14F-4D97-AF65-F5344CB8AC3E}">
        <p14:creationId xmlns:p14="http://schemas.microsoft.com/office/powerpoint/2010/main" val="4027639385"/>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500"/>
                                        <p:tgtEl>
                                          <p:spTgt spid="3"/>
                                        </p:tgtEl>
                                      </p:cBhvr>
                                    </p:animEffect>
                                  </p:childTnLst>
                                </p:cTn>
                              </p:par>
                            </p:childTnLst>
                          </p:cTn>
                        </p:par>
                        <p:par>
                          <p:cTn id="8" fill="hold" nodeType="afterGroup">
                            <p:stCondLst>
                              <p:cond delay="500"/>
                            </p:stCondLst>
                            <p:childTnLst>
                              <p:par>
                                <p:cTn id="9" presetID="22" presetClass="entr" presetSubtype="2"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right)">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Rectangle 2"/>
          <p:cNvSpPr>
            <a:spLocks noGrp="1" noChangeArrowheads="1"/>
          </p:cNvSpPr>
          <p:nvPr>
            <p:ph type="title" idx="4294967295"/>
          </p:nvPr>
        </p:nvSpPr>
        <p:spPr/>
        <p:txBody>
          <a:bodyPr/>
          <a:lstStyle/>
          <a:p>
            <a:pPr eaLnBrk="1" hangingPunct="1"/>
            <a:r>
              <a:rPr lang="en-US" altLang="en-US"/>
              <a:t>Balaam</a:t>
            </a:r>
          </a:p>
        </p:txBody>
      </p:sp>
      <p:sp>
        <p:nvSpPr>
          <p:cNvPr id="301059" name="Rectangle 3"/>
          <p:cNvSpPr>
            <a:spLocks noChangeArrowheads="1"/>
          </p:cNvSpPr>
          <p:nvPr/>
        </p:nvSpPr>
        <p:spPr bwMode="auto">
          <a:xfrm>
            <a:off x="3352800" y="0"/>
            <a:ext cx="5791200" cy="6858000"/>
          </a:xfrm>
          <a:prstGeom prst="rect">
            <a:avLst/>
          </a:prstGeom>
          <a:gradFill rotWithShape="0">
            <a:gsLst>
              <a:gs pos="0">
                <a:schemeClr val="tx2"/>
              </a:gs>
              <a:gs pos="50000">
                <a:srgbClr val="996633"/>
              </a:gs>
              <a:gs pos="100000">
                <a:schemeClr val="tx2"/>
              </a:gs>
            </a:gsLst>
            <a:lin ang="2700000" scaled="1"/>
          </a:gradFill>
          <a:ln w="9525">
            <a:solidFill>
              <a:schemeClr val="tx1"/>
            </a:solidFill>
            <a:miter lim="800000"/>
            <a:headEnd/>
            <a:tailEn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pic>
        <p:nvPicPr>
          <p:cNvPr id="299012" name="Picture 4" descr="OBALM0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52767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01061" name="Picture 5" descr="OBALM006"/>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0"/>
            <a:ext cx="5567363" cy="7478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1062" name="Text Box 6"/>
          <p:cNvSpPr txBox="1">
            <a:spLocks noChangeArrowheads="1"/>
          </p:cNvSpPr>
          <p:nvPr/>
        </p:nvSpPr>
        <p:spPr bwMode="auto">
          <a:xfrm>
            <a:off x="3505200" y="5410200"/>
            <a:ext cx="5486400" cy="13239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r" eaLnBrk="1" hangingPunct="1">
              <a:spcBef>
                <a:spcPct val="50000"/>
              </a:spcBef>
            </a:pPr>
            <a:r>
              <a:rPr kumimoji="1" lang="ja-JP" altLang="en-US" b="1">
                <a:solidFill>
                  <a:schemeClr val="bg1"/>
                </a:solidFill>
              </a:rPr>
              <a:t>巴</a:t>
            </a:r>
            <a:r>
              <a:rPr kumimoji="1" lang="en-US" altLang="ja-JP" b="1">
                <a:solidFill>
                  <a:schemeClr val="bg1"/>
                </a:solidFill>
              </a:rPr>
              <a:t> </a:t>
            </a:r>
            <a:r>
              <a:rPr kumimoji="1" lang="ja-JP" altLang="en-US" b="1">
                <a:solidFill>
                  <a:schemeClr val="bg1"/>
                </a:solidFill>
                <a:ea typeface="华文细黑" charset="-122"/>
              </a:rPr>
              <a:t>兰</a:t>
            </a:r>
            <a:r>
              <a:rPr lang="en-US" altLang="ja-JP" sz="3200" b="1">
                <a:solidFill>
                  <a:schemeClr val="bg1"/>
                </a:solidFill>
                <a:ea typeface="华文细黑" charset="-122"/>
              </a:rPr>
              <a:t> </a:t>
            </a:r>
          </a:p>
          <a:p>
            <a:pPr algn="r" eaLnBrk="1" hangingPunct="1">
              <a:spcBef>
                <a:spcPct val="50000"/>
              </a:spcBef>
            </a:pPr>
            <a:r>
              <a:rPr lang="zh-CN" altLang="en-US" sz="3200" b="1">
                <a:solidFill>
                  <a:schemeClr val="bg1"/>
                </a:solidFill>
                <a:ea typeface="SimSun" pitchFamily="2" charset="-122"/>
              </a:rPr>
              <a:t>民数记 </a:t>
            </a:r>
            <a:r>
              <a:rPr lang="en-US" altLang="ja-JP" sz="3200" b="1">
                <a:solidFill>
                  <a:schemeClr val="bg1"/>
                </a:solidFill>
                <a:ea typeface="SimSun" pitchFamily="2" charset="-122"/>
              </a:rPr>
              <a:t>22-24</a:t>
            </a:r>
            <a:endParaRPr lang="en-US" altLang="en-US" sz="3200" b="1">
              <a:solidFill>
                <a:schemeClr val="bg1"/>
              </a:solidFill>
              <a:ea typeface="SimSun" pitchFamily="2" charset="-122"/>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nodeType="afterEffect">
                                  <p:stCondLst>
                                    <p:cond delay="5000"/>
                                  </p:stCondLst>
                                  <p:childTnLst>
                                    <p:set>
                                      <p:cBhvr>
                                        <p:cTn id="6" dur="1" fill="hold">
                                          <p:stCondLst>
                                            <p:cond delay="0"/>
                                          </p:stCondLst>
                                        </p:cTn>
                                        <p:tgtEl>
                                          <p:spTgt spid="301061"/>
                                        </p:tgtEl>
                                        <p:attrNameLst>
                                          <p:attrName>style.visibility</p:attrName>
                                        </p:attrNameLst>
                                      </p:cBhvr>
                                      <p:to>
                                        <p:strVal val="visible"/>
                                      </p:to>
                                    </p:set>
                                    <p:animEffect transition="in" filter="checkerboard(across)">
                                      <p:cBhvr>
                                        <p:cTn id="7" dur="500"/>
                                        <p:tgtEl>
                                          <p:spTgt spid="3010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63521" name="Rectangle 2"/>
          <p:cNvSpPr>
            <a:spLocks noGrp="1" noChangeArrowheads="1"/>
          </p:cNvSpPr>
          <p:nvPr>
            <p:ph type="title"/>
          </p:nvPr>
        </p:nvSpPr>
        <p:spPr>
          <a:xfrm>
            <a:off x="0" y="-38100"/>
            <a:ext cx="9144000" cy="1143000"/>
          </a:xfrm>
        </p:spPr>
        <p:txBody>
          <a:bodyPr/>
          <a:lstStyle/>
          <a:p>
            <a:pPr eaLnBrk="1" hangingPunct="1"/>
            <a:r>
              <a:rPr kumimoji="1" lang="zh-CN" altLang="en-US" dirty="0">
                <a:solidFill>
                  <a:srgbClr val="FFFFFF"/>
                </a:solidFill>
                <a:latin typeface="Arial" charset="0"/>
              </a:rPr>
              <a:t>巴兰的故事</a:t>
            </a:r>
            <a:endParaRPr kumimoji="1" lang="en-US" dirty="0">
              <a:solidFill>
                <a:srgbClr val="FFFFFF"/>
              </a:solidFill>
              <a:latin typeface="Arial" charset="0"/>
            </a:endParaRPr>
          </a:p>
        </p:txBody>
      </p:sp>
      <p:sp>
        <p:nvSpPr>
          <p:cNvPr id="156678" name="Rectangle 6"/>
          <p:cNvSpPr>
            <a:spLocks noChangeArrowheads="1"/>
          </p:cNvSpPr>
          <p:nvPr/>
        </p:nvSpPr>
        <p:spPr bwMode="auto">
          <a:xfrm>
            <a:off x="4178300" y="1511300"/>
            <a:ext cx="4965700" cy="4584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nSpc>
                <a:spcPct val="90000"/>
              </a:lnSpc>
              <a:spcBef>
                <a:spcPct val="20000"/>
              </a:spcBef>
              <a:defRPr/>
            </a:pPr>
            <a:endParaRPr kumimoji="1" lang="en-US" sz="3200" b="1" dirty="0">
              <a:solidFill>
                <a:srgbClr val="FFFFFF"/>
              </a:solidFill>
              <a:latin typeface="Arial" charset="0"/>
              <a:ea typeface="ＭＳ Ｐゴシック" charset="0"/>
              <a:cs typeface="Arial" charset="0"/>
            </a:endParaRPr>
          </a:p>
          <a:p>
            <a:pPr marL="342900" indent="-342900">
              <a:lnSpc>
                <a:spcPct val="90000"/>
              </a:lnSpc>
              <a:spcBef>
                <a:spcPct val="20000"/>
              </a:spcBef>
              <a:buFontTx/>
              <a:buChar char="•"/>
              <a:defRPr/>
            </a:pPr>
            <a:r>
              <a:rPr kumimoji="1" lang="zh-CN" altLang="en-US" sz="3200" b="1" dirty="0">
                <a:solidFill>
                  <a:srgbClr val="FFFFFF"/>
                </a:solidFill>
                <a:latin typeface="Arial" charset="0"/>
                <a:ea typeface="ＭＳ Ｐゴシック" charset="0"/>
                <a:cs typeface="Arial" charset="0"/>
              </a:rPr>
              <a:t>巴勒未能使神敌对以色列</a:t>
            </a:r>
            <a:r>
              <a:rPr kumimoji="1" lang="en-US" altLang="zh-CN" sz="3200" b="1" dirty="0">
                <a:solidFill>
                  <a:srgbClr val="FFFFFF"/>
                </a:solidFill>
                <a:latin typeface="Arial" charset="0"/>
                <a:ea typeface="ＭＳ Ｐゴシック" charset="0"/>
                <a:cs typeface="Arial" charset="0"/>
              </a:rPr>
              <a:t>——</a:t>
            </a:r>
            <a:r>
              <a:rPr kumimoji="1" lang="zh-CN" altLang="en-US" sz="3200" b="1" dirty="0">
                <a:solidFill>
                  <a:srgbClr val="FFFFFF"/>
                </a:solidFill>
                <a:latin typeface="Arial" charset="0"/>
                <a:ea typeface="ＭＳ Ｐゴシック" charset="0"/>
                <a:cs typeface="Arial" charset="0"/>
              </a:rPr>
              <a:t>反而借巴兰祝福了以色列（民数记 </a:t>
            </a:r>
            <a:r>
              <a:rPr kumimoji="1" lang="en-US" altLang="zh-CN" sz="3200" b="1" dirty="0">
                <a:solidFill>
                  <a:srgbClr val="FFFFFF"/>
                </a:solidFill>
                <a:latin typeface="Arial" charset="0"/>
                <a:ea typeface="ＭＳ Ｐゴシック" charset="0"/>
                <a:cs typeface="Arial" charset="0"/>
              </a:rPr>
              <a:t>22-24</a:t>
            </a:r>
            <a:r>
              <a:rPr kumimoji="1" lang="zh-CN" altLang="en-US" sz="3200" b="1" dirty="0">
                <a:solidFill>
                  <a:srgbClr val="FFFFFF"/>
                </a:solidFill>
                <a:latin typeface="Arial" charset="0"/>
                <a:ea typeface="ＭＳ Ｐゴシック" charset="0"/>
                <a:cs typeface="Arial" charset="0"/>
              </a:rPr>
              <a:t>）</a:t>
            </a:r>
          </a:p>
        </p:txBody>
      </p:sp>
      <p:sp>
        <p:nvSpPr>
          <p:cNvPr id="363523" name="Text Box 5"/>
          <p:cNvSpPr txBox="1">
            <a:spLocks noChangeArrowheads="1"/>
          </p:cNvSpPr>
          <p:nvPr/>
        </p:nvSpPr>
        <p:spPr bwMode="auto">
          <a:xfrm>
            <a:off x="0" y="6092825"/>
            <a:ext cx="1116013" cy="600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1100" b="1">
                <a:solidFill>
                  <a:srgbClr val="000000"/>
                </a:solidFill>
                <a:latin typeface="Arial" charset="0"/>
                <a:cs typeface="Arial" charset="0"/>
              </a:rPr>
              <a:t>Beitzel, </a:t>
            </a:r>
            <a:r>
              <a:rPr lang="en-US" sz="1100" b="1" i="1">
                <a:solidFill>
                  <a:srgbClr val="000000"/>
                </a:solidFill>
                <a:latin typeface="Arial" charset="0"/>
                <a:cs typeface="Arial" charset="0"/>
              </a:rPr>
              <a:t>Moody Atlas</a:t>
            </a:r>
            <a:r>
              <a:rPr lang="en-US" sz="1100" b="1">
                <a:solidFill>
                  <a:srgbClr val="000000"/>
                </a:solidFill>
                <a:latin typeface="Arial" charset="0"/>
                <a:cs typeface="Arial" charset="0"/>
              </a:rPr>
              <a:t>, 1</a:t>
            </a:r>
            <a:r>
              <a:rPr lang="en-US" sz="1100" b="1" baseline="30000">
                <a:solidFill>
                  <a:srgbClr val="000000"/>
                </a:solidFill>
                <a:latin typeface="Arial" charset="0"/>
                <a:cs typeface="Arial" charset="0"/>
              </a:rPr>
              <a:t>st</a:t>
            </a:r>
            <a:r>
              <a:rPr lang="en-US" sz="1100" b="1">
                <a:solidFill>
                  <a:srgbClr val="000000"/>
                </a:solidFill>
                <a:latin typeface="Arial" charset="0"/>
                <a:cs typeface="Arial" charset="0"/>
              </a:rPr>
              <a:t> ed., 94</a:t>
            </a:r>
          </a:p>
        </p:txBody>
      </p:sp>
      <p:pic>
        <p:nvPicPr>
          <p:cNvPr id="363524"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27000" y="1231900"/>
            <a:ext cx="3670300" cy="5346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63525" name="Text Box 5"/>
          <p:cNvSpPr txBox="1">
            <a:spLocks noChangeArrowheads="1"/>
          </p:cNvSpPr>
          <p:nvPr/>
        </p:nvSpPr>
        <p:spPr bwMode="auto">
          <a:xfrm>
            <a:off x="8448675" y="76200"/>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a:solidFill>
                  <a:srgbClr val="FFFFFF"/>
                </a:solidFill>
                <a:latin typeface="Arial" charset="0"/>
                <a:cs typeface="Arial" charset="0"/>
              </a:rPr>
              <a:t>354</a:t>
            </a:r>
          </a:p>
        </p:txBody>
      </p:sp>
    </p:spTree>
    <p:extLst>
      <p:ext uri="{BB962C8B-B14F-4D97-AF65-F5344CB8AC3E}">
        <p14:creationId xmlns:p14="http://schemas.microsoft.com/office/powerpoint/2010/main" val="2598364216"/>
      </p:ext>
    </p:extLst>
  </p:cSld>
  <p:clrMapOvr>
    <a:masterClrMapping/>
  </p:clrMapOvr>
  <p:transition spd="med">
    <p:randomBar dir="vert"/>
  </p:transition>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4" name="Rectangle 2"/>
          <p:cNvSpPr>
            <a:spLocks noChangeArrowheads="1"/>
          </p:cNvSpPr>
          <p:nvPr/>
        </p:nvSpPr>
        <p:spPr bwMode="auto">
          <a:xfrm>
            <a:off x="3352800" y="0"/>
            <a:ext cx="5791200" cy="6858000"/>
          </a:xfrm>
          <a:prstGeom prst="rect">
            <a:avLst/>
          </a:prstGeom>
          <a:gradFill rotWithShape="0">
            <a:gsLst>
              <a:gs pos="0">
                <a:schemeClr val="tx2"/>
              </a:gs>
              <a:gs pos="50000">
                <a:srgbClr val="996633"/>
              </a:gs>
              <a:gs pos="100000">
                <a:schemeClr val="tx2"/>
              </a:gs>
            </a:gsLst>
            <a:lin ang="2700000" scaled="1"/>
          </a:gradFill>
          <a:ln w="9525">
            <a:solidFill>
              <a:schemeClr val="tx1"/>
            </a:solidFill>
            <a:miter lim="800000"/>
            <a:headEnd/>
            <a:tailEn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pic>
        <p:nvPicPr>
          <p:cNvPr id="303107" name="Picture 3" descr="OBALM006"/>
          <p:cNvPicPr>
            <a:picLocks noChangeAspect="1" noChangeArrowheads="1"/>
          </p:cNvPicPr>
          <p:nvPr/>
        </p:nvPicPr>
        <p:blipFill>
          <a:blip r:embed="rId3" cstate="screen">
            <a:lum bright="-42000"/>
            <a:extLst>
              <a:ext uri="{28A0092B-C50C-407E-A947-70E740481C1C}">
                <a14:useLocalDpi xmlns:a14="http://schemas.microsoft.com/office/drawing/2010/main" val="0"/>
              </a:ext>
            </a:extLst>
          </a:blip>
          <a:srcRect/>
          <a:stretch>
            <a:fillRect/>
          </a:stretch>
        </p:blipFill>
        <p:spPr bwMode="auto">
          <a:xfrm>
            <a:off x="0" y="0"/>
            <a:ext cx="5567363" cy="7478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5156" name="Text Box 4"/>
          <p:cNvSpPr txBox="1">
            <a:spLocks noChangeArrowheads="1"/>
          </p:cNvSpPr>
          <p:nvPr/>
        </p:nvSpPr>
        <p:spPr bwMode="auto">
          <a:xfrm>
            <a:off x="381000" y="593725"/>
            <a:ext cx="8153400" cy="43592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ja-JP" altLang="en-US" sz="4000" b="1" i="1">
                <a:solidFill>
                  <a:schemeClr val="bg1"/>
                </a:solidFill>
              </a:rPr>
              <a:t>他</a:t>
            </a:r>
            <a:r>
              <a:rPr lang="en-US" altLang="ja-JP" sz="4000" b="1" i="1">
                <a:solidFill>
                  <a:schemeClr val="bg1"/>
                </a:solidFill>
              </a:rPr>
              <a:t> </a:t>
            </a:r>
            <a:r>
              <a:rPr lang="ja-JP" altLang="en-US" sz="4000" b="1" i="1">
                <a:solidFill>
                  <a:schemeClr val="bg1"/>
                </a:solidFill>
                <a:ea typeface="华文细黑" charset="-122"/>
              </a:rPr>
              <a:t>们</a:t>
            </a:r>
            <a:r>
              <a:rPr lang="en-US" altLang="ja-JP" sz="4000" b="1" i="1">
                <a:solidFill>
                  <a:schemeClr val="bg1"/>
                </a:solidFill>
                <a:ea typeface="华文细黑" charset="-122"/>
              </a:rPr>
              <a:t> </a:t>
            </a:r>
            <a:r>
              <a:rPr lang="ja-JP" altLang="en-US" sz="4000" b="1" i="1">
                <a:solidFill>
                  <a:schemeClr val="bg1"/>
                </a:solidFill>
              </a:rPr>
              <a:t>离</a:t>
            </a:r>
            <a:r>
              <a:rPr lang="en-US" altLang="ja-JP" sz="4000" b="1" i="1">
                <a:solidFill>
                  <a:schemeClr val="bg1"/>
                </a:solidFill>
              </a:rPr>
              <a:t> </a:t>
            </a:r>
            <a:r>
              <a:rPr lang="ja-JP" altLang="en-US" sz="4000" b="1" i="1">
                <a:solidFill>
                  <a:schemeClr val="bg1"/>
                </a:solidFill>
              </a:rPr>
              <a:t>弃</a:t>
            </a:r>
            <a:r>
              <a:rPr lang="en-US" altLang="ja-JP" sz="4000" b="1" i="1">
                <a:solidFill>
                  <a:schemeClr val="bg1"/>
                </a:solidFill>
              </a:rPr>
              <a:t> </a:t>
            </a:r>
            <a:r>
              <a:rPr lang="ja-JP" altLang="en-US" sz="4000" b="1" i="1">
                <a:solidFill>
                  <a:schemeClr val="bg1"/>
                </a:solidFill>
              </a:rPr>
              <a:t>正</a:t>
            </a:r>
            <a:r>
              <a:rPr lang="en-US" altLang="ja-JP" sz="4000" b="1" i="1">
                <a:solidFill>
                  <a:schemeClr val="bg1"/>
                </a:solidFill>
              </a:rPr>
              <a:t> </a:t>
            </a:r>
            <a:r>
              <a:rPr lang="ja-JP" altLang="en-US" sz="4000" b="1" i="1">
                <a:solidFill>
                  <a:schemeClr val="bg1"/>
                </a:solidFill>
              </a:rPr>
              <a:t>路</a:t>
            </a:r>
            <a:r>
              <a:rPr lang="en-US" altLang="ja-JP" sz="4000" b="1" i="1">
                <a:solidFill>
                  <a:schemeClr val="bg1"/>
                </a:solidFill>
              </a:rPr>
              <a:t> </a:t>
            </a:r>
            <a:r>
              <a:rPr lang="ja-JP" altLang="en-US" sz="4000" b="1" i="1">
                <a:solidFill>
                  <a:schemeClr val="bg1"/>
                </a:solidFill>
              </a:rPr>
              <a:t>，</a:t>
            </a:r>
            <a:r>
              <a:rPr lang="en-US" altLang="ja-JP" sz="4000" b="1" i="1">
                <a:solidFill>
                  <a:schemeClr val="bg1"/>
                </a:solidFill>
              </a:rPr>
              <a:t> </a:t>
            </a:r>
            <a:r>
              <a:rPr lang="ja-JP" altLang="en-US" sz="4000" b="1" i="1">
                <a:solidFill>
                  <a:schemeClr val="bg1"/>
                </a:solidFill>
              </a:rPr>
              <a:t>就</a:t>
            </a:r>
            <a:r>
              <a:rPr lang="en-US" altLang="ja-JP" sz="4000" b="1" i="1">
                <a:solidFill>
                  <a:schemeClr val="bg1"/>
                </a:solidFill>
              </a:rPr>
              <a:t> </a:t>
            </a:r>
            <a:r>
              <a:rPr lang="ja-JP" altLang="en-US" sz="4000" b="1" i="1">
                <a:solidFill>
                  <a:schemeClr val="bg1"/>
                </a:solidFill>
              </a:rPr>
              <a:t>走</a:t>
            </a:r>
            <a:r>
              <a:rPr lang="en-US" altLang="ja-JP" sz="4000" b="1" i="1">
                <a:solidFill>
                  <a:schemeClr val="bg1"/>
                </a:solidFill>
              </a:rPr>
              <a:t> </a:t>
            </a:r>
            <a:r>
              <a:rPr lang="ja-JP" altLang="en-US" sz="4000" b="1" i="1">
                <a:solidFill>
                  <a:schemeClr val="bg1"/>
                </a:solidFill>
              </a:rPr>
              <a:t>差</a:t>
            </a:r>
            <a:r>
              <a:rPr lang="en-US" altLang="ja-JP" sz="4000" b="1" i="1">
                <a:solidFill>
                  <a:schemeClr val="bg1"/>
                </a:solidFill>
              </a:rPr>
              <a:t> </a:t>
            </a:r>
            <a:r>
              <a:rPr lang="ja-JP" altLang="en-US" sz="4000" b="1" i="1">
                <a:solidFill>
                  <a:schemeClr val="bg1"/>
                </a:solidFill>
              </a:rPr>
              <a:t>了</a:t>
            </a:r>
            <a:r>
              <a:rPr lang="en-US" altLang="ja-JP" sz="4000" b="1" i="1">
                <a:solidFill>
                  <a:schemeClr val="bg1"/>
                </a:solidFill>
              </a:rPr>
              <a:t> </a:t>
            </a:r>
            <a:r>
              <a:rPr lang="ja-JP" altLang="en-US" sz="4000" b="1" i="1">
                <a:solidFill>
                  <a:schemeClr val="bg1"/>
                </a:solidFill>
              </a:rPr>
              <a:t>，</a:t>
            </a:r>
            <a:r>
              <a:rPr lang="en-US" altLang="ja-JP" sz="4000" b="1" i="1">
                <a:solidFill>
                  <a:schemeClr val="bg1"/>
                </a:solidFill>
              </a:rPr>
              <a:t> </a:t>
            </a:r>
            <a:r>
              <a:rPr lang="ja-JP" altLang="en-US" sz="4000" b="1" i="1">
                <a:solidFill>
                  <a:schemeClr val="bg1"/>
                </a:solidFill>
              </a:rPr>
              <a:t>随</a:t>
            </a:r>
            <a:r>
              <a:rPr lang="en-US" altLang="ja-JP" sz="4000" b="1" i="1">
                <a:solidFill>
                  <a:schemeClr val="bg1"/>
                </a:solidFill>
              </a:rPr>
              <a:t> </a:t>
            </a:r>
            <a:r>
              <a:rPr lang="ja-JP" altLang="en-US" sz="4000" b="1" i="1">
                <a:solidFill>
                  <a:schemeClr val="bg1"/>
                </a:solidFill>
              </a:rPr>
              <a:t>从</a:t>
            </a:r>
            <a:r>
              <a:rPr lang="en-US" altLang="ja-JP" sz="4000" b="1" i="1">
                <a:solidFill>
                  <a:schemeClr val="bg1"/>
                </a:solidFill>
              </a:rPr>
              <a:t> </a:t>
            </a:r>
            <a:r>
              <a:rPr lang="ja-JP" altLang="en-US" sz="4000" b="1" i="1">
                <a:solidFill>
                  <a:schemeClr val="bg1"/>
                </a:solidFill>
              </a:rPr>
              <a:t>比</a:t>
            </a:r>
            <a:r>
              <a:rPr lang="en-US" altLang="ja-JP" sz="4000" b="1" i="1">
                <a:solidFill>
                  <a:schemeClr val="bg1"/>
                </a:solidFill>
              </a:rPr>
              <a:t> </a:t>
            </a:r>
            <a:r>
              <a:rPr lang="ja-JP" altLang="en-US" sz="4000" b="1" i="1">
                <a:solidFill>
                  <a:schemeClr val="bg1"/>
                </a:solidFill>
              </a:rPr>
              <a:t>珥</a:t>
            </a:r>
            <a:r>
              <a:rPr lang="en-US" altLang="ja-JP" sz="4000" b="1" i="1">
                <a:solidFill>
                  <a:schemeClr val="bg1"/>
                </a:solidFill>
              </a:rPr>
              <a:t> </a:t>
            </a:r>
            <a:r>
              <a:rPr lang="ja-JP" altLang="en-US" sz="4000" b="1" i="1">
                <a:solidFill>
                  <a:schemeClr val="bg1"/>
                </a:solidFill>
              </a:rPr>
              <a:t>之</a:t>
            </a:r>
            <a:r>
              <a:rPr lang="en-US" altLang="ja-JP" sz="4000" b="1" i="1">
                <a:solidFill>
                  <a:schemeClr val="bg1"/>
                </a:solidFill>
              </a:rPr>
              <a:t> </a:t>
            </a:r>
            <a:r>
              <a:rPr lang="ja-JP" altLang="en-US" sz="4000" b="1" i="1">
                <a:solidFill>
                  <a:schemeClr val="bg1"/>
                </a:solidFill>
              </a:rPr>
              <a:t>子</a:t>
            </a:r>
            <a:r>
              <a:rPr lang="en-US" altLang="ja-JP" sz="4000" b="1" i="1">
                <a:solidFill>
                  <a:schemeClr val="bg1"/>
                </a:solidFill>
              </a:rPr>
              <a:t> </a:t>
            </a:r>
            <a:r>
              <a:rPr lang="ja-JP" altLang="en-US" sz="4000" b="1" i="1">
                <a:solidFill>
                  <a:schemeClr val="bg1"/>
                </a:solidFill>
              </a:rPr>
              <a:t>巴</a:t>
            </a:r>
            <a:r>
              <a:rPr lang="en-US" altLang="ja-JP" sz="4000" b="1" i="1">
                <a:solidFill>
                  <a:schemeClr val="bg1"/>
                </a:solidFill>
              </a:rPr>
              <a:t> </a:t>
            </a:r>
            <a:r>
              <a:rPr lang="ja-JP" altLang="en-US" sz="4000" b="1" i="1">
                <a:solidFill>
                  <a:schemeClr val="bg1"/>
                </a:solidFill>
                <a:ea typeface="华文细黑" charset="-122"/>
              </a:rPr>
              <a:t>兰</a:t>
            </a:r>
            <a:r>
              <a:rPr lang="en-US" altLang="ja-JP" sz="4000" b="1" i="1">
                <a:solidFill>
                  <a:schemeClr val="bg1"/>
                </a:solidFill>
                <a:ea typeface="华文细黑" charset="-122"/>
              </a:rPr>
              <a:t> </a:t>
            </a:r>
            <a:r>
              <a:rPr lang="ja-JP" altLang="en-US" sz="4000" b="1" i="1">
                <a:solidFill>
                  <a:schemeClr val="bg1"/>
                </a:solidFill>
              </a:rPr>
              <a:t>的</a:t>
            </a:r>
            <a:r>
              <a:rPr lang="en-US" altLang="ja-JP" sz="4000" b="1" i="1">
                <a:solidFill>
                  <a:schemeClr val="bg1"/>
                </a:solidFill>
              </a:rPr>
              <a:t> </a:t>
            </a:r>
            <a:r>
              <a:rPr lang="ja-JP" altLang="en-US" sz="4000" b="1" i="1">
                <a:solidFill>
                  <a:schemeClr val="bg1"/>
                </a:solidFill>
              </a:rPr>
              <a:t>路</a:t>
            </a:r>
            <a:r>
              <a:rPr lang="en-US" altLang="ja-JP" sz="4000" b="1" i="1">
                <a:solidFill>
                  <a:schemeClr val="bg1"/>
                </a:solidFill>
              </a:rPr>
              <a:t> </a:t>
            </a:r>
            <a:r>
              <a:rPr lang="ja-JP" altLang="en-US" sz="4000" b="1" i="1">
                <a:solidFill>
                  <a:schemeClr val="bg1"/>
                </a:solidFill>
              </a:rPr>
              <a:t>。</a:t>
            </a:r>
            <a:r>
              <a:rPr lang="en-US" altLang="ja-JP" sz="4000" b="1" i="1">
                <a:solidFill>
                  <a:schemeClr val="bg1"/>
                </a:solidFill>
              </a:rPr>
              <a:t> </a:t>
            </a:r>
            <a:r>
              <a:rPr lang="ja-JP" altLang="en-US" sz="4000" b="1" i="1">
                <a:solidFill>
                  <a:schemeClr val="bg1"/>
                </a:solidFill>
              </a:rPr>
              <a:t>巴</a:t>
            </a:r>
            <a:r>
              <a:rPr lang="en-US" altLang="ja-JP" sz="4000" b="1" i="1">
                <a:solidFill>
                  <a:schemeClr val="bg1"/>
                </a:solidFill>
              </a:rPr>
              <a:t> </a:t>
            </a:r>
            <a:r>
              <a:rPr lang="ja-JP" altLang="en-US" sz="4000" b="1" i="1">
                <a:solidFill>
                  <a:schemeClr val="bg1"/>
                </a:solidFill>
                <a:ea typeface="华文细黑" charset="-122"/>
              </a:rPr>
              <a:t>兰</a:t>
            </a:r>
            <a:r>
              <a:rPr lang="en-US" altLang="ja-JP" sz="4000" b="1" i="1">
                <a:solidFill>
                  <a:schemeClr val="bg1"/>
                </a:solidFill>
                <a:ea typeface="华文细黑" charset="-122"/>
              </a:rPr>
              <a:t> </a:t>
            </a:r>
            <a:r>
              <a:rPr lang="ja-JP" altLang="en-US" sz="4000" b="1" i="1">
                <a:solidFill>
                  <a:schemeClr val="bg1"/>
                </a:solidFill>
              </a:rPr>
              <a:t>就</a:t>
            </a:r>
            <a:r>
              <a:rPr lang="en-US" altLang="ja-JP" sz="4000" b="1" i="1">
                <a:solidFill>
                  <a:schemeClr val="bg1"/>
                </a:solidFill>
              </a:rPr>
              <a:t> </a:t>
            </a:r>
            <a:r>
              <a:rPr lang="ja-JP" altLang="en-US" sz="4000" b="1" i="1">
                <a:solidFill>
                  <a:schemeClr val="bg1"/>
                </a:solidFill>
              </a:rPr>
              <a:t>是</a:t>
            </a:r>
            <a:r>
              <a:rPr lang="en-US" altLang="ja-JP" sz="4000" b="1" i="1">
                <a:solidFill>
                  <a:schemeClr val="bg1"/>
                </a:solidFill>
              </a:rPr>
              <a:t> </a:t>
            </a:r>
            <a:r>
              <a:rPr lang="ja-JP" altLang="en-US" sz="4000" b="1" i="1">
                <a:solidFill>
                  <a:schemeClr val="bg1"/>
                </a:solidFill>
              </a:rPr>
              <a:t>那</a:t>
            </a:r>
            <a:r>
              <a:rPr lang="en-US" altLang="ja-JP" sz="4000" b="1" i="1">
                <a:solidFill>
                  <a:schemeClr val="bg1"/>
                </a:solidFill>
              </a:rPr>
              <a:t> </a:t>
            </a:r>
            <a:r>
              <a:rPr lang="ja-JP" altLang="en-US" sz="4000" b="1" i="1">
                <a:solidFill>
                  <a:schemeClr val="bg1"/>
                </a:solidFill>
                <a:ea typeface="华文细黑" charset="-122"/>
              </a:rPr>
              <a:t>贪</a:t>
            </a:r>
            <a:r>
              <a:rPr lang="en-US" altLang="ja-JP" sz="4000" b="1" i="1">
                <a:solidFill>
                  <a:schemeClr val="bg1"/>
                </a:solidFill>
                <a:ea typeface="华文细黑" charset="-122"/>
              </a:rPr>
              <a:t> </a:t>
            </a:r>
            <a:r>
              <a:rPr lang="ja-JP" altLang="en-US" sz="4000" b="1" i="1">
                <a:solidFill>
                  <a:schemeClr val="bg1"/>
                </a:solidFill>
                <a:ea typeface="华文细黑" charset="-122"/>
              </a:rPr>
              <a:t>爱</a:t>
            </a:r>
            <a:r>
              <a:rPr lang="en-US" altLang="ja-JP" sz="4000" b="1" i="1">
                <a:solidFill>
                  <a:schemeClr val="bg1"/>
                </a:solidFill>
                <a:ea typeface="华文细黑" charset="-122"/>
              </a:rPr>
              <a:t> </a:t>
            </a:r>
            <a:r>
              <a:rPr lang="ja-JP" altLang="en-US" sz="4000" b="1" i="1">
                <a:solidFill>
                  <a:schemeClr val="bg1"/>
                </a:solidFill>
              </a:rPr>
              <a:t>不</a:t>
            </a:r>
            <a:r>
              <a:rPr lang="en-US" altLang="ja-JP" sz="4000" b="1" i="1">
                <a:solidFill>
                  <a:schemeClr val="bg1"/>
                </a:solidFill>
              </a:rPr>
              <a:t> </a:t>
            </a:r>
            <a:r>
              <a:rPr lang="ja-JP" altLang="en-US" sz="4000" b="1" i="1">
                <a:solidFill>
                  <a:schemeClr val="bg1"/>
                </a:solidFill>
                <a:ea typeface="华文细黑" charset="-122"/>
              </a:rPr>
              <a:t>义</a:t>
            </a:r>
            <a:r>
              <a:rPr lang="en-US" altLang="ja-JP" sz="4000" b="1" i="1">
                <a:solidFill>
                  <a:schemeClr val="bg1"/>
                </a:solidFill>
                <a:ea typeface="华文细黑" charset="-122"/>
              </a:rPr>
              <a:t> </a:t>
            </a:r>
            <a:r>
              <a:rPr lang="ja-JP" altLang="en-US" sz="4000" b="1" i="1">
                <a:solidFill>
                  <a:schemeClr val="bg1"/>
                </a:solidFill>
              </a:rPr>
              <a:t>之</a:t>
            </a:r>
            <a:r>
              <a:rPr lang="en-US" altLang="ja-JP" sz="4000" b="1" i="1">
                <a:solidFill>
                  <a:schemeClr val="bg1"/>
                </a:solidFill>
              </a:rPr>
              <a:t> </a:t>
            </a:r>
            <a:r>
              <a:rPr lang="ja-JP" altLang="en-US" sz="4000" b="1" i="1">
                <a:solidFill>
                  <a:schemeClr val="bg1"/>
                </a:solidFill>
              </a:rPr>
              <a:t>工</a:t>
            </a:r>
            <a:r>
              <a:rPr lang="en-US" altLang="ja-JP" sz="4000" b="1" i="1">
                <a:solidFill>
                  <a:schemeClr val="bg1"/>
                </a:solidFill>
              </a:rPr>
              <a:t> </a:t>
            </a:r>
            <a:r>
              <a:rPr lang="ja-JP" altLang="en-US" sz="4000" b="1" i="1">
                <a:solidFill>
                  <a:schemeClr val="bg1"/>
                </a:solidFill>
              </a:rPr>
              <a:t>价</a:t>
            </a:r>
            <a:r>
              <a:rPr lang="en-US" altLang="ja-JP" sz="4000" b="1" i="1">
                <a:solidFill>
                  <a:schemeClr val="bg1"/>
                </a:solidFill>
              </a:rPr>
              <a:t> </a:t>
            </a:r>
            <a:r>
              <a:rPr lang="ja-JP" altLang="en-US" sz="4000" b="1" i="1">
                <a:solidFill>
                  <a:schemeClr val="bg1"/>
                </a:solidFill>
              </a:rPr>
              <a:t>的</a:t>
            </a:r>
            <a:r>
              <a:rPr lang="en-US" altLang="ja-JP" sz="4000" b="1" i="1">
                <a:solidFill>
                  <a:schemeClr val="bg1"/>
                </a:solidFill>
              </a:rPr>
              <a:t> </a:t>
            </a:r>
            <a:r>
              <a:rPr lang="ja-JP" altLang="en-US" sz="4000" b="1" i="1">
                <a:solidFill>
                  <a:schemeClr val="bg1"/>
                </a:solidFill>
              </a:rPr>
              <a:t>先</a:t>
            </a:r>
            <a:r>
              <a:rPr lang="en-US" altLang="ja-JP" sz="4000" b="1" i="1">
                <a:solidFill>
                  <a:schemeClr val="bg1"/>
                </a:solidFill>
              </a:rPr>
              <a:t> </a:t>
            </a:r>
            <a:r>
              <a:rPr lang="ja-JP" altLang="en-US" sz="4000" b="1" i="1">
                <a:solidFill>
                  <a:schemeClr val="bg1"/>
                </a:solidFill>
              </a:rPr>
              <a:t>知</a:t>
            </a:r>
            <a:r>
              <a:rPr lang="en-US" altLang="ja-JP" sz="4000" b="1" i="1">
                <a:solidFill>
                  <a:schemeClr val="bg1"/>
                </a:solidFill>
              </a:rPr>
              <a:t> </a:t>
            </a:r>
            <a:r>
              <a:rPr lang="ja-JP" altLang="en-US" sz="4000" b="1" i="1">
                <a:solidFill>
                  <a:schemeClr val="bg1"/>
                </a:solidFill>
              </a:rPr>
              <a:t>，</a:t>
            </a:r>
            <a:r>
              <a:rPr lang="en-US" altLang="ja-JP" sz="4000" b="1" i="1">
                <a:solidFill>
                  <a:schemeClr val="bg1"/>
                </a:solidFill>
              </a:rPr>
              <a:t> </a:t>
            </a:r>
          </a:p>
          <a:p>
            <a:pPr eaLnBrk="1" hangingPunct="1"/>
            <a:r>
              <a:rPr lang="ja-JP" altLang="en-US" sz="4000" b="1" i="1">
                <a:solidFill>
                  <a:schemeClr val="bg1"/>
                </a:solidFill>
              </a:rPr>
              <a:t>他</a:t>
            </a:r>
            <a:r>
              <a:rPr lang="en-US" altLang="ja-JP" sz="4000" b="1" i="1">
                <a:solidFill>
                  <a:schemeClr val="bg1"/>
                </a:solidFill>
              </a:rPr>
              <a:t> </a:t>
            </a:r>
            <a:r>
              <a:rPr lang="ja-JP" altLang="en-US" sz="4000" b="1" i="1">
                <a:solidFill>
                  <a:schemeClr val="bg1"/>
                </a:solidFill>
              </a:rPr>
              <a:t>却</a:t>
            </a:r>
            <a:r>
              <a:rPr lang="en-US" altLang="ja-JP" sz="4000" b="1" i="1">
                <a:solidFill>
                  <a:schemeClr val="bg1"/>
                </a:solidFill>
              </a:rPr>
              <a:t> </a:t>
            </a:r>
            <a:r>
              <a:rPr lang="ja-JP" altLang="en-US" sz="4000" b="1" i="1">
                <a:solidFill>
                  <a:schemeClr val="bg1"/>
                </a:solidFill>
                <a:ea typeface="华文细黑" charset="-122"/>
              </a:rPr>
              <a:t>为</a:t>
            </a:r>
            <a:r>
              <a:rPr lang="en-US" altLang="ja-JP" sz="4000" b="1" i="1">
                <a:solidFill>
                  <a:schemeClr val="bg1"/>
                </a:solidFill>
                <a:ea typeface="华文细黑" charset="-122"/>
              </a:rPr>
              <a:t> </a:t>
            </a:r>
            <a:r>
              <a:rPr lang="ja-JP" altLang="en-US" sz="4000" b="1" i="1">
                <a:solidFill>
                  <a:schemeClr val="bg1"/>
                </a:solidFill>
              </a:rPr>
              <a:t>自</a:t>
            </a:r>
            <a:r>
              <a:rPr lang="en-US" altLang="ja-JP" sz="4000" b="1" i="1">
                <a:solidFill>
                  <a:schemeClr val="bg1"/>
                </a:solidFill>
              </a:rPr>
              <a:t> </a:t>
            </a:r>
            <a:r>
              <a:rPr lang="ja-JP" altLang="en-US" sz="4000" b="1" i="1">
                <a:solidFill>
                  <a:schemeClr val="bg1"/>
                </a:solidFill>
              </a:rPr>
              <a:t>己</a:t>
            </a:r>
            <a:r>
              <a:rPr lang="en-US" altLang="ja-JP" sz="4000" b="1" i="1">
                <a:solidFill>
                  <a:schemeClr val="bg1"/>
                </a:solidFill>
              </a:rPr>
              <a:t> </a:t>
            </a:r>
            <a:r>
              <a:rPr lang="ja-JP" altLang="en-US" sz="4000" b="1" i="1">
                <a:solidFill>
                  <a:schemeClr val="bg1"/>
                </a:solidFill>
              </a:rPr>
              <a:t>的</a:t>
            </a:r>
            <a:r>
              <a:rPr lang="en-US" altLang="ja-JP" sz="4000" b="1" i="1">
                <a:solidFill>
                  <a:schemeClr val="bg1"/>
                </a:solidFill>
              </a:rPr>
              <a:t> </a:t>
            </a:r>
            <a:r>
              <a:rPr lang="ja-JP" altLang="en-US" sz="4000" b="1" i="1">
                <a:solidFill>
                  <a:schemeClr val="bg1"/>
                </a:solidFill>
                <a:ea typeface="华文细黑" charset="-122"/>
              </a:rPr>
              <a:t>过</a:t>
            </a:r>
            <a:r>
              <a:rPr lang="en-US" altLang="ja-JP" sz="4000" b="1" i="1">
                <a:solidFill>
                  <a:schemeClr val="bg1"/>
                </a:solidFill>
                <a:ea typeface="华文细黑" charset="-122"/>
              </a:rPr>
              <a:t> </a:t>
            </a:r>
            <a:r>
              <a:rPr lang="ja-JP" altLang="en-US" sz="4000" b="1" i="1">
                <a:solidFill>
                  <a:schemeClr val="bg1"/>
                </a:solidFill>
              </a:rPr>
              <a:t>犯</a:t>
            </a:r>
            <a:r>
              <a:rPr lang="en-US" altLang="ja-JP" sz="4000" b="1" i="1">
                <a:solidFill>
                  <a:schemeClr val="bg1"/>
                </a:solidFill>
              </a:rPr>
              <a:t> </a:t>
            </a:r>
            <a:r>
              <a:rPr lang="ja-JP" altLang="en-US" sz="4000" b="1" i="1">
                <a:solidFill>
                  <a:schemeClr val="bg1"/>
                </a:solidFill>
              </a:rPr>
              <a:t>受</a:t>
            </a:r>
            <a:r>
              <a:rPr lang="en-US" altLang="ja-JP" sz="4000" b="1" i="1">
                <a:solidFill>
                  <a:schemeClr val="bg1"/>
                </a:solidFill>
              </a:rPr>
              <a:t> </a:t>
            </a:r>
            <a:r>
              <a:rPr lang="ja-JP" altLang="en-US" sz="4000" b="1" i="1">
                <a:solidFill>
                  <a:schemeClr val="bg1"/>
                </a:solidFill>
              </a:rPr>
              <a:t>了</a:t>
            </a:r>
            <a:r>
              <a:rPr lang="en-US" altLang="ja-JP" sz="4000" b="1" i="1">
                <a:solidFill>
                  <a:schemeClr val="bg1"/>
                </a:solidFill>
              </a:rPr>
              <a:t> </a:t>
            </a:r>
            <a:r>
              <a:rPr lang="ja-JP" altLang="en-US" sz="4000" b="1" i="1">
                <a:solidFill>
                  <a:schemeClr val="bg1"/>
                </a:solidFill>
                <a:ea typeface="华文细黑" charset="-122"/>
              </a:rPr>
              <a:t>责</a:t>
            </a:r>
            <a:r>
              <a:rPr lang="en-US" altLang="ja-JP" sz="4000" b="1" i="1">
                <a:solidFill>
                  <a:schemeClr val="bg1"/>
                </a:solidFill>
                <a:ea typeface="华文细黑" charset="-122"/>
              </a:rPr>
              <a:t> </a:t>
            </a:r>
            <a:r>
              <a:rPr lang="ja-JP" altLang="en-US" sz="4000" b="1" i="1">
                <a:solidFill>
                  <a:schemeClr val="bg1"/>
                </a:solidFill>
                <a:ea typeface="华文细黑" charset="-122"/>
              </a:rPr>
              <a:t>备</a:t>
            </a:r>
            <a:r>
              <a:rPr lang="en-US" altLang="ja-JP" sz="4000" b="1" i="1">
                <a:solidFill>
                  <a:schemeClr val="bg1"/>
                </a:solidFill>
                <a:ea typeface="华文细黑" charset="-122"/>
              </a:rPr>
              <a:t> </a:t>
            </a:r>
            <a:r>
              <a:rPr lang="ja-JP" altLang="en-US" sz="4000" b="1" i="1">
                <a:solidFill>
                  <a:schemeClr val="bg1"/>
                </a:solidFill>
              </a:rPr>
              <a:t>；</a:t>
            </a:r>
            <a:r>
              <a:rPr lang="en-US" altLang="ja-JP" sz="4000" b="1" i="1">
                <a:solidFill>
                  <a:schemeClr val="bg1"/>
                </a:solidFill>
              </a:rPr>
              <a:t> </a:t>
            </a:r>
            <a:r>
              <a:rPr lang="ja-JP" altLang="en-US" sz="4000" b="1" i="1">
                <a:solidFill>
                  <a:schemeClr val="bg1"/>
                </a:solidFill>
              </a:rPr>
              <a:t>那</a:t>
            </a:r>
            <a:r>
              <a:rPr lang="en-US" altLang="ja-JP" sz="4000" b="1" i="1">
                <a:solidFill>
                  <a:schemeClr val="bg1"/>
                </a:solidFill>
              </a:rPr>
              <a:t> </a:t>
            </a:r>
            <a:r>
              <a:rPr lang="ja-JP" altLang="en-US" sz="4000" b="1" i="1">
                <a:solidFill>
                  <a:schemeClr val="bg1"/>
                </a:solidFill>
              </a:rPr>
              <a:t>不</a:t>
            </a:r>
            <a:r>
              <a:rPr lang="en-US" altLang="ja-JP" sz="4000" b="1" i="1">
                <a:solidFill>
                  <a:schemeClr val="bg1"/>
                </a:solidFill>
              </a:rPr>
              <a:t> </a:t>
            </a:r>
            <a:r>
              <a:rPr lang="ja-JP" altLang="en-US" sz="4000" b="1" i="1">
                <a:solidFill>
                  <a:schemeClr val="bg1"/>
                </a:solidFill>
              </a:rPr>
              <a:t>能</a:t>
            </a:r>
            <a:r>
              <a:rPr lang="en-US" altLang="ja-JP" sz="4000" b="1" i="1">
                <a:solidFill>
                  <a:schemeClr val="bg1"/>
                </a:solidFill>
              </a:rPr>
              <a:t> </a:t>
            </a:r>
            <a:r>
              <a:rPr lang="ja-JP" altLang="en-US" sz="4000" b="1" i="1">
                <a:solidFill>
                  <a:schemeClr val="bg1"/>
                </a:solidFill>
                <a:ea typeface="华文细黑" charset="-122"/>
              </a:rPr>
              <a:t>说</a:t>
            </a:r>
            <a:r>
              <a:rPr lang="en-US" altLang="ja-JP" sz="4000" b="1" i="1">
                <a:solidFill>
                  <a:schemeClr val="bg1"/>
                </a:solidFill>
                <a:ea typeface="华文细黑" charset="-122"/>
              </a:rPr>
              <a:t> </a:t>
            </a:r>
            <a:r>
              <a:rPr lang="ja-JP" altLang="en-US" sz="4000" b="1" i="1">
                <a:solidFill>
                  <a:schemeClr val="bg1"/>
                </a:solidFill>
                <a:ea typeface="华文细黑" charset="-122"/>
              </a:rPr>
              <a:t>话</a:t>
            </a:r>
            <a:r>
              <a:rPr lang="en-US" altLang="ja-JP" sz="4000" b="1" i="1">
                <a:solidFill>
                  <a:schemeClr val="bg1"/>
                </a:solidFill>
                <a:ea typeface="华文细黑" charset="-122"/>
              </a:rPr>
              <a:t> </a:t>
            </a:r>
            <a:r>
              <a:rPr lang="ja-JP" altLang="en-US" sz="4000" b="1" i="1">
                <a:solidFill>
                  <a:schemeClr val="bg1"/>
                </a:solidFill>
              </a:rPr>
              <a:t>的</a:t>
            </a:r>
            <a:r>
              <a:rPr lang="en-US" altLang="ja-JP" sz="4000" b="1" i="1">
                <a:solidFill>
                  <a:schemeClr val="bg1"/>
                </a:solidFill>
              </a:rPr>
              <a:t> </a:t>
            </a:r>
            <a:r>
              <a:rPr lang="ja-JP" altLang="en-US" sz="4000" b="1" i="1">
                <a:solidFill>
                  <a:schemeClr val="bg1"/>
                </a:solidFill>
                <a:ea typeface="华文细黑" charset="-122"/>
              </a:rPr>
              <a:t>驴</a:t>
            </a:r>
            <a:r>
              <a:rPr lang="en-US" altLang="ja-JP" sz="4000" b="1" i="1">
                <a:solidFill>
                  <a:schemeClr val="bg1"/>
                </a:solidFill>
                <a:ea typeface="华文细黑" charset="-122"/>
              </a:rPr>
              <a:t> </a:t>
            </a:r>
            <a:r>
              <a:rPr lang="ja-JP" altLang="en-US" sz="4000" b="1" i="1">
                <a:solidFill>
                  <a:schemeClr val="bg1"/>
                </a:solidFill>
              </a:rPr>
              <a:t>以</a:t>
            </a:r>
            <a:r>
              <a:rPr lang="en-US" altLang="ja-JP" sz="4000" b="1" i="1">
                <a:solidFill>
                  <a:schemeClr val="bg1"/>
                </a:solidFill>
              </a:rPr>
              <a:t> </a:t>
            </a:r>
            <a:r>
              <a:rPr lang="ja-JP" altLang="en-US" sz="4000" b="1" i="1">
                <a:solidFill>
                  <a:schemeClr val="bg1"/>
                </a:solidFill>
              </a:rPr>
              <a:t>人</a:t>
            </a:r>
            <a:r>
              <a:rPr lang="en-US" altLang="ja-JP" sz="4000" b="1" i="1">
                <a:solidFill>
                  <a:schemeClr val="bg1"/>
                </a:solidFill>
              </a:rPr>
              <a:t> </a:t>
            </a:r>
            <a:r>
              <a:rPr lang="ja-JP" altLang="en-US" sz="4000" b="1" i="1">
                <a:solidFill>
                  <a:schemeClr val="bg1"/>
                </a:solidFill>
              </a:rPr>
              <a:t>言</a:t>
            </a:r>
            <a:r>
              <a:rPr lang="en-US" altLang="ja-JP" sz="4000" b="1" i="1">
                <a:solidFill>
                  <a:schemeClr val="bg1"/>
                </a:solidFill>
              </a:rPr>
              <a:t> </a:t>
            </a:r>
            <a:r>
              <a:rPr lang="ja-JP" altLang="en-US" sz="4000" b="1" i="1">
                <a:solidFill>
                  <a:schemeClr val="bg1"/>
                </a:solidFill>
                <a:ea typeface="华文细黑" charset="-122"/>
              </a:rPr>
              <a:t>拦</a:t>
            </a:r>
            <a:r>
              <a:rPr lang="en-US" altLang="ja-JP" sz="4000" b="1" i="1">
                <a:solidFill>
                  <a:schemeClr val="bg1"/>
                </a:solidFill>
                <a:ea typeface="华文细黑" charset="-122"/>
              </a:rPr>
              <a:t> </a:t>
            </a:r>
            <a:r>
              <a:rPr lang="ja-JP" altLang="en-US" sz="4000" b="1" i="1">
                <a:solidFill>
                  <a:schemeClr val="bg1"/>
                </a:solidFill>
              </a:rPr>
              <a:t>阻</a:t>
            </a:r>
            <a:r>
              <a:rPr lang="en-US" altLang="ja-JP" sz="4000" b="1" i="1">
                <a:solidFill>
                  <a:schemeClr val="bg1"/>
                </a:solidFill>
              </a:rPr>
              <a:t> </a:t>
            </a:r>
            <a:r>
              <a:rPr lang="ja-JP" altLang="en-US" sz="4000" b="1" i="1">
                <a:solidFill>
                  <a:schemeClr val="bg1"/>
                </a:solidFill>
              </a:rPr>
              <a:t>先</a:t>
            </a:r>
            <a:r>
              <a:rPr lang="en-US" altLang="ja-JP" sz="4000" b="1" i="1">
                <a:solidFill>
                  <a:schemeClr val="bg1"/>
                </a:solidFill>
              </a:rPr>
              <a:t> </a:t>
            </a:r>
            <a:r>
              <a:rPr lang="ja-JP" altLang="en-US" sz="4000" b="1" i="1">
                <a:solidFill>
                  <a:schemeClr val="bg1"/>
                </a:solidFill>
              </a:rPr>
              <a:t>知</a:t>
            </a:r>
            <a:r>
              <a:rPr lang="en-US" altLang="ja-JP" sz="4000" b="1" i="1">
                <a:solidFill>
                  <a:schemeClr val="bg1"/>
                </a:solidFill>
              </a:rPr>
              <a:t> </a:t>
            </a:r>
            <a:r>
              <a:rPr lang="ja-JP" altLang="en-US" sz="4000" b="1" i="1">
                <a:solidFill>
                  <a:schemeClr val="bg1"/>
                </a:solidFill>
              </a:rPr>
              <a:t>的</a:t>
            </a:r>
            <a:r>
              <a:rPr lang="en-US" altLang="ja-JP" sz="4000" b="1" i="1">
                <a:solidFill>
                  <a:schemeClr val="bg1"/>
                </a:solidFill>
              </a:rPr>
              <a:t> </a:t>
            </a:r>
            <a:r>
              <a:rPr lang="ja-JP" altLang="en-US" sz="4000" b="1" i="1">
                <a:solidFill>
                  <a:schemeClr val="bg1"/>
                </a:solidFill>
              </a:rPr>
              <a:t>狂</a:t>
            </a:r>
            <a:r>
              <a:rPr lang="en-US" altLang="ja-JP" sz="4000" b="1" i="1">
                <a:solidFill>
                  <a:schemeClr val="bg1"/>
                </a:solidFill>
              </a:rPr>
              <a:t> </a:t>
            </a:r>
            <a:r>
              <a:rPr lang="ja-JP" altLang="en-US" sz="4000" b="1" i="1">
                <a:solidFill>
                  <a:schemeClr val="bg1"/>
                </a:solidFill>
              </a:rPr>
              <a:t>妄</a:t>
            </a:r>
            <a:r>
              <a:rPr lang="en-US" altLang="ja-JP" sz="4000" b="1" i="1">
                <a:solidFill>
                  <a:schemeClr val="bg1"/>
                </a:solidFill>
              </a:rPr>
              <a:t> </a:t>
            </a:r>
            <a:r>
              <a:rPr lang="ja-JP" altLang="en-US" sz="4000" b="1" i="1">
                <a:solidFill>
                  <a:schemeClr val="bg1"/>
                </a:solidFill>
              </a:rPr>
              <a:t>。</a:t>
            </a:r>
            <a:endParaRPr lang="en-US" altLang="en-US" sz="4000" b="1" i="1">
              <a:solidFill>
                <a:schemeClr val="bg1"/>
              </a:solidFill>
            </a:endParaRPr>
          </a:p>
        </p:txBody>
      </p:sp>
      <p:sp>
        <p:nvSpPr>
          <p:cNvPr id="305157" name="Rectangle 5"/>
          <p:cNvSpPr>
            <a:spLocks noGrp="1" noChangeArrowheads="1"/>
          </p:cNvSpPr>
          <p:nvPr>
            <p:ph type="title" idx="4294967295"/>
          </p:nvPr>
        </p:nvSpPr>
        <p:spPr>
          <a:xfrm>
            <a:off x="1371600" y="6172200"/>
            <a:ext cx="7772400" cy="579438"/>
          </a:xfrm>
          <a:effectLst>
            <a:outerShdw blurRad="63500" dist="38099" dir="2700000" algn="ctr" rotWithShape="0">
              <a:schemeClr val="tx1">
                <a:alpha val="74997"/>
              </a:schemeClr>
            </a:outerShdw>
          </a:effectLst>
        </p:spPr>
        <p:txBody>
          <a:bodyPr anchor="t">
            <a:spAutoFit/>
          </a:bodyPr>
          <a:lstStyle/>
          <a:p>
            <a:pPr algn="r" eaLnBrk="1" hangingPunct="1">
              <a:spcBef>
                <a:spcPct val="50000"/>
              </a:spcBef>
            </a:pPr>
            <a:r>
              <a:rPr lang="en-US" altLang="en-US" sz="3200" b="0">
                <a:solidFill>
                  <a:schemeClr val="bg1"/>
                </a:solidFill>
              </a:rPr>
              <a:t> </a:t>
            </a:r>
            <a:r>
              <a:rPr lang="zh-CN" altLang="en-US" sz="3200" b="0">
                <a:solidFill>
                  <a:schemeClr val="bg1"/>
                </a:solidFill>
                <a:ea typeface="SimSun" pitchFamily="2" charset="-122"/>
              </a:rPr>
              <a:t>彼得后书 </a:t>
            </a:r>
            <a:r>
              <a:rPr lang="en-US" altLang="ja-JP" sz="3200" b="0">
                <a:solidFill>
                  <a:schemeClr val="bg1"/>
                </a:solidFill>
              </a:rPr>
              <a:t>2:15-16</a:t>
            </a:r>
            <a:endParaRPr lang="en-US" altLang="en-US" sz="3200" b="0">
              <a:solidFill>
                <a:schemeClr val="bg1"/>
              </a:solidFill>
            </a:endParaRPr>
          </a:p>
        </p:txBody>
      </p:sp>
    </p:spTree>
  </p:cSld>
  <p:clrMapOvr>
    <a:masterClrMapping/>
  </p:clrMapOvr>
  <p:transition spd="med">
    <p:randomBar dir="vert"/>
  </p:transition>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Israel Map Tribes No Names of Tribes or Neighbors.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6201" y="0"/>
            <a:ext cx="3079751" cy="6934200"/>
          </a:xfrm>
          <a:prstGeom prst="rect">
            <a:avLst/>
          </a:prstGeom>
        </p:spPr>
      </p:pic>
      <p:pic>
        <p:nvPicPr>
          <p:cNvPr id="301057" name="Picture 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193804" y="-30263"/>
            <a:ext cx="3079750" cy="693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pic>
      <p:sp>
        <p:nvSpPr>
          <p:cNvPr id="301058" name="Text Box 5"/>
          <p:cNvSpPr txBox="1">
            <a:spLocks noChangeArrowheads="1"/>
          </p:cNvSpPr>
          <p:nvPr/>
        </p:nvSpPr>
        <p:spPr bwMode="auto">
          <a:xfrm>
            <a:off x="8451850" y="76200"/>
            <a:ext cx="692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a:solidFill>
                  <a:srgbClr val="FFFFFF"/>
                </a:solidFill>
                <a:latin typeface="Arial" charset="0"/>
                <a:cs typeface="Arial" charset="0"/>
              </a:rPr>
              <a:t>140</a:t>
            </a:r>
          </a:p>
        </p:txBody>
      </p:sp>
      <p:sp>
        <p:nvSpPr>
          <p:cNvPr id="156678" name="Rectangle 6"/>
          <p:cNvSpPr>
            <a:spLocks noChangeArrowheads="1"/>
          </p:cNvSpPr>
          <p:nvPr/>
        </p:nvSpPr>
        <p:spPr bwMode="auto">
          <a:xfrm>
            <a:off x="3124200" y="1981200"/>
            <a:ext cx="60198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a:lnSpc>
                <a:spcPct val="90000"/>
              </a:lnSpc>
              <a:spcBef>
                <a:spcPct val="20000"/>
              </a:spcBef>
              <a:buFontTx/>
              <a:buChar char="•"/>
            </a:pPr>
            <a:r>
              <a:rPr kumimoji="1" lang="zh-CN" altLang="en-US" sz="3200" b="1" dirty="0">
                <a:solidFill>
                  <a:srgbClr val="FFFFFF"/>
                </a:solidFill>
                <a:latin typeface="Arial" charset="0"/>
                <a:ea typeface="ＭＳ Ｐゴシック" charset="0"/>
                <a:cs typeface="Arial" charset="0"/>
              </a:rPr>
              <a:t>战胜西宏王与噩王（民 </a:t>
            </a:r>
            <a:r>
              <a:rPr kumimoji="1" lang="en-US" altLang="zh-CN" sz="3200" b="1" dirty="0">
                <a:solidFill>
                  <a:srgbClr val="FFFFFF"/>
                </a:solidFill>
                <a:latin typeface="Arial" charset="0"/>
                <a:ea typeface="ＭＳ Ｐゴシック" charset="0"/>
                <a:cs typeface="Arial" charset="0"/>
              </a:rPr>
              <a:t>21</a:t>
            </a:r>
            <a:r>
              <a:rPr kumimoji="1" lang="zh-CN" altLang="en-US" sz="3200" b="1" dirty="0">
                <a:solidFill>
                  <a:srgbClr val="FFFFFF"/>
                </a:solidFill>
                <a:latin typeface="Arial" charset="0"/>
                <a:ea typeface="ＭＳ Ｐゴシック" charset="0"/>
                <a:cs typeface="Arial" charset="0"/>
              </a:rPr>
              <a:t>章</a:t>
            </a:r>
            <a:r>
              <a:rPr kumimoji="1" lang="en-US" altLang="zh-CN" sz="3200" b="1" dirty="0">
                <a:solidFill>
                  <a:srgbClr val="FFFFFF"/>
                </a:solidFill>
                <a:latin typeface="Arial" charset="0"/>
                <a:ea typeface="ＭＳ Ｐゴシック" charset="0"/>
                <a:cs typeface="Arial" charset="0"/>
              </a:rPr>
              <a:t>) </a:t>
            </a:r>
          </a:p>
          <a:p>
            <a:pPr marL="342900" indent="-342900">
              <a:lnSpc>
                <a:spcPct val="90000"/>
              </a:lnSpc>
              <a:spcBef>
                <a:spcPct val="20000"/>
              </a:spcBef>
              <a:buFontTx/>
              <a:buChar char="•"/>
            </a:pPr>
            <a:r>
              <a:rPr kumimoji="1" lang="zh-CN" altLang="en-US" sz="3200" b="1" dirty="0">
                <a:solidFill>
                  <a:srgbClr val="FFFFFF"/>
                </a:solidFill>
                <a:latin typeface="Arial" charset="0"/>
                <a:ea typeface="ＭＳ Ｐゴシック" charset="0"/>
                <a:cs typeface="Arial" charset="0"/>
              </a:rPr>
              <a:t>巴勒使咒诅临到以色列不成，</a:t>
            </a:r>
            <a:r>
              <a:rPr kumimoji="1" lang="en-US" altLang="zh-CN" sz="3200" b="1" dirty="0">
                <a:solidFill>
                  <a:srgbClr val="FFFFFF"/>
                </a:solidFill>
                <a:latin typeface="Arial" charset="0"/>
                <a:ea typeface="ＭＳ Ｐゴシック" charset="0"/>
                <a:cs typeface="Arial" charset="0"/>
              </a:rPr>
              <a:t>- </a:t>
            </a:r>
            <a:r>
              <a:rPr kumimoji="1" lang="zh-CN" altLang="en-US" sz="3200" b="1" dirty="0">
                <a:solidFill>
                  <a:srgbClr val="FFFFFF"/>
                </a:solidFill>
                <a:latin typeface="Arial" charset="0"/>
                <a:ea typeface="ＭＳ Ｐゴシック" charset="0"/>
                <a:cs typeface="Arial" charset="0"/>
              </a:rPr>
              <a:t>巴兰祝福以色列    （民 </a:t>
            </a:r>
            <a:r>
              <a:rPr kumimoji="1" lang="en-US" altLang="zh-CN" sz="3200" b="1" dirty="0">
                <a:solidFill>
                  <a:srgbClr val="FFFFFF"/>
                </a:solidFill>
                <a:latin typeface="Arial" charset="0"/>
                <a:ea typeface="ＭＳ Ｐゴシック" charset="0"/>
                <a:cs typeface="Arial" charset="0"/>
              </a:rPr>
              <a:t>22-24 </a:t>
            </a:r>
            <a:r>
              <a:rPr kumimoji="1" lang="zh-CN" altLang="en-US" sz="3200" b="1" dirty="0">
                <a:solidFill>
                  <a:srgbClr val="FFFFFF"/>
                </a:solidFill>
                <a:latin typeface="Arial" charset="0"/>
                <a:ea typeface="ＭＳ Ｐゴシック" charset="0"/>
                <a:cs typeface="Arial" charset="0"/>
              </a:rPr>
              <a:t>章</a:t>
            </a:r>
            <a:r>
              <a:rPr kumimoji="1" lang="en-US" altLang="zh-CN" sz="3200" b="1" dirty="0">
                <a:solidFill>
                  <a:srgbClr val="FFFFFF"/>
                </a:solidFill>
                <a:latin typeface="Arial" charset="0"/>
                <a:ea typeface="ＭＳ Ｐゴシック" charset="0"/>
                <a:cs typeface="Arial" charset="0"/>
              </a:rPr>
              <a:t>)</a:t>
            </a:r>
          </a:p>
          <a:p>
            <a:pPr marL="342900" indent="-342900">
              <a:lnSpc>
                <a:spcPct val="90000"/>
              </a:lnSpc>
              <a:spcBef>
                <a:spcPct val="20000"/>
              </a:spcBef>
              <a:buFontTx/>
              <a:buChar char="•"/>
            </a:pPr>
            <a:r>
              <a:rPr kumimoji="1" lang="zh-CN" altLang="en-US" sz="3200" b="1" dirty="0">
                <a:solidFill>
                  <a:srgbClr val="FFFFFF"/>
                </a:solidFill>
                <a:latin typeface="Arial" charset="0"/>
                <a:ea typeface="ＭＳ Ｐゴシック" charset="0"/>
                <a:cs typeface="Arial" charset="0"/>
              </a:rPr>
              <a:t>巴勒成功地使以色列背弃神 </a:t>
            </a:r>
            <a:r>
              <a:rPr kumimoji="1" lang="en-US" altLang="zh-CN" sz="3200" b="1" dirty="0">
                <a:solidFill>
                  <a:srgbClr val="FFFFFF"/>
                </a:solidFill>
                <a:latin typeface="Arial" charset="0"/>
                <a:ea typeface="ＭＳ Ｐゴシック" charset="0"/>
                <a:cs typeface="Arial" charset="0"/>
              </a:rPr>
              <a:t>– </a:t>
            </a:r>
            <a:r>
              <a:rPr kumimoji="1" lang="zh-CN" altLang="en-US" sz="3200" b="1" dirty="0">
                <a:solidFill>
                  <a:srgbClr val="FFFFFF"/>
                </a:solidFill>
                <a:latin typeface="Arial" charset="0"/>
                <a:ea typeface="ＭＳ Ｐゴシック" charset="0"/>
                <a:cs typeface="Arial" charset="0"/>
              </a:rPr>
              <a:t>在伯毘珥的淫乱 （民 </a:t>
            </a:r>
            <a:r>
              <a:rPr kumimoji="1" lang="en-US" altLang="zh-CN" sz="3200" b="1" dirty="0">
                <a:solidFill>
                  <a:srgbClr val="FFFFFF"/>
                </a:solidFill>
                <a:latin typeface="Arial" charset="0"/>
                <a:ea typeface="ＭＳ Ｐゴシック" charset="0"/>
                <a:cs typeface="Arial" charset="0"/>
              </a:rPr>
              <a:t>25 </a:t>
            </a:r>
            <a:r>
              <a:rPr kumimoji="1" lang="zh-CN" altLang="en-US" sz="3200" b="1" dirty="0">
                <a:solidFill>
                  <a:srgbClr val="FFFFFF"/>
                </a:solidFill>
                <a:latin typeface="Arial" charset="0"/>
                <a:ea typeface="ＭＳ Ｐゴシック" charset="0"/>
                <a:cs typeface="Arial" charset="0"/>
              </a:rPr>
              <a:t>章）</a:t>
            </a:r>
          </a:p>
        </p:txBody>
      </p:sp>
      <p:sp>
        <p:nvSpPr>
          <p:cNvPr id="301060" name="Text Box 5"/>
          <p:cNvSpPr txBox="1">
            <a:spLocks noChangeArrowheads="1"/>
          </p:cNvSpPr>
          <p:nvPr/>
        </p:nvSpPr>
        <p:spPr bwMode="auto">
          <a:xfrm>
            <a:off x="9361714" y="6153301"/>
            <a:ext cx="1116013" cy="600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1100" b="1" dirty="0">
                <a:solidFill>
                  <a:srgbClr val="000000"/>
                </a:solidFill>
                <a:latin typeface="Arial" charset="0"/>
                <a:cs typeface="Arial" charset="0"/>
              </a:rPr>
              <a:t>Beitzel, </a:t>
            </a:r>
            <a:r>
              <a:rPr lang="en-US" sz="1100" b="1" i="1" dirty="0">
                <a:solidFill>
                  <a:srgbClr val="000000"/>
                </a:solidFill>
                <a:latin typeface="Arial" charset="0"/>
                <a:cs typeface="Arial" charset="0"/>
              </a:rPr>
              <a:t>Moody Atlas</a:t>
            </a:r>
            <a:r>
              <a:rPr lang="en-US" sz="1100" b="1" dirty="0">
                <a:solidFill>
                  <a:srgbClr val="000000"/>
                </a:solidFill>
                <a:latin typeface="Arial" charset="0"/>
                <a:cs typeface="Arial" charset="0"/>
              </a:rPr>
              <a:t>, 1</a:t>
            </a:r>
            <a:r>
              <a:rPr lang="en-US" sz="1100" b="1" baseline="30000" dirty="0">
                <a:solidFill>
                  <a:srgbClr val="000000"/>
                </a:solidFill>
                <a:latin typeface="Arial" charset="0"/>
                <a:cs typeface="Arial" charset="0"/>
              </a:rPr>
              <a:t>st</a:t>
            </a:r>
            <a:r>
              <a:rPr lang="en-US" sz="1100" b="1" dirty="0">
                <a:solidFill>
                  <a:srgbClr val="000000"/>
                </a:solidFill>
                <a:latin typeface="Arial" charset="0"/>
                <a:cs typeface="Arial" charset="0"/>
              </a:rPr>
              <a:t> ed., 94</a:t>
            </a:r>
          </a:p>
        </p:txBody>
      </p:sp>
      <p:cxnSp>
        <p:nvCxnSpPr>
          <p:cNvPr id="10" name="Straight Arrow Connector 9"/>
          <p:cNvCxnSpPr>
            <a:cxnSpLocks noChangeShapeType="1"/>
          </p:cNvCxnSpPr>
          <p:nvPr/>
        </p:nvCxnSpPr>
        <p:spPr bwMode="auto">
          <a:xfrm flipH="1" flipV="1">
            <a:off x="1488015" y="3308728"/>
            <a:ext cx="1873250" cy="1296987"/>
          </a:xfrm>
          <a:prstGeom prst="straightConnector1">
            <a:avLst/>
          </a:prstGeom>
          <a:noFill/>
          <a:ln w="76200" cap="sq">
            <a:solidFill>
              <a:srgbClr val="FFFF00"/>
            </a:solidFill>
            <a:round/>
            <a:headEnd/>
            <a:tailEnd type="arrow" w="med" len="med"/>
          </a:ln>
          <a:effectLst>
            <a:glow rad="101600">
              <a:schemeClr val="tx1"/>
            </a:glow>
          </a:effectLst>
          <a:extLst>
            <a:ext uri="{909E8E84-426E-40dd-AFC4-6F175D3DCCD1}">
              <a14:hiddenFill xmlns="" xmlns:a14="http://schemas.microsoft.com/office/drawing/2010/main">
                <a:noFill/>
              </a14:hiddenFill>
            </a:ext>
          </a:extLst>
        </p:spPr>
      </p:cxnSp>
      <p:sp>
        <p:nvSpPr>
          <p:cNvPr id="2" name="Rectangle 2"/>
          <p:cNvSpPr>
            <a:spLocks noGrp="1" noChangeArrowheads="1"/>
          </p:cNvSpPr>
          <p:nvPr>
            <p:ph type="title"/>
          </p:nvPr>
        </p:nvSpPr>
        <p:spPr>
          <a:xfrm>
            <a:off x="1119760" y="609600"/>
            <a:ext cx="7740650" cy="1143000"/>
          </a:xfrm>
        </p:spPr>
        <p:txBody>
          <a:bodyPr/>
          <a:lstStyle/>
          <a:p>
            <a:pPr algn="r" eaLnBrk="1" hangingPunct="1">
              <a:defRPr/>
            </a:pPr>
            <a:r>
              <a:rPr lang="zh-CN" altLang="en-US" sz="5400" b="1" dirty="0">
                <a:effectLst>
                  <a:glow rad="165100">
                    <a:schemeClr val="tx1">
                      <a:alpha val="96000"/>
                    </a:schemeClr>
                  </a:glow>
                </a:effectLst>
                <a:latin typeface="Arial" charset="0"/>
              </a:rPr>
              <a:t>跨约旦事件</a:t>
            </a:r>
            <a:endParaRPr lang="en-US" sz="5400" b="1" dirty="0">
              <a:effectLst>
                <a:glow rad="165100">
                  <a:schemeClr val="tx1">
                    <a:alpha val="96000"/>
                  </a:schemeClr>
                </a:glow>
              </a:effectLst>
              <a:latin typeface="Arial" charset="0"/>
            </a:endParaRPr>
          </a:p>
        </p:txBody>
      </p:sp>
      <p:sp>
        <p:nvSpPr>
          <p:cNvPr id="19" name="Rectangle 2"/>
          <p:cNvSpPr txBox="1">
            <a:spLocks noChangeArrowheads="1"/>
          </p:cNvSpPr>
          <p:nvPr/>
        </p:nvSpPr>
        <p:spPr bwMode="auto">
          <a:xfrm>
            <a:off x="-1" y="2821506"/>
            <a:ext cx="2017128" cy="5875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zh-CN" altLang="en-US" sz="2400" b="1" i="1" dirty="0">
                <a:solidFill>
                  <a:srgbClr val="FFFFFF"/>
                </a:solidFill>
                <a:effectLst>
                  <a:glow rad="127000">
                    <a:srgbClr val="000000"/>
                  </a:glow>
                </a:effectLst>
                <a:latin typeface="Arial" charset="0"/>
                <a:ea typeface="ＭＳ Ｐゴシック" charset="0"/>
                <a:cs typeface="ＭＳ Ｐゴシック" charset="0"/>
              </a:rPr>
              <a:t>伯毘珥</a:t>
            </a:r>
            <a:endParaRPr lang="en-US" sz="2800" b="1" i="1" dirty="0">
              <a:solidFill>
                <a:srgbClr val="FFFFFF"/>
              </a:solidFill>
              <a:effectLst>
                <a:glow rad="127000">
                  <a:srgbClr val="000000"/>
                </a:glow>
              </a:effectLst>
              <a:latin typeface="Arial" charset="0"/>
              <a:ea typeface="ＭＳ Ｐゴシック" charset="0"/>
              <a:cs typeface="ＭＳ Ｐゴシック" charset="0"/>
            </a:endParaRPr>
          </a:p>
        </p:txBody>
      </p:sp>
      <p:grpSp>
        <p:nvGrpSpPr>
          <p:cNvPr id="20" name="Group 30"/>
          <p:cNvGrpSpPr>
            <a:grpSpLocks/>
          </p:cNvGrpSpPr>
          <p:nvPr/>
        </p:nvGrpSpPr>
        <p:grpSpPr bwMode="auto">
          <a:xfrm>
            <a:off x="1197268" y="3175354"/>
            <a:ext cx="206082" cy="218368"/>
            <a:chOff x="6972297" y="5071534"/>
            <a:chExt cx="206026" cy="218421"/>
          </a:xfrm>
        </p:grpSpPr>
        <p:sp>
          <p:nvSpPr>
            <p:cNvPr id="21" name="Oval 3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ea typeface="ＭＳ Ｐゴシック" charset="0"/>
                <a:cs typeface="Times New Roman" charset="0"/>
              </a:endParaRPr>
            </a:p>
          </p:txBody>
        </p:sp>
        <p:sp>
          <p:nvSpPr>
            <p:cNvPr id="22" name="Oval 32"/>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ea typeface="ＭＳ Ｐゴシック" charset="0"/>
                <a:cs typeface="Times New Roman" charset="0"/>
              </a:endParaRPr>
            </a:p>
          </p:txBody>
        </p:sp>
      </p:grpSp>
    </p:spTree>
    <p:extLst>
      <p:ext uri="{BB962C8B-B14F-4D97-AF65-F5344CB8AC3E}">
        <p14:creationId xmlns:p14="http://schemas.microsoft.com/office/powerpoint/2010/main" val="1095991476"/>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22" presetClass="entr" presetSubtype="2"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right)">
                                      <p:cBhvr>
                                        <p:cTn id="7" dur="500"/>
                                        <p:tgtEl>
                                          <p:spTgt spid="10"/>
                                        </p:tgtEl>
                                      </p:cBhvr>
                                    </p:animEffect>
                                  </p:childTnLst>
                                </p:cTn>
                              </p:par>
                            </p:childTnLst>
                          </p:cTn>
                        </p:par>
                        <p:par>
                          <p:cTn id="8" fill="hold">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blinds(horizontal)">
                                      <p:cBhvr>
                                        <p:cTn id="11" dur="500"/>
                                        <p:tgtEl>
                                          <p:spTgt spid="19"/>
                                        </p:tgtEl>
                                      </p:cBhvr>
                                    </p:animEffect>
                                  </p:childTnLst>
                                </p:cTn>
                              </p:par>
                            </p:childTnLst>
                          </p:cTn>
                        </p:par>
                        <p:par>
                          <p:cTn id="12" fill="hold">
                            <p:stCondLst>
                              <p:cond delay="1000"/>
                            </p:stCondLst>
                            <p:childTnLst>
                              <p:par>
                                <p:cTn id="13" presetID="3" presetClass="entr" presetSubtype="10" fill="hold"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blinds(horizontal)">
                                      <p:cBhvr>
                                        <p:cTn id="1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Rectangle 2"/>
          <p:cNvSpPr>
            <a:spLocks noChangeArrowheads="1"/>
          </p:cNvSpPr>
          <p:nvPr/>
        </p:nvSpPr>
        <p:spPr bwMode="auto">
          <a:xfrm>
            <a:off x="3352800" y="0"/>
            <a:ext cx="5791200" cy="6858000"/>
          </a:xfrm>
          <a:prstGeom prst="rect">
            <a:avLst/>
          </a:prstGeom>
          <a:gradFill rotWithShape="0">
            <a:gsLst>
              <a:gs pos="0">
                <a:schemeClr val="tx2"/>
              </a:gs>
              <a:gs pos="50000">
                <a:srgbClr val="996633"/>
              </a:gs>
              <a:gs pos="100000">
                <a:schemeClr val="tx2"/>
              </a:gs>
            </a:gsLst>
            <a:lin ang="2700000" scaled="1"/>
          </a:gradFill>
          <a:ln w="9525">
            <a:solidFill>
              <a:schemeClr val="tx1"/>
            </a:solidFill>
            <a:miter lim="800000"/>
            <a:headEnd/>
            <a:tailEn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pic>
        <p:nvPicPr>
          <p:cNvPr id="305155" name="Picture 3" descr="OBALM006"/>
          <p:cNvPicPr>
            <a:picLocks noChangeAspect="1" noChangeArrowheads="1"/>
          </p:cNvPicPr>
          <p:nvPr/>
        </p:nvPicPr>
        <p:blipFill>
          <a:blip r:embed="rId3" cstate="screen">
            <a:lum bright="-42000"/>
            <a:extLst>
              <a:ext uri="{28A0092B-C50C-407E-A947-70E740481C1C}">
                <a14:useLocalDpi xmlns:a14="http://schemas.microsoft.com/office/drawing/2010/main" val="0"/>
              </a:ext>
            </a:extLst>
          </a:blip>
          <a:srcRect/>
          <a:stretch>
            <a:fillRect/>
          </a:stretch>
        </p:blipFill>
        <p:spPr bwMode="auto">
          <a:xfrm>
            <a:off x="0" y="0"/>
            <a:ext cx="5567363" cy="7478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7204" name="Text Box 4"/>
          <p:cNvSpPr txBox="1">
            <a:spLocks noChangeArrowheads="1"/>
          </p:cNvSpPr>
          <p:nvPr/>
        </p:nvSpPr>
        <p:spPr bwMode="auto">
          <a:xfrm>
            <a:off x="381000" y="593725"/>
            <a:ext cx="8153400" cy="25304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ja-JP" altLang="en-US" sz="4000" b="1" i="1">
                <a:solidFill>
                  <a:schemeClr val="bg1"/>
                </a:solidFill>
              </a:rPr>
              <a:t>他</a:t>
            </a:r>
            <a:r>
              <a:rPr lang="en-US" altLang="ja-JP" sz="4000" b="1" i="1">
                <a:solidFill>
                  <a:schemeClr val="bg1"/>
                </a:solidFill>
              </a:rPr>
              <a:t> </a:t>
            </a:r>
            <a:r>
              <a:rPr lang="ja-JP" altLang="en-US" sz="4000" b="1" i="1">
                <a:solidFill>
                  <a:schemeClr val="bg1"/>
                </a:solidFill>
                <a:ea typeface="华文细黑" charset="-122"/>
              </a:rPr>
              <a:t>们</a:t>
            </a:r>
            <a:r>
              <a:rPr lang="en-US" altLang="ja-JP" sz="4000" b="1" i="1">
                <a:solidFill>
                  <a:schemeClr val="bg1"/>
                </a:solidFill>
                <a:ea typeface="华文细黑" charset="-122"/>
              </a:rPr>
              <a:t> </a:t>
            </a:r>
            <a:r>
              <a:rPr lang="ja-JP" altLang="en-US" sz="4000" b="1" i="1">
                <a:solidFill>
                  <a:schemeClr val="bg1"/>
                </a:solidFill>
              </a:rPr>
              <a:t>有</a:t>
            </a:r>
            <a:r>
              <a:rPr lang="en-US" altLang="ja-JP" sz="4000" b="1" i="1">
                <a:solidFill>
                  <a:schemeClr val="bg1"/>
                </a:solidFill>
              </a:rPr>
              <a:t> </a:t>
            </a:r>
            <a:r>
              <a:rPr lang="ja-JP" altLang="en-US" sz="4000" b="1" i="1">
                <a:solidFill>
                  <a:schemeClr val="bg1"/>
                </a:solidFill>
                <a:ea typeface="华文细黑" charset="-122"/>
              </a:rPr>
              <a:t>祸</a:t>
            </a:r>
            <a:r>
              <a:rPr lang="en-US" altLang="ja-JP" sz="4000" b="1" i="1">
                <a:solidFill>
                  <a:schemeClr val="bg1"/>
                </a:solidFill>
                <a:ea typeface="华文细黑" charset="-122"/>
              </a:rPr>
              <a:t> </a:t>
            </a:r>
            <a:r>
              <a:rPr lang="ja-JP" altLang="en-US" sz="4000" b="1" i="1">
                <a:solidFill>
                  <a:schemeClr val="bg1"/>
                </a:solidFill>
              </a:rPr>
              <a:t>了</a:t>
            </a:r>
            <a:r>
              <a:rPr lang="en-US" altLang="ja-JP" sz="4000" b="1" i="1">
                <a:solidFill>
                  <a:schemeClr val="bg1"/>
                </a:solidFill>
              </a:rPr>
              <a:t> </a:t>
            </a:r>
            <a:r>
              <a:rPr lang="ja-JP" altLang="en-US" sz="4000" b="1" i="1">
                <a:solidFill>
                  <a:schemeClr val="bg1"/>
                </a:solidFill>
              </a:rPr>
              <a:t>！</a:t>
            </a:r>
            <a:r>
              <a:rPr lang="en-US" altLang="ja-JP" sz="4000" b="1" i="1">
                <a:solidFill>
                  <a:schemeClr val="bg1"/>
                </a:solidFill>
              </a:rPr>
              <a:t> </a:t>
            </a:r>
            <a:r>
              <a:rPr lang="ja-JP" altLang="en-US" sz="4000" b="1" i="1">
                <a:solidFill>
                  <a:schemeClr val="bg1"/>
                </a:solidFill>
              </a:rPr>
              <a:t>因</a:t>
            </a:r>
            <a:r>
              <a:rPr lang="en-US" altLang="ja-JP" sz="4000" b="1" i="1">
                <a:solidFill>
                  <a:schemeClr val="bg1"/>
                </a:solidFill>
              </a:rPr>
              <a:t> </a:t>
            </a:r>
            <a:r>
              <a:rPr lang="ja-JP" altLang="en-US" sz="4000" b="1" i="1">
                <a:solidFill>
                  <a:schemeClr val="bg1"/>
                </a:solidFill>
                <a:ea typeface="华文细黑" charset="-122"/>
              </a:rPr>
              <a:t>为</a:t>
            </a:r>
            <a:r>
              <a:rPr lang="en-US" altLang="ja-JP" sz="4000" b="1" i="1">
                <a:solidFill>
                  <a:schemeClr val="bg1"/>
                </a:solidFill>
                <a:ea typeface="华文细黑" charset="-122"/>
              </a:rPr>
              <a:t> </a:t>
            </a:r>
            <a:r>
              <a:rPr lang="ja-JP" altLang="en-US" sz="4000" b="1" i="1">
                <a:solidFill>
                  <a:schemeClr val="bg1"/>
                </a:solidFill>
              </a:rPr>
              <a:t>走</a:t>
            </a:r>
            <a:r>
              <a:rPr lang="en-US" altLang="ja-JP" sz="4000" b="1" i="1">
                <a:solidFill>
                  <a:schemeClr val="bg1"/>
                </a:solidFill>
              </a:rPr>
              <a:t> </a:t>
            </a:r>
            <a:r>
              <a:rPr lang="ja-JP" altLang="en-US" sz="4000" b="1" i="1">
                <a:solidFill>
                  <a:schemeClr val="bg1"/>
                </a:solidFill>
              </a:rPr>
              <a:t>了</a:t>
            </a:r>
            <a:r>
              <a:rPr lang="en-US" altLang="ja-JP" sz="4000" b="1" i="1">
                <a:solidFill>
                  <a:schemeClr val="bg1"/>
                </a:solidFill>
              </a:rPr>
              <a:t> </a:t>
            </a:r>
            <a:r>
              <a:rPr lang="ja-JP" altLang="en-US" sz="4000" b="1" i="1">
                <a:solidFill>
                  <a:schemeClr val="bg1"/>
                </a:solidFill>
                <a:ea typeface="华文细黑" charset="-122"/>
              </a:rPr>
              <a:t>该</a:t>
            </a:r>
            <a:r>
              <a:rPr lang="en-US" altLang="ja-JP" sz="4000" b="1" i="1">
                <a:solidFill>
                  <a:schemeClr val="bg1"/>
                </a:solidFill>
                <a:ea typeface="华文细黑" charset="-122"/>
              </a:rPr>
              <a:t> </a:t>
            </a:r>
            <a:r>
              <a:rPr lang="ja-JP" altLang="en-US" sz="4000" b="1" i="1">
                <a:solidFill>
                  <a:schemeClr val="bg1"/>
                </a:solidFill>
                <a:ea typeface="华文细黑" charset="-122"/>
              </a:rPr>
              <a:t>隐</a:t>
            </a:r>
            <a:r>
              <a:rPr lang="en-US" altLang="ja-JP" sz="4000" b="1" i="1">
                <a:solidFill>
                  <a:schemeClr val="bg1"/>
                </a:solidFill>
                <a:ea typeface="华文细黑" charset="-122"/>
              </a:rPr>
              <a:t> </a:t>
            </a:r>
            <a:r>
              <a:rPr lang="ja-JP" altLang="en-US" sz="4000" b="1" i="1">
                <a:solidFill>
                  <a:schemeClr val="bg1"/>
                </a:solidFill>
              </a:rPr>
              <a:t>的</a:t>
            </a:r>
            <a:r>
              <a:rPr lang="en-US" altLang="ja-JP" sz="4000" b="1" i="1">
                <a:solidFill>
                  <a:schemeClr val="bg1"/>
                </a:solidFill>
              </a:rPr>
              <a:t> </a:t>
            </a:r>
            <a:r>
              <a:rPr lang="ja-JP" altLang="en-US" sz="4000" b="1" i="1">
                <a:solidFill>
                  <a:schemeClr val="bg1"/>
                </a:solidFill>
              </a:rPr>
              <a:t>道</a:t>
            </a:r>
            <a:r>
              <a:rPr lang="en-US" altLang="ja-JP" sz="4000" b="1" i="1">
                <a:solidFill>
                  <a:schemeClr val="bg1"/>
                </a:solidFill>
              </a:rPr>
              <a:t> </a:t>
            </a:r>
            <a:r>
              <a:rPr lang="ja-JP" altLang="en-US" sz="4000" b="1" i="1">
                <a:solidFill>
                  <a:schemeClr val="bg1"/>
                </a:solidFill>
              </a:rPr>
              <a:t>路</a:t>
            </a:r>
            <a:r>
              <a:rPr lang="en-US" altLang="ja-JP" sz="4000" b="1" i="1">
                <a:solidFill>
                  <a:schemeClr val="bg1"/>
                </a:solidFill>
              </a:rPr>
              <a:t> </a:t>
            </a:r>
            <a:r>
              <a:rPr lang="ja-JP" altLang="en-US" sz="4000" b="1" i="1">
                <a:solidFill>
                  <a:schemeClr val="bg1"/>
                </a:solidFill>
              </a:rPr>
              <a:t>，</a:t>
            </a:r>
            <a:r>
              <a:rPr lang="en-US" altLang="ja-JP" sz="4000" b="1" i="1">
                <a:solidFill>
                  <a:schemeClr val="bg1"/>
                </a:solidFill>
              </a:rPr>
              <a:t> </a:t>
            </a:r>
            <a:r>
              <a:rPr lang="ja-JP" altLang="en-US" sz="4000" b="1" i="1">
                <a:solidFill>
                  <a:schemeClr val="bg1"/>
                </a:solidFill>
              </a:rPr>
              <a:t>又</a:t>
            </a:r>
            <a:r>
              <a:rPr lang="en-US" altLang="ja-JP" sz="4000" b="1" i="1">
                <a:solidFill>
                  <a:schemeClr val="bg1"/>
                </a:solidFill>
              </a:rPr>
              <a:t> </a:t>
            </a:r>
            <a:r>
              <a:rPr lang="ja-JP" altLang="en-US" sz="4000" b="1" i="1">
                <a:solidFill>
                  <a:schemeClr val="bg1"/>
                </a:solidFill>
                <a:ea typeface="华文细黑" charset="-122"/>
              </a:rPr>
              <a:t>为</a:t>
            </a:r>
            <a:r>
              <a:rPr lang="en-US" altLang="ja-JP" sz="4000" b="1" i="1">
                <a:solidFill>
                  <a:schemeClr val="bg1"/>
                </a:solidFill>
                <a:ea typeface="华文细黑" charset="-122"/>
              </a:rPr>
              <a:t> </a:t>
            </a:r>
            <a:r>
              <a:rPr lang="ja-JP" altLang="en-US" sz="4000" b="1" i="1">
                <a:solidFill>
                  <a:schemeClr val="bg1"/>
                </a:solidFill>
              </a:rPr>
              <a:t>利</a:t>
            </a:r>
            <a:r>
              <a:rPr lang="en-US" altLang="ja-JP" sz="4000" b="1" i="1">
                <a:solidFill>
                  <a:schemeClr val="bg1"/>
                </a:solidFill>
              </a:rPr>
              <a:t> </a:t>
            </a:r>
            <a:r>
              <a:rPr lang="ja-JP" altLang="en-US" sz="4000" b="1" i="1">
                <a:solidFill>
                  <a:schemeClr val="bg1"/>
                </a:solidFill>
              </a:rPr>
              <a:t>往</a:t>
            </a:r>
            <a:r>
              <a:rPr lang="en-US" altLang="ja-JP" sz="4000" b="1" i="1">
                <a:solidFill>
                  <a:schemeClr val="bg1"/>
                </a:solidFill>
              </a:rPr>
              <a:t> </a:t>
            </a:r>
            <a:r>
              <a:rPr lang="ja-JP" altLang="en-US" sz="4000" b="1" i="1">
                <a:solidFill>
                  <a:schemeClr val="bg1"/>
                </a:solidFill>
              </a:rPr>
              <a:t>巴</a:t>
            </a:r>
            <a:r>
              <a:rPr lang="en-US" altLang="ja-JP" sz="4000" b="1" i="1">
                <a:solidFill>
                  <a:schemeClr val="bg1"/>
                </a:solidFill>
              </a:rPr>
              <a:t> </a:t>
            </a:r>
            <a:r>
              <a:rPr lang="ja-JP" altLang="en-US" sz="4000" b="1" i="1">
                <a:solidFill>
                  <a:schemeClr val="bg1"/>
                </a:solidFill>
                <a:ea typeface="华文细黑" charset="-122"/>
              </a:rPr>
              <a:t>兰</a:t>
            </a:r>
            <a:r>
              <a:rPr lang="en-US" altLang="ja-JP" sz="4000" b="1" i="1">
                <a:solidFill>
                  <a:schemeClr val="bg1"/>
                </a:solidFill>
                <a:ea typeface="华文细黑" charset="-122"/>
              </a:rPr>
              <a:t> </a:t>
            </a:r>
            <a:r>
              <a:rPr lang="ja-JP" altLang="en-US" sz="4000" b="1" i="1">
                <a:solidFill>
                  <a:schemeClr val="bg1"/>
                </a:solidFill>
              </a:rPr>
              <a:t>的</a:t>
            </a:r>
            <a:r>
              <a:rPr lang="en-US" altLang="ja-JP" sz="4000" b="1" i="1">
                <a:solidFill>
                  <a:schemeClr val="bg1"/>
                </a:solidFill>
              </a:rPr>
              <a:t> </a:t>
            </a:r>
            <a:r>
              <a:rPr lang="ja-JP" altLang="en-US" sz="4000" b="1" i="1">
                <a:solidFill>
                  <a:schemeClr val="bg1"/>
                </a:solidFill>
                <a:ea typeface="华文细黑" charset="-122"/>
              </a:rPr>
              <a:t>错</a:t>
            </a:r>
            <a:r>
              <a:rPr lang="en-US" altLang="ja-JP" sz="4000" b="1" i="1">
                <a:solidFill>
                  <a:schemeClr val="bg1"/>
                </a:solidFill>
                <a:ea typeface="华文细黑" charset="-122"/>
              </a:rPr>
              <a:t> </a:t>
            </a:r>
            <a:r>
              <a:rPr lang="ja-JP" altLang="en-US" sz="4000" b="1" i="1">
                <a:solidFill>
                  <a:schemeClr val="bg1"/>
                </a:solidFill>
                <a:ea typeface="华文细黑" charset="-122"/>
              </a:rPr>
              <a:t>谬</a:t>
            </a:r>
            <a:r>
              <a:rPr lang="en-US" altLang="ja-JP" sz="4000" b="1" i="1">
                <a:solidFill>
                  <a:schemeClr val="bg1"/>
                </a:solidFill>
                <a:ea typeface="华文细黑" charset="-122"/>
              </a:rPr>
              <a:t> </a:t>
            </a:r>
            <a:r>
              <a:rPr lang="ja-JP" altLang="en-US" sz="4000" b="1" i="1">
                <a:solidFill>
                  <a:schemeClr val="bg1"/>
                </a:solidFill>
              </a:rPr>
              <a:t>里</a:t>
            </a:r>
            <a:r>
              <a:rPr lang="en-US" altLang="ja-JP" sz="4000" b="1" i="1">
                <a:solidFill>
                  <a:schemeClr val="bg1"/>
                </a:solidFill>
              </a:rPr>
              <a:t> </a:t>
            </a:r>
            <a:r>
              <a:rPr lang="ja-JP" altLang="en-US" sz="4000" b="1" i="1">
                <a:solidFill>
                  <a:schemeClr val="bg1"/>
                </a:solidFill>
              </a:rPr>
              <a:t>直</a:t>
            </a:r>
            <a:r>
              <a:rPr lang="en-US" altLang="ja-JP" sz="4000" b="1" i="1">
                <a:solidFill>
                  <a:schemeClr val="bg1"/>
                </a:solidFill>
              </a:rPr>
              <a:t> </a:t>
            </a:r>
            <a:r>
              <a:rPr lang="ja-JP" altLang="en-US" sz="4000" b="1" i="1">
                <a:solidFill>
                  <a:schemeClr val="bg1"/>
                </a:solidFill>
              </a:rPr>
              <a:t>奔</a:t>
            </a:r>
            <a:r>
              <a:rPr lang="en-US" altLang="ja-JP" sz="4000" b="1" i="1">
                <a:solidFill>
                  <a:schemeClr val="bg1"/>
                </a:solidFill>
              </a:rPr>
              <a:t> </a:t>
            </a:r>
            <a:r>
              <a:rPr lang="ja-JP" altLang="en-US" sz="4000" b="1" i="1">
                <a:solidFill>
                  <a:schemeClr val="bg1"/>
                </a:solidFill>
              </a:rPr>
              <a:t>，</a:t>
            </a:r>
            <a:r>
              <a:rPr lang="en-US" altLang="ja-JP" sz="4000" b="1" i="1">
                <a:solidFill>
                  <a:schemeClr val="bg1"/>
                </a:solidFill>
              </a:rPr>
              <a:t> </a:t>
            </a:r>
            <a:r>
              <a:rPr lang="ja-JP" altLang="en-US" sz="4000" b="1" i="1">
                <a:solidFill>
                  <a:schemeClr val="bg1"/>
                </a:solidFill>
              </a:rPr>
              <a:t>并</a:t>
            </a:r>
            <a:r>
              <a:rPr lang="en-US" altLang="ja-JP" sz="4000" b="1" i="1">
                <a:solidFill>
                  <a:schemeClr val="bg1"/>
                </a:solidFill>
              </a:rPr>
              <a:t> </a:t>
            </a:r>
            <a:r>
              <a:rPr lang="ja-JP" altLang="en-US" sz="4000" b="1" i="1">
                <a:solidFill>
                  <a:schemeClr val="bg1"/>
                </a:solidFill>
              </a:rPr>
              <a:t>在</a:t>
            </a:r>
            <a:r>
              <a:rPr lang="en-US" altLang="ja-JP" sz="4000" b="1" i="1">
                <a:solidFill>
                  <a:schemeClr val="bg1"/>
                </a:solidFill>
              </a:rPr>
              <a:t> </a:t>
            </a:r>
            <a:r>
              <a:rPr lang="ja-JP" altLang="en-US" sz="4000" b="1" i="1">
                <a:solidFill>
                  <a:schemeClr val="bg1"/>
                </a:solidFill>
              </a:rPr>
              <a:t>可</a:t>
            </a:r>
            <a:r>
              <a:rPr lang="en-US" altLang="ja-JP" sz="4000" b="1" i="1">
                <a:solidFill>
                  <a:schemeClr val="bg1"/>
                </a:solidFill>
              </a:rPr>
              <a:t> </a:t>
            </a:r>
            <a:r>
              <a:rPr lang="ja-JP" altLang="en-US" sz="4000" b="1" i="1">
                <a:solidFill>
                  <a:schemeClr val="bg1"/>
                </a:solidFill>
              </a:rPr>
              <a:t>拉</a:t>
            </a:r>
            <a:r>
              <a:rPr lang="en-US" altLang="ja-JP" sz="4000" b="1" i="1">
                <a:solidFill>
                  <a:schemeClr val="bg1"/>
                </a:solidFill>
              </a:rPr>
              <a:t> </a:t>
            </a:r>
            <a:r>
              <a:rPr lang="ja-JP" altLang="en-US" sz="4000" b="1" i="1">
                <a:solidFill>
                  <a:schemeClr val="bg1"/>
                </a:solidFill>
              </a:rPr>
              <a:t>的</a:t>
            </a:r>
            <a:r>
              <a:rPr lang="en-US" altLang="ja-JP" sz="4000" b="1" i="1">
                <a:solidFill>
                  <a:schemeClr val="bg1"/>
                </a:solidFill>
              </a:rPr>
              <a:t> </a:t>
            </a:r>
            <a:r>
              <a:rPr lang="ja-JP" altLang="en-US" sz="4000" b="1" i="1">
                <a:solidFill>
                  <a:schemeClr val="bg1"/>
                </a:solidFill>
              </a:rPr>
              <a:t>背</a:t>
            </a:r>
            <a:r>
              <a:rPr lang="en-US" altLang="ja-JP" sz="4000" b="1" i="1">
                <a:solidFill>
                  <a:schemeClr val="bg1"/>
                </a:solidFill>
              </a:rPr>
              <a:t> </a:t>
            </a:r>
            <a:r>
              <a:rPr lang="ja-JP" altLang="en-US" sz="4000" b="1" i="1">
                <a:solidFill>
                  <a:schemeClr val="bg1"/>
                </a:solidFill>
              </a:rPr>
              <a:t>叛</a:t>
            </a:r>
            <a:r>
              <a:rPr lang="en-US" altLang="ja-JP" sz="4000" b="1" i="1">
                <a:solidFill>
                  <a:schemeClr val="bg1"/>
                </a:solidFill>
              </a:rPr>
              <a:t> </a:t>
            </a:r>
            <a:r>
              <a:rPr lang="ja-JP" altLang="en-US" sz="4000" b="1" i="1">
                <a:solidFill>
                  <a:schemeClr val="bg1"/>
                </a:solidFill>
              </a:rPr>
              <a:t>中</a:t>
            </a:r>
            <a:r>
              <a:rPr lang="en-US" altLang="ja-JP" sz="4000" b="1" i="1">
                <a:solidFill>
                  <a:schemeClr val="bg1"/>
                </a:solidFill>
              </a:rPr>
              <a:t> </a:t>
            </a:r>
            <a:r>
              <a:rPr lang="ja-JP" altLang="en-US" sz="4000" b="1" i="1">
                <a:solidFill>
                  <a:schemeClr val="bg1"/>
                </a:solidFill>
                <a:ea typeface="华文细黑" charset="-122"/>
              </a:rPr>
              <a:t>灭</a:t>
            </a:r>
            <a:r>
              <a:rPr lang="en-US" altLang="ja-JP" sz="4000" b="1" i="1">
                <a:solidFill>
                  <a:schemeClr val="bg1"/>
                </a:solidFill>
                <a:ea typeface="华文细黑" charset="-122"/>
              </a:rPr>
              <a:t> </a:t>
            </a:r>
            <a:r>
              <a:rPr lang="ja-JP" altLang="en-US" sz="4000" b="1" i="1">
                <a:solidFill>
                  <a:schemeClr val="bg1"/>
                </a:solidFill>
              </a:rPr>
              <a:t>亡</a:t>
            </a:r>
            <a:r>
              <a:rPr lang="en-US" altLang="ja-JP" sz="4000" b="1" i="1">
                <a:solidFill>
                  <a:schemeClr val="bg1"/>
                </a:solidFill>
              </a:rPr>
              <a:t> </a:t>
            </a:r>
            <a:r>
              <a:rPr lang="ja-JP" altLang="en-US" sz="4000" b="1" i="1">
                <a:solidFill>
                  <a:schemeClr val="bg1"/>
                </a:solidFill>
              </a:rPr>
              <a:t>了</a:t>
            </a:r>
            <a:r>
              <a:rPr lang="en-US" altLang="ja-JP" sz="4000" b="1" i="1">
                <a:solidFill>
                  <a:schemeClr val="bg1"/>
                </a:solidFill>
              </a:rPr>
              <a:t> </a:t>
            </a:r>
            <a:r>
              <a:rPr lang="ja-JP" altLang="en-US" sz="4000" b="1" i="1">
                <a:solidFill>
                  <a:schemeClr val="bg1"/>
                </a:solidFill>
              </a:rPr>
              <a:t>。</a:t>
            </a:r>
            <a:r>
              <a:rPr lang="en-US" altLang="ja-JP" sz="4000">
                <a:solidFill>
                  <a:schemeClr val="bg1"/>
                </a:solidFill>
              </a:rPr>
              <a:t> </a:t>
            </a:r>
            <a:endParaRPr lang="en-US" altLang="en-US" sz="4000">
              <a:solidFill>
                <a:schemeClr val="bg1"/>
              </a:solidFill>
            </a:endParaRPr>
          </a:p>
        </p:txBody>
      </p:sp>
      <p:sp>
        <p:nvSpPr>
          <p:cNvPr id="307205" name="Rectangle 5"/>
          <p:cNvSpPr>
            <a:spLocks noGrp="1" noChangeArrowheads="1"/>
          </p:cNvSpPr>
          <p:nvPr>
            <p:ph type="title" idx="4294967295"/>
          </p:nvPr>
        </p:nvSpPr>
        <p:spPr>
          <a:xfrm>
            <a:off x="1295400" y="6202363"/>
            <a:ext cx="7772400" cy="579437"/>
          </a:xfrm>
          <a:effectLst>
            <a:outerShdw blurRad="63500" dist="38099" dir="2700000" algn="ctr" rotWithShape="0">
              <a:schemeClr val="tx1">
                <a:alpha val="74997"/>
              </a:schemeClr>
            </a:outerShdw>
          </a:effectLst>
        </p:spPr>
        <p:txBody>
          <a:bodyPr anchor="t">
            <a:spAutoFit/>
          </a:bodyPr>
          <a:lstStyle/>
          <a:p>
            <a:pPr algn="r" eaLnBrk="1" hangingPunct="1">
              <a:spcBef>
                <a:spcPct val="50000"/>
              </a:spcBef>
              <a:defRPr/>
            </a:pPr>
            <a:r>
              <a:rPr lang="zh-CN" altLang="en-US" sz="3200" b="0">
                <a:solidFill>
                  <a:schemeClr val="bg1"/>
                </a:solidFill>
                <a:ea typeface="SimSun" pitchFamily="2" charset="-122"/>
                <a:cs typeface="SimSun" pitchFamily="2" charset="-122"/>
              </a:rPr>
              <a:t>犹大书 </a:t>
            </a:r>
            <a:r>
              <a:rPr lang="en-US" sz="3200" b="0">
                <a:solidFill>
                  <a:schemeClr val="bg1"/>
                </a:solidFill>
                <a:ea typeface="+mj-ea"/>
                <a:cs typeface="+mj-cs"/>
              </a:rPr>
              <a:t>11</a:t>
            </a:r>
          </a:p>
        </p:txBody>
      </p:sp>
    </p:spTree>
  </p:cSld>
  <p:clrMapOvr>
    <a:masterClrMapping/>
  </p:clrMapOvr>
  <p:transition spd="med">
    <p:randomBar dir="vert"/>
  </p:transition>
</p:sld>
</file>

<file path=ppt/slides/slide20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71713" name="Rectangle 2"/>
          <p:cNvSpPr>
            <a:spLocks noGrp="1" noChangeArrowheads="1"/>
          </p:cNvSpPr>
          <p:nvPr>
            <p:ph type="title"/>
          </p:nvPr>
        </p:nvSpPr>
        <p:spPr>
          <a:xfrm>
            <a:off x="0" y="-38100"/>
            <a:ext cx="9144000" cy="1143000"/>
          </a:xfrm>
        </p:spPr>
        <p:txBody>
          <a:bodyPr/>
          <a:lstStyle/>
          <a:p>
            <a:pPr eaLnBrk="1" hangingPunct="1"/>
            <a:r>
              <a:rPr kumimoji="1" lang="zh-CN" altLang="en-US" sz="3600" b="1" dirty="0">
                <a:solidFill>
                  <a:srgbClr val="FFFFFF"/>
                </a:solidFill>
                <a:latin typeface="Arial" charset="0"/>
              </a:rPr>
              <a:t>巴兰的故事（民数记 </a:t>
            </a:r>
            <a:r>
              <a:rPr kumimoji="1" lang="en-US" altLang="zh-CN" sz="3600" b="1" dirty="0">
                <a:solidFill>
                  <a:srgbClr val="FFFFFF"/>
                </a:solidFill>
                <a:latin typeface="Arial" charset="0"/>
              </a:rPr>
              <a:t>22-24</a:t>
            </a:r>
            <a:r>
              <a:rPr kumimoji="1" lang="zh-CN" altLang="en-US" sz="3600" b="1" dirty="0">
                <a:solidFill>
                  <a:srgbClr val="FFFFFF"/>
                </a:solidFill>
                <a:latin typeface="Arial" charset="0"/>
              </a:rPr>
              <a:t>）</a:t>
            </a:r>
            <a:endParaRPr kumimoji="1" lang="en-US" sz="3600" b="1" dirty="0">
              <a:solidFill>
                <a:srgbClr val="FFFFFF"/>
              </a:solidFill>
              <a:latin typeface="Arial" charset="0"/>
            </a:endParaRPr>
          </a:p>
        </p:txBody>
      </p:sp>
      <p:sp>
        <p:nvSpPr>
          <p:cNvPr id="371714" name="Rectangle 6"/>
          <p:cNvSpPr>
            <a:spLocks noChangeArrowheads="1"/>
          </p:cNvSpPr>
          <p:nvPr/>
        </p:nvSpPr>
        <p:spPr bwMode="auto">
          <a:xfrm>
            <a:off x="0" y="1270000"/>
            <a:ext cx="4165600" cy="2095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lnSpc>
                <a:spcPct val="90000"/>
              </a:lnSpc>
              <a:spcBef>
                <a:spcPct val="20000"/>
              </a:spcBef>
            </a:pPr>
            <a:r>
              <a:rPr kumimoji="1" lang="zh-CN" altLang="en-US" sz="3200" b="1" dirty="0">
                <a:solidFill>
                  <a:srgbClr val="FFFFFF"/>
                </a:solidFill>
                <a:latin typeface="Arial" charset="0"/>
                <a:ea typeface="ＭＳ Ｐゴシック" charset="0"/>
                <a:cs typeface="Arial" charset="0"/>
              </a:rPr>
              <a:t>巴勒借着毗珥的淫乱使以色列悖逆神</a:t>
            </a:r>
            <a:endParaRPr kumimoji="1" lang="en-US" altLang="zh-CN" sz="3200" b="1" dirty="0">
              <a:solidFill>
                <a:srgbClr val="FFFFFF"/>
              </a:solidFill>
              <a:latin typeface="Arial" charset="0"/>
              <a:ea typeface="ＭＳ Ｐゴシック" charset="0"/>
              <a:cs typeface="Arial" charset="0"/>
            </a:endParaRPr>
          </a:p>
          <a:p>
            <a:pPr algn="ctr">
              <a:lnSpc>
                <a:spcPct val="90000"/>
              </a:lnSpc>
              <a:spcBef>
                <a:spcPct val="20000"/>
              </a:spcBef>
            </a:pPr>
            <a:r>
              <a:rPr kumimoji="1" lang="zh-CN" altLang="en-US" sz="3200" b="1" dirty="0">
                <a:solidFill>
                  <a:srgbClr val="FFFFFF"/>
                </a:solidFill>
                <a:latin typeface="Arial" charset="0"/>
                <a:ea typeface="ＭＳ Ｐゴシック" charset="0"/>
                <a:cs typeface="Arial" charset="0"/>
              </a:rPr>
              <a:t>（民数记 </a:t>
            </a:r>
            <a:r>
              <a:rPr kumimoji="1" lang="en-US" altLang="zh-CN" sz="3200" b="1" dirty="0">
                <a:solidFill>
                  <a:srgbClr val="FFFFFF"/>
                </a:solidFill>
                <a:latin typeface="Arial" charset="0"/>
                <a:ea typeface="ＭＳ Ｐゴシック" charset="0"/>
                <a:cs typeface="Arial" charset="0"/>
              </a:rPr>
              <a:t>25</a:t>
            </a:r>
            <a:r>
              <a:rPr kumimoji="1" lang="zh-CN" altLang="en-US" sz="3200" b="1" dirty="0">
                <a:solidFill>
                  <a:srgbClr val="FFFFFF"/>
                </a:solidFill>
                <a:latin typeface="Arial" charset="0"/>
                <a:ea typeface="ＭＳ Ｐゴシック" charset="0"/>
                <a:cs typeface="Arial" charset="0"/>
              </a:rPr>
              <a:t>）</a:t>
            </a:r>
          </a:p>
        </p:txBody>
      </p:sp>
      <p:sp>
        <p:nvSpPr>
          <p:cNvPr id="371715" name="Text Box 5"/>
          <p:cNvSpPr txBox="1">
            <a:spLocks noChangeArrowheads="1"/>
          </p:cNvSpPr>
          <p:nvPr/>
        </p:nvSpPr>
        <p:spPr bwMode="auto">
          <a:xfrm>
            <a:off x="0" y="6092825"/>
            <a:ext cx="1116013" cy="600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1100" b="1">
                <a:solidFill>
                  <a:srgbClr val="000000"/>
                </a:solidFill>
                <a:latin typeface="Arial" charset="0"/>
                <a:cs typeface="Arial" charset="0"/>
              </a:rPr>
              <a:t>Beitzel, </a:t>
            </a:r>
            <a:r>
              <a:rPr lang="en-US" sz="1100" b="1" i="1">
                <a:solidFill>
                  <a:srgbClr val="000000"/>
                </a:solidFill>
                <a:latin typeface="Arial" charset="0"/>
                <a:cs typeface="Arial" charset="0"/>
              </a:rPr>
              <a:t>Moody Atlas</a:t>
            </a:r>
            <a:r>
              <a:rPr lang="en-US" sz="1100" b="1">
                <a:solidFill>
                  <a:srgbClr val="000000"/>
                </a:solidFill>
                <a:latin typeface="Arial" charset="0"/>
                <a:cs typeface="Arial" charset="0"/>
              </a:rPr>
              <a:t>, 1</a:t>
            </a:r>
            <a:r>
              <a:rPr lang="en-US" sz="1100" b="1" baseline="30000">
                <a:solidFill>
                  <a:srgbClr val="000000"/>
                </a:solidFill>
                <a:latin typeface="Arial" charset="0"/>
                <a:cs typeface="Arial" charset="0"/>
              </a:rPr>
              <a:t>st</a:t>
            </a:r>
            <a:r>
              <a:rPr lang="en-US" sz="1100" b="1">
                <a:solidFill>
                  <a:srgbClr val="000000"/>
                </a:solidFill>
                <a:latin typeface="Arial" charset="0"/>
                <a:cs typeface="Arial" charset="0"/>
              </a:rPr>
              <a:t> ed., 94</a:t>
            </a:r>
          </a:p>
        </p:txBody>
      </p:sp>
      <p:pic>
        <p:nvPicPr>
          <p:cNvPr id="371716"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165600" y="1270000"/>
            <a:ext cx="4978400" cy="558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71717" name="Picture 2"/>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3365500"/>
            <a:ext cx="5049838" cy="3009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71718" name="Text Box 5"/>
          <p:cNvSpPr txBox="1">
            <a:spLocks noChangeArrowheads="1"/>
          </p:cNvSpPr>
          <p:nvPr/>
        </p:nvSpPr>
        <p:spPr bwMode="auto">
          <a:xfrm>
            <a:off x="8448675" y="76200"/>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a:solidFill>
                  <a:srgbClr val="FFFFFF"/>
                </a:solidFill>
                <a:latin typeface="Arial" charset="0"/>
                <a:cs typeface="Arial" charset="0"/>
              </a:rPr>
              <a:t>354</a:t>
            </a:r>
          </a:p>
        </p:txBody>
      </p:sp>
    </p:spTree>
    <p:extLst>
      <p:ext uri="{BB962C8B-B14F-4D97-AF65-F5344CB8AC3E}">
        <p14:creationId xmlns:p14="http://schemas.microsoft.com/office/powerpoint/2010/main" val="1622374356"/>
      </p:ext>
    </p:extLst>
  </p:cSld>
  <p:clrMapOvr>
    <a:masterClrMapping/>
  </p:clrMapOvr>
  <p:transition spd="med">
    <p:randomBar dir="vert"/>
  </p:transition>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19194D"/>
        </a:solidFill>
        <a:effectLst/>
      </p:bgPr>
    </p:bg>
    <p:spTree>
      <p:nvGrpSpPr>
        <p:cNvPr id="1" name=""/>
        <p:cNvGrpSpPr/>
        <p:nvPr/>
      </p:nvGrpSpPr>
      <p:grpSpPr>
        <a:xfrm>
          <a:off x="0" y="0"/>
          <a:ext cx="0" cy="0"/>
          <a:chOff x="0" y="0"/>
          <a:chExt cx="0" cy="0"/>
        </a:xfrm>
      </p:grpSpPr>
      <p:sp>
        <p:nvSpPr>
          <p:cNvPr id="40966" name="Text Box 6"/>
          <p:cNvSpPr txBox="1">
            <a:spLocks noChangeArrowheads="1"/>
          </p:cNvSpPr>
          <p:nvPr/>
        </p:nvSpPr>
        <p:spPr bwMode="auto">
          <a:xfrm>
            <a:off x="76200" y="1143000"/>
            <a:ext cx="6248400" cy="708025"/>
          </a:xfrm>
          <a:prstGeom prst="rect">
            <a:avLst/>
          </a:prstGeom>
          <a:solidFill>
            <a:schemeClr val="bg1"/>
          </a:solidFill>
          <a:ln w="12700">
            <a:solidFill>
              <a:schemeClr val="tx1"/>
            </a:solidFill>
            <a:miter lim="800000"/>
            <a:headEnd/>
            <a:tailEnd/>
          </a:ln>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2000">
                <a:solidFill>
                  <a:srgbClr val="000000"/>
                </a:solidFill>
                <a:effectLst>
                  <a:outerShdw blurRad="38100" dist="38100" dir="2700000" algn="tl">
                    <a:srgbClr val="C0C0C0"/>
                  </a:outerShdw>
                </a:effectLst>
                <a:latin typeface="MS PGothic" pitchFamily="34" charset="-128"/>
              </a:rPr>
              <a:t>“直 到 地 极</a:t>
            </a:r>
            <a:r>
              <a:rPr lang="en-US" altLang="ja-JP" sz="2000">
                <a:solidFill>
                  <a:srgbClr val="000000"/>
                </a:solidFill>
                <a:effectLst>
                  <a:outerShdw blurRad="38100" dist="38100" dir="2700000" algn="tl">
                    <a:srgbClr val="C0C0C0"/>
                  </a:outerShdw>
                </a:effectLst>
                <a:latin typeface="MS PGothic" pitchFamily="34" charset="-128"/>
              </a:rPr>
              <a:t>” (</a:t>
            </a:r>
            <a:r>
              <a:rPr lang="en-US" altLang="en-US" sz="2000">
                <a:solidFill>
                  <a:srgbClr val="000000"/>
                </a:solidFill>
                <a:effectLst>
                  <a:outerShdw blurRad="38100" dist="38100" dir="2700000" algn="tl">
                    <a:srgbClr val="C0C0C0"/>
                  </a:outerShdw>
                </a:effectLst>
                <a:latin typeface="MS PGothic" pitchFamily="34" charset="-128"/>
              </a:rPr>
              <a:t>使</a:t>
            </a:r>
            <a:r>
              <a:rPr lang="en-US" altLang="ja-JP" sz="2000">
                <a:solidFill>
                  <a:srgbClr val="000000"/>
                </a:solidFill>
                <a:effectLst>
                  <a:outerShdw blurRad="38100" dist="38100" dir="2700000" algn="tl">
                    <a:srgbClr val="C0C0C0"/>
                  </a:outerShdw>
                </a:effectLst>
                <a:latin typeface="MS PGothic" pitchFamily="34" charset="-128"/>
              </a:rPr>
              <a:t> </a:t>
            </a:r>
            <a:r>
              <a:rPr lang="en-US" altLang="en-US" sz="2000">
                <a:solidFill>
                  <a:srgbClr val="000000"/>
                </a:solidFill>
                <a:effectLst>
                  <a:outerShdw blurRad="38100" dist="38100" dir="2700000" algn="tl">
                    <a:srgbClr val="C0C0C0"/>
                  </a:outerShdw>
                </a:effectLst>
                <a:latin typeface="MS PGothic" pitchFamily="34" charset="-128"/>
              </a:rPr>
              <a:t>徒</a:t>
            </a:r>
            <a:r>
              <a:rPr lang="en-US" altLang="ja-JP" sz="2000">
                <a:solidFill>
                  <a:srgbClr val="000000"/>
                </a:solidFill>
                <a:effectLst>
                  <a:outerShdw blurRad="38100" dist="38100" dir="2700000" algn="tl">
                    <a:srgbClr val="C0C0C0"/>
                  </a:outerShdw>
                </a:effectLst>
                <a:latin typeface="MS PGothic" pitchFamily="34" charset="-128"/>
              </a:rPr>
              <a:t> </a:t>
            </a:r>
            <a:r>
              <a:rPr lang="en-US" altLang="en-US" sz="2000">
                <a:solidFill>
                  <a:srgbClr val="000000"/>
                </a:solidFill>
                <a:effectLst>
                  <a:outerShdw blurRad="38100" dist="38100" dir="2700000" algn="tl">
                    <a:srgbClr val="C0C0C0"/>
                  </a:outerShdw>
                </a:effectLst>
                <a:latin typeface="MS PGothic" pitchFamily="34" charset="-128"/>
              </a:rPr>
              <a:t>行</a:t>
            </a:r>
            <a:r>
              <a:rPr lang="en-US" altLang="ja-JP" sz="2000">
                <a:solidFill>
                  <a:srgbClr val="000000"/>
                </a:solidFill>
                <a:effectLst>
                  <a:outerShdw blurRad="38100" dist="38100" dir="2700000" algn="tl">
                    <a:srgbClr val="C0C0C0"/>
                  </a:outerShdw>
                </a:effectLst>
                <a:latin typeface="MS PGothic" pitchFamily="34" charset="-128"/>
              </a:rPr>
              <a:t> </a:t>
            </a:r>
            <a:r>
              <a:rPr lang="en-US" altLang="en-US" sz="2000">
                <a:solidFill>
                  <a:srgbClr val="000000"/>
                </a:solidFill>
                <a:effectLst>
                  <a:outerShdw blurRad="38100" dist="38100" dir="2700000" algn="tl">
                    <a:srgbClr val="C0C0C0"/>
                  </a:outerShdw>
                </a:effectLst>
                <a:latin typeface="MS PGothic" pitchFamily="34" charset="-128"/>
              </a:rPr>
              <a:t>传</a:t>
            </a:r>
            <a:r>
              <a:rPr lang="en-US" altLang="ja-JP" sz="2000">
                <a:solidFill>
                  <a:srgbClr val="000000"/>
                </a:solidFill>
                <a:effectLst>
                  <a:outerShdw blurRad="38100" dist="38100" dir="2700000" algn="tl">
                    <a:srgbClr val="C0C0C0"/>
                  </a:outerShdw>
                </a:effectLst>
                <a:latin typeface="MS PGothic" pitchFamily="34" charset="-128"/>
              </a:rPr>
              <a:t> 1:8</a:t>
            </a:r>
            <a:r>
              <a:rPr lang="en-US" altLang="ja-JP" sz="2000">
                <a:solidFill>
                  <a:srgbClr val="000000"/>
                </a:solidFill>
                <a:effectLst>
                  <a:outerShdw blurRad="38100" dist="38100" dir="2700000" algn="tl">
                    <a:srgbClr val="C0C0C0"/>
                  </a:outerShdw>
                </a:effectLst>
              </a:rPr>
              <a:t>)</a:t>
            </a:r>
          </a:p>
          <a:p>
            <a:pPr eaLnBrk="1" hangingPunct="1"/>
            <a:r>
              <a:rPr lang="en-US" altLang="en-US" sz="1200">
                <a:solidFill>
                  <a:srgbClr val="000000"/>
                </a:solidFill>
                <a:effectLst>
                  <a:outerShdw blurRad="38100" dist="38100" dir="2700000" algn="tl">
                    <a:srgbClr val="C0C0C0"/>
                  </a:outerShdw>
                </a:effectLst>
              </a:rPr>
              <a:t>使 徒  </a:t>
            </a:r>
            <a:r>
              <a:rPr lang="en-US" altLang="en-US" sz="2000" b="1">
                <a:solidFill>
                  <a:srgbClr val="000000"/>
                </a:solidFill>
                <a:effectLst>
                  <a:outerShdw blurRad="38100" dist="38100" dir="2700000" algn="tl">
                    <a:srgbClr val="C0C0C0"/>
                  </a:outerShdw>
                </a:effectLst>
                <a:latin typeface="Arial" pitchFamily="34" charset="0"/>
                <a:cs typeface="Arial" pitchFamily="34" charset="0"/>
              </a:rPr>
              <a:t>9  13       14    15  16          18           21     27     28</a:t>
            </a:r>
          </a:p>
        </p:txBody>
      </p:sp>
      <p:sp>
        <p:nvSpPr>
          <p:cNvPr id="180227" name="Text Box 16"/>
          <p:cNvSpPr txBox="1">
            <a:spLocks noChangeArrowheads="1"/>
          </p:cNvSpPr>
          <p:nvPr/>
        </p:nvSpPr>
        <p:spPr bwMode="auto">
          <a:xfrm>
            <a:off x="1828800" y="2338388"/>
            <a:ext cx="838200" cy="554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200">
                <a:solidFill>
                  <a:srgbClr val="F7F7F7"/>
                </a:solidFill>
              </a:rPr>
              <a:t>秋季</a:t>
            </a:r>
            <a:r>
              <a:rPr lang="en-US" altLang="ja-JP" sz="1200">
                <a:solidFill>
                  <a:srgbClr val="F7F7F7"/>
                </a:solidFill>
                <a:latin typeface="Arial Narrow" pitchFamily="34" charset="0"/>
              </a:rPr>
              <a:t> 49</a:t>
            </a:r>
          </a:p>
          <a:p>
            <a:pPr algn="ctr" eaLnBrk="1" hangingPunct="1">
              <a:spcBef>
                <a:spcPct val="50000"/>
              </a:spcBef>
            </a:pPr>
            <a:r>
              <a:rPr lang="en-US" altLang="en-US" sz="1600">
                <a:solidFill>
                  <a:srgbClr val="F7F7F7"/>
                </a:solidFill>
              </a:rPr>
              <a:t>理事会</a:t>
            </a:r>
            <a:endParaRPr lang="en-US" altLang="en-US" sz="1600">
              <a:solidFill>
                <a:srgbClr val="F7F7F7"/>
              </a:solidFill>
              <a:latin typeface="Arial Narrow" pitchFamily="34" charset="0"/>
            </a:endParaRPr>
          </a:p>
        </p:txBody>
      </p:sp>
      <p:sp>
        <p:nvSpPr>
          <p:cNvPr id="180228" name="Text Box 17"/>
          <p:cNvSpPr txBox="1">
            <a:spLocks noChangeArrowheads="1"/>
          </p:cNvSpPr>
          <p:nvPr/>
        </p:nvSpPr>
        <p:spPr bwMode="auto">
          <a:xfrm>
            <a:off x="4724400" y="2133600"/>
            <a:ext cx="685800" cy="738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200">
                <a:solidFill>
                  <a:srgbClr val="F7F7F7"/>
                </a:solidFill>
              </a:rPr>
              <a:t>五月</a:t>
            </a:r>
            <a:r>
              <a:rPr lang="en-US" altLang="ja-JP" sz="1200">
                <a:solidFill>
                  <a:srgbClr val="F7F7F7"/>
                </a:solidFill>
                <a:latin typeface="Arial Narrow" pitchFamily="34" charset="0"/>
              </a:rPr>
              <a:t> 57-</a:t>
            </a:r>
            <a:br>
              <a:rPr lang="en-US" altLang="ja-JP" sz="1200">
                <a:solidFill>
                  <a:srgbClr val="F7F7F7"/>
                </a:solidFill>
                <a:latin typeface="Arial Narrow" pitchFamily="34" charset="0"/>
              </a:rPr>
            </a:br>
            <a:r>
              <a:rPr lang="en-US" altLang="en-US" sz="1200">
                <a:solidFill>
                  <a:srgbClr val="F7F7F7"/>
                </a:solidFill>
              </a:rPr>
              <a:t>八月</a:t>
            </a:r>
            <a:r>
              <a:rPr lang="en-US" altLang="ja-JP" sz="1200">
                <a:solidFill>
                  <a:srgbClr val="F7F7F7"/>
                </a:solidFill>
                <a:latin typeface="Arial Narrow" pitchFamily="34" charset="0"/>
              </a:rPr>
              <a:t> 59</a:t>
            </a:r>
          </a:p>
          <a:p>
            <a:pPr algn="ctr" eaLnBrk="1" hangingPunct="1">
              <a:spcBef>
                <a:spcPct val="50000"/>
              </a:spcBef>
            </a:pPr>
            <a:r>
              <a:rPr lang="en-US" altLang="en-US" sz="1600">
                <a:solidFill>
                  <a:srgbClr val="F7F7F7"/>
                </a:solidFill>
              </a:rPr>
              <a:t>试验</a:t>
            </a:r>
            <a:endParaRPr lang="en-US" altLang="en-US" sz="1800">
              <a:solidFill>
                <a:srgbClr val="F7F7F7"/>
              </a:solidFill>
              <a:latin typeface="Arial Narrow" pitchFamily="34" charset="0"/>
            </a:endParaRPr>
          </a:p>
        </p:txBody>
      </p:sp>
      <p:sp>
        <p:nvSpPr>
          <p:cNvPr id="180229"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 xmlns:a14="http://schemas.microsoft.com/office/drawing/2010/main">
                <a:noFill/>
              </a14:hiddenFill>
            </a:ext>
          </a:extLst>
        </p:spPr>
        <p:txBody>
          <a:bodyPr/>
          <a:lstStyle/>
          <a:p>
            <a:endParaRPr lang="en-GB"/>
          </a:p>
        </p:txBody>
      </p:sp>
      <p:sp>
        <p:nvSpPr>
          <p:cNvPr id="180230" name="Text Box 20"/>
          <p:cNvSpPr txBox="1">
            <a:spLocks noChangeArrowheads="1"/>
          </p:cNvSpPr>
          <p:nvPr/>
        </p:nvSpPr>
        <p:spPr bwMode="auto">
          <a:xfrm>
            <a:off x="8296275" y="2311400"/>
            <a:ext cx="847725" cy="50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200">
                <a:solidFill>
                  <a:srgbClr val="F7F7F7"/>
                </a:solidFill>
              </a:rPr>
              <a:t>春季</a:t>
            </a:r>
            <a:r>
              <a:rPr lang="en-US" altLang="ja-JP" sz="1200">
                <a:solidFill>
                  <a:srgbClr val="F7F7F7"/>
                </a:solidFill>
                <a:latin typeface="Arial Narrow" pitchFamily="34" charset="0"/>
              </a:rPr>
              <a:t>68</a:t>
            </a:r>
          </a:p>
          <a:p>
            <a:pPr algn="ctr" eaLnBrk="1" hangingPunct="1">
              <a:spcBef>
                <a:spcPct val="50000"/>
              </a:spcBef>
            </a:pPr>
            <a:r>
              <a:rPr lang="en-US" altLang="en-US" sz="1400">
                <a:solidFill>
                  <a:srgbClr val="FFFFFF"/>
                </a:solidFill>
                <a:latin typeface="MS PGothic" pitchFamily="34" charset="-128"/>
              </a:rPr>
              <a:t>教会扩</a:t>
            </a:r>
            <a:r>
              <a:rPr lang="zh-CN" altLang="en-US" sz="1400">
                <a:solidFill>
                  <a:srgbClr val="FFFFFF"/>
                </a:solidFill>
                <a:latin typeface="MS PGothic" pitchFamily="34" charset="-128"/>
              </a:rPr>
              <a:t>长</a:t>
            </a:r>
            <a:endParaRPr lang="en-US" altLang="en-US" sz="1600">
              <a:solidFill>
                <a:srgbClr val="FFFFFF"/>
              </a:solidFill>
              <a:latin typeface="MS PGothic" pitchFamily="34" charset="-128"/>
            </a:endParaRPr>
          </a:p>
        </p:txBody>
      </p:sp>
      <p:sp>
        <p:nvSpPr>
          <p:cNvPr id="180231" name="Text Box 21"/>
          <p:cNvSpPr txBox="1">
            <a:spLocks noChangeArrowheads="1"/>
          </p:cNvSpPr>
          <p:nvPr/>
        </p:nvSpPr>
        <p:spPr bwMode="auto">
          <a:xfrm>
            <a:off x="0" y="3276600"/>
            <a:ext cx="91440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2000">
                <a:solidFill>
                  <a:srgbClr val="FFFFFF"/>
                </a:solidFill>
                <a:latin typeface="Arial Narrow" pitchFamily="34" charset="0"/>
              </a:rPr>
              <a:t>35           48          49          50          52  53          57        60             62              67           68     95</a:t>
            </a:r>
          </a:p>
        </p:txBody>
      </p:sp>
      <p:sp>
        <p:nvSpPr>
          <p:cNvPr id="180232" name="Text Box 7"/>
          <p:cNvSpPr txBox="1">
            <a:spLocks noChangeArrowheads="1"/>
          </p:cNvSpPr>
          <p:nvPr/>
        </p:nvSpPr>
        <p:spPr bwMode="auto">
          <a:xfrm>
            <a:off x="914400" y="2128838"/>
            <a:ext cx="990600" cy="1223962"/>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200">
                <a:solidFill>
                  <a:srgbClr val="000000"/>
                </a:solidFill>
              </a:rPr>
              <a:t>四月</a:t>
            </a:r>
            <a:r>
              <a:rPr lang="en-US" altLang="ja-JP" sz="1200">
                <a:solidFill>
                  <a:srgbClr val="000000"/>
                </a:solidFill>
                <a:latin typeface="Arial Narrow" pitchFamily="34" charset="0"/>
              </a:rPr>
              <a:t>  48-</a:t>
            </a:r>
            <a:br>
              <a:rPr lang="en-US" altLang="ja-JP" sz="1200">
                <a:solidFill>
                  <a:srgbClr val="000000"/>
                </a:solidFill>
                <a:latin typeface="Arial Narrow" pitchFamily="34" charset="0"/>
              </a:rPr>
            </a:br>
            <a:r>
              <a:rPr lang="en-US" altLang="en-US" sz="1200">
                <a:solidFill>
                  <a:srgbClr val="000000"/>
                </a:solidFill>
              </a:rPr>
              <a:t>九月</a:t>
            </a:r>
            <a:r>
              <a:rPr lang="en-US" altLang="ja-JP" sz="1200">
                <a:solidFill>
                  <a:srgbClr val="000000"/>
                </a:solidFill>
                <a:latin typeface="Arial Narrow" pitchFamily="34" charset="0"/>
              </a:rPr>
              <a:t> 49</a:t>
            </a:r>
          </a:p>
          <a:p>
            <a:pPr algn="ctr" eaLnBrk="1" hangingPunct="1"/>
            <a:r>
              <a:rPr lang="en-US" altLang="en-US">
                <a:solidFill>
                  <a:srgbClr val="000000"/>
                </a:solidFill>
                <a:latin typeface="Arial Narrow" pitchFamily="34" charset="0"/>
              </a:rPr>
              <a:t>1</a:t>
            </a:r>
            <a:br>
              <a:rPr lang="en-US" altLang="en-US">
                <a:solidFill>
                  <a:srgbClr val="000000"/>
                </a:solidFill>
                <a:latin typeface="Arial Narrow" pitchFamily="34" charset="0"/>
              </a:rPr>
            </a:br>
            <a:r>
              <a:rPr lang="en-US" altLang="en-US" sz="1800">
                <a:solidFill>
                  <a:srgbClr val="000000"/>
                </a:solidFill>
              </a:rPr>
              <a:t>加 拉 太</a:t>
            </a:r>
            <a:endParaRPr lang="en-US" altLang="ja-JP" sz="1800">
              <a:solidFill>
                <a:srgbClr val="000000"/>
              </a:solidFill>
              <a:latin typeface="Arial Narrow" pitchFamily="34" charset="0"/>
            </a:endParaRPr>
          </a:p>
          <a:p>
            <a:pPr algn="ctr" eaLnBrk="1" hangingPunct="1">
              <a:spcBef>
                <a:spcPct val="50000"/>
              </a:spcBef>
            </a:pPr>
            <a:endParaRPr lang="en-US" altLang="en-US" sz="900">
              <a:latin typeface="Arial Narrow" pitchFamily="34" charset="0"/>
            </a:endParaRPr>
          </a:p>
        </p:txBody>
      </p:sp>
      <p:sp>
        <p:nvSpPr>
          <p:cNvPr id="180233" name="Text Box 9"/>
          <p:cNvSpPr txBox="1">
            <a:spLocks noChangeArrowheads="1"/>
          </p:cNvSpPr>
          <p:nvPr/>
        </p:nvSpPr>
        <p:spPr bwMode="auto">
          <a:xfrm>
            <a:off x="3733800" y="2122488"/>
            <a:ext cx="1000125" cy="1230312"/>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200">
                <a:solidFill>
                  <a:srgbClr val="000404"/>
                </a:solidFill>
              </a:rPr>
              <a:t>春季</a:t>
            </a:r>
            <a:r>
              <a:rPr lang="en-US" altLang="ja-JP" sz="1200">
                <a:solidFill>
                  <a:srgbClr val="000404"/>
                </a:solidFill>
                <a:latin typeface="Arial Narrow" pitchFamily="34" charset="0"/>
              </a:rPr>
              <a:t>  53-</a:t>
            </a:r>
            <a:br>
              <a:rPr lang="en-US" altLang="ja-JP" sz="1200">
                <a:solidFill>
                  <a:srgbClr val="000404"/>
                </a:solidFill>
                <a:latin typeface="Arial Narrow" pitchFamily="34" charset="0"/>
              </a:rPr>
            </a:br>
            <a:r>
              <a:rPr lang="en-US" altLang="en-US" sz="1200">
                <a:solidFill>
                  <a:srgbClr val="000404"/>
                </a:solidFill>
              </a:rPr>
              <a:t>五月</a:t>
            </a:r>
            <a:r>
              <a:rPr lang="en-US" altLang="ja-JP" sz="1200">
                <a:solidFill>
                  <a:srgbClr val="000404"/>
                </a:solidFill>
                <a:latin typeface="Arial Narrow" pitchFamily="34" charset="0"/>
              </a:rPr>
              <a:t> 57</a:t>
            </a:r>
          </a:p>
          <a:p>
            <a:pPr algn="ctr" eaLnBrk="1" hangingPunct="1"/>
            <a:r>
              <a:rPr lang="en-US" altLang="en-US">
                <a:solidFill>
                  <a:srgbClr val="000404"/>
                </a:solidFill>
                <a:latin typeface="Arial Narrow" pitchFamily="34" charset="0"/>
              </a:rPr>
              <a:t>3</a:t>
            </a:r>
            <a:br>
              <a:rPr lang="en-US" altLang="en-US">
                <a:latin typeface="Arial Narrow" pitchFamily="34" charset="0"/>
              </a:rPr>
            </a:br>
            <a:r>
              <a:rPr lang="en-US" altLang="en-US" sz="1800">
                <a:solidFill>
                  <a:srgbClr val="000404"/>
                </a:solidFill>
              </a:rPr>
              <a:t>亚洲</a:t>
            </a:r>
            <a:endParaRPr lang="en-US" altLang="ja-JP" sz="1800">
              <a:solidFill>
                <a:srgbClr val="000404"/>
              </a:solidFill>
              <a:latin typeface="Arial Narrow" pitchFamily="34" charset="0"/>
            </a:endParaRPr>
          </a:p>
          <a:p>
            <a:pPr algn="ctr" eaLnBrk="1" hangingPunct="1">
              <a:spcBef>
                <a:spcPct val="50000"/>
              </a:spcBef>
            </a:pPr>
            <a:endParaRPr lang="en-US" altLang="en-US" sz="1000">
              <a:latin typeface="Arial Narrow" pitchFamily="34" charset="0"/>
            </a:endParaRPr>
          </a:p>
        </p:txBody>
      </p:sp>
      <p:sp>
        <p:nvSpPr>
          <p:cNvPr id="180234" name="Text Box 10"/>
          <p:cNvSpPr txBox="1">
            <a:spLocks noChangeArrowheads="1"/>
          </p:cNvSpPr>
          <p:nvPr/>
        </p:nvSpPr>
        <p:spPr bwMode="auto">
          <a:xfrm>
            <a:off x="5257800" y="2119313"/>
            <a:ext cx="1066800" cy="1216025"/>
          </a:xfrm>
          <a:prstGeom prst="rect">
            <a:avLst/>
          </a:prstGeom>
          <a:solidFill>
            <a:schemeClr val="tx2"/>
          </a:solidFill>
          <a:ln w="12700">
            <a:solidFill>
              <a:schemeClr val="bg2"/>
            </a:solidFill>
            <a:miter lim="800000"/>
            <a:headEnd/>
            <a:tailEnd/>
          </a:ln>
        </p:spPr>
        <p:txBody>
          <a:bodyPr lIns="0" tIns="0" rIns="45720" bIns="0" anchor="b">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100">
                <a:solidFill>
                  <a:srgbClr val="FFFFFF"/>
                </a:solidFill>
              </a:rPr>
              <a:t>二月</a:t>
            </a:r>
            <a:r>
              <a:rPr lang="en-US" altLang="ja-JP" sz="1100">
                <a:solidFill>
                  <a:srgbClr val="FFFFFF"/>
                </a:solidFill>
                <a:latin typeface="Arial Narrow" pitchFamily="34" charset="0"/>
              </a:rPr>
              <a:t> 60-</a:t>
            </a:r>
            <a:br>
              <a:rPr lang="en-US" altLang="ja-JP" sz="1100">
                <a:solidFill>
                  <a:srgbClr val="FFFFFF"/>
                </a:solidFill>
                <a:latin typeface="Arial Narrow" pitchFamily="34" charset="0"/>
              </a:rPr>
            </a:br>
            <a:r>
              <a:rPr lang="en-US" altLang="en-US" sz="1100">
                <a:solidFill>
                  <a:srgbClr val="FFFFFF"/>
                </a:solidFill>
              </a:rPr>
              <a:t>三月</a:t>
            </a:r>
            <a:r>
              <a:rPr lang="en-US" altLang="ja-JP" sz="1100">
                <a:solidFill>
                  <a:srgbClr val="FFFFFF"/>
                </a:solidFill>
                <a:latin typeface="Arial Narrow" pitchFamily="34" charset="0"/>
              </a:rPr>
              <a:t> 62</a:t>
            </a:r>
          </a:p>
          <a:p>
            <a:pPr algn="ctr" eaLnBrk="1" hangingPunct="1"/>
            <a:r>
              <a:rPr lang="en-US" altLang="en-US">
                <a:solidFill>
                  <a:srgbClr val="FFFFFF"/>
                </a:solidFill>
                <a:latin typeface="Arial Narrow" pitchFamily="34" charset="0"/>
              </a:rPr>
              <a:t>1</a:t>
            </a:r>
            <a:br>
              <a:rPr lang="en-US" altLang="en-US">
                <a:solidFill>
                  <a:srgbClr val="FFFFFF"/>
                </a:solidFill>
                <a:latin typeface="Arial Narrow" pitchFamily="34" charset="0"/>
              </a:rPr>
            </a:br>
            <a:r>
              <a:rPr lang="en-US" altLang="en-US" sz="1800">
                <a:solidFill>
                  <a:srgbClr val="FFFFFF"/>
                </a:solidFill>
              </a:rPr>
              <a:t>罗马</a:t>
            </a:r>
            <a:endParaRPr lang="en-US" altLang="ja-JP" sz="1800">
              <a:solidFill>
                <a:srgbClr val="FFFFFF"/>
              </a:solidFill>
              <a:latin typeface="Arial Narrow" pitchFamily="34" charset="0"/>
            </a:endParaRPr>
          </a:p>
          <a:p>
            <a:pPr algn="ctr" eaLnBrk="1" hangingPunct="1">
              <a:spcBef>
                <a:spcPct val="50000"/>
              </a:spcBef>
            </a:pPr>
            <a:endParaRPr lang="en-US" altLang="en-US" sz="1000">
              <a:solidFill>
                <a:srgbClr val="000000"/>
              </a:solidFill>
              <a:latin typeface="Arial Narrow" pitchFamily="34" charset="0"/>
            </a:endParaRPr>
          </a:p>
        </p:txBody>
      </p:sp>
      <p:sp>
        <p:nvSpPr>
          <p:cNvPr id="461838" name="Text Box 11"/>
          <p:cNvSpPr txBox="1">
            <a:spLocks noChangeArrowheads="1"/>
          </p:cNvSpPr>
          <p:nvPr/>
        </p:nvSpPr>
        <p:spPr bwMode="auto">
          <a:xfrm>
            <a:off x="7315200" y="2165350"/>
            <a:ext cx="1066800" cy="1169988"/>
          </a:xfrm>
          <a:prstGeom prst="rect">
            <a:avLst/>
          </a:prstGeom>
          <a:solidFill>
            <a:srgbClr val="000404"/>
          </a:solidFill>
          <a:ln w="12700">
            <a:solidFill>
              <a:srgbClr val="FFFFFF"/>
            </a:solidFill>
            <a:miter lim="800000"/>
            <a:headEnd/>
            <a:tailEnd/>
          </a:ln>
        </p:spPr>
        <p:txBody>
          <a:bodyPr lIns="0" tIns="0" rIns="45720" bIns="0" anchor="b">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200">
                <a:solidFill>
                  <a:schemeClr val="bg1"/>
                </a:solidFill>
                <a:effectLst>
                  <a:outerShdw blurRad="38100" dist="38100" dir="2700000" algn="tl">
                    <a:srgbClr val="808080"/>
                  </a:outerShdw>
                </a:effectLst>
              </a:rPr>
              <a:t>秋季</a:t>
            </a:r>
            <a:r>
              <a:rPr lang="en-US" altLang="ja-JP" sz="1200">
                <a:solidFill>
                  <a:schemeClr val="bg1"/>
                </a:solidFill>
                <a:effectLst>
                  <a:outerShdw blurRad="38100" dist="38100" dir="2700000" algn="tl">
                    <a:srgbClr val="808080"/>
                  </a:outerShdw>
                </a:effectLst>
                <a:latin typeface="Arial Narrow" pitchFamily="34" charset="0"/>
              </a:rPr>
              <a:t> 67-</a:t>
            </a:r>
            <a:br>
              <a:rPr lang="en-US" altLang="ja-JP" sz="1200">
                <a:solidFill>
                  <a:schemeClr val="bg1"/>
                </a:solidFill>
                <a:effectLst>
                  <a:outerShdw blurRad="38100" dist="38100" dir="2700000" algn="tl">
                    <a:srgbClr val="808080"/>
                  </a:outerShdw>
                </a:effectLst>
                <a:latin typeface="Arial Narrow" pitchFamily="34" charset="0"/>
              </a:rPr>
            </a:br>
            <a:r>
              <a:rPr lang="en-US" altLang="en-US" sz="1200">
                <a:solidFill>
                  <a:schemeClr val="bg1"/>
                </a:solidFill>
                <a:effectLst>
                  <a:outerShdw blurRad="38100" dist="38100" dir="2700000" algn="tl">
                    <a:srgbClr val="808080"/>
                  </a:outerShdw>
                </a:effectLst>
              </a:rPr>
              <a:t>春季</a:t>
            </a:r>
            <a:r>
              <a:rPr lang="en-US" altLang="ja-JP" sz="1200">
                <a:solidFill>
                  <a:schemeClr val="bg1"/>
                </a:solidFill>
                <a:effectLst>
                  <a:outerShdw blurRad="38100" dist="38100" dir="2700000" algn="tl">
                    <a:srgbClr val="808080"/>
                  </a:outerShdw>
                </a:effectLst>
                <a:latin typeface="Arial Narrow" pitchFamily="34" charset="0"/>
              </a:rPr>
              <a:t> 68</a:t>
            </a:r>
          </a:p>
          <a:p>
            <a:pPr algn="ctr" eaLnBrk="1" hangingPunct="1"/>
            <a:r>
              <a:rPr lang="en-US" altLang="en-US">
                <a:solidFill>
                  <a:schemeClr val="bg1"/>
                </a:solidFill>
                <a:effectLst>
                  <a:outerShdw blurRad="38100" dist="38100" dir="2700000" algn="tl">
                    <a:srgbClr val="808080"/>
                  </a:outerShdw>
                </a:effectLst>
                <a:latin typeface="Arial Narrow" pitchFamily="34" charset="0"/>
              </a:rPr>
              <a:t>2</a:t>
            </a:r>
            <a:br>
              <a:rPr lang="en-US" altLang="en-US">
                <a:solidFill>
                  <a:schemeClr val="bg1"/>
                </a:solidFill>
                <a:effectLst>
                  <a:outerShdw blurRad="38100" dist="38100" dir="2700000" algn="tl">
                    <a:srgbClr val="808080"/>
                  </a:outerShdw>
                </a:effectLst>
                <a:latin typeface="Arial Narrow" pitchFamily="34" charset="0"/>
              </a:rPr>
            </a:br>
            <a:r>
              <a:rPr lang="en-US" altLang="en-US" sz="1800">
                <a:solidFill>
                  <a:schemeClr val="bg1"/>
                </a:solidFill>
                <a:effectLst>
                  <a:outerShdw blurRad="38100" dist="38100" dir="2700000" algn="tl">
                    <a:srgbClr val="808080"/>
                  </a:outerShdw>
                </a:effectLst>
              </a:rPr>
              <a:t>罗马</a:t>
            </a:r>
            <a:endParaRPr lang="en-US" altLang="ja-JP" sz="1800">
              <a:solidFill>
                <a:schemeClr val="bg1"/>
              </a:solidFill>
              <a:effectLst>
                <a:outerShdw blurRad="38100" dist="38100" dir="2700000" algn="tl">
                  <a:srgbClr val="808080"/>
                </a:outerShdw>
              </a:effectLst>
              <a:latin typeface="Arial Narrow" pitchFamily="34" charset="0"/>
            </a:endParaRPr>
          </a:p>
          <a:p>
            <a:pPr algn="ctr" eaLnBrk="1" hangingPunct="1">
              <a:spcBef>
                <a:spcPct val="50000"/>
              </a:spcBef>
            </a:pPr>
            <a:endParaRPr lang="en-US" altLang="en-US" sz="1000">
              <a:solidFill>
                <a:srgbClr val="FFFFFF"/>
              </a:solidFill>
              <a:effectLst>
                <a:outerShdw blurRad="38100" dist="38100" dir="2700000" algn="tl">
                  <a:srgbClr val="808080"/>
                </a:outerShdw>
              </a:effectLst>
              <a:latin typeface="Arial Narrow" pitchFamily="34" charset="0"/>
            </a:endParaRPr>
          </a:p>
        </p:txBody>
      </p:sp>
      <p:sp>
        <p:nvSpPr>
          <p:cNvPr id="180236" name="Text Box 17"/>
          <p:cNvSpPr txBox="1">
            <a:spLocks noChangeArrowheads="1"/>
          </p:cNvSpPr>
          <p:nvPr/>
        </p:nvSpPr>
        <p:spPr bwMode="auto">
          <a:xfrm>
            <a:off x="-76200" y="2133600"/>
            <a:ext cx="990600" cy="969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200">
                <a:solidFill>
                  <a:srgbClr val="F7F7F7"/>
                </a:solidFill>
              </a:rPr>
              <a:t>五月</a:t>
            </a:r>
            <a:r>
              <a:rPr lang="en-US" altLang="ja-JP" sz="1200">
                <a:solidFill>
                  <a:srgbClr val="F7F7F7"/>
                </a:solidFill>
                <a:latin typeface="Arial Narrow" pitchFamily="34" charset="0"/>
              </a:rPr>
              <a:t>57-</a:t>
            </a:r>
            <a:br>
              <a:rPr lang="en-US" altLang="ja-JP" sz="1200">
                <a:solidFill>
                  <a:srgbClr val="F7F7F7"/>
                </a:solidFill>
                <a:latin typeface="Arial Narrow" pitchFamily="34" charset="0"/>
              </a:rPr>
            </a:br>
            <a:r>
              <a:rPr lang="en-US" altLang="en-US" sz="1100">
                <a:solidFill>
                  <a:srgbClr val="F7F7F7"/>
                </a:solidFill>
              </a:rPr>
              <a:t>八月</a:t>
            </a:r>
            <a:r>
              <a:rPr lang="en-US" altLang="ja-JP" sz="1100">
                <a:solidFill>
                  <a:srgbClr val="F7F7F7"/>
                </a:solidFill>
                <a:latin typeface="Arial Narrow" pitchFamily="34" charset="0"/>
              </a:rPr>
              <a:t>59</a:t>
            </a:r>
            <a:endParaRPr lang="en-US" altLang="ja-JP" sz="1200">
              <a:solidFill>
                <a:srgbClr val="F7F7F7"/>
              </a:solidFill>
              <a:latin typeface="Arial Narrow" pitchFamily="34" charset="0"/>
            </a:endParaRPr>
          </a:p>
          <a:p>
            <a:pPr algn="ctr" eaLnBrk="1" hangingPunct="1">
              <a:spcBef>
                <a:spcPct val="50000"/>
              </a:spcBef>
            </a:pPr>
            <a:r>
              <a:rPr lang="en-US" altLang="en-US" sz="1600">
                <a:solidFill>
                  <a:srgbClr val="F7F7F7"/>
                </a:solidFill>
              </a:rPr>
              <a:t>大 马 色</a:t>
            </a:r>
            <a:br>
              <a:rPr lang="en-US" altLang="ja-JP" sz="1600">
                <a:solidFill>
                  <a:srgbClr val="F7F7F7"/>
                </a:solidFill>
                <a:latin typeface="Arial Narrow" pitchFamily="34" charset="0"/>
              </a:rPr>
            </a:br>
            <a:r>
              <a:rPr lang="en-US" altLang="en-US" sz="1600">
                <a:solidFill>
                  <a:srgbClr val="F7F7F7"/>
                </a:solidFill>
              </a:rPr>
              <a:t>安</a:t>
            </a:r>
            <a:r>
              <a:rPr lang="en-US" altLang="ja-JP" sz="1600">
                <a:solidFill>
                  <a:srgbClr val="F7F7F7"/>
                </a:solidFill>
              </a:rPr>
              <a:t> </a:t>
            </a:r>
            <a:r>
              <a:rPr lang="en-US" altLang="en-US" sz="1600">
                <a:solidFill>
                  <a:srgbClr val="F7F7F7"/>
                </a:solidFill>
              </a:rPr>
              <a:t>提</a:t>
            </a:r>
            <a:r>
              <a:rPr lang="en-US" altLang="ja-JP" sz="1600">
                <a:solidFill>
                  <a:srgbClr val="F7F7F7"/>
                </a:solidFill>
              </a:rPr>
              <a:t> </a:t>
            </a:r>
            <a:r>
              <a:rPr lang="en-US" altLang="en-US" sz="1600">
                <a:solidFill>
                  <a:srgbClr val="F7F7F7"/>
                </a:solidFill>
              </a:rPr>
              <a:t>阿</a:t>
            </a:r>
            <a:r>
              <a:rPr lang="en-US" altLang="ja-JP" sz="1600">
                <a:solidFill>
                  <a:srgbClr val="F7F7F7"/>
                </a:solidFill>
              </a:rPr>
              <a:t> </a:t>
            </a:r>
            <a:endParaRPr lang="en-US" altLang="en-US" sz="1600">
              <a:solidFill>
                <a:srgbClr val="F7F7F7"/>
              </a:solidFill>
              <a:latin typeface="Arial Narrow" pitchFamily="34" charset="0"/>
            </a:endParaRPr>
          </a:p>
        </p:txBody>
      </p:sp>
      <p:sp>
        <p:nvSpPr>
          <p:cNvPr id="180237" name="TextBox 27"/>
          <p:cNvSpPr txBox="1">
            <a:spLocks noChangeArrowheads="1"/>
          </p:cNvSpPr>
          <p:nvPr/>
        </p:nvSpPr>
        <p:spPr bwMode="auto">
          <a:xfrm>
            <a:off x="7924800" y="71438"/>
            <a:ext cx="1155700" cy="101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2000">
                <a:solidFill>
                  <a:srgbClr val="FFFFFF"/>
                </a:solidFill>
                <a:cs typeface="Arial" pitchFamily="34" charset="0"/>
              </a:rPr>
              <a:t>38</a:t>
            </a:r>
            <a:br>
              <a:rPr lang="en-US" altLang="en-US" sz="2000">
                <a:solidFill>
                  <a:srgbClr val="FFFFFF"/>
                </a:solidFill>
                <a:cs typeface="Arial" pitchFamily="34" charset="0"/>
              </a:rPr>
            </a:br>
            <a:r>
              <a:rPr lang="en-US" altLang="en-US" sz="2000">
                <a:solidFill>
                  <a:srgbClr val="FFFFFF"/>
                </a:solidFill>
                <a:cs typeface="Arial" pitchFamily="34" charset="0"/>
              </a:rPr>
              <a:t>124</a:t>
            </a:r>
            <a:br>
              <a:rPr lang="en-US" altLang="en-US" sz="2000">
                <a:solidFill>
                  <a:srgbClr val="FFFFFF"/>
                </a:solidFill>
                <a:cs typeface="Arial" pitchFamily="34" charset="0"/>
              </a:rPr>
            </a:br>
            <a:r>
              <a:rPr lang="en-US" altLang="en-US" sz="2000">
                <a:solidFill>
                  <a:srgbClr val="FFFFFF"/>
                </a:solidFill>
                <a:cs typeface="Arial" pitchFamily="34" charset="0"/>
              </a:rPr>
              <a:t>39-41</a:t>
            </a:r>
          </a:p>
        </p:txBody>
      </p:sp>
      <p:sp>
        <p:nvSpPr>
          <p:cNvPr id="180238" name="Text Box 9"/>
          <p:cNvSpPr txBox="1">
            <a:spLocks noChangeArrowheads="1"/>
          </p:cNvSpPr>
          <p:nvPr/>
        </p:nvSpPr>
        <p:spPr bwMode="auto">
          <a:xfrm>
            <a:off x="6324600" y="2119313"/>
            <a:ext cx="990600" cy="121602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100">
                <a:solidFill>
                  <a:srgbClr val="000000"/>
                </a:solidFill>
              </a:rPr>
              <a:t>春季</a:t>
            </a:r>
            <a:r>
              <a:rPr lang="en-US" altLang="ja-JP" sz="1100">
                <a:solidFill>
                  <a:srgbClr val="000000"/>
                </a:solidFill>
                <a:latin typeface="Arial Narrow" pitchFamily="34" charset="0"/>
              </a:rPr>
              <a:t>  62-</a:t>
            </a:r>
            <a:br>
              <a:rPr lang="en-US" altLang="ja-JP" sz="1100">
                <a:solidFill>
                  <a:srgbClr val="000000"/>
                </a:solidFill>
                <a:latin typeface="Arial Narrow" pitchFamily="34" charset="0"/>
              </a:rPr>
            </a:br>
            <a:r>
              <a:rPr lang="en-US" altLang="en-US" sz="1100">
                <a:solidFill>
                  <a:srgbClr val="000000"/>
                </a:solidFill>
              </a:rPr>
              <a:t>秋季</a:t>
            </a:r>
            <a:r>
              <a:rPr lang="en-US" altLang="ja-JP" sz="1100">
                <a:solidFill>
                  <a:srgbClr val="000000"/>
                </a:solidFill>
                <a:latin typeface="Arial Narrow" pitchFamily="34" charset="0"/>
              </a:rPr>
              <a:t>  67</a:t>
            </a:r>
          </a:p>
          <a:p>
            <a:pPr algn="ctr" eaLnBrk="1" hangingPunct="1"/>
            <a:r>
              <a:rPr lang="en-US" altLang="en-US">
                <a:solidFill>
                  <a:srgbClr val="000000"/>
                </a:solidFill>
                <a:latin typeface="Arial Narrow" pitchFamily="34" charset="0"/>
              </a:rPr>
              <a:t>4</a:t>
            </a:r>
            <a:br>
              <a:rPr lang="en-US" altLang="en-US">
                <a:solidFill>
                  <a:srgbClr val="000000"/>
                </a:solidFill>
                <a:latin typeface="Arial Narrow" pitchFamily="34" charset="0"/>
              </a:rPr>
            </a:br>
            <a:r>
              <a:rPr lang="en-US" altLang="en-US" sz="1800">
                <a:solidFill>
                  <a:srgbClr val="000000"/>
                </a:solidFill>
              </a:rPr>
              <a:t>西班牙</a:t>
            </a:r>
            <a:endParaRPr lang="en-US" altLang="ja-JP" sz="1800">
              <a:solidFill>
                <a:srgbClr val="000000"/>
              </a:solidFill>
              <a:latin typeface="Arial Narrow" pitchFamily="34" charset="0"/>
            </a:endParaRPr>
          </a:p>
          <a:p>
            <a:pPr algn="ctr" eaLnBrk="1" hangingPunct="1">
              <a:spcBef>
                <a:spcPct val="50000"/>
              </a:spcBef>
            </a:pPr>
            <a:endParaRPr lang="en-US" altLang="en-US" sz="1000">
              <a:latin typeface="Arial Narrow" pitchFamily="34" charset="0"/>
            </a:endParaRPr>
          </a:p>
        </p:txBody>
      </p:sp>
      <p:sp>
        <p:nvSpPr>
          <p:cNvPr id="34" name="Title 33"/>
          <p:cNvSpPr>
            <a:spLocks noGrp="1"/>
          </p:cNvSpPr>
          <p:nvPr>
            <p:ph type="title" idx="4294967295"/>
          </p:nvPr>
        </p:nvSpPr>
        <p:spPr>
          <a:xfrm>
            <a:off x="152400" y="206193"/>
            <a:ext cx="7772400" cy="707886"/>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4000">
                <a:solidFill>
                  <a:schemeClr val="bg1"/>
                </a:solidFill>
                <a:latin typeface="MS PGothic" pitchFamily="34" charset="-128"/>
              </a:rPr>
              <a:t>新约</a:t>
            </a:r>
            <a:r>
              <a:rPr lang="zh-CN" altLang="en-US" sz="4000">
                <a:solidFill>
                  <a:schemeClr val="bg1"/>
                </a:solidFill>
                <a:latin typeface="MS PGothic" pitchFamily="34" charset="-128"/>
              </a:rPr>
              <a:t>综览</a:t>
            </a:r>
            <a:r>
              <a:rPr lang="en-US" altLang="ja-JP" sz="4000">
                <a:solidFill>
                  <a:schemeClr val="bg1"/>
                </a:solidFill>
                <a:effectLst>
                  <a:outerShdw blurRad="38100" dist="38100" dir="2700000" algn="tl">
                    <a:srgbClr val="000000"/>
                  </a:outerShdw>
                </a:effectLst>
                <a:latin typeface="MS PGothic" pitchFamily="34" charset="-128"/>
              </a:rPr>
              <a:t>(</a:t>
            </a:r>
            <a:r>
              <a:rPr lang="zh-CN" altLang="en-US" sz="4000">
                <a:solidFill>
                  <a:schemeClr val="bg1"/>
                </a:solidFill>
                <a:latin typeface="MS PGothic" pitchFamily="34" charset="-128"/>
              </a:rPr>
              <a:t>普通书信</a:t>
            </a:r>
            <a:r>
              <a:rPr lang="en-US" altLang="zh-CN" sz="4000">
                <a:solidFill>
                  <a:schemeClr val="bg1"/>
                </a:solidFill>
                <a:latin typeface="MS PGothic" pitchFamily="34" charset="-128"/>
              </a:rPr>
              <a:t> + </a:t>
            </a:r>
            <a:r>
              <a:rPr lang="en-US" altLang="en-US" sz="4000">
                <a:solidFill>
                  <a:schemeClr val="bg1"/>
                </a:solidFill>
                <a:effectLst>
                  <a:outerShdw blurRad="38100" dist="38100" dir="2700000" algn="tl">
                    <a:srgbClr val="000000"/>
                  </a:outerShdw>
                </a:effectLst>
                <a:latin typeface="MS PGothic" pitchFamily="34" charset="-128"/>
              </a:rPr>
              <a:t>关键</a:t>
            </a:r>
            <a:r>
              <a:rPr lang="zh-CN" altLang="en-US" sz="4000">
                <a:solidFill>
                  <a:schemeClr val="bg1"/>
                </a:solidFill>
                <a:effectLst>
                  <a:outerShdw blurRad="38100" dist="38100" dir="2700000" algn="tl">
                    <a:srgbClr val="000000"/>
                  </a:outerShdw>
                </a:effectLst>
                <a:latin typeface="MS PGothic" pitchFamily="34" charset="-128"/>
              </a:rPr>
              <a:t>字</a:t>
            </a:r>
            <a:r>
              <a:rPr lang="en-US" altLang="zh-CN" sz="4000">
                <a:solidFill>
                  <a:schemeClr val="bg1"/>
                </a:solidFill>
                <a:effectLst>
                  <a:outerShdw blurRad="38100" dist="38100" dir="2700000" algn="tl">
                    <a:srgbClr val="000000"/>
                  </a:outerShdw>
                </a:effectLst>
                <a:latin typeface="MS PGothic" pitchFamily="34" charset="-128"/>
              </a:rPr>
              <a:t>)</a:t>
            </a:r>
            <a:endParaRPr lang="en-US" altLang="en-US" sz="4000">
              <a:solidFill>
                <a:schemeClr val="bg1"/>
              </a:solidFill>
              <a:effectLst>
                <a:outerShdw blurRad="38100" dist="38100" dir="2700000" algn="tl">
                  <a:srgbClr val="000000"/>
                </a:outerShdw>
              </a:effectLst>
              <a:latin typeface="MS PGothic" pitchFamily="34" charset="-128"/>
            </a:endParaRPr>
          </a:p>
        </p:txBody>
      </p:sp>
      <p:sp>
        <p:nvSpPr>
          <p:cNvPr id="50" name="Text Box 19"/>
          <p:cNvSpPr txBox="1">
            <a:spLocks noChangeArrowheads="1"/>
          </p:cNvSpPr>
          <p:nvPr/>
        </p:nvSpPr>
        <p:spPr bwMode="auto">
          <a:xfrm>
            <a:off x="152400" y="5486400"/>
            <a:ext cx="2667000" cy="369888"/>
          </a:xfrm>
          <a:prstGeom prst="rect">
            <a:avLst/>
          </a:prstGeom>
          <a:solidFill>
            <a:srgbClr val="800000"/>
          </a:solidFill>
          <a:ln w="12700">
            <a:solidFill>
              <a:srgbClr val="FFFFFF"/>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800">
                <a:solidFill>
                  <a:srgbClr val="FFFFFF"/>
                </a:solidFill>
                <a:latin typeface="SimSun" pitchFamily="2" charset="-122"/>
                <a:ea typeface="SimSun" pitchFamily="2" charset="-122"/>
              </a:rPr>
              <a:t>福音书以及使徒行传</a:t>
            </a:r>
            <a:r>
              <a:rPr lang="en-US" altLang="ja-JP" sz="1800">
                <a:solidFill>
                  <a:srgbClr val="FFFFFF"/>
                </a:solidFill>
                <a:latin typeface="SimSun" pitchFamily="2" charset="-122"/>
                <a:ea typeface="SimSun" pitchFamily="2" charset="-122"/>
              </a:rPr>
              <a:t> </a:t>
            </a:r>
            <a:endParaRPr lang="en-US" altLang="en-US" sz="1600">
              <a:solidFill>
                <a:srgbClr val="FFFFFF"/>
              </a:solidFill>
              <a:latin typeface="SimSun" pitchFamily="2" charset="-122"/>
              <a:ea typeface="SimSun" pitchFamily="2" charset="-122"/>
            </a:endParaRPr>
          </a:p>
        </p:txBody>
      </p:sp>
      <p:sp>
        <p:nvSpPr>
          <p:cNvPr id="461847" name="Text Box 20"/>
          <p:cNvSpPr txBox="1">
            <a:spLocks noChangeArrowheads="1"/>
          </p:cNvSpPr>
          <p:nvPr/>
        </p:nvSpPr>
        <p:spPr bwMode="auto">
          <a:xfrm>
            <a:off x="6477000" y="6553200"/>
            <a:ext cx="2447925" cy="169863"/>
          </a:xfrm>
          <a:prstGeom prst="rect">
            <a:avLst/>
          </a:prstGeom>
          <a:noFill/>
          <a:ln w="9525">
            <a:noFill/>
            <a:miter lim="800000"/>
            <a:headEnd/>
            <a:tailEnd/>
          </a:ln>
        </p:spPr>
        <p:txBody>
          <a:bodyPr lIns="0" tIns="0" rIns="0" b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r" eaLnBrk="1" hangingPunct="1">
              <a:spcBef>
                <a:spcPct val="50000"/>
              </a:spcBef>
            </a:pPr>
            <a:r>
              <a:rPr lang="zh-CN" altLang="en-US" sz="1100">
                <a:solidFill>
                  <a:srgbClr val="FFFFFF"/>
                </a:solidFill>
                <a:effectLst>
                  <a:outerShdw blurRad="38100" dist="38100" dir="2700000" algn="tl">
                    <a:srgbClr val="000000"/>
                  </a:outerShdw>
                </a:effectLst>
                <a:latin typeface="SimSun" pitchFamily="2" charset="-122"/>
                <a:ea typeface="SimSun" pitchFamily="2" charset="-122"/>
              </a:rPr>
              <a:t>普通书信</a:t>
            </a:r>
            <a:r>
              <a:rPr lang="en-US" altLang="ja-JP" sz="1100">
                <a:solidFill>
                  <a:srgbClr val="FFFFFF"/>
                </a:solidFill>
                <a:effectLst>
                  <a:outerShdw blurRad="38100" dist="38100" dir="2700000" algn="tl">
                    <a:srgbClr val="000000"/>
                  </a:outerShdw>
                </a:effectLst>
                <a:latin typeface="SimSun" pitchFamily="2" charset="-122"/>
                <a:ea typeface="SimSun" pitchFamily="2" charset="-122"/>
              </a:rPr>
              <a:t>,</a:t>
            </a:r>
            <a:r>
              <a:rPr lang="en-US" altLang="en-US" sz="1100">
                <a:solidFill>
                  <a:srgbClr val="FFFFFF"/>
                </a:solidFill>
                <a:effectLst>
                  <a:outerShdw blurRad="38100" dist="38100" dir="2700000" algn="tl">
                    <a:srgbClr val="000000"/>
                  </a:outerShdw>
                </a:effectLst>
                <a:latin typeface="SimSun" pitchFamily="2" charset="-122"/>
                <a:ea typeface="SimSun" pitchFamily="2" charset="-122"/>
              </a:rPr>
              <a:t>关键</a:t>
            </a:r>
            <a:r>
              <a:rPr lang="zh-CN" altLang="en-US" sz="1100">
                <a:solidFill>
                  <a:srgbClr val="FFFFFF"/>
                </a:solidFill>
                <a:effectLst>
                  <a:outerShdw blurRad="38100" dist="38100" dir="2700000" algn="tl">
                    <a:srgbClr val="000000"/>
                  </a:outerShdw>
                </a:effectLst>
                <a:latin typeface="SimSun" pitchFamily="2" charset="-122"/>
                <a:ea typeface="SimSun" pitchFamily="2" charset="-122"/>
              </a:rPr>
              <a:t>字</a:t>
            </a:r>
            <a:endParaRPr lang="en-US" altLang="en-US" sz="1100">
              <a:solidFill>
                <a:srgbClr val="FFFFFF"/>
              </a:solidFill>
              <a:effectLst>
                <a:outerShdw blurRad="38100" dist="38100" dir="2700000" algn="tl">
                  <a:srgbClr val="000000"/>
                </a:outerShdw>
              </a:effectLst>
              <a:latin typeface="SimSun" pitchFamily="2" charset="-122"/>
              <a:ea typeface="SimSun" pitchFamily="2" charset="-122"/>
            </a:endParaRPr>
          </a:p>
        </p:txBody>
      </p:sp>
      <p:sp>
        <p:nvSpPr>
          <p:cNvPr id="180244" name="Text Box 7"/>
          <p:cNvSpPr txBox="1">
            <a:spLocks noChangeArrowheads="1"/>
          </p:cNvSpPr>
          <p:nvPr/>
        </p:nvSpPr>
        <p:spPr bwMode="auto">
          <a:xfrm>
            <a:off x="2667000" y="2133600"/>
            <a:ext cx="990600" cy="1219200"/>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200">
                <a:solidFill>
                  <a:srgbClr val="000000"/>
                </a:solidFill>
              </a:rPr>
              <a:t>四月</a:t>
            </a:r>
            <a:r>
              <a:rPr lang="en-US" altLang="ja-JP" sz="1200">
                <a:solidFill>
                  <a:srgbClr val="000000"/>
                </a:solidFill>
                <a:latin typeface="Arial Narrow" pitchFamily="34" charset="0"/>
              </a:rPr>
              <a:t> 50-</a:t>
            </a:r>
            <a:br>
              <a:rPr lang="en-US" altLang="ja-JP" sz="1200">
                <a:solidFill>
                  <a:srgbClr val="000000"/>
                </a:solidFill>
                <a:latin typeface="Arial Narrow" pitchFamily="34" charset="0"/>
              </a:rPr>
            </a:br>
            <a:r>
              <a:rPr lang="en-US" altLang="en-US" sz="1200">
                <a:solidFill>
                  <a:srgbClr val="000000"/>
                </a:solidFill>
              </a:rPr>
              <a:t>九月</a:t>
            </a:r>
            <a:r>
              <a:rPr lang="en-US" altLang="ja-JP" sz="1200">
                <a:solidFill>
                  <a:srgbClr val="000000"/>
                </a:solidFill>
                <a:latin typeface="Arial Narrow" pitchFamily="34" charset="0"/>
              </a:rPr>
              <a:t> 52</a:t>
            </a:r>
          </a:p>
          <a:p>
            <a:pPr algn="ctr" eaLnBrk="1" hangingPunct="1"/>
            <a:r>
              <a:rPr lang="en-US" altLang="en-US">
                <a:solidFill>
                  <a:srgbClr val="000000"/>
                </a:solidFill>
                <a:latin typeface="Arial Narrow" pitchFamily="34" charset="0"/>
              </a:rPr>
              <a:t>2</a:t>
            </a:r>
            <a:br>
              <a:rPr lang="en-US" altLang="en-US">
                <a:solidFill>
                  <a:srgbClr val="000000"/>
                </a:solidFill>
                <a:latin typeface="Arial Narrow" pitchFamily="34" charset="0"/>
              </a:rPr>
            </a:br>
            <a:r>
              <a:rPr lang="en-US" altLang="en-US" sz="1800">
                <a:solidFill>
                  <a:srgbClr val="000000"/>
                </a:solidFill>
              </a:rPr>
              <a:t>爱琴海</a:t>
            </a:r>
            <a:endParaRPr lang="en-US" altLang="ja-JP" sz="1800">
              <a:solidFill>
                <a:srgbClr val="000000"/>
              </a:solidFill>
              <a:latin typeface="Arial Narrow" pitchFamily="34" charset="0"/>
            </a:endParaRPr>
          </a:p>
          <a:p>
            <a:pPr algn="ctr" eaLnBrk="1" hangingPunct="1">
              <a:spcBef>
                <a:spcPct val="50000"/>
              </a:spcBef>
            </a:pPr>
            <a:endParaRPr lang="en-US" altLang="en-US" sz="900">
              <a:latin typeface="Arial Narrow" pitchFamily="34" charset="0"/>
            </a:endParaRPr>
          </a:p>
        </p:txBody>
      </p:sp>
      <p:sp>
        <p:nvSpPr>
          <p:cNvPr id="24" name="Text Box 19"/>
          <p:cNvSpPr txBox="1">
            <a:spLocks noChangeArrowheads="1"/>
          </p:cNvSpPr>
          <p:nvPr/>
        </p:nvSpPr>
        <p:spPr bwMode="auto">
          <a:xfrm>
            <a:off x="152400" y="5943600"/>
            <a:ext cx="1800225" cy="369888"/>
          </a:xfrm>
          <a:prstGeom prst="rect">
            <a:avLst/>
          </a:prstGeom>
          <a:solidFill>
            <a:srgbClr val="CCFFFF"/>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zh-CN" altLang="en-US" sz="1800">
                <a:solidFill>
                  <a:srgbClr val="000000"/>
                </a:solidFill>
                <a:effectLst>
                  <a:outerShdw blurRad="38100" dist="38100" dir="2700000" algn="tl">
                    <a:srgbClr val="FFFFFF"/>
                  </a:outerShdw>
                </a:effectLst>
                <a:latin typeface="SimSun" pitchFamily="2" charset="-122"/>
                <a:ea typeface="SimSun" pitchFamily="2" charset="-122"/>
              </a:rPr>
              <a:t>保罗书信</a:t>
            </a:r>
            <a:endParaRPr lang="en-US" altLang="en-US" sz="1800">
              <a:solidFill>
                <a:srgbClr val="000000"/>
              </a:solidFill>
              <a:latin typeface="SimSun" pitchFamily="2" charset="-122"/>
              <a:ea typeface="SimSun" pitchFamily="2" charset="-122"/>
            </a:endParaRPr>
          </a:p>
        </p:txBody>
      </p:sp>
      <p:sp>
        <p:nvSpPr>
          <p:cNvPr id="180246" name="Text Box 19"/>
          <p:cNvSpPr txBox="1">
            <a:spLocks noChangeArrowheads="1"/>
          </p:cNvSpPr>
          <p:nvPr/>
        </p:nvSpPr>
        <p:spPr bwMode="auto">
          <a:xfrm>
            <a:off x="990600" y="3657600"/>
            <a:ext cx="792163" cy="338138"/>
          </a:xfrm>
          <a:prstGeom prst="rect">
            <a:avLst/>
          </a:prstGeom>
          <a:solidFill>
            <a:srgbClr val="8000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zh-CN" altLang="en-US" sz="1600">
                <a:solidFill>
                  <a:srgbClr val="FFFFFF"/>
                </a:solidFill>
                <a:latin typeface="MS PGothic" pitchFamily="34" charset="-128"/>
              </a:rPr>
              <a:t>天国</a:t>
            </a:r>
            <a:endParaRPr lang="en-US" altLang="en-US" sz="1600">
              <a:solidFill>
                <a:srgbClr val="FFFFFF"/>
              </a:solidFill>
              <a:latin typeface="MS PGothic" pitchFamily="34" charset="-128"/>
            </a:endParaRPr>
          </a:p>
        </p:txBody>
      </p:sp>
      <p:sp>
        <p:nvSpPr>
          <p:cNvPr id="461856" name="Text Box 22"/>
          <p:cNvSpPr txBox="1">
            <a:spLocks noChangeArrowheads="1"/>
          </p:cNvSpPr>
          <p:nvPr/>
        </p:nvSpPr>
        <p:spPr bwMode="auto">
          <a:xfrm>
            <a:off x="4572000" y="3657600"/>
            <a:ext cx="792163" cy="338138"/>
          </a:xfrm>
          <a:prstGeom prst="rect">
            <a:avLst/>
          </a:prstGeom>
          <a:solidFill>
            <a:srgbClr val="800000"/>
          </a:solidFill>
          <a:ln w="12700">
            <a:noFill/>
            <a:miter lim="800000"/>
            <a:headEnd/>
            <a:tailEnd/>
          </a:ln>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zh-CN" altLang="en-US" sz="1600">
                <a:solidFill>
                  <a:srgbClr val="F7F7F7"/>
                </a:solidFill>
                <a:effectLst>
                  <a:outerShdw blurRad="38100" dist="38100" dir="2700000" algn="tl">
                    <a:srgbClr val="000000"/>
                  </a:outerShdw>
                </a:effectLst>
                <a:latin typeface="MS PGothic" pitchFamily="34" charset="-128"/>
              </a:rPr>
              <a:t>主权</a:t>
            </a:r>
            <a:r>
              <a:rPr lang="en-US" altLang="zh-CN" sz="1600">
                <a:solidFill>
                  <a:srgbClr val="F7F7F7"/>
                </a:solidFill>
                <a:effectLst>
                  <a:outerShdw blurRad="38100" dist="38100" dir="2700000" algn="tl">
                    <a:srgbClr val="000000"/>
                  </a:outerShdw>
                </a:effectLst>
                <a:latin typeface="MS PGothic" pitchFamily="34" charset="-128"/>
              </a:rPr>
              <a:t>1</a:t>
            </a:r>
            <a:endParaRPr lang="en-GB" altLang="en-US" sz="1600">
              <a:solidFill>
                <a:srgbClr val="F7F7F7"/>
              </a:solidFill>
              <a:effectLst>
                <a:outerShdw blurRad="38100" dist="38100" dir="2700000" algn="tl">
                  <a:srgbClr val="000000"/>
                </a:outerShdw>
              </a:effectLst>
              <a:latin typeface="MS PGothic" pitchFamily="34" charset="-128"/>
            </a:endParaRPr>
          </a:p>
        </p:txBody>
      </p:sp>
      <p:sp>
        <p:nvSpPr>
          <p:cNvPr id="35" name="Text Box 31"/>
          <p:cNvSpPr txBox="1">
            <a:spLocks noChangeArrowheads="1"/>
          </p:cNvSpPr>
          <p:nvPr/>
        </p:nvSpPr>
        <p:spPr bwMode="auto">
          <a:xfrm>
            <a:off x="7315200" y="3657600"/>
            <a:ext cx="792163" cy="338138"/>
          </a:xfrm>
          <a:prstGeom prst="rect">
            <a:avLst/>
          </a:prstGeom>
          <a:solidFill>
            <a:srgbClr val="800000"/>
          </a:solidFill>
          <a:ln w="12700">
            <a:solidFill>
              <a:srgbClr val="FFFFFF"/>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zh-CN" altLang="en-US" sz="1600">
                <a:solidFill>
                  <a:srgbClr val="F7F7F7"/>
                </a:solidFill>
                <a:latin typeface="MS PGothic" pitchFamily="34" charset="-128"/>
              </a:rPr>
              <a:t>相</a:t>
            </a:r>
            <a:r>
              <a:rPr lang="en-US" altLang="zh-CN" sz="1600">
                <a:solidFill>
                  <a:srgbClr val="F7F7F7"/>
                </a:solidFill>
                <a:latin typeface="MS PGothic" pitchFamily="34" charset="-128"/>
              </a:rPr>
              <a:t> </a:t>
            </a:r>
            <a:r>
              <a:rPr lang="zh-CN" altLang="en-US" sz="1600">
                <a:solidFill>
                  <a:srgbClr val="F7F7F7"/>
                </a:solidFill>
                <a:latin typeface="MS PGothic" pitchFamily="34" charset="-128"/>
              </a:rPr>
              <a:t>信</a:t>
            </a:r>
            <a:endParaRPr lang="en-US" altLang="en-US" sz="1600">
              <a:solidFill>
                <a:srgbClr val="F7F7F7"/>
              </a:solidFill>
              <a:latin typeface="MS PGothic" pitchFamily="34" charset="-128"/>
            </a:endParaRPr>
          </a:p>
        </p:txBody>
      </p:sp>
      <p:sp>
        <p:nvSpPr>
          <p:cNvPr id="36" name="Text Box 29"/>
          <p:cNvSpPr txBox="1">
            <a:spLocks noChangeArrowheads="1"/>
          </p:cNvSpPr>
          <p:nvPr/>
        </p:nvSpPr>
        <p:spPr bwMode="auto">
          <a:xfrm>
            <a:off x="6400800" y="3657600"/>
            <a:ext cx="792163" cy="338138"/>
          </a:xfrm>
          <a:prstGeom prst="rect">
            <a:avLst/>
          </a:prstGeom>
          <a:solidFill>
            <a:srgbClr val="800000"/>
          </a:solidFill>
          <a:ln w="12700">
            <a:solidFill>
              <a:srgbClr val="FFFFFF"/>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zh-CN" altLang="en-US" sz="1600">
                <a:solidFill>
                  <a:srgbClr val="F7F7F7"/>
                </a:solidFill>
                <a:latin typeface="MS Gothic" pitchFamily="49" charset="-128"/>
                <a:ea typeface="MS Gothic" pitchFamily="49" charset="-128"/>
              </a:rPr>
              <a:t>门徒</a:t>
            </a:r>
            <a:endParaRPr lang="en-US" altLang="en-US" sz="1600">
              <a:solidFill>
                <a:srgbClr val="F7F7F7"/>
              </a:solidFill>
              <a:latin typeface="MS Gothic" pitchFamily="49" charset="-128"/>
              <a:ea typeface="MS Gothic" pitchFamily="49" charset="-128"/>
            </a:endParaRPr>
          </a:p>
        </p:txBody>
      </p:sp>
      <p:sp>
        <p:nvSpPr>
          <p:cNvPr id="180250" name="Text Box 22"/>
          <p:cNvSpPr txBox="1">
            <a:spLocks noChangeArrowheads="1"/>
          </p:cNvSpPr>
          <p:nvPr/>
        </p:nvSpPr>
        <p:spPr bwMode="auto">
          <a:xfrm>
            <a:off x="5486400" y="3657600"/>
            <a:ext cx="792163" cy="338138"/>
          </a:xfrm>
          <a:prstGeom prst="rect">
            <a:avLst/>
          </a:prstGeom>
          <a:solidFill>
            <a:srgbClr val="8000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zh-CN" altLang="en-US" sz="1600">
                <a:solidFill>
                  <a:srgbClr val="F7F7F7"/>
                </a:solidFill>
                <a:latin typeface="MS PGothic" pitchFamily="34" charset="-128"/>
              </a:rPr>
              <a:t>主权</a:t>
            </a:r>
            <a:r>
              <a:rPr lang="en-US" altLang="zh-CN" sz="1600">
                <a:solidFill>
                  <a:srgbClr val="F7F7F7"/>
                </a:solidFill>
                <a:latin typeface="MS PGothic" pitchFamily="34" charset="-128"/>
              </a:rPr>
              <a:t>2</a:t>
            </a:r>
            <a:endParaRPr lang="en-US" altLang="en-US" sz="1600">
              <a:solidFill>
                <a:srgbClr val="F7F7F7"/>
              </a:solidFill>
              <a:latin typeface="MS PGothic" pitchFamily="34" charset="-128"/>
            </a:endParaRPr>
          </a:p>
        </p:txBody>
      </p:sp>
      <p:sp>
        <p:nvSpPr>
          <p:cNvPr id="37" name="Text Box 31"/>
          <p:cNvSpPr txBox="1">
            <a:spLocks noChangeArrowheads="1"/>
          </p:cNvSpPr>
          <p:nvPr/>
        </p:nvSpPr>
        <p:spPr bwMode="auto">
          <a:xfrm>
            <a:off x="7315200" y="4114800"/>
            <a:ext cx="792163" cy="338138"/>
          </a:xfrm>
          <a:prstGeom prst="rect">
            <a:avLst/>
          </a:prstGeom>
          <a:solidFill>
            <a:srgbClr val="CCFFFF"/>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600">
                <a:solidFill>
                  <a:srgbClr val="000000"/>
                </a:solidFill>
                <a:latin typeface="MS PGothic" pitchFamily="34" charset="-128"/>
              </a:rPr>
              <a:t>提后</a:t>
            </a:r>
          </a:p>
        </p:txBody>
      </p:sp>
      <p:sp>
        <p:nvSpPr>
          <p:cNvPr id="52" name="Text Box 20"/>
          <p:cNvSpPr txBox="1">
            <a:spLocks noChangeArrowheads="1"/>
          </p:cNvSpPr>
          <p:nvPr/>
        </p:nvSpPr>
        <p:spPr bwMode="auto">
          <a:xfrm>
            <a:off x="2667000" y="4187825"/>
            <a:ext cx="792163" cy="307975"/>
          </a:xfrm>
          <a:prstGeom prst="rect">
            <a:avLst/>
          </a:prstGeom>
          <a:solidFill>
            <a:srgbClr val="CCFFFF"/>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zh-CN" altLang="en-US" sz="1400">
                <a:solidFill>
                  <a:srgbClr val="000000"/>
                </a:solidFill>
                <a:latin typeface="MS PGothic" pitchFamily="34" charset="-128"/>
              </a:rPr>
              <a:t>被</a:t>
            </a:r>
            <a:r>
              <a:rPr lang="ja-JP" altLang="en-US" sz="1400">
                <a:solidFill>
                  <a:srgbClr val="000000"/>
                </a:solidFill>
                <a:latin typeface="MS PGothic" pitchFamily="34" charset="-128"/>
              </a:rPr>
              <a:t>提</a:t>
            </a:r>
            <a:endParaRPr lang="en-US" altLang="en-US" sz="1400">
              <a:solidFill>
                <a:srgbClr val="000000"/>
              </a:solidFill>
              <a:latin typeface="MS PGothic" pitchFamily="34" charset="-128"/>
            </a:endParaRPr>
          </a:p>
        </p:txBody>
      </p:sp>
      <p:sp>
        <p:nvSpPr>
          <p:cNvPr id="53" name="Text Box 19"/>
          <p:cNvSpPr txBox="1">
            <a:spLocks noChangeArrowheads="1"/>
          </p:cNvSpPr>
          <p:nvPr/>
        </p:nvSpPr>
        <p:spPr bwMode="auto">
          <a:xfrm>
            <a:off x="990600" y="4187825"/>
            <a:ext cx="792163" cy="307975"/>
          </a:xfrm>
          <a:prstGeom prst="rect">
            <a:avLst/>
          </a:prstGeom>
          <a:solidFill>
            <a:srgbClr val="CCFFFF"/>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400">
                <a:latin typeface="MS PGothic" pitchFamily="34" charset="-128"/>
              </a:rPr>
              <a:t>因信称义</a:t>
            </a:r>
          </a:p>
        </p:txBody>
      </p:sp>
      <p:sp>
        <p:nvSpPr>
          <p:cNvPr id="180254" name="Text Box 21"/>
          <p:cNvSpPr txBox="1">
            <a:spLocks noChangeArrowheads="1"/>
          </p:cNvSpPr>
          <p:nvPr/>
        </p:nvSpPr>
        <p:spPr bwMode="auto">
          <a:xfrm>
            <a:off x="2667000" y="4572000"/>
            <a:ext cx="792163" cy="338138"/>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600">
                <a:solidFill>
                  <a:srgbClr val="000000"/>
                </a:solidFill>
                <a:latin typeface="MS PGothic" pitchFamily="34" charset="-128"/>
              </a:rPr>
              <a:t>大患难</a:t>
            </a:r>
          </a:p>
        </p:txBody>
      </p:sp>
      <p:sp>
        <p:nvSpPr>
          <p:cNvPr id="55" name="Text Box 22"/>
          <p:cNvSpPr txBox="1">
            <a:spLocks noChangeArrowheads="1"/>
          </p:cNvSpPr>
          <p:nvPr/>
        </p:nvSpPr>
        <p:spPr bwMode="auto">
          <a:xfrm>
            <a:off x="3810000" y="4157663"/>
            <a:ext cx="792163" cy="338137"/>
          </a:xfrm>
          <a:prstGeom prst="rect">
            <a:avLst/>
          </a:prstGeom>
          <a:solidFill>
            <a:srgbClr val="CCFFFF"/>
          </a:solidFill>
          <a:ln w="12700">
            <a:noFill/>
            <a:miter lim="800000"/>
            <a:headEnd/>
            <a:tailEnd/>
          </a:ln>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20000"/>
              </a:spcBef>
            </a:pPr>
            <a:r>
              <a:rPr lang="zh-CN" altLang="en-US" sz="1600">
                <a:solidFill>
                  <a:srgbClr val="000000"/>
                </a:solidFill>
                <a:effectLst>
                  <a:outerShdw blurRad="38100" dist="38100" dir="2700000" algn="tl">
                    <a:srgbClr val="FFFFFF"/>
                  </a:outerShdw>
                </a:effectLst>
                <a:latin typeface="MS PGothic" pitchFamily="34" charset="-128"/>
              </a:rPr>
              <a:t>成圣</a:t>
            </a:r>
          </a:p>
        </p:txBody>
      </p:sp>
      <p:sp>
        <p:nvSpPr>
          <p:cNvPr id="180256" name="Text Box 23"/>
          <p:cNvSpPr txBox="1">
            <a:spLocks noChangeArrowheads="1"/>
          </p:cNvSpPr>
          <p:nvPr/>
        </p:nvSpPr>
        <p:spPr bwMode="auto">
          <a:xfrm>
            <a:off x="3810000" y="4572000"/>
            <a:ext cx="792163" cy="338138"/>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600">
                <a:solidFill>
                  <a:srgbClr val="000000"/>
                </a:solidFill>
                <a:latin typeface="MS PGothic" pitchFamily="34" charset="-128"/>
              </a:rPr>
              <a:t>使</a:t>
            </a:r>
            <a:r>
              <a:rPr lang="en-US" altLang="ja-JP" sz="1600">
                <a:solidFill>
                  <a:srgbClr val="000000"/>
                </a:solidFill>
                <a:latin typeface="MS PGothic" pitchFamily="34" charset="-128"/>
              </a:rPr>
              <a:t> </a:t>
            </a:r>
            <a:r>
              <a:rPr lang="en-US" altLang="en-US" sz="1600">
                <a:solidFill>
                  <a:srgbClr val="000000"/>
                </a:solidFill>
                <a:latin typeface="MS PGothic" pitchFamily="34" charset="-128"/>
              </a:rPr>
              <a:t>徒</a:t>
            </a:r>
            <a:r>
              <a:rPr lang="en-US" altLang="ja-JP" sz="1600">
                <a:solidFill>
                  <a:srgbClr val="000000"/>
                </a:solidFill>
                <a:latin typeface="MS PGothic" pitchFamily="34" charset="-128"/>
              </a:rPr>
              <a:t> </a:t>
            </a:r>
            <a:endParaRPr lang="en-US" altLang="en-US" sz="1600">
              <a:solidFill>
                <a:srgbClr val="000000"/>
              </a:solidFill>
              <a:latin typeface="MS PGothic" pitchFamily="34" charset="-128"/>
            </a:endParaRPr>
          </a:p>
        </p:txBody>
      </p:sp>
      <p:sp>
        <p:nvSpPr>
          <p:cNvPr id="57" name="Text Box 24"/>
          <p:cNvSpPr txBox="1">
            <a:spLocks noChangeArrowheads="1"/>
          </p:cNvSpPr>
          <p:nvPr/>
        </p:nvSpPr>
        <p:spPr bwMode="auto">
          <a:xfrm>
            <a:off x="3810000" y="5072063"/>
            <a:ext cx="792163" cy="338137"/>
          </a:xfrm>
          <a:prstGeom prst="rect">
            <a:avLst/>
          </a:prstGeom>
          <a:solidFill>
            <a:srgbClr val="CCFFFF"/>
          </a:solidFill>
          <a:ln w="12700">
            <a:noFill/>
            <a:miter lim="800000"/>
            <a:headEnd/>
            <a:tailEnd/>
          </a:ln>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zh-CN" altLang="en-US" sz="1600">
                <a:solidFill>
                  <a:srgbClr val="000000"/>
                </a:solidFill>
                <a:effectLst>
                  <a:outerShdw blurRad="38100" dist="38100" dir="2700000" algn="tl">
                    <a:srgbClr val="FFFFFF"/>
                  </a:outerShdw>
                </a:effectLst>
                <a:latin typeface="MS PGothic" pitchFamily="34" charset="-128"/>
              </a:rPr>
              <a:t>称义</a:t>
            </a:r>
          </a:p>
        </p:txBody>
      </p:sp>
      <p:sp>
        <p:nvSpPr>
          <p:cNvPr id="58" name="Text Box 25"/>
          <p:cNvSpPr txBox="1">
            <a:spLocks noChangeArrowheads="1"/>
          </p:cNvSpPr>
          <p:nvPr/>
        </p:nvSpPr>
        <p:spPr bwMode="auto">
          <a:xfrm>
            <a:off x="5456238" y="4114800"/>
            <a:ext cx="792162" cy="338138"/>
          </a:xfrm>
          <a:prstGeom prst="rect">
            <a:avLst/>
          </a:prstGeom>
          <a:solidFill>
            <a:srgbClr val="CCFFFF"/>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600">
                <a:solidFill>
                  <a:srgbClr val="000000"/>
                </a:solidFill>
                <a:latin typeface="MS PGothic" pitchFamily="34" charset="-128"/>
              </a:rPr>
              <a:t>合一</a:t>
            </a:r>
            <a:endParaRPr lang="en-US" altLang="en-US" sz="1600">
              <a:solidFill>
                <a:srgbClr val="000000"/>
              </a:solidFill>
              <a:latin typeface="Arial Narrow" pitchFamily="34" charset="0"/>
            </a:endParaRPr>
          </a:p>
        </p:txBody>
      </p:sp>
      <p:sp>
        <p:nvSpPr>
          <p:cNvPr id="59" name="Text Box 26"/>
          <p:cNvSpPr txBox="1">
            <a:spLocks noChangeArrowheads="1"/>
          </p:cNvSpPr>
          <p:nvPr/>
        </p:nvSpPr>
        <p:spPr bwMode="auto">
          <a:xfrm>
            <a:off x="5410200" y="4572000"/>
            <a:ext cx="792163" cy="338138"/>
          </a:xfrm>
          <a:prstGeom prst="rect">
            <a:avLst/>
          </a:prstGeom>
          <a:solidFill>
            <a:srgbClr val="CCFFFF"/>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600">
                <a:solidFill>
                  <a:srgbClr val="000000"/>
                </a:solidFill>
                <a:latin typeface="MS PGothic" pitchFamily="34" charset="-128"/>
              </a:rPr>
              <a:t>神性</a:t>
            </a:r>
          </a:p>
        </p:txBody>
      </p:sp>
      <p:sp>
        <p:nvSpPr>
          <p:cNvPr id="180260" name="Text Box 27"/>
          <p:cNvSpPr txBox="1">
            <a:spLocks noChangeArrowheads="1"/>
          </p:cNvSpPr>
          <p:nvPr/>
        </p:nvSpPr>
        <p:spPr bwMode="auto">
          <a:xfrm>
            <a:off x="5410200" y="5072063"/>
            <a:ext cx="792163" cy="338137"/>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600">
                <a:solidFill>
                  <a:srgbClr val="000000"/>
                </a:solidFill>
                <a:latin typeface="MS PGothic" pitchFamily="34" charset="-128"/>
              </a:rPr>
              <a:t>饶恕</a:t>
            </a:r>
            <a:endParaRPr lang="en-US" altLang="en-US" sz="1400">
              <a:solidFill>
                <a:srgbClr val="000000"/>
              </a:solidFill>
              <a:latin typeface="MS PGothic" pitchFamily="34" charset="-128"/>
            </a:endParaRPr>
          </a:p>
        </p:txBody>
      </p:sp>
      <p:sp>
        <p:nvSpPr>
          <p:cNvPr id="62" name="Text Box 28"/>
          <p:cNvSpPr txBox="1">
            <a:spLocks noChangeArrowheads="1"/>
          </p:cNvSpPr>
          <p:nvPr/>
        </p:nvSpPr>
        <p:spPr bwMode="auto">
          <a:xfrm>
            <a:off x="5410200" y="5486400"/>
            <a:ext cx="792163" cy="338138"/>
          </a:xfrm>
          <a:prstGeom prst="rect">
            <a:avLst/>
          </a:prstGeom>
          <a:solidFill>
            <a:srgbClr val="CCFFFF"/>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600">
                <a:solidFill>
                  <a:srgbClr val="000000"/>
                </a:solidFill>
                <a:latin typeface="MS PGothic" pitchFamily="34" charset="-128"/>
              </a:rPr>
              <a:t>态度</a:t>
            </a:r>
          </a:p>
        </p:txBody>
      </p:sp>
      <p:sp>
        <p:nvSpPr>
          <p:cNvPr id="180262" name="TextBox 62"/>
          <p:cNvSpPr txBox="1">
            <a:spLocks noChangeArrowheads="1"/>
          </p:cNvSpPr>
          <p:nvPr/>
        </p:nvSpPr>
        <p:spPr bwMode="auto">
          <a:xfrm>
            <a:off x="1793875" y="4914900"/>
            <a:ext cx="185738"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63" name="Text Box 25"/>
          <p:cNvSpPr txBox="1">
            <a:spLocks noChangeArrowheads="1"/>
          </p:cNvSpPr>
          <p:nvPr/>
        </p:nvSpPr>
        <p:spPr bwMode="auto">
          <a:xfrm>
            <a:off x="6400800" y="4114800"/>
            <a:ext cx="792163" cy="338138"/>
          </a:xfrm>
          <a:prstGeom prst="rect">
            <a:avLst/>
          </a:prstGeom>
          <a:solidFill>
            <a:srgbClr val="CCFFFF"/>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600">
                <a:solidFill>
                  <a:srgbClr val="000000"/>
                </a:solidFill>
              </a:rPr>
              <a:t>秩序</a:t>
            </a:r>
            <a:endParaRPr lang="en-US" altLang="en-US" sz="1600">
              <a:solidFill>
                <a:srgbClr val="000000"/>
              </a:solidFill>
              <a:latin typeface="Arial Narrow" pitchFamily="34" charset="0"/>
            </a:endParaRPr>
          </a:p>
        </p:txBody>
      </p:sp>
      <p:sp>
        <p:nvSpPr>
          <p:cNvPr id="64" name="Text Box 25"/>
          <p:cNvSpPr txBox="1">
            <a:spLocks noChangeArrowheads="1"/>
          </p:cNvSpPr>
          <p:nvPr/>
        </p:nvSpPr>
        <p:spPr bwMode="auto">
          <a:xfrm>
            <a:off x="6430963" y="4572000"/>
            <a:ext cx="792162" cy="323850"/>
          </a:xfrm>
          <a:prstGeom prst="rect">
            <a:avLst/>
          </a:prstGeom>
          <a:solidFill>
            <a:srgbClr val="CCFFFF"/>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500">
                <a:solidFill>
                  <a:srgbClr val="000000"/>
                </a:solidFill>
              </a:rPr>
              <a:t>行事为人</a:t>
            </a:r>
            <a:endParaRPr lang="en-US" altLang="en-US" sz="1500">
              <a:solidFill>
                <a:srgbClr val="000000"/>
              </a:solidFill>
              <a:latin typeface="Arial Narrow" pitchFamily="34" charset="0"/>
            </a:endParaRPr>
          </a:p>
        </p:txBody>
      </p:sp>
      <p:sp>
        <p:nvSpPr>
          <p:cNvPr id="65" name="Text Box 25"/>
          <p:cNvSpPr txBox="1">
            <a:spLocks noChangeArrowheads="1"/>
          </p:cNvSpPr>
          <p:nvPr/>
        </p:nvSpPr>
        <p:spPr bwMode="auto">
          <a:xfrm>
            <a:off x="7299325" y="4114800"/>
            <a:ext cx="792163" cy="338138"/>
          </a:xfrm>
          <a:prstGeom prst="rect">
            <a:avLst/>
          </a:prstGeom>
          <a:solidFill>
            <a:srgbClr val="CCFFFF"/>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600">
                <a:solidFill>
                  <a:srgbClr val="000103"/>
                </a:solidFill>
                <a:latin typeface="MS PGothic" pitchFamily="34" charset="-128"/>
              </a:rPr>
              <a:t>教 </a:t>
            </a:r>
            <a:r>
              <a:rPr lang="zh-CN" altLang="en-US" sz="1600">
                <a:solidFill>
                  <a:srgbClr val="000103"/>
                </a:solidFill>
                <a:latin typeface="MS PGothic" pitchFamily="34" charset="-128"/>
              </a:rPr>
              <a:t>义</a:t>
            </a:r>
            <a:endParaRPr lang="en-US" altLang="en-US" sz="1600">
              <a:solidFill>
                <a:srgbClr val="000103"/>
              </a:solidFill>
              <a:latin typeface="MS PGothic" pitchFamily="34" charset="-128"/>
            </a:endParaRPr>
          </a:p>
        </p:txBody>
      </p:sp>
      <p:sp>
        <p:nvSpPr>
          <p:cNvPr id="61" name="Text Box 19"/>
          <p:cNvSpPr txBox="1">
            <a:spLocks noChangeArrowheads="1"/>
          </p:cNvSpPr>
          <p:nvPr/>
        </p:nvSpPr>
        <p:spPr bwMode="auto">
          <a:xfrm>
            <a:off x="152400" y="6421438"/>
            <a:ext cx="1800225" cy="338137"/>
          </a:xfrm>
          <a:prstGeom prst="rect">
            <a:avLst/>
          </a:prstGeom>
          <a:solidFill>
            <a:srgbClr val="FFFF00"/>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zh-CN" altLang="en-US" sz="1600">
                <a:solidFill>
                  <a:srgbClr val="000000"/>
                </a:solidFill>
                <a:latin typeface="MS PGothic" pitchFamily="34" charset="-128"/>
              </a:rPr>
              <a:t>普通书信</a:t>
            </a:r>
            <a:endParaRPr lang="en-US" altLang="en-US" sz="1600">
              <a:solidFill>
                <a:srgbClr val="000000"/>
              </a:solidFill>
              <a:latin typeface="MS PGothic" pitchFamily="34" charset="-128"/>
            </a:endParaRPr>
          </a:p>
        </p:txBody>
      </p:sp>
      <p:sp>
        <p:nvSpPr>
          <p:cNvPr id="66" name="Text Box 19"/>
          <p:cNvSpPr txBox="1">
            <a:spLocks noChangeArrowheads="1"/>
          </p:cNvSpPr>
          <p:nvPr/>
        </p:nvSpPr>
        <p:spPr bwMode="auto">
          <a:xfrm>
            <a:off x="990600" y="4572000"/>
            <a:ext cx="792163" cy="338138"/>
          </a:xfrm>
          <a:prstGeom prst="rect">
            <a:avLst/>
          </a:prstGeom>
          <a:solidFill>
            <a:srgbClr val="FFFF00"/>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zh-CN" altLang="en-US" sz="1600">
                <a:solidFill>
                  <a:srgbClr val="000000"/>
                </a:solidFill>
                <a:latin typeface="MS PGothic" pitchFamily="34" charset="-128"/>
              </a:rPr>
              <a:t>雅各</a:t>
            </a:r>
            <a:endParaRPr lang="en-US" altLang="en-US" sz="1600">
              <a:solidFill>
                <a:srgbClr val="000000"/>
              </a:solidFill>
              <a:latin typeface="MS PGothic" pitchFamily="34" charset="-128"/>
            </a:endParaRPr>
          </a:p>
        </p:txBody>
      </p:sp>
      <p:sp>
        <p:nvSpPr>
          <p:cNvPr id="67" name="Text Box 19"/>
          <p:cNvSpPr txBox="1">
            <a:spLocks noChangeArrowheads="1"/>
          </p:cNvSpPr>
          <p:nvPr/>
        </p:nvSpPr>
        <p:spPr bwMode="auto">
          <a:xfrm>
            <a:off x="6446838" y="5029200"/>
            <a:ext cx="792162" cy="307975"/>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zh-CN" altLang="en-US" sz="1400">
                <a:solidFill>
                  <a:srgbClr val="000000"/>
                </a:solidFill>
                <a:latin typeface="MS PGothic" pitchFamily="34" charset="-128"/>
              </a:rPr>
              <a:t>彼</a:t>
            </a:r>
            <a:r>
              <a:rPr lang="en-US" altLang="zh-CN" sz="1400">
                <a:solidFill>
                  <a:srgbClr val="000000"/>
                </a:solidFill>
                <a:latin typeface="MS PGothic" pitchFamily="34" charset="-128"/>
              </a:rPr>
              <a:t>  </a:t>
            </a:r>
            <a:r>
              <a:rPr lang="zh-CN" altLang="en-US" sz="1400">
                <a:solidFill>
                  <a:srgbClr val="000000"/>
                </a:solidFill>
                <a:latin typeface="MS PGothic" pitchFamily="34" charset="-128"/>
              </a:rPr>
              <a:t>前</a:t>
            </a:r>
            <a:endParaRPr lang="en-US" altLang="en-US" sz="1400">
              <a:solidFill>
                <a:srgbClr val="000000"/>
              </a:solidFill>
              <a:latin typeface="MS PGothic" pitchFamily="34" charset="-128"/>
            </a:endParaRPr>
          </a:p>
        </p:txBody>
      </p:sp>
      <p:sp>
        <p:nvSpPr>
          <p:cNvPr id="68" name="Text Box 19"/>
          <p:cNvSpPr txBox="1">
            <a:spLocks noChangeArrowheads="1"/>
          </p:cNvSpPr>
          <p:nvPr/>
        </p:nvSpPr>
        <p:spPr bwMode="auto">
          <a:xfrm>
            <a:off x="6446838" y="5486400"/>
            <a:ext cx="792162" cy="338138"/>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zh-CN" altLang="en-US" sz="1600">
                <a:solidFill>
                  <a:srgbClr val="000000"/>
                </a:solidFill>
                <a:latin typeface="MS PGothic" pitchFamily="34" charset="-128"/>
              </a:rPr>
              <a:t>彼后</a:t>
            </a:r>
            <a:endParaRPr lang="en-US" altLang="en-US" sz="1600">
              <a:solidFill>
                <a:srgbClr val="000000"/>
              </a:solidFill>
              <a:latin typeface="MS PGothic" pitchFamily="34" charset="-128"/>
            </a:endParaRPr>
          </a:p>
        </p:txBody>
      </p:sp>
      <p:sp>
        <p:nvSpPr>
          <p:cNvPr id="82" name="Text Box 19"/>
          <p:cNvSpPr txBox="1">
            <a:spLocks noChangeArrowheads="1"/>
          </p:cNvSpPr>
          <p:nvPr/>
        </p:nvSpPr>
        <p:spPr bwMode="auto">
          <a:xfrm>
            <a:off x="990600" y="4572000"/>
            <a:ext cx="792163" cy="338138"/>
          </a:xfrm>
          <a:prstGeom prst="rect">
            <a:avLst/>
          </a:prstGeom>
          <a:solidFill>
            <a:srgbClr val="FFFF00"/>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zh-CN" altLang="en-US" sz="1600">
                <a:solidFill>
                  <a:srgbClr val="000000"/>
                </a:solidFill>
                <a:latin typeface="MS PGothic" pitchFamily="34" charset="-128"/>
              </a:rPr>
              <a:t>行为</a:t>
            </a:r>
            <a:endParaRPr lang="en-US" altLang="en-US" sz="1600">
              <a:solidFill>
                <a:srgbClr val="000000"/>
              </a:solidFill>
              <a:latin typeface="MS PGothic" pitchFamily="34" charset="-128"/>
            </a:endParaRPr>
          </a:p>
        </p:txBody>
      </p:sp>
      <p:sp>
        <p:nvSpPr>
          <p:cNvPr id="83" name="Text Box 19"/>
          <p:cNvSpPr txBox="1">
            <a:spLocks noChangeArrowheads="1"/>
          </p:cNvSpPr>
          <p:nvPr/>
        </p:nvSpPr>
        <p:spPr bwMode="auto">
          <a:xfrm>
            <a:off x="6446838" y="5029200"/>
            <a:ext cx="792162" cy="338138"/>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zh-CN" altLang="en-US" sz="1600" b="1">
                <a:solidFill>
                  <a:srgbClr val="000000"/>
                </a:solidFill>
                <a:latin typeface="MS PGothic" pitchFamily="34" charset="-128"/>
              </a:rPr>
              <a:t>受苦</a:t>
            </a:r>
            <a:endParaRPr lang="en-US" altLang="en-US" sz="1600">
              <a:solidFill>
                <a:srgbClr val="000000"/>
              </a:solidFill>
              <a:latin typeface="MS PGothic" pitchFamily="34" charset="-128"/>
            </a:endParaRPr>
          </a:p>
        </p:txBody>
      </p:sp>
      <p:sp>
        <p:nvSpPr>
          <p:cNvPr id="85" name="Text Box 19"/>
          <p:cNvSpPr txBox="1">
            <a:spLocks noChangeArrowheads="1"/>
          </p:cNvSpPr>
          <p:nvPr/>
        </p:nvSpPr>
        <p:spPr bwMode="auto">
          <a:xfrm>
            <a:off x="6477000" y="5486400"/>
            <a:ext cx="792163" cy="338138"/>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zh-CN" altLang="en-US" sz="1600">
                <a:solidFill>
                  <a:srgbClr val="000000"/>
                </a:solidFill>
                <a:latin typeface="MS PGothic" pitchFamily="34" charset="-128"/>
              </a:rPr>
              <a:t>知识</a:t>
            </a:r>
            <a:endParaRPr lang="en-US" altLang="en-US" sz="1600">
              <a:solidFill>
                <a:srgbClr val="000000"/>
              </a:solidFill>
              <a:latin typeface="MS PGothic"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8"/>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2"/>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3"/>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P spid="66" grpId="0" animBg="1"/>
      <p:bldP spid="67" grpId="0" animBg="1"/>
      <p:bldP spid="68" grpId="0" animBg="1"/>
      <p:bldP spid="82" grpId="0" animBg="1"/>
      <p:bldP spid="83" grpId="0" animBg="1"/>
      <p:bldP spid="85" grpId="0" animBg="1"/>
    </p:bld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Rectangle 2"/>
          <p:cNvSpPr>
            <a:spLocks noChangeArrowheads="1"/>
          </p:cNvSpPr>
          <p:nvPr/>
        </p:nvSpPr>
        <p:spPr bwMode="auto">
          <a:xfrm>
            <a:off x="3352800" y="0"/>
            <a:ext cx="5791200" cy="6858000"/>
          </a:xfrm>
          <a:prstGeom prst="rect">
            <a:avLst/>
          </a:prstGeom>
          <a:gradFill rotWithShape="0">
            <a:gsLst>
              <a:gs pos="0">
                <a:schemeClr val="tx2"/>
              </a:gs>
              <a:gs pos="50000">
                <a:srgbClr val="996633"/>
              </a:gs>
              <a:gs pos="100000">
                <a:schemeClr val="tx2"/>
              </a:gs>
            </a:gsLst>
            <a:lin ang="2700000" scaled="1"/>
          </a:gradFill>
          <a:ln w="9525">
            <a:solidFill>
              <a:schemeClr val="tx1"/>
            </a:solidFill>
            <a:miter lim="800000"/>
            <a:headEnd/>
            <a:tailEn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pic>
        <p:nvPicPr>
          <p:cNvPr id="301059" name="Picture 3" descr="OBALM006"/>
          <p:cNvPicPr>
            <a:picLocks noChangeAspect="1" noChangeArrowheads="1"/>
          </p:cNvPicPr>
          <p:nvPr/>
        </p:nvPicPr>
        <p:blipFill>
          <a:blip r:embed="rId3" cstate="screen">
            <a:lum bright="-42000"/>
            <a:extLst>
              <a:ext uri="{28A0092B-C50C-407E-A947-70E740481C1C}">
                <a14:useLocalDpi xmlns:a14="http://schemas.microsoft.com/office/drawing/2010/main" val="0"/>
              </a:ext>
            </a:extLst>
          </a:blip>
          <a:srcRect/>
          <a:stretch>
            <a:fillRect/>
          </a:stretch>
        </p:blipFill>
        <p:spPr bwMode="auto">
          <a:xfrm>
            <a:off x="0" y="0"/>
            <a:ext cx="5567363" cy="7478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3108" name="Text Box 4"/>
          <p:cNvSpPr txBox="1">
            <a:spLocks noChangeArrowheads="1"/>
          </p:cNvSpPr>
          <p:nvPr/>
        </p:nvSpPr>
        <p:spPr bwMode="auto">
          <a:xfrm>
            <a:off x="609600" y="1447800"/>
            <a:ext cx="8153400" cy="39370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5400" b="1" i="1" baseline="30000">
                <a:solidFill>
                  <a:schemeClr val="bg1"/>
                </a:solidFill>
              </a:rPr>
              <a:t> </a:t>
            </a:r>
            <a:r>
              <a:rPr lang="ja-JP" altLang="en-US" sz="3600" b="1" i="1">
                <a:solidFill>
                  <a:schemeClr val="bg1"/>
                </a:solidFill>
              </a:rPr>
              <a:t>然</a:t>
            </a:r>
            <a:r>
              <a:rPr lang="en-US" altLang="ja-JP" sz="3600" b="1" i="1">
                <a:solidFill>
                  <a:schemeClr val="bg1"/>
                </a:solidFill>
              </a:rPr>
              <a:t> </a:t>
            </a:r>
            <a:r>
              <a:rPr lang="ja-JP" altLang="en-US" sz="3600" b="1" i="1">
                <a:solidFill>
                  <a:schemeClr val="bg1"/>
                </a:solidFill>
              </a:rPr>
              <a:t>而</a:t>
            </a:r>
            <a:r>
              <a:rPr lang="en-US" altLang="ja-JP" sz="3600" b="1" i="1">
                <a:solidFill>
                  <a:schemeClr val="bg1"/>
                </a:solidFill>
              </a:rPr>
              <a:t> </a:t>
            </a:r>
            <a:r>
              <a:rPr lang="ja-JP" altLang="en-US" sz="3600" b="1" i="1">
                <a:solidFill>
                  <a:schemeClr val="bg1"/>
                </a:solidFill>
              </a:rPr>
              <a:t>，</a:t>
            </a:r>
            <a:r>
              <a:rPr lang="en-US" altLang="ja-JP" sz="3600" b="1" i="1">
                <a:solidFill>
                  <a:schemeClr val="bg1"/>
                </a:solidFill>
              </a:rPr>
              <a:t> </a:t>
            </a:r>
            <a:r>
              <a:rPr lang="ja-JP" altLang="en-US" sz="3600" b="1" i="1">
                <a:solidFill>
                  <a:schemeClr val="bg1"/>
                </a:solidFill>
              </a:rPr>
              <a:t>有</a:t>
            </a:r>
            <a:r>
              <a:rPr lang="en-US" altLang="ja-JP" sz="3600" b="1" i="1">
                <a:solidFill>
                  <a:schemeClr val="bg1"/>
                </a:solidFill>
              </a:rPr>
              <a:t> </a:t>
            </a:r>
            <a:r>
              <a:rPr lang="ja-JP" altLang="en-US" sz="3600" b="1" i="1">
                <a:solidFill>
                  <a:schemeClr val="bg1"/>
                </a:solidFill>
              </a:rPr>
              <a:t>几</a:t>
            </a:r>
            <a:r>
              <a:rPr lang="en-US" altLang="ja-JP" sz="3600" b="1" i="1">
                <a:solidFill>
                  <a:schemeClr val="bg1"/>
                </a:solidFill>
              </a:rPr>
              <a:t> </a:t>
            </a:r>
            <a:r>
              <a:rPr lang="ja-JP" altLang="en-US" sz="3600" b="1" i="1">
                <a:solidFill>
                  <a:schemeClr val="bg1"/>
                </a:solidFill>
              </a:rPr>
              <a:t>件</a:t>
            </a:r>
            <a:r>
              <a:rPr lang="en-US" altLang="ja-JP" sz="3600" b="1" i="1">
                <a:solidFill>
                  <a:schemeClr val="bg1"/>
                </a:solidFill>
              </a:rPr>
              <a:t> </a:t>
            </a:r>
            <a:r>
              <a:rPr lang="ja-JP" altLang="en-US" sz="3600" b="1" i="1">
                <a:solidFill>
                  <a:schemeClr val="bg1"/>
                </a:solidFill>
              </a:rPr>
              <a:t>事</a:t>
            </a:r>
            <a:r>
              <a:rPr lang="en-US" altLang="ja-JP" sz="3600" b="1" i="1">
                <a:solidFill>
                  <a:schemeClr val="bg1"/>
                </a:solidFill>
              </a:rPr>
              <a:t> </a:t>
            </a:r>
            <a:r>
              <a:rPr lang="ja-JP" altLang="en-US" sz="3600" b="1" i="1">
                <a:solidFill>
                  <a:schemeClr val="bg1"/>
                </a:solidFill>
              </a:rPr>
              <a:t>我</a:t>
            </a:r>
            <a:r>
              <a:rPr lang="en-US" altLang="ja-JP" sz="3600" b="1" i="1">
                <a:solidFill>
                  <a:schemeClr val="bg1"/>
                </a:solidFill>
              </a:rPr>
              <a:t> </a:t>
            </a:r>
            <a:r>
              <a:rPr lang="ja-JP" altLang="en-US" sz="3600" b="1" i="1">
                <a:solidFill>
                  <a:schemeClr val="bg1"/>
                </a:solidFill>
              </a:rPr>
              <a:t>要</a:t>
            </a:r>
            <a:r>
              <a:rPr lang="en-US" altLang="ja-JP" sz="3600" b="1" i="1">
                <a:solidFill>
                  <a:schemeClr val="bg1"/>
                </a:solidFill>
              </a:rPr>
              <a:t> </a:t>
            </a:r>
            <a:r>
              <a:rPr lang="ja-JP" altLang="en-US" sz="3600" b="1" i="1">
                <a:solidFill>
                  <a:schemeClr val="bg1"/>
                </a:solidFill>
                <a:ea typeface="华文细黑" charset="-122"/>
              </a:rPr>
              <a:t>责</a:t>
            </a:r>
            <a:r>
              <a:rPr lang="en-US" altLang="ja-JP" sz="3600" b="1" i="1">
                <a:solidFill>
                  <a:schemeClr val="bg1"/>
                </a:solidFill>
                <a:ea typeface="华文细黑" charset="-122"/>
              </a:rPr>
              <a:t> </a:t>
            </a:r>
            <a:r>
              <a:rPr lang="ja-JP" altLang="en-US" sz="3600" b="1" i="1">
                <a:solidFill>
                  <a:schemeClr val="bg1"/>
                </a:solidFill>
                <a:ea typeface="华文细黑" charset="-122"/>
              </a:rPr>
              <a:t>备</a:t>
            </a:r>
            <a:r>
              <a:rPr lang="en-US" altLang="ja-JP" sz="3600" b="1" i="1">
                <a:solidFill>
                  <a:schemeClr val="bg1"/>
                </a:solidFill>
                <a:ea typeface="华文细黑" charset="-122"/>
              </a:rPr>
              <a:t> </a:t>
            </a:r>
            <a:r>
              <a:rPr lang="ja-JP" altLang="en-US" sz="3600" b="1" i="1">
                <a:solidFill>
                  <a:schemeClr val="bg1"/>
                </a:solidFill>
              </a:rPr>
              <a:t>你</a:t>
            </a:r>
            <a:r>
              <a:rPr lang="en-US" altLang="ja-JP" sz="3600" b="1" i="1">
                <a:solidFill>
                  <a:schemeClr val="bg1"/>
                </a:solidFill>
              </a:rPr>
              <a:t> </a:t>
            </a:r>
            <a:r>
              <a:rPr lang="ja-JP" altLang="en-US" sz="3600" b="1" i="1">
                <a:solidFill>
                  <a:schemeClr val="bg1"/>
                </a:solidFill>
              </a:rPr>
              <a:t>：</a:t>
            </a:r>
            <a:r>
              <a:rPr lang="en-US" altLang="ja-JP" sz="3600" b="1" i="1">
                <a:solidFill>
                  <a:schemeClr val="bg1"/>
                </a:solidFill>
              </a:rPr>
              <a:t> </a:t>
            </a:r>
            <a:r>
              <a:rPr lang="ja-JP" altLang="en-US" sz="3600" b="1" i="1">
                <a:solidFill>
                  <a:schemeClr val="bg1"/>
                </a:solidFill>
              </a:rPr>
              <a:t>因</a:t>
            </a:r>
            <a:r>
              <a:rPr lang="en-US" altLang="ja-JP" sz="3600" b="1" i="1">
                <a:solidFill>
                  <a:schemeClr val="bg1"/>
                </a:solidFill>
              </a:rPr>
              <a:t> </a:t>
            </a:r>
            <a:r>
              <a:rPr lang="ja-JP" altLang="en-US" sz="3600" b="1" i="1">
                <a:solidFill>
                  <a:schemeClr val="bg1"/>
                </a:solidFill>
                <a:ea typeface="华文细黑" charset="-122"/>
              </a:rPr>
              <a:t>为</a:t>
            </a:r>
            <a:r>
              <a:rPr lang="en-US" altLang="ja-JP" sz="3600" b="1" i="1">
                <a:solidFill>
                  <a:schemeClr val="bg1"/>
                </a:solidFill>
                <a:ea typeface="华文细黑" charset="-122"/>
              </a:rPr>
              <a:t> </a:t>
            </a:r>
            <a:r>
              <a:rPr lang="ja-JP" altLang="en-US" sz="3600" b="1" i="1">
                <a:solidFill>
                  <a:schemeClr val="bg1"/>
                </a:solidFill>
              </a:rPr>
              <a:t>在</a:t>
            </a:r>
            <a:r>
              <a:rPr lang="en-US" altLang="ja-JP" sz="3600" b="1" i="1">
                <a:solidFill>
                  <a:schemeClr val="bg1"/>
                </a:solidFill>
              </a:rPr>
              <a:t> </a:t>
            </a:r>
            <a:r>
              <a:rPr lang="ja-JP" altLang="en-US" sz="3600" b="1" i="1">
                <a:solidFill>
                  <a:schemeClr val="bg1"/>
                </a:solidFill>
              </a:rPr>
              <a:t>你</a:t>
            </a:r>
            <a:r>
              <a:rPr lang="en-US" altLang="ja-JP" sz="3600" b="1" i="1">
                <a:solidFill>
                  <a:schemeClr val="bg1"/>
                </a:solidFill>
              </a:rPr>
              <a:t> </a:t>
            </a:r>
            <a:r>
              <a:rPr lang="ja-JP" altLang="en-US" sz="3600" b="1" i="1">
                <a:solidFill>
                  <a:schemeClr val="bg1"/>
                </a:solidFill>
              </a:rPr>
              <a:t>那</a:t>
            </a:r>
            <a:r>
              <a:rPr lang="en-US" altLang="ja-JP" sz="3600" b="1" i="1">
                <a:solidFill>
                  <a:schemeClr val="bg1"/>
                </a:solidFill>
              </a:rPr>
              <a:t> </a:t>
            </a:r>
            <a:r>
              <a:rPr lang="ja-JP" altLang="en-US" sz="3600" b="1" i="1">
                <a:solidFill>
                  <a:schemeClr val="bg1"/>
                </a:solidFill>
              </a:rPr>
              <a:t>里</a:t>
            </a:r>
            <a:r>
              <a:rPr lang="en-US" altLang="ja-JP" sz="3600" b="1" i="1">
                <a:solidFill>
                  <a:schemeClr val="bg1"/>
                </a:solidFill>
              </a:rPr>
              <a:t> </a:t>
            </a:r>
            <a:r>
              <a:rPr lang="ja-JP" altLang="en-US" sz="3600" b="1" i="1">
                <a:solidFill>
                  <a:schemeClr val="bg1"/>
                </a:solidFill>
              </a:rPr>
              <a:t>有</a:t>
            </a:r>
            <a:r>
              <a:rPr lang="en-US" altLang="ja-JP" sz="3600" b="1" i="1">
                <a:solidFill>
                  <a:schemeClr val="bg1"/>
                </a:solidFill>
              </a:rPr>
              <a:t> </a:t>
            </a:r>
            <a:r>
              <a:rPr lang="ja-JP" altLang="en-US" sz="3600" b="1" i="1">
                <a:solidFill>
                  <a:schemeClr val="bg1"/>
                </a:solidFill>
              </a:rPr>
              <a:t>人</a:t>
            </a:r>
            <a:r>
              <a:rPr lang="en-US" altLang="ja-JP" sz="3600" b="1" i="1">
                <a:solidFill>
                  <a:schemeClr val="bg1"/>
                </a:solidFill>
              </a:rPr>
              <a:t> </a:t>
            </a:r>
            <a:r>
              <a:rPr lang="ja-JP" altLang="en-US" sz="3600" b="1" i="1">
                <a:solidFill>
                  <a:schemeClr val="bg1"/>
                </a:solidFill>
              </a:rPr>
              <a:t>服</a:t>
            </a:r>
            <a:r>
              <a:rPr lang="en-US" altLang="ja-JP" sz="3600" b="1" i="1">
                <a:solidFill>
                  <a:schemeClr val="bg1"/>
                </a:solidFill>
              </a:rPr>
              <a:t> </a:t>
            </a:r>
            <a:r>
              <a:rPr lang="ja-JP" altLang="en-US" sz="3600" b="1" i="1">
                <a:solidFill>
                  <a:schemeClr val="bg1"/>
                </a:solidFill>
              </a:rPr>
              <a:t>从</a:t>
            </a:r>
            <a:r>
              <a:rPr lang="en-US" altLang="ja-JP" sz="3600" b="1" i="1">
                <a:solidFill>
                  <a:schemeClr val="bg1"/>
                </a:solidFill>
              </a:rPr>
              <a:t> </a:t>
            </a:r>
            <a:r>
              <a:rPr lang="ja-JP" altLang="en-US" sz="3600" b="1" i="1">
                <a:solidFill>
                  <a:schemeClr val="bg1"/>
                </a:solidFill>
              </a:rPr>
              <a:t>了</a:t>
            </a:r>
            <a:r>
              <a:rPr lang="en-US" altLang="ja-JP" sz="3600" b="1" i="1">
                <a:solidFill>
                  <a:schemeClr val="bg1"/>
                </a:solidFill>
              </a:rPr>
              <a:t> </a:t>
            </a:r>
            <a:r>
              <a:rPr lang="ja-JP" altLang="en-US" sz="3600" b="1" i="1">
                <a:solidFill>
                  <a:schemeClr val="bg1"/>
                </a:solidFill>
              </a:rPr>
              <a:t>巴</a:t>
            </a:r>
            <a:r>
              <a:rPr lang="en-US" altLang="ja-JP" sz="3600" b="1" i="1">
                <a:solidFill>
                  <a:schemeClr val="bg1"/>
                </a:solidFill>
              </a:rPr>
              <a:t> </a:t>
            </a:r>
            <a:r>
              <a:rPr lang="ja-JP" altLang="en-US" sz="3600" b="1" i="1">
                <a:solidFill>
                  <a:schemeClr val="bg1"/>
                </a:solidFill>
                <a:ea typeface="华文细黑" charset="-122"/>
              </a:rPr>
              <a:t>兰</a:t>
            </a:r>
            <a:r>
              <a:rPr lang="en-US" altLang="ja-JP" sz="3600" b="1" i="1">
                <a:solidFill>
                  <a:schemeClr val="bg1"/>
                </a:solidFill>
                <a:ea typeface="华文细黑" charset="-122"/>
              </a:rPr>
              <a:t> </a:t>
            </a:r>
            <a:r>
              <a:rPr lang="ja-JP" altLang="en-US" sz="3600" b="1" i="1">
                <a:solidFill>
                  <a:schemeClr val="bg1"/>
                </a:solidFill>
              </a:rPr>
              <a:t>的</a:t>
            </a:r>
            <a:r>
              <a:rPr lang="en-US" altLang="ja-JP" sz="3600" b="1" i="1">
                <a:solidFill>
                  <a:schemeClr val="bg1"/>
                </a:solidFill>
              </a:rPr>
              <a:t> </a:t>
            </a:r>
            <a:r>
              <a:rPr lang="ja-JP" altLang="en-US" sz="3600" b="1" i="1">
                <a:solidFill>
                  <a:schemeClr val="bg1"/>
                </a:solidFill>
              </a:rPr>
              <a:t>教</a:t>
            </a:r>
            <a:r>
              <a:rPr lang="en-US" altLang="ja-JP" sz="3600" b="1" i="1">
                <a:solidFill>
                  <a:schemeClr val="bg1"/>
                </a:solidFill>
              </a:rPr>
              <a:t> </a:t>
            </a:r>
            <a:r>
              <a:rPr lang="ja-JP" altLang="en-US" sz="3600" b="1" i="1">
                <a:solidFill>
                  <a:schemeClr val="bg1"/>
                </a:solidFill>
                <a:ea typeface="华文细黑" charset="-122"/>
              </a:rPr>
              <a:t>训</a:t>
            </a:r>
            <a:r>
              <a:rPr lang="en-US" altLang="ja-JP" sz="3600" b="1" i="1">
                <a:solidFill>
                  <a:schemeClr val="bg1"/>
                </a:solidFill>
                <a:ea typeface="华文细黑" charset="-122"/>
              </a:rPr>
              <a:t> </a:t>
            </a:r>
            <a:r>
              <a:rPr lang="ja-JP" altLang="en-US" sz="3600" b="1" i="1">
                <a:solidFill>
                  <a:schemeClr val="bg1"/>
                </a:solidFill>
              </a:rPr>
              <a:t>；</a:t>
            </a:r>
            <a:r>
              <a:rPr lang="en-US" altLang="ja-JP" sz="3600" b="1" i="1">
                <a:solidFill>
                  <a:schemeClr val="bg1"/>
                </a:solidFill>
              </a:rPr>
              <a:t> </a:t>
            </a:r>
            <a:r>
              <a:rPr lang="ja-JP" altLang="en-US" sz="3600" b="1" i="1">
                <a:solidFill>
                  <a:schemeClr val="bg1"/>
                </a:solidFill>
                <a:ea typeface="华文细黑" charset="-122"/>
              </a:rPr>
              <a:t>这</a:t>
            </a:r>
            <a:r>
              <a:rPr lang="en-US" altLang="ja-JP" sz="3600" b="1" i="1">
                <a:solidFill>
                  <a:schemeClr val="bg1"/>
                </a:solidFill>
                <a:ea typeface="华文细黑" charset="-122"/>
              </a:rPr>
              <a:t> </a:t>
            </a:r>
            <a:r>
              <a:rPr lang="ja-JP" altLang="en-US" sz="3600" b="1" i="1">
                <a:solidFill>
                  <a:schemeClr val="bg1"/>
                </a:solidFill>
              </a:rPr>
              <a:t>巴</a:t>
            </a:r>
            <a:r>
              <a:rPr lang="en-US" altLang="ja-JP" sz="3600" b="1" i="1">
                <a:solidFill>
                  <a:schemeClr val="bg1"/>
                </a:solidFill>
              </a:rPr>
              <a:t> </a:t>
            </a:r>
            <a:r>
              <a:rPr lang="ja-JP" altLang="en-US" sz="3600" b="1" i="1">
                <a:solidFill>
                  <a:schemeClr val="bg1"/>
                </a:solidFill>
                <a:ea typeface="华文细黑" charset="-122"/>
              </a:rPr>
              <a:t>兰</a:t>
            </a:r>
            <a:r>
              <a:rPr lang="en-US" altLang="ja-JP" sz="3600" b="1" i="1">
                <a:solidFill>
                  <a:schemeClr val="bg1"/>
                </a:solidFill>
                <a:ea typeface="华文细黑" charset="-122"/>
              </a:rPr>
              <a:t> </a:t>
            </a:r>
            <a:r>
              <a:rPr lang="ja-JP" altLang="en-US" sz="3600" b="1" i="1">
                <a:solidFill>
                  <a:schemeClr val="bg1"/>
                </a:solidFill>
              </a:rPr>
              <a:t>曾</a:t>
            </a:r>
            <a:r>
              <a:rPr lang="en-US" altLang="ja-JP" sz="3600" b="1" i="1">
                <a:solidFill>
                  <a:schemeClr val="bg1"/>
                </a:solidFill>
              </a:rPr>
              <a:t> </a:t>
            </a:r>
            <a:r>
              <a:rPr lang="ja-JP" altLang="en-US" sz="3600" b="1" i="1">
                <a:solidFill>
                  <a:schemeClr val="bg1"/>
                </a:solidFill>
              </a:rPr>
              <a:t>教</a:t>
            </a:r>
            <a:r>
              <a:rPr lang="en-US" altLang="ja-JP" sz="3600" b="1" i="1">
                <a:solidFill>
                  <a:schemeClr val="bg1"/>
                </a:solidFill>
              </a:rPr>
              <a:t> </a:t>
            </a:r>
            <a:r>
              <a:rPr lang="ja-JP" altLang="en-US" sz="3600" b="1" i="1">
                <a:solidFill>
                  <a:schemeClr val="bg1"/>
                </a:solidFill>
                <a:ea typeface="华文细黑" charset="-122"/>
              </a:rPr>
              <a:t>导</a:t>
            </a:r>
            <a:r>
              <a:rPr lang="en-US" altLang="ja-JP" sz="3600" b="1" i="1">
                <a:solidFill>
                  <a:schemeClr val="bg1"/>
                </a:solidFill>
                <a:ea typeface="华文细黑" charset="-122"/>
              </a:rPr>
              <a:t> </a:t>
            </a:r>
            <a:r>
              <a:rPr lang="ja-JP" altLang="en-US" sz="3600" b="1" i="1">
                <a:solidFill>
                  <a:schemeClr val="bg1"/>
                </a:solidFill>
              </a:rPr>
              <a:t>巴</a:t>
            </a:r>
            <a:r>
              <a:rPr lang="en-US" altLang="ja-JP" sz="3600" b="1" i="1">
                <a:solidFill>
                  <a:schemeClr val="bg1"/>
                </a:solidFill>
              </a:rPr>
              <a:t> </a:t>
            </a:r>
            <a:r>
              <a:rPr lang="ja-JP" altLang="en-US" sz="3600" b="1" i="1">
                <a:solidFill>
                  <a:schemeClr val="bg1"/>
                </a:solidFill>
              </a:rPr>
              <a:t>勒</a:t>
            </a:r>
            <a:r>
              <a:rPr lang="en-US" altLang="ja-JP" sz="3600" b="1" i="1">
                <a:solidFill>
                  <a:schemeClr val="bg1"/>
                </a:solidFill>
              </a:rPr>
              <a:t> </a:t>
            </a:r>
            <a:r>
              <a:rPr lang="ja-JP" altLang="en-US" sz="3600" b="1" i="1">
                <a:solidFill>
                  <a:schemeClr val="bg1"/>
                </a:solidFill>
              </a:rPr>
              <a:t>将</a:t>
            </a:r>
            <a:r>
              <a:rPr lang="en-US" altLang="ja-JP" sz="3600" b="1" i="1">
                <a:solidFill>
                  <a:schemeClr val="bg1"/>
                </a:solidFill>
              </a:rPr>
              <a:t> </a:t>
            </a:r>
            <a:r>
              <a:rPr lang="ja-JP" altLang="en-US" sz="3600" b="1" i="1">
                <a:solidFill>
                  <a:schemeClr val="bg1"/>
                </a:solidFill>
                <a:ea typeface="华文细黑" charset="-122"/>
              </a:rPr>
              <a:t>绊</a:t>
            </a:r>
            <a:r>
              <a:rPr lang="en-US" altLang="ja-JP" sz="3600" b="1" i="1">
                <a:solidFill>
                  <a:schemeClr val="bg1"/>
                </a:solidFill>
                <a:ea typeface="华文细黑" charset="-122"/>
              </a:rPr>
              <a:t> </a:t>
            </a:r>
            <a:r>
              <a:rPr lang="ja-JP" altLang="en-US" sz="3600" b="1" i="1">
                <a:solidFill>
                  <a:schemeClr val="bg1"/>
                </a:solidFill>
              </a:rPr>
              <a:t>脚</a:t>
            </a:r>
            <a:r>
              <a:rPr lang="en-US" altLang="ja-JP" sz="3600" b="1" i="1">
                <a:solidFill>
                  <a:schemeClr val="bg1"/>
                </a:solidFill>
              </a:rPr>
              <a:t> </a:t>
            </a:r>
            <a:r>
              <a:rPr lang="ja-JP" altLang="en-US" sz="3600" b="1" i="1">
                <a:solidFill>
                  <a:schemeClr val="bg1"/>
                </a:solidFill>
              </a:rPr>
              <a:t>石</a:t>
            </a:r>
            <a:r>
              <a:rPr lang="en-US" altLang="ja-JP" sz="3600" b="1" i="1">
                <a:solidFill>
                  <a:schemeClr val="bg1"/>
                </a:solidFill>
              </a:rPr>
              <a:t> </a:t>
            </a:r>
            <a:r>
              <a:rPr lang="ja-JP" altLang="en-US" sz="3600" b="1" i="1">
                <a:solidFill>
                  <a:schemeClr val="bg1"/>
                </a:solidFill>
              </a:rPr>
              <a:t>放</a:t>
            </a:r>
            <a:r>
              <a:rPr lang="en-US" altLang="ja-JP" sz="3600" b="1" i="1">
                <a:solidFill>
                  <a:schemeClr val="bg1"/>
                </a:solidFill>
              </a:rPr>
              <a:t> </a:t>
            </a:r>
            <a:r>
              <a:rPr lang="ja-JP" altLang="en-US" sz="3600" b="1" i="1">
                <a:solidFill>
                  <a:schemeClr val="bg1"/>
                </a:solidFill>
              </a:rPr>
              <a:t>在</a:t>
            </a:r>
            <a:r>
              <a:rPr lang="en-US" altLang="ja-JP" sz="3600" b="1" i="1">
                <a:solidFill>
                  <a:schemeClr val="bg1"/>
                </a:solidFill>
              </a:rPr>
              <a:t> </a:t>
            </a:r>
            <a:r>
              <a:rPr lang="ja-JP" altLang="en-US" sz="3600" b="1" i="1">
                <a:solidFill>
                  <a:schemeClr val="bg1"/>
                </a:solidFill>
              </a:rPr>
              <a:t>以</a:t>
            </a:r>
            <a:r>
              <a:rPr lang="en-US" altLang="ja-JP" sz="3600" b="1" i="1">
                <a:solidFill>
                  <a:schemeClr val="bg1"/>
                </a:solidFill>
              </a:rPr>
              <a:t> </a:t>
            </a:r>
            <a:r>
              <a:rPr lang="ja-JP" altLang="en-US" sz="3600" b="1" i="1">
                <a:solidFill>
                  <a:schemeClr val="bg1"/>
                </a:solidFill>
              </a:rPr>
              <a:t>色</a:t>
            </a:r>
            <a:r>
              <a:rPr lang="en-US" altLang="ja-JP" sz="3600" b="1" i="1">
                <a:solidFill>
                  <a:schemeClr val="bg1"/>
                </a:solidFill>
              </a:rPr>
              <a:t> </a:t>
            </a:r>
            <a:r>
              <a:rPr lang="ja-JP" altLang="en-US" sz="3600" b="1" i="1">
                <a:solidFill>
                  <a:schemeClr val="bg1"/>
                </a:solidFill>
              </a:rPr>
              <a:t>列</a:t>
            </a:r>
            <a:r>
              <a:rPr lang="en-US" altLang="ja-JP" sz="3600" b="1" i="1">
                <a:solidFill>
                  <a:schemeClr val="bg1"/>
                </a:solidFill>
              </a:rPr>
              <a:t> </a:t>
            </a:r>
            <a:r>
              <a:rPr lang="ja-JP" altLang="en-US" sz="3600" b="1" i="1">
                <a:solidFill>
                  <a:schemeClr val="bg1"/>
                </a:solidFill>
              </a:rPr>
              <a:t>人</a:t>
            </a:r>
            <a:r>
              <a:rPr lang="en-US" altLang="ja-JP" sz="3600" b="1" i="1">
                <a:solidFill>
                  <a:schemeClr val="bg1"/>
                </a:solidFill>
              </a:rPr>
              <a:t> </a:t>
            </a:r>
            <a:r>
              <a:rPr lang="ja-JP" altLang="en-US" sz="3600" b="1" i="1">
                <a:solidFill>
                  <a:schemeClr val="bg1"/>
                </a:solidFill>
              </a:rPr>
              <a:t>面</a:t>
            </a:r>
            <a:r>
              <a:rPr lang="en-US" altLang="ja-JP" sz="3600" b="1" i="1">
                <a:solidFill>
                  <a:schemeClr val="bg1"/>
                </a:solidFill>
              </a:rPr>
              <a:t> </a:t>
            </a:r>
            <a:r>
              <a:rPr lang="ja-JP" altLang="en-US" sz="3600" b="1" i="1">
                <a:solidFill>
                  <a:schemeClr val="bg1"/>
                </a:solidFill>
              </a:rPr>
              <a:t>前</a:t>
            </a:r>
            <a:r>
              <a:rPr lang="en-US" altLang="ja-JP" sz="3600" b="1" i="1">
                <a:solidFill>
                  <a:schemeClr val="bg1"/>
                </a:solidFill>
              </a:rPr>
              <a:t> </a:t>
            </a:r>
            <a:r>
              <a:rPr lang="ja-JP" altLang="en-US" sz="3600" b="1" i="1">
                <a:solidFill>
                  <a:schemeClr val="bg1"/>
                </a:solidFill>
              </a:rPr>
              <a:t>，</a:t>
            </a:r>
            <a:r>
              <a:rPr lang="en-US" altLang="ja-JP" sz="3600" b="1" i="1">
                <a:solidFill>
                  <a:schemeClr val="bg1"/>
                </a:solidFill>
              </a:rPr>
              <a:t> </a:t>
            </a:r>
            <a:r>
              <a:rPr lang="ja-JP" altLang="en-US" sz="3600" b="1" i="1">
                <a:solidFill>
                  <a:schemeClr val="bg1"/>
                </a:solidFill>
              </a:rPr>
              <a:t>叫</a:t>
            </a:r>
            <a:r>
              <a:rPr lang="en-US" altLang="ja-JP" sz="3600" b="1" i="1">
                <a:solidFill>
                  <a:schemeClr val="bg1"/>
                </a:solidFill>
              </a:rPr>
              <a:t> </a:t>
            </a:r>
            <a:r>
              <a:rPr lang="ja-JP" altLang="en-US" sz="3600" b="1" i="1">
                <a:solidFill>
                  <a:schemeClr val="bg1"/>
                </a:solidFill>
              </a:rPr>
              <a:t>他</a:t>
            </a:r>
            <a:r>
              <a:rPr lang="en-US" altLang="ja-JP" sz="3600" b="1" i="1">
                <a:solidFill>
                  <a:schemeClr val="bg1"/>
                </a:solidFill>
              </a:rPr>
              <a:t> </a:t>
            </a:r>
            <a:r>
              <a:rPr lang="ja-JP" altLang="en-US" sz="3600" b="1" i="1">
                <a:solidFill>
                  <a:schemeClr val="bg1"/>
                </a:solidFill>
                <a:ea typeface="华文细黑" charset="-122"/>
              </a:rPr>
              <a:t>们</a:t>
            </a:r>
            <a:r>
              <a:rPr lang="en-US" altLang="ja-JP" sz="3600" b="1" i="1">
                <a:solidFill>
                  <a:schemeClr val="bg1"/>
                </a:solidFill>
                <a:ea typeface="华文细黑" charset="-122"/>
              </a:rPr>
              <a:t> </a:t>
            </a:r>
            <a:r>
              <a:rPr lang="ja-JP" altLang="en-US" sz="3600" b="1" i="1">
                <a:solidFill>
                  <a:schemeClr val="bg1"/>
                </a:solidFill>
              </a:rPr>
              <a:t>吃</a:t>
            </a:r>
            <a:r>
              <a:rPr lang="en-US" altLang="ja-JP" sz="3600" b="1" i="1">
                <a:solidFill>
                  <a:schemeClr val="bg1"/>
                </a:solidFill>
              </a:rPr>
              <a:t> </a:t>
            </a:r>
            <a:r>
              <a:rPr lang="ja-JP" altLang="en-US" sz="3600" b="1" i="1">
                <a:solidFill>
                  <a:schemeClr val="bg1"/>
                </a:solidFill>
              </a:rPr>
              <a:t>祭</a:t>
            </a:r>
            <a:r>
              <a:rPr lang="en-US" altLang="ja-JP" sz="3600" b="1" i="1">
                <a:solidFill>
                  <a:schemeClr val="bg1"/>
                </a:solidFill>
              </a:rPr>
              <a:t> </a:t>
            </a:r>
            <a:r>
              <a:rPr lang="ja-JP" altLang="en-US" sz="3600" b="1" i="1">
                <a:solidFill>
                  <a:schemeClr val="bg1"/>
                </a:solidFill>
              </a:rPr>
              <a:t>偶</a:t>
            </a:r>
            <a:r>
              <a:rPr lang="en-US" altLang="ja-JP" sz="3600" b="1" i="1">
                <a:solidFill>
                  <a:schemeClr val="bg1"/>
                </a:solidFill>
              </a:rPr>
              <a:t> </a:t>
            </a:r>
            <a:r>
              <a:rPr lang="ja-JP" altLang="en-US" sz="3600" b="1" i="1">
                <a:solidFill>
                  <a:schemeClr val="bg1"/>
                </a:solidFill>
              </a:rPr>
              <a:t>像</a:t>
            </a:r>
            <a:r>
              <a:rPr lang="en-US" altLang="ja-JP" sz="3600" b="1" i="1">
                <a:solidFill>
                  <a:schemeClr val="bg1"/>
                </a:solidFill>
              </a:rPr>
              <a:t> </a:t>
            </a:r>
            <a:r>
              <a:rPr lang="ja-JP" altLang="en-US" sz="3600" b="1" i="1">
                <a:solidFill>
                  <a:schemeClr val="bg1"/>
                </a:solidFill>
              </a:rPr>
              <a:t>之</a:t>
            </a:r>
            <a:r>
              <a:rPr lang="en-US" altLang="ja-JP" sz="3600" b="1" i="1">
                <a:solidFill>
                  <a:schemeClr val="bg1"/>
                </a:solidFill>
              </a:rPr>
              <a:t> </a:t>
            </a:r>
            <a:r>
              <a:rPr lang="ja-JP" altLang="en-US" sz="3600" b="1" i="1">
                <a:solidFill>
                  <a:schemeClr val="bg1"/>
                </a:solidFill>
              </a:rPr>
              <a:t>物</a:t>
            </a:r>
            <a:r>
              <a:rPr lang="en-US" altLang="ja-JP" sz="3600" b="1" i="1">
                <a:solidFill>
                  <a:schemeClr val="bg1"/>
                </a:solidFill>
              </a:rPr>
              <a:t> </a:t>
            </a:r>
            <a:r>
              <a:rPr lang="ja-JP" altLang="en-US" sz="3600" b="1" i="1">
                <a:solidFill>
                  <a:schemeClr val="bg1"/>
                </a:solidFill>
              </a:rPr>
              <a:t>，</a:t>
            </a:r>
            <a:r>
              <a:rPr lang="en-US" altLang="ja-JP" sz="3600" b="1" i="1">
                <a:solidFill>
                  <a:schemeClr val="bg1"/>
                </a:solidFill>
              </a:rPr>
              <a:t> </a:t>
            </a:r>
            <a:r>
              <a:rPr lang="ja-JP" altLang="en-US" sz="3600" b="1" i="1">
                <a:solidFill>
                  <a:schemeClr val="bg1"/>
                </a:solidFill>
              </a:rPr>
              <a:t>行</a:t>
            </a:r>
            <a:r>
              <a:rPr lang="en-US" altLang="ja-JP" sz="3600" b="1" i="1">
                <a:solidFill>
                  <a:schemeClr val="bg1"/>
                </a:solidFill>
              </a:rPr>
              <a:t> </a:t>
            </a:r>
            <a:r>
              <a:rPr lang="ja-JP" altLang="en-US" sz="3600" b="1" i="1">
                <a:solidFill>
                  <a:schemeClr val="bg1"/>
                </a:solidFill>
              </a:rPr>
              <a:t>奸</a:t>
            </a:r>
            <a:r>
              <a:rPr lang="en-US" altLang="ja-JP" sz="3600" b="1" i="1">
                <a:solidFill>
                  <a:schemeClr val="bg1"/>
                </a:solidFill>
              </a:rPr>
              <a:t> </a:t>
            </a:r>
            <a:r>
              <a:rPr lang="ja-JP" altLang="en-US" sz="3600" b="1" i="1">
                <a:solidFill>
                  <a:schemeClr val="bg1"/>
                </a:solidFill>
              </a:rPr>
              <a:t>淫</a:t>
            </a:r>
            <a:r>
              <a:rPr lang="en-US" altLang="ja-JP" sz="3600" b="1" i="1">
                <a:solidFill>
                  <a:schemeClr val="bg1"/>
                </a:solidFill>
              </a:rPr>
              <a:t> </a:t>
            </a:r>
            <a:r>
              <a:rPr lang="ja-JP" altLang="en-US" sz="3600" b="1" i="1">
                <a:solidFill>
                  <a:schemeClr val="bg1"/>
                </a:solidFill>
              </a:rPr>
              <a:t>的</a:t>
            </a:r>
            <a:r>
              <a:rPr lang="en-US" altLang="ja-JP" sz="3600" b="1" i="1">
                <a:solidFill>
                  <a:schemeClr val="bg1"/>
                </a:solidFill>
              </a:rPr>
              <a:t> </a:t>
            </a:r>
            <a:r>
              <a:rPr lang="ja-JP" altLang="en-US" sz="3600" b="1" i="1">
                <a:solidFill>
                  <a:schemeClr val="bg1"/>
                </a:solidFill>
              </a:rPr>
              <a:t>事</a:t>
            </a:r>
            <a:r>
              <a:rPr lang="en-US" altLang="ja-JP" sz="3600" b="1" i="1">
                <a:solidFill>
                  <a:schemeClr val="bg1"/>
                </a:solidFill>
              </a:rPr>
              <a:t> </a:t>
            </a:r>
            <a:r>
              <a:rPr lang="ja-JP" altLang="en-US" sz="3600" b="1" i="1">
                <a:solidFill>
                  <a:schemeClr val="bg1"/>
                </a:solidFill>
              </a:rPr>
              <a:t>。</a:t>
            </a:r>
            <a:r>
              <a:rPr lang="en-US" altLang="ja-JP" sz="3600" b="1" i="1">
                <a:solidFill>
                  <a:schemeClr val="bg1"/>
                </a:solidFill>
              </a:rPr>
              <a:t> </a:t>
            </a:r>
          </a:p>
          <a:p>
            <a:pPr eaLnBrk="1" hangingPunct="1"/>
            <a:r>
              <a:rPr lang="en-US" altLang="en-US" sz="3600" b="1" i="1">
                <a:solidFill>
                  <a:schemeClr val="bg1"/>
                </a:solidFill>
              </a:rPr>
              <a:t> </a:t>
            </a:r>
            <a:r>
              <a:rPr lang="ja-JP" altLang="en-US" sz="3600" b="1" i="1">
                <a:solidFill>
                  <a:schemeClr val="bg1"/>
                </a:solidFill>
              </a:rPr>
              <a:t>你</a:t>
            </a:r>
            <a:r>
              <a:rPr lang="en-US" altLang="ja-JP" sz="3600" b="1" i="1">
                <a:solidFill>
                  <a:schemeClr val="bg1"/>
                </a:solidFill>
              </a:rPr>
              <a:t> </a:t>
            </a:r>
            <a:r>
              <a:rPr lang="ja-JP" altLang="en-US" sz="3600" b="1" i="1">
                <a:solidFill>
                  <a:schemeClr val="bg1"/>
                </a:solidFill>
              </a:rPr>
              <a:t>那</a:t>
            </a:r>
            <a:r>
              <a:rPr lang="en-US" altLang="ja-JP" sz="3600" b="1" i="1">
                <a:solidFill>
                  <a:schemeClr val="bg1"/>
                </a:solidFill>
              </a:rPr>
              <a:t> </a:t>
            </a:r>
            <a:r>
              <a:rPr lang="ja-JP" altLang="en-US" sz="3600" b="1" i="1">
                <a:solidFill>
                  <a:schemeClr val="bg1"/>
                </a:solidFill>
              </a:rPr>
              <a:t>里</a:t>
            </a:r>
            <a:r>
              <a:rPr lang="en-US" altLang="ja-JP" sz="3600" b="1" i="1">
                <a:solidFill>
                  <a:schemeClr val="bg1"/>
                </a:solidFill>
              </a:rPr>
              <a:t> </a:t>
            </a:r>
            <a:r>
              <a:rPr lang="ja-JP" altLang="en-US" sz="3600" b="1" i="1">
                <a:solidFill>
                  <a:schemeClr val="bg1"/>
                </a:solidFill>
              </a:rPr>
              <a:t>也</a:t>
            </a:r>
            <a:r>
              <a:rPr lang="en-US" altLang="ja-JP" sz="3600" b="1" i="1">
                <a:solidFill>
                  <a:schemeClr val="bg1"/>
                </a:solidFill>
              </a:rPr>
              <a:t> </a:t>
            </a:r>
            <a:r>
              <a:rPr lang="ja-JP" altLang="en-US" sz="3600" b="1" i="1">
                <a:solidFill>
                  <a:schemeClr val="bg1"/>
                </a:solidFill>
              </a:rPr>
              <a:t>有</a:t>
            </a:r>
            <a:r>
              <a:rPr lang="en-US" altLang="ja-JP" sz="3600" b="1" i="1">
                <a:solidFill>
                  <a:schemeClr val="bg1"/>
                </a:solidFill>
              </a:rPr>
              <a:t> </a:t>
            </a:r>
            <a:r>
              <a:rPr lang="ja-JP" altLang="en-US" sz="3600" b="1" i="1">
                <a:solidFill>
                  <a:schemeClr val="bg1"/>
                </a:solidFill>
              </a:rPr>
              <a:t>人</a:t>
            </a:r>
            <a:r>
              <a:rPr lang="en-US" altLang="ja-JP" sz="3600" b="1" i="1">
                <a:solidFill>
                  <a:schemeClr val="bg1"/>
                </a:solidFill>
              </a:rPr>
              <a:t> </a:t>
            </a:r>
            <a:r>
              <a:rPr lang="ja-JP" altLang="en-US" sz="3600" b="1" i="1">
                <a:solidFill>
                  <a:schemeClr val="bg1"/>
                </a:solidFill>
              </a:rPr>
              <a:t>照</a:t>
            </a:r>
            <a:r>
              <a:rPr lang="en-US" altLang="ja-JP" sz="3600" b="1" i="1">
                <a:solidFill>
                  <a:schemeClr val="bg1"/>
                </a:solidFill>
              </a:rPr>
              <a:t> </a:t>
            </a:r>
            <a:r>
              <a:rPr lang="ja-JP" altLang="en-US" sz="3600" b="1" i="1">
                <a:solidFill>
                  <a:schemeClr val="bg1"/>
                </a:solidFill>
                <a:ea typeface="华文细黑" charset="-122"/>
              </a:rPr>
              <a:t>样</a:t>
            </a:r>
            <a:r>
              <a:rPr lang="en-US" altLang="ja-JP" sz="3600" b="1" i="1">
                <a:solidFill>
                  <a:schemeClr val="bg1"/>
                </a:solidFill>
                <a:ea typeface="华文细黑" charset="-122"/>
              </a:rPr>
              <a:t> </a:t>
            </a:r>
            <a:r>
              <a:rPr lang="ja-JP" altLang="en-US" sz="3600" b="1" i="1">
                <a:solidFill>
                  <a:schemeClr val="bg1"/>
                </a:solidFill>
              </a:rPr>
              <a:t>服</a:t>
            </a:r>
            <a:r>
              <a:rPr lang="en-US" altLang="ja-JP" sz="3600" b="1" i="1">
                <a:solidFill>
                  <a:schemeClr val="bg1"/>
                </a:solidFill>
              </a:rPr>
              <a:t> </a:t>
            </a:r>
            <a:r>
              <a:rPr lang="ja-JP" altLang="en-US" sz="3600" b="1" i="1">
                <a:solidFill>
                  <a:schemeClr val="bg1"/>
                </a:solidFill>
              </a:rPr>
              <a:t>从</a:t>
            </a:r>
            <a:r>
              <a:rPr lang="en-US" altLang="ja-JP" sz="3600" b="1" i="1">
                <a:solidFill>
                  <a:schemeClr val="bg1"/>
                </a:solidFill>
              </a:rPr>
              <a:t> </a:t>
            </a:r>
            <a:r>
              <a:rPr lang="ja-JP" altLang="en-US" sz="3600" b="1" i="1">
                <a:solidFill>
                  <a:schemeClr val="bg1"/>
                </a:solidFill>
              </a:rPr>
              <a:t>了</a:t>
            </a:r>
            <a:r>
              <a:rPr lang="en-US" altLang="ja-JP" sz="3600" b="1" i="1">
                <a:solidFill>
                  <a:schemeClr val="bg1"/>
                </a:solidFill>
              </a:rPr>
              <a:t> </a:t>
            </a:r>
            <a:r>
              <a:rPr lang="ja-JP" altLang="en-US" sz="3600" b="1" i="1">
                <a:solidFill>
                  <a:schemeClr val="bg1"/>
                </a:solidFill>
              </a:rPr>
              <a:t>尼</a:t>
            </a:r>
            <a:r>
              <a:rPr lang="en-US" altLang="ja-JP" sz="3600" b="1" i="1">
                <a:solidFill>
                  <a:schemeClr val="bg1"/>
                </a:solidFill>
              </a:rPr>
              <a:t> </a:t>
            </a:r>
            <a:r>
              <a:rPr lang="ja-JP" altLang="en-US" sz="3600" b="1" i="1">
                <a:solidFill>
                  <a:schemeClr val="bg1"/>
                </a:solidFill>
              </a:rPr>
              <a:t>哥</a:t>
            </a:r>
            <a:r>
              <a:rPr lang="en-US" altLang="ja-JP" sz="3600" b="1" i="1">
                <a:solidFill>
                  <a:schemeClr val="bg1"/>
                </a:solidFill>
              </a:rPr>
              <a:t> </a:t>
            </a:r>
            <a:r>
              <a:rPr lang="ja-JP" altLang="en-US" sz="3600" b="1" i="1">
                <a:solidFill>
                  <a:schemeClr val="bg1"/>
                </a:solidFill>
              </a:rPr>
              <a:t>拉</a:t>
            </a:r>
            <a:r>
              <a:rPr lang="en-US" altLang="ja-JP" sz="3600" b="1" i="1">
                <a:solidFill>
                  <a:schemeClr val="bg1"/>
                </a:solidFill>
              </a:rPr>
              <a:t> </a:t>
            </a:r>
            <a:r>
              <a:rPr lang="ja-JP" altLang="en-US" sz="3600" b="1" i="1">
                <a:solidFill>
                  <a:schemeClr val="bg1"/>
                </a:solidFill>
              </a:rPr>
              <a:t>一</a:t>
            </a:r>
            <a:r>
              <a:rPr lang="en-US" altLang="ja-JP" sz="3600" b="1" i="1">
                <a:solidFill>
                  <a:schemeClr val="bg1"/>
                </a:solidFill>
              </a:rPr>
              <a:t> </a:t>
            </a:r>
            <a:r>
              <a:rPr lang="ja-JP" altLang="en-US" sz="3600" b="1" i="1">
                <a:solidFill>
                  <a:schemeClr val="bg1"/>
                </a:solidFill>
              </a:rPr>
              <a:t>党</a:t>
            </a:r>
            <a:r>
              <a:rPr lang="en-US" altLang="ja-JP" sz="3600" b="1" i="1">
                <a:solidFill>
                  <a:schemeClr val="bg1"/>
                </a:solidFill>
              </a:rPr>
              <a:t> </a:t>
            </a:r>
            <a:r>
              <a:rPr lang="ja-JP" altLang="en-US" sz="3600" b="1" i="1">
                <a:solidFill>
                  <a:schemeClr val="bg1"/>
                </a:solidFill>
              </a:rPr>
              <a:t>人</a:t>
            </a:r>
            <a:r>
              <a:rPr lang="en-US" altLang="ja-JP" sz="3600" b="1" i="1">
                <a:solidFill>
                  <a:schemeClr val="bg1"/>
                </a:solidFill>
              </a:rPr>
              <a:t> </a:t>
            </a:r>
            <a:r>
              <a:rPr lang="ja-JP" altLang="en-US" sz="3600" b="1" i="1">
                <a:solidFill>
                  <a:schemeClr val="bg1"/>
                </a:solidFill>
              </a:rPr>
              <a:t>的</a:t>
            </a:r>
            <a:r>
              <a:rPr lang="en-US" altLang="ja-JP" sz="3600" b="1" i="1">
                <a:solidFill>
                  <a:schemeClr val="bg1"/>
                </a:solidFill>
              </a:rPr>
              <a:t> </a:t>
            </a:r>
            <a:r>
              <a:rPr lang="ja-JP" altLang="en-US" sz="3600" b="1" i="1">
                <a:solidFill>
                  <a:schemeClr val="bg1"/>
                </a:solidFill>
              </a:rPr>
              <a:t>教</a:t>
            </a:r>
            <a:r>
              <a:rPr lang="en-US" altLang="ja-JP" sz="3600" b="1" i="1">
                <a:solidFill>
                  <a:schemeClr val="bg1"/>
                </a:solidFill>
              </a:rPr>
              <a:t> </a:t>
            </a:r>
            <a:r>
              <a:rPr lang="ja-JP" altLang="en-US" sz="3600" b="1" i="1">
                <a:solidFill>
                  <a:schemeClr val="bg1"/>
                </a:solidFill>
                <a:ea typeface="华文细黑" charset="-122"/>
              </a:rPr>
              <a:t>训</a:t>
            </a:r>
            <a:r>
              <a:rPr lang="en-US" altLang="ja-JP" sz="3600" b="1" i="1">
                <a:solidFill>
                  <a:schemeClr val="bg1"/>
                </a:solidFill>
                <a:ea typeface="华文细黑" charset="-122"/>
              </a:rPr>
              <a:t> </a:t>
            </a:r>
            <a:r>
              <a:rPr lang="ja-JP" altLang="en-US" sz="3600" b="1" i="1">
                <a:solidFill>
                  <a:schemeClr val="bg1"/>
                </a:solidFill>
              </a:rPr>
              <a:t>。</a:t>
            </a:r>
            <a:endParaRPr lang="en-US" altLang="en-US" sz="3600" b="1" i="1">
              <a:solidFill>
                <a:schemeClr val="bg1"/>
              </a:solidFill>
            </a:endParaRPr>
          </a:p>
        </p:txBody>
      </p:sp>
      <p:sp>
        <p:nvSpPr>
          <p:cNvPr id="303109" name="Rectangle 5"/>
          <p:cNvSpPr>
            <a:spLocks noGrp="1" noChangeArrowheads="1"/>
          </p:cNvSpPr>
          <p:nvPr>
            <p:ph type="title" idx="4294967295"/>
          </p:nvPr>
        </p:nvSpPr>
        <p:spPr>
          <a:xfrm>
            <a:off x="1295400" y="6248400"/>
            <a:ext cx="7772400" cy="762000"/>
          </a:xfrm>
          <a:effectLst>
            <a:outerShdw blurRad="63500" dist="38099" dir="2700000" algn="ctr" rotWithShape="0">
              <a:schemeClr val="tx1">
                <a:alpha val="74997"/>
              </a:schemeClr>
            </a:outerShdw>
          </a:effectLst>
        </p:spPr>
        <p:txBody>
          <a:bodyPr anchor="t">
            <a:spAutoFit/>
          </a:bodyPr>
          <a:lstStyle/>
          <a:p>
            <a:pPr algn="r" eaLnBrk="1" hangingPunct="1">
              <a:spcBef>
                <a:spcPct val="50000"/>
              </a:spcBef>
            </a:pPr>
            <a:r>
              <a:rPr lang="ja-JP" altLang="en-US" b="0">
                <a:solidFill>
                  <a:schemeClr val="bg1"/>
                </a:solidFill>
              </a:rPr>
              <a:t>启</a:t>
            </a:r>
            <a:r>
              <a:rPr lang="en-US" altLang="ja-JP" b="0">
                <a:solidFill>
                  <a:schemeClr val="bg1"/>
                </a:solidFill>
              </a:rPr>
              <a:t> </a:t>
            </a:r>
            <a:r>
              <a:rPr lang="ja-JP" altLang="en-US" b="0">
                <a:solidFill>
                  <a:schemeClr val="bg1"/>
                </a:solidFill>
              </a:rPr>
              <a:t>示</a:t>
            </a:r>
            <a:r>
              <a:rPr lang="en-US" altLang="ja-JP" b="0">
                <a:solidFill>
                  <a:schemeClr val="bg1"/>
                </a:solidFill>
              </a:rPr>
              <a:t> </a:t>
            </a:r>
            <a:r>
              <a:rPr lang="ja-JP" altLang="en-US" b="0">
                <a:solidFill>
                  <a:schemeClr val="bg1"/>
                </a:solidFill>
                <a:ea typeface="华文细黑" charset="-122"/>
              </a:rPr>
              <a:t>录</a:t>
            </a:r>
            <a:r>
              <a:rPr lang="en-US" altLang="ja-JP"/>
              <a:t> </a:t>
            </a:r>
            <a:r>
              <a:rPr lang="en-US" altLang="ja-JP" sz="4000" b="0">
                <a:solidFill>
                  <a:schemeClr val="bg1"/>
                </a:solidFill>
              </a:rPr>
              <a:t> 2:14-15</a:t>
            </a:r>
            <a:endParaRPr lang="en-US" altLang="en-US" sz="4000" b="0">
              <a:solidFill>
                <a:schemeClr val="bg1"/>
              </a:solidFill>
            </a:endParaRPr>
          </a:p>
        </p:txBody>
      </p:sp>
    </p:spTree>
  </p:cSld>
  <p:clrMapOvr>
    <a:masterClrMapping/>
  </p:clrMapOvr>
  <p:transition spd="med">
    <p:randomBar dir="vert"/>
  </p:transition>
</p:sld>
</file>

<file path=ppt/slides/slide211.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309250" name="Rectangle 2"/>
          <p:cNvSpPr>
            <a:spLocks noGrp="1" noChangeArrowheads="1"/>
          </p:cNvSpPr>
          <p:nvPr>
            <p:ph type="title"/>
          </p:nvPr>
        </p:nvSpPr>
        <p:spPr>
          <a:xfrm>
            <a:off x="4724400" y="609600"/>
            <a:ext cx="4114800" cy="2286000"/>
          </a:xfrm>
        </p:spPr>
        <p:txBody>
          <a:bodyPr/>
          <a:lstStyle/>
          <a:p>
            <a:pPr eaLnBrk="1" hangingPunct="1"/>
            <a:r>
              <a:rPr kumimoji="1" lang="en-US" altLang="en-US"/>
              <a:t>The Agony of Deceit</a:t>
            </a:r>
            <a:endParaRPr kumimoji="1" lang="en-US" altLang="en-US">
              <a:solidFill>
                <a:srgbClr val="FFFFFF"/>
              </a:solidFill>
            </a:endParaRPr>
          </a:p>
        </p:txBody>
      </p:sp>
      <p:pic>
        <p:nvPicPr>
          <p:cNvPr id="309251" name="Picture 6" descr="Agon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28600"/>
            <a:ext cx="4243388" cy="6477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文本框 1">
            <a:extLst>
              <a:ext uri="{FF2B5EF4-FFF2-40B4-BE49-F238E27FC236}">
                <a16:creationId xmlns:a16="http://schemas.microsoft.com/office/drawing/2014/main" id="{283603C1-982B-AD05-4234-7C8AD07950FD}"/>
              </a:ext>
            </a:extLst>
          </p:cNvPr>
          <p:cNvSpPr txBox="1"/>
          <p:nvPr/>
        </p:nvSpPr>
        <p:spPr>
          <a:xfrm>
            <a:off x="2848997" y="476672"/>
            <a:ext cx="1749197" cy="461665"/>
          </a:xfrm>
          <a:prstGeom prst="rect">
            <a:avLst/>
          </a:prstGeom>
          <a:noFill/>
        </p:spPr>
        <p:txBody>
          <a:bodyPr wrap="none" rtlCol="0">
            <a:spAutoFit/>
          </a:bodyPr>
          <a:lstStyle/>
          <a:p>
            <a:r>
              <a:rPr lang="zh-CN" altLang="en-US" b="1" dirty="0">
                <a:solidFill>
                  <a:srgbClr val="FFFF00"/>
                </a:solidFill>
              </a:rPr>
              <a:t>欺骗的痛苦</a:t>
            </a:r>
            <a:endParaRPr lang="zh-CN" altLang="en-US" dirty="0">
              <a:solidFill>
                <a:srgbClr val="FFFF00"/>
              </a:solidFill>
            </a:endParaRPr>
          </a:p>
        </p:txBody>
      </p:sp>
      <p:sp>
        <p:nvSpPr>
          <p:cNvPr id="3" name="文本框 2">
            <a:extLst>
              <a:ext uri="{FF2B5EF4-FFF2-40B4-BE49-F238E27FC236}">
                <a16:creationId xmlns:a16="http://schemas.microsoft.com/office/drawing/2014/main" id="{158DA2C3-8A85-33F0-45A3-FEEF241BE31F}"/>
              </a:ext>
            </a:extLst>
          </p:cNvPr>
          <p:cNvSpPr txBox="1"/>
          <p:nvPr/>
        </p:nvSpPr>
        <p:spPr>
          <a:xfrm>
            <a:off x="2095724" y="4581128"/>
            <a:ext cx="2376264" cy="954107"/>
          </a:xfrm>
          <a:prstGeom prst="rect">
            <a:avLst/>
          </a:prstGeom>
          <a:solidFill>
            <a:srgbClr val="4C4D3F"/>
          </a:solidFill>
        </p:spPr>
        <p:txBody>
          <a:bodyPr wrap="square" rtlCol="0">
            <a:spAutoFit/>
          </a:bodyPr>
          <a:lstStyle/>
          <a:p>
            <a:r>
              <a:rPr lang="zh-CN" altLang="en-US" sz="2800" dirty="0">
                <a:solidFill>
                  <a:schemeClr val="bg1"/>
                </a:solidFill>
              </a:rPr>
              <a:t>一些电视布道者真正的教导</a:t>
            </a:r>
          </a:p>
        </p:txBody>
      </p:sp>
    </p:spTree>
  </p:cSld>
  <p:clrMapOvr>
    <a:masterClrMapping/>
  </p:clrMapOvr>
  <p:transition spd="med">
    <p:randomBar dir="vert"/>
  </p:transition>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8" name="Rectangle 2"/>
          <p:cNvSpPr>
            <a:spLocks noGrp="1" noChangeArrowheads="1"/>
          </p:cNvSpPr>
          <p:nvPr>
            <p:ph type="title"/>
          </p:nvPr>
        </p:nvSpPr>
        <p:spPr/>
        <p:txBody>
          <a:bodyPr/>
          <a:lstStyle/>
          <a:p>
            <a:pPr eaLnBrk="1" hangingPunct="1"/>
            <a:r>
              <a:rPr lang="en-US" altLang="en-US"/>
              <a:t>Tsunami</a:t>
            </a:r>
          </a:p>
        </p:txBody>
      </p:sp>
      <p:pic>
        <p:nvPicPr>
          <p:cNvPr id="311299" name="Picture 3" descr="tsunami over boat"/>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0"/>
            <a:ext cx="9144000" cy="6886575"/>
          </a:xfrm>
        </p:spPr>
      </p:pic>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96962" name="Picture 2" descr="DSC_0175"/>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304800" y="593725"/>
            <a:ext cx="8534400" cy="5668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13347" name="Rectangle 3"/>
          <p:cNvSpPr>
            <a:spLocks noGrp="1" noChangeArrowheads="1"/>
          </p:cNvSpPr>
          <p:nvPr>
            <p:ph type="ctrTitle"/>
          </p:nvPr>
        </p:nvSpPr>
        <p:spPr/>
        <p:txBody>
          <a:bodyPr/>
          <a:lstStyle/>
          <a:p>
            <a:pPr eaLnBrk="1" hangingPunct="1"/>
            <a:r>
              <a:rPr lang="zh-CN" altLang="en-US" sz="6600" b="1">
                <a:solidFill>
                  <a:schemeClr val="tx1"/>
                </a:solidFill>
                <a:latin typeface="Centaur" pitchFamily="18" charset="0"/>
                <a:ea typeface="SimSun" pitchFamily="2" charset="-122"/>
              </a:rPr>
              <a:t>黑色星期天</a:t>
            </a:r>
            <a:r>
              <a:rPr lang="en-US" altLang="ja-JP" sz="6600" b="1">
                <a:latin typeface="Centaur" pitchFamily="18" charset="0"/>
              </a:rPr>
              <a:t>~</a:t>
            </a:r>
            <a:endParaRPr lang="en-GB" altLang="en-US" sz="6600" b="1">
              <a:latin typeface="Centaur" pitchFamily="18" charset="0"/>
            </a:endParaRPr>
          </a:p>
        </p:txBody>
      </p:sp>
      <p:sp>
        <p:nvSpPr>
          <p:cNvPr id="313348" name="Rectangle 4"/>
          <p:cNvSpPr>
            <a:spLocks noGrp="1" noChangeArrowheads="1"/>
          </p:cNvSpPr>
          <p:nvPr>
            <p:ph type="subTitle" idx="1"/>
          </p:nvPr>
        </p:nvSpPr>
        <p:spPr/>
        <p:txBody>
          <a:bodyPr/>
          <a:lstStyle/>
          <a:p>
            <a:pPr eaLnBrk="1" hangingPunct="1"/>
            <a:r>
              <a:rPr lang="en-US" altLang="zh-CN" sz="4400">
                <a:latin typeface="Centaur" pitchFamily="18" charset="0"/>
                <a:ea typeface="SimSun" pitchFamily="2" charset="-122"/>
              </a:rPr>
              <a:t>12 </a:t>
            </a:r>
            <a:r>
              <a:rPr lang="zh-CN" altLang="en-US" sz="4400">
                <a:latin typeface="Centaur" pitchFamily="18" charset="0"/>
                <a:ea typeface="SimSun" pitchFamily="2" charset="-122"/>
              </a:rPr>
              <a:t>月 </a:t>
            </a:r>
            <a:r>
              <a:rPr lang="en-US" altLang="en-US" sz="4400">
                <a:latin typeface="Centaur" pitchFamily="18" charset="0"/>
              </a:rPr>
              <a:t>26</a:t>
            </a:r>
            <a:r>
              <a:rPr lang="en-US" altLang="zh-CN" sz="4400">
                <a:latin typeface="Centaur" pitchFamily="18" charset="0"/>
                <a:ea typeface="SimSun" pitchFamily="2" charset="-122"/>
              </a:rPr>
              <a:t> </a:t>
            </a:r>
            <a:r>
              <a:rPr lang="zh-CN" altLang="en-US" sz="4400">
                <a:latin typeface="Centaur" pitchFamily="18" charset="0"/>
                <a:ea typeface="SimSun" pitchFamily="2" charset="-122"/>
              </a:rPr>
              <a:t>日</a:t>
            </a:r>
            <a:r>
              <a:rPr lang="en-US" altLang="ja-JP" sz="4400">
                <a:latin typeface="Centaur" pitchFamily="18" charset="0"/>
              </a:rPr>
              <a:t>, 2004</a:t>
            </a:r>
            <a:endParaRPr lang="en-GB" altLang="en-US" sz="4400">
              <a:latin typeface="Centaur" pitchFamily="18" charset="0"/>
            </a:endParaRPr>
          </a:p>
        </p:txBody>
      </p:sp>
      <p:sp>
        <p:nvSpPr>
          <p:cNvPr id="313349" name="Text Box 6"/>
          <p:cNvSpPr txBox="1">
            <a:spLocks noChangeArrowheads="1"/>
          </p:cNvSpPr>
          <p:nvPr/>
        </p:nvSpPr>
        <p:spPr bwMode="auto">
          <a:xfrm>
            <a:off x="914400" y="4879975"/>
            <a:ext cx="7620000" cy="1187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r>
              <a:rPr lang="ja-JP" altLang="en-US" b="1" i="1"/>
              <a:t>地</a:t>
            </a:r>
            <a:r>
              <a:rPr lang="en-US" altLang="ja-JP" b="1" i="1">
                <a:ea typeface="Osaka" charset="-128"/>
              </a:rPr>
              <a:t> </a:t>
            </a:r>
            <a:r>
              <a:rPr lang="ja-JP" altLang="en-US" b="1" i="1"/>
              <a:t>上</a:t>
            </a:r>
            <a:r>
              <a:rPr lang="en-US" altLang="ja-JP" b="1" i="1">
                <a:ea typeface="Osaka" charset="-128"/>
              </a:rPr>
              <a:t> </a:t>
            </a:r>
            <a:r>
              <a:rPr lang="ja-JP" altLang="en-US" b="1" i="1"/>
              <a:t>的</a:t>
            </a:r>
            <a:r>
              <a:rPr lang="en-US" altLang="ja-JP" b="1" i="1">
                <a:ea typeface="Osaka" charset="-128"/>
              </a:rPr>
              <a:t> </a:t>
            </a:r>
            <a:r>
              <a:rPr lang="ja-JP" altLang="en-US" b="1" i="1"/>
              <a:t>邦</a:t>
            </a:r>
            <a:r>
              <a:rPr lang="en-US" altLang="ja-JP" b="1" i="1">
                <a:ea typeface="Osaka" charset="-128"/>
              </a:rPr>
              <a:t> </a:t>
            </a:r>
            <a:r>
              <a:rPr lang="ja-JP" altLang="en-US" b="1" i="1"/>
              <a:t>国</a:t>
            </a:r>
            <a:r>
              <a:rPr lang="en-US" altLang="ja-JP" b="1" i="1">
                <a:ea typeface="Osaka" charset="-128"/>
              </a:rPr>
              <a:t> </a:t>
            </a:r>
            <a:r>
              <a:rPr lang="ja-JP" altLang="en-US" b="1" i="1"/>
              <a:t>也</a:t>
            </a:r>
            <a:r>
              <a:rPr lang="en-US" altLang="ja-JP" b="1" i="1">
                <a:ea typeface="Osaka" charset="-128"/>
              </a:rPr>
              <a:t> </a:t>
            </a:r>
            <a:r>
              <a:rPr lang="ja-JP" altLang="en-US" b="1" i="1"/>
              <a:t>有</a:t>
            </a:r>
            <a:r>
              <a:rPr lang="en-US" altLang="ja-JP" b="1" i="1">
                <a:ea typeface="Osaka" charset="-128"/>
              </a:rPr>
              <a:t> </a:t>
            </a:r>
            <a:r>
              <a:rPr lang="ja-JP" altLang="en-US" b="1" i="1"/>
              <a:t>困</a:t>
            </a:r>
            <a:r>
              <a:rPr lang="en-US" altLang="ja-JP" b="1" i="1">
                <a:ea typeface="Osaka" charset="-128"/>
              </a:rPr>
              <a:t> </a:t>
            </a:r>
            <a:r>
              <a:rPr lang="ja-JP" altLang="en-US" b="1" i="1"/>
              <a:t>苦</a:t>
            </a:r>
            <a:r>
              <a:rPr lang="en-US" altLang="ja-JP" b="1" i="1">
                <a:ea typeface="Osaka" charset="-128"/>
              </a:rPr>
              <a:t> </a:t>
            </a:r>
            <a:r>
              <a:rPr lang="ja-JP" altLang="en-US" b="1" i="1"/>
              <a:t>；</a:t>
            </a:r>
            <a:r>
              <a:rPr lang="en-US" altLang="ja-JP" b="1" i="1">
                <a:ea typeface="Osaka" charset="-128"/>
              </a:rPr>
              <a:t> </a:t>
            </a:r>
            <a:r>
              <a:rPr lang="ja-JP" altLang="en-US" b="1" i="1"/>
              <a:t>因</a:t>
            </a:r>
            <a:r>
              <a:rPr lang="en-US" altLang="ja-JP" b="1" i="1">
                <a:ea typeface="Osaka" charset="-128"/>
              </a:rPr>
              <a:t> </a:t>
            </a:r>
            <a:r>
              <a:rPr lang="ja-JP" altLang="en-US" b="1" i="1"/>
              <a:t>海</a:t>
            </a:r>
            <a:r>
              <a:rPr lang="en-US" altLang="ja-JP" b="1" i="1">
                <a:ea typeface="Osaka" charset="-128"/>
              </a:rPr>
              <a:t> </a:t>
            </a:r>
            <a:r>
              <a:rPr lang="ja-JP" altLang="en-US" b="1" i="1"/>
              <a:t>中</a:t>
            </a:r>
            <a:r>
              <a:rPr lang="en-US" altLang="ja-JP" b="1" i="1">
                <a:ea typeface="Osaka" charset="-128"/>
              </a:rPr>
              <a:t> </a:t>
            </a:r>
            <a:r>
              <a:rPr lang="ja-JP" altLang="en-US" b="1" i="1"/>
              <a:t>波</a:t>
            </a:r>
            <a:r>
              <a:rPr lang="en-US" altLang="ja-JP" b="1" i="1">
                <a:ea typeface="Osaka" charset="-128"/>
              </a:rPr>
              <a:t> </a:t>
            </a:r>
            <a:r>
              <a:rPr lang="ja-JP" altLang="en-US" b="1" i="1"/>
              <a:t>浪</a:t>
            </a:r>
            <a:r>
              <a:rPr lang="en-US" altLang="ja-JP" b="1" i="1">
                <a:ea typeface="Osaka" charset="-128"/>
              </a:rPr>
              <a:t> </a:t>
            </a:r>
            <a:r>
              <a:rPr lang="ja-JP" altLang="en-US" b="1" i="1"/>
              <a:t>的</a:t>
            </a:r>
            <a:r>
              <a:rPr lang="en-US" altLang="ja-JP" b="1" i="1">
                <a:ea typeface="Osaka" charset="-128"/>
              </a:rPr>
              <a:t> </a:t>
            </a:r>
            <a:r>
              <a:rPr lang="ja-JP" altLang="en-US" b="1" i="1"/>
              <a:t>响</a:t>
            </a:r>
            <a:r>
              <a:rPr lang="en-US" altLang="ja-JP" b="1" i="1">
                <a:ea typeface="Osaka" charset="-128"/>
              </a:rPr>
              <a:t> </a:t>
            </a:r>
            <a:r>
              <a:rPr lang="ja-JP" altLang="en-US" b="1" i="1"/>
              <a:t>声</a:t>
            </a:r>
            <a:r>
              <a:rPr lang="en-US" altLang="ja-JP" b="1" i="1">
                <a:ea typeface="Osaka" charset="-128"/>
              </a:rPr>
              <a:t> </a:t>
            </a:r>
            <a:r>
              <a:rPr lang="ja-JP" altLang="en-US" b="1" i="1"/>
              <a:t>，</a:t>
            </a:r>
            <a:r>
              <a:rPr lang="en-US" altLang="ja-JP" b="1" i="1">
                <a:ea typeface="Osaka" charset="-128"/>
              </a:rPr>
              <a:t> </a:t>
            </a:r>
            <a:r>
              <a:rPr lang="ja-JP" altLang="en-US" b="1" i="1"/>
              <a:t>就</a:t>
            </a:r>
            <a:r>
              <a:rPr lang="en-US" altLang="ja-JP" b="1" i="1">
                <a:ea typeface="Osaka" charset="-128"/>
              </a:rPr>
              <a:t> </a:t>
            </a:r>
            <a:r>
              <a:rPr lang="ja-JP" altLang="en-US" b="1" i="1"/>
              <a:t>慌</a:t>
            </a:r>
            <a:r>
              <a:rPr lang="en-US" altLang="ja-JP" b="1" i="1">
                <a:ea typeface="Osaka" charset="-128"/>
              </a:rPr>
              <a:t> </a:t>
            </a:r>
            <a:r>
              <a:rPr lang="ja-JP" altLang="en-US" b="1" i="1"/>
              <a:t>慌</a:t>
            </a:r>
            <a:r>
              <a:rPr lang="en-US" altLang="ja-JP" b="1" i="1">
                <a:ea typeface="Osaka" charset="-128"/>
              </a:rPr>
              <a:t> </a:t>
            </a:r>
            <a:r>
              <a:rPr lang="ja-JP" altLang="en-US" b="1" i="1"/>
              <a:t>不</a:t>
            </a:r>
            <a:r>
              <a:rPr lang="en-US" altLang="ja-JP" b="1" i="1">
                <a:ea typeface="Osaka" charset="-128"/>
              </a:rPr>
              <a:t> </a:t>
            </a:r>
            <a:r>
              <a:rPr lang="ja-JP" altLang="en-US" b="1" i="1"/>
              <a:t>定</a:t>
            </a:r>
            <a:r>
              <a:rPr lang="en-US" altLang="ja-JP" b="1" i="1">
                <a:ea typeface="Osaka" charset="-128"/>
              </a:rPr>
              <a:t> </a:t>
            </a:r>
            <a:r>
              <a:rPr lang="ja-JP" altLang="en-US" b="1" i="1"/>
              <a:t>。</a:t>
            </a:r>
            <a:r>
              <a:rPr lang="en-US" altLang="ja-JP">
                <a:ea typeface="Osaka" charset="-128"/>
              </a:rPr>
              <a:t> </a:t>
            </a:r>
            <a:endParaRPr lang="en-US" altLang="ja-JP" b="1">
              <a:solidFill>
                <a:srgbClr val="000000"/>
              </a:solidFill>
              <a:latin typeface="Geneva" charset="0"/>
              <a:ea typeface="Osaka" charset="-128"/>
            </a:endParaRPr>
          </a:p>
          <a:p>
            <a:pPr algn="ctr"/>
            <a:r>
              <a:rPr lang="ja-JP" altLang="en-US"/>
              <a:t>路</a:t>
            </a:r>
            <a:r>
              <a:rPr lang="en-US" altLang="ja-JP">
                <a:ea typeface="Osaka" charset="-128"/>
              </a:rPr>
              <a:t> </a:t>
            </a:r>
            <a:r>
              <a:rPr lang="ja-JP" altLang="en-US"/>
              <a:t>加</a:t>
            </a:r>
            <a:r>
              <a:rPr lang="en-US" altLang="ja-JP">
                <a:ea typeface="Osaka" charset="-128"/>
              </a:rPr>
              <a:t> </a:t>
            </a:r>
            <a:r>
              <a:rPr lang="ja-JP" altLang="en-US"/>
              <a:t>福</a:t>
            </a:r>
            <a:r>
              <a:rPr lang="en-US" altLang="ja-JP">
                <a:ea typeface="Osaka" charset="-128"/>
              </a:rPr>
              <a:t> </a:t>
            </a:r>
            <a:r>
              <a:rPr lang="ja-JP" altLang="en-US"/>
              <a:t>音</a:t>
            </a:r>
            <a:r>
              <a:rPr lang="en-US" altLang="ja-JP">
                <a:ea typeface="Osaka" charset="-128"/>
              </a:rPr>
              <a:t> </a:t>
            </a:r>
            <a:r>
              <a:rPr lang="en-US" altLang="ja-JP">
                <a:solidFill>
                  <a:srgbClr val="000000"/>
                </a:solidFill>
                <a:latin typeface="Geneva" charset="0"/>
                <a:ea typeface="Osaka" charset="-128"/>
              </a:rPr>
              <a:t> 21:25b</a:t>
            </a:r>
            <a:endParaRPr lang="en-US" altLang="en-US">
              <a:solidFill>
                <a:srgbClr val="000000"/>
              </a:solidFill>
              <a:latin typeface="Geneva" charset="0"/>
              <a:ea typeface="Osaka" charset="-128"/>
            </a:endParaRPr>
          </a:p>
        </p:txBody>
      </p:sp>
      <p:sp>
        <p:nvSpPr>
          <p:cNvPr id="313350" name="Rectangle 7"/>
          <p:cNvSpPr>
            <a:spLocks noChangeArrowheads="1"/>
          </p:cNvSpPr>
          <p:nvPr/>
        </p:nvSpPr>
        <p:spPr bwMode="auto">
          <a:xfrm>
            <a:off x="1322388" y="6632575"/>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endParaRPr lang="en-US" altLang="en-US">
              <a:latin typeface="Times" charset="0"/>
              <a:ea typeface="Osaka" charset="-128"/>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1" fill="hold" nodeType="afterEffect">
                                  <p:stCondLst>
                                    <p:cond delay="0"/>
                                  </p:stCondLst>
                                  <p:childTnLst>
                                    <p:set>
                                      <p:cBhvr>
                                        <p:cTn id="6" dur="1" fill="hold">
                                          <p:stCondLst>
                                            <p:cond delay="0"/>
                                          </p:stCondLst>
                                        </p:cTn>
                                        <p:tgtEl>
                                          <p:spTgt spid="296962"/>
                                        </p:tgtEl>
                                        <p:attrNameLst>
                                          <p:attrName>style.visibility</p:attrName>
                                        </p:attrNameLst>
                                      </p:cBhvr>
                                      <p:to>
                                        <p:strVal val="visible"/>
                                      </p:to>
                                    </p:set>
                                    <p:animEffect transition="in" filter="slide(fromTop)">
                                      <p:cBhvr>
                                        <p:cTn id="7" dur="500"/>
                                        <p:tgtEl>
                                          <p:spTgt spid="2969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4"/>
          <p:cNvSpPr>
            <a:spLocks noGrp="1" noChangeArrowheads="1"/>
          </p:cNvSpPr>
          <p:nvPr>
            <p:ph type="dt" sz="quarter" idx="10"/>
          </p:nvPr>
        </p:nvSpPr>
        <p:spPr>
          <a:noFill/>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endParaRPr lang="en-US" altLang="en-US" sz="1400">
              <a:latin typeface="Verdana" pitchFamily="34" charset="0"/>
            </a:endParaRPr>
          </a:p>
        </p:txBody>
      </p:sp>
      <p:sp>
        <p:nvSpPr>
          <p:cNvPr id="4" name="Rectangle 5"/>
          <p:cNvSpPr>
            <a:spLocks noGrp="1" noChangeArrowheads="1"/>
          </p:cNvSpPr>
          <p:nvPr>
            <p:ph type="ftr" sz="quarter" idx="11"/>
          </p:nvPr>
        </p:nvSpPr>
        <p:spPr>
          <a:noFill/>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endParaRPr lang="en-US" altLang="en-US" sz="1400">
              <a:latin typeface="Verdana" pitchFamily="34" charset="0"/>
            </a:endParaRPr>
          </a:p>
        </p:txBody>
      </p:sp>
      <p:sp>
        <p:nvSpPr>
          <p:cNvPr id="317444" name="Rectangle 2"/>
          <p:cNvSpPr>
            <a:spLocks noGrp="1" noChangeArrowheads="1"/>
          </p:cNvSpPr>
          <p:nvPr>
            <p:ph type="ctrTitle"/>
          </p:nvPr>
        </p:nvSpPr>
        <p:spPr>
          <a:xfrm>
            <a:off x="1089025" y="1371600"/>
            <a:ext cx="6835775" cy="3657600"/>
          </a:xfrm>
        </p:spPr>
        <p:txBody>
          <a:bodyPr/>
          <a:lstStyle/>
          <a:p>
            <a:pPr eaLnBrk="1" hangingPunct="1"/>
            <a:r>
              <a:rPr lang="zh-CN" altLang="en-US" b="1" u="sng">
                <a:solidFill>
                  <a:schemeClr val="tx1"/>
                </a:solidFill>
                <a:latin typeface="Arial" pitchFamily="34" charset="0"/>
                <a:ea typeface="SimSun" pitchFamily="2" charset="-122"/>
              </a:rPr>
              <a:t>为了改变生命</a:t>
            </a:r>
            <a:r>
              <a:rPr lang="en-US" altLang="ja-JP" b="1" u="sng">
                <a:solidFill>
                  <a:schemeClr val="tx1"/>
                </a:solidFill>
                <a:latin typeface="Arial" pitchFamily="34" charset="0"/>
              </a:rPr>
              <a:t>:</a:t>
            </a:r>
            <a:r>
              <a:rPr lang="en-US" altLang="ja-JP" b="1">
                <a:solidFill>
                  <a:schemeClr val="tx1"/>
                </a:solidFill>
                <a:latin typeface="Arial" pitchFamily="34" charset="0"/>
              </a:rPr>
              <a:t> </a:t>
            </a:r>
            <a:br>
              <a:rPr lang="en-US" altLang="ja-JP" b="1">
                <a:solidFill>
                  <a:schemeClr val="tx1"/>
                </a:solidFill>
                <a:latin typeface="Arial" pitchFamily="34" charset="0"/>
              </a:rPr>
            </a:br>
            <a:r>
              <a:rPr lang="zh-CN" altLang="en-US" b="1">
                <a:solidFill>
                  <a:schemeClr val="tx1"/>
                </a:solidFill>
                <a:latin typeface="Arial" pitchFamily="34" charset="0"/>
                <a:ea typeface="SimSun" pitchFamily="2" charset="-122"/>
              </a:rPr>
              <a:t>在你的经历中，哪个师傅你要向你自己和你的家人警告？如何警告</a:t>
            </a:r>
            <a:r>
              <a:rPr lang="en-US" altLang="ja-JP" b="1">
                <a:solidFill>
                  <a:schemeClr val="tx1"/>
                </a:solidFill>
                <a:latin typeface="Arial" pitchFamily="34" charset="0"/>
              </a:rPr>
              <a:t>?</a:t>
            </a:r>
            <a:endParaRPr lang="en-US" altLang="en-US" b="1">
              <a:solidFill>
                <a:schemeClr val="tx1"/>
              </a:solidFill>
              <a:latin typeface="Arial" pitchFamily="34" charset="0"/>
            </a:endParaRP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E2160CE-5D18-F14A-BA13-5B0F6223A2FA}"/>
              </a:ext>
            </a:extLst>
          </p:cNvPr>
          <p:cNvGrpSpPr/>
          <p:nvPr/>
        </p:nvGrpSpPr>
        <p:grpSpPr>
          <a:xfrm>
            <a:off x="0" y="860768"/>
            <a:ext cx="9143183" cy="6069140"/>
            <a:chOff x="0" y="860768"/>
            <a:chExt cx="9143183" cy="6069140"/>
          </a:xfrm>
        </p:grpSpPr>
        <p:pic>
          <p:nvPicPr>
            <p:cNvPr id="406530" name="Picture 2">
              <a:extLst>
                <a:ext uri="{FF2B5EF4-FFF2-40B4-BE49-F238E27FC236}">
                  <a16:creationId xmlns:a16="http://schemas.microsoft.com/office/drawing/2014/main" id="{87B508F4-2117-534B-9893-18B82365BD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96385"/>
              <a:ext cx="9143183" cy="533352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26CC672C-6D34-544F-9C09-5DC5D09ADC81}"/>
                </a:ext>
              </a:extLst>
            </p:cNvPr>
            <p:cNvSpPr/>
            <p:nvPr/>
          </p:nvSpPr>
          <p:spPr bwMode="auto">
            <a:xfrm>
              <a:off x="143607" y="1651600"/>
              <a:ext cx="4068353" cy="1633384"/>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6" name="Rectangle 5">
              <a:extLst>
                <a:ext uri="{FF2B5EF4-FFF2-40B4-BE49-F238E27FC236}">
                  <a16:creationId xmlns:a16="http://schemas.microsoft.com/office/drawing/2014/main" id="{B9A2EE19-EFAD-CF4B-B48C-FC1B7F56210C}"/>
                </a:ext>
              </a:extLst>
            </p:cNvPr>
            <p:cNvSpPr/>
            <p:nvPr/>
          </p:nvSpPr>
          <p:spPr bwMode="auto">
            <a:xfrm>
              <a:off x="835585" y="860768"/>
              <a:ext cx="4068353" cy="1633384"/>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grpSp>
      <p:sp>
        <p:nvSpPr>
          <p:cNvPr id="900098" name="Rectangle 2"/>
          <p:cNvSpPr>
            <a:spLocks noGrp="1" noChangeArrowheads="1"/>
          </p:cNvSpPr>
          <p:nvPr>
            <p:ph type="ctrTitle"/>
          </p:nvPr>
        </p:nvSpPr>
        <p:spPr>
          <a:xfrm>
            <a:off x="-1693" y="-727416"/>
            <a:ext cx="5077750" cy="4284836"/>
          </a:xfrm>
          <a:noFill/>
          <a:ln>
            <a:noFill/>
          </a:ln>
          <a:effectLst/>
        </p:spPr>
        <p:txBody>
          <a:bodyPr vert="horz" wrap="square" lIns="91440" tIns="45720" rIns="91440" bIns="45720" numCol="1" anchor="ctr" anchorCtr="0" compatLnSpc="1">
            <a:prstTxWarp prst="textNoShape">
              <a:avLst/>
            </a:prstTxWarp>
          </a:bodyPr>
          <a:lstStyle/>
          <a:p>
            <a:r>
              <a:rPr lang="zh-CN" altLang="en-US" b="1" dirty="0">
                <a:solidFill>
                  <a:srgbClr val="256102"/>
                </a:solidFill>
                <a:effectLst>
                  <a:glow rad="127000">
                    <a:schemeClr val="bg1"/>
                  </a:glow>
                </a:effectLst>
                <a:latin typeface="Microsoft YaHei UI" panose="020B0503020204020204" pitchFamily="34" charset="-122"/>
                <a:ea typeface="Microsoft YaHei UI" panose="020B0503020204020204" pitchFamily="34" charset="-122"/>
              </a:rPr>
              <a:t>你需要</a:t>
            </a:r>
            <a:r>
              <a:rPr lang="zh-CN" altLang="en-US" b="1" dirty="0">
                <a:solidFill>
                  <a:srgbClr val="C00000"/>
                </a:solidFill>
                <a:effectLst>
                  <a:glow rad="127000">
                    <a:schemeClr val="bg1"/>
                  </a:glow>
                </a:effectLst>
                <a:latin typeface="Microsoft YaHei UI" panose="020B0503020204020204" pitchFamily="34" charset="-122"/>
                <a:ea typeface="Microsoft YaHei UI" panose="020B0503020204020204" pitchFamily="34" charset="-122"/>
              </a:rPr>
              <a:t>知道</a:t>
            </a:r>
            <a:r>
              <a:rPr lang="zh-CN" altLang="en-US" b="1" dirty="0">
                <a:solidFill>
                  <a:srgbClr val="256102"/>
                </a:solidFill>
                <a:effectLst>
                  <a:glow rad="127000">
                    <a:schemeClr val="bg1"/>
                  </a:glow>
                </a:effectLst>
                <a:latin typeface="Microsoft YaHei UI" panose="020B0503020204020204" pitchFamily="34" charset="-122"/>
                <a:ea typeface="Microsoft YaHei UI" panose="020B0503020204020204" pitchFamily="34" charset="-122"/>
              </a:rPr>
              <a:t>什么才能在恩典里成长，而不要听信假教诲</a:t>
            </a:r>
            <a:r>
              <a:rPr lang="en-SG" b="1" dirty="0">
                <a:solidFill>
                  <a:srgbClr val="256102"/>
                </a:solidFill>
                <a:effectLst>
                  <a:glow rad="127000">
                    <a:schemeClr val="bg1"/>
                  </a:glow>
                </a:effectLst>
                <a:latin typeface="Microsoft YaHei UI" panose="020B0503020204020204" pitchFamily="34" charset="-122"/>
                <a:ea typeface="Microsoft YaHei UI" panose="020B0503020204020204" pitchFamily="34" charset="-122"/>
              </a:rPr>
              <a:t>?</a:t>
            </a:r>
            <a:endParaRPr lang="en-US" b="1" dirty="0">
              <a:solidFill>
                <a:srgbClr val="256102"/>
              </a:solidFill>
              <a:effectLst>
                <a:glow rad="127000">
                  <a:schemeClr val="bg1"/>
                </a:glow>
              </a:effectLst>
              <a:latin typeface="Microsoft YaHei UI" panose="020B0503020204020204" pitchFamily="34" charset="-122"/>
              <a:ea typeface="Microsoft YaHei UI" panose="020B0503020204020204" pitchFamily="34" charset="-122"/>
            </a:endParaRPr>
          </a:p>
        </p:txBody>
      </p:sp>
      <p:sp>
        <p:nvSpPr>
          <p:cNvPr id="8" name="Rectangle 2">
            <a:extLst>
              <a:ext uri="{FF2B5EF4-FFF2-40B4-BE49-F238E27FC236}">
                <a16:creationId xmlns:a16="http://schemas.microsoft.com/office/drawing/2014/main" id="{F66CE874-9547-4444-A3A1-2477EC8F2F1D}"/>
              </a:ext>
            </a:extLst>
          </p:cNvPr>
          <p:cNvSpPr txBox="1">
            <a:spLocks noChangeArrowheads="1"/>
          </p:cNvSpPr>
          <p:nvPr/>
        </p:nvSpPr>
        <p:spPr bwMode="auto">
          <a:xfrm>
            <a:off x="6255657" y="1222574"/>
            <a:ext cx="2887525" cy="90977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eaLnBrk="0" hangingPunct="0">
              <a:defRPr sz="4400" b="1">
                <a:solidFill>
                  <a:srgbClr val="256102"/>
                </a:solidFill>
                <a:effectLst>
                  <a:glow rad="127000">
                    <a:schemeClr val="bg1"/>
                  </a:glow>
                </a:effectLst>
                <a:latin typeface="Arial" charset="0"/>
                <a:cs typeface="Arial"/>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SG" altLang="en-US" sz="4400" b="1" i="0" u="none" strike="noStrike" kern="1200" cap="none" spc="0" normalizeH="0" baseline="0" noProof="0" dirty="0">
                <a:ln>
                  <a:noFill/>
                </a:ln>
                <a:solidFill>
                  <a:srgbClr val="256102"/>
                </a:solidFill>
                <a:effectLst>
                  <a:glow rad="127000">
                    <a:srgbClr val="FFFFFF"/>
                  </a:glow>
                </a:effectLst>
                <a:uLnTx/>
                <a:uFillTx/>
                <a:latin typeface="Microsoft YaHei UI" panose="020B0503020204020204" pitchFamily="34" charset="-122"/>
                <a:ea typeface="Microsoft YaHei UI" panose="020B0503020204020204" pitchFamily="34" charset="-122"/>
                <a:cs typeface="Arial"/>
              </a:rPr>
              <a:t>彼得后书</a:t>
            </a:r>
          </a:p>
        </p:txBody>
      </p:sp>
    </p:spTree>
    <p:extLst>
      <p:ext uri="{BB962C8B-B14F-4D97-AF65-F5344CB8AC3E}">
        <p14:creationId xmlns:p14="http://schemas.microsoft.com/office/powerpoint/2010/main" val="15848114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2"/>
          <p:cNvSpPr>
            <a:spLocks noGrp="1" noChangeArrowheads="1"/>
          </p:cNvSpPr>
          <p:nvPr>
            <p:ph type="title" idx="4294967295"/>
          </p:nvPr>
        </p:nvSpPr>
        <p:spPr/>
        <p:txBody>
          <a:bodyPr/>
          <a:lstStyle/>
          <a:p>
            <a:pPr eaLnBrk="1" hangingPunct="1"/>
            <a:r>
              <a:rPr lang="en-US" altLang="en-US">
                <a:latin typeface="Microsoft YaHei UI" panose="020B0503020204020204" pitchFamily="34" charset="-122"/>
                <a:ea typeface="Microsoft YaHei UI" panose="020B0503020204020204" pitchFamily="34" charset="-122"/>
              </a:rPr>
              <a:t>Summary Chart</a:t>
            </a:r>
          </a:p>
        </p:txBody>
      </p:sp>
      <p:sp>
        <p:nvSpPr>
          <p:cNvPr id="211971" name="Rectangle 3"/>
          <p:cNvSpPr>
            <a:spLocks noChangeArrowheads="1"/>
          </p:cNvSpPr>
          <p:nvPr/>
        </p:nvSpPr>
        <p:spPr bwMode="auto">
          <a:xfrm>
            <a:off x="-161839" y="609600"/>
            <a:ext cx="9372600" cy="6248400"/>
          </a:xfrm>
          <a:prstGeom prst="rect">
            <a:avLst/>
          </a:prstGeom>
          <a:solidFill>
            <a:srgbClr val="CCFFFF"/>
          </a:solidFill>
          <a:ln w="9525">
            <a:solidFill>
              <a:srgbClr val="B2B2B2"/>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Microsoft YaHei UI" panose="020B0503020204020204" pitchFamily="34" charset="-122"/>
              <a:ea typeface="Microsoft YaHei UI" panose="020B0503020204020204" pitchFamily="34" charset="-122"/>
              <a:cs typeface="+mn-cs"/>
            </a:endParaRPr>
          </a:p>
        </p:txBody>
      </p:sp>
      <p:grpSp>
        <p:nvGrpSpPr>
          <p:cNvPr id="211972" name="Group 4"/>
          <p:cNvGrpSpPr>
            <a:grpSpLocks/>
          </p:cNvGrpSpPr>
          <p:nvPr/>
        </p:nvGrpSpPr>
        <p:grpSpPr bwMode="auto">
          <a:xfrm>
            <a:off x="-152400" y="0"/>
            <a:ext cx="9372600" cy="6858000"/>
            <a:chOff x="864" y="667"/>
            <a:chExt cx="2979" cy="3216"/>
          </a:xfrm>
        </p:grpSpPr>
        <p:grpSp>
          <p:nvGrpSpPr>
            <p:cNvPr id="211977" name="Group 5"/>
            <p:cNvGrpSpPr>
              <a:grpSpLocks/>
            </p:cNvGrpSpPr>
            <p:nvPr/>
          </p:nvGrpSpPr>
          <p:grpSpPr bwMode="auto">
            <a:xfrm>
              <a:off x="864" y="667"/>
              <a:ext cx="2979" cy="351"/>
              <a:chOff x="0" y="0"/>
              <a:chExt cx="4477" cy="653"/>
            </a:xfrm>
          </p:grpSpPr>
          <p:sp>
            <p:nvSpPr>
              <p:cNvPr id="212059" name="Rectangle 6"/>
              <p:cNvSpPr>
                <a:spLocks noChangeArrowheads="1"/>
              </p:cNvSpPr>
              <p:nvPr/>
            </p:nvSpPr>
            <p:spPr bwMode="auto">
              <a:xfrm>
                <a:off x="32" y="0"/>
                <a:ext cx="4413" cy="653"/>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28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mn-cs"/>
                  </a:rPr>
                  <a:t>以知识抵挡假教诲</a:t>
                </a:r>
              </a:p>
            </p:txBody>
          </p:sp>
          <p:sp>
            <p:nvSpPr>
              <p:cNvPr id="212060" name="Rectangle 7"/>
              <p:cNvSpPr>
                <a:spLocks noChangeArrowheads="1"/>
              </p:cNvSpPr>
              <p:nvPr/>
            </p:nvSpPr>
            <p:spPr bwMode="auto">
              <a:xfrm>
                <a:off x="0" y="0"/>
                <a:ext cx="4477" cy="65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11978" name="Group 8"/>
            <p:cNvGrpSpPr>
              <a:grpSpLocks/>
            </p:cNvGrpSpPr>
            <p:nvPr/>
          </p:nvGrpSpPr>
          <p:grpSpPr bwMode="auto">
            <a:xfrm>
              <a:off x="864" y="1018"/>
              <a:ext cx="951" cy="331"/>
              <a:chOff x="0" y="653"/>
              <a:chExt cx="1429" cy="615"/>
            </a:xfrm>
          </p:grpSpPr>
          <p:sp>
            <p:nvSpPr>
              <p:cNvPr id="212057" name="Rectangle 9"/>
              <p:cNvSpPr>
                <a:spLocks noChangeArrowheads="1"/>
              </p:cNvSpPr>
              <p:nvPr/>
            </p:nvSpPr>
            <p:spPr bwMode="auto">
              <a:xfrm>
                <a:off x="32" y="653"/>
                <a:ext cx="1365"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神的拣选  </a:t>
                </a:r>
              </a:p>
            </p:txBody>
          </p:sp>
          <p:sp>
            <p:nvSpPr>
              <p:cNvPr id="212058" name="Rectangle 10"/>
              <p:cNvSpPr>
                <a:spLocks noChangeArrowheads="1"/>
              </p:cNvSpPr>
              <p:nvPr/>
            </p:nvSpPr>
            <p:spPr bwMode="auto">
              <a:xfrm>
                <a:off x="0" y="653"/>
                <a:ext cx="1429" cy="615"/>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11979" name="Group 11"/>
            <p:cNvGrpSpPr>
              <a:grpSpLocks/>
            </p:cNvGrpSpPr>
            <p:nvPr/>
          </p:nvGrpSpPr>
          <p:grpSpPr bwMode="auto">
            <a:xfrm>
              <a:off x="1815" y="1018"/>
              <a:ext cx="840" cy="331"/>
              <a:chOff x="1429" y="653"/>
              <a:chExt cx="1263" cy="615"/>
            </a:xfrm>
          </p:grpSpPr>
          <p:sp>
            <p:nvSpPr>
              <p:cNvPr id="212055" name="Rectangle 12"/>
              <p:cNvSpPr>
                <a:spLocks noChangeArrowheads="1"/>
              </p:cNvSpPr>
              <p:nvPr/>
            </p:nvSpPr>
            <p:spPr bwMode="auto">
              <a:xfrm>
                <a:off x="1461" y="653"/>
                <a:ext cx="1199"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 </a:t>
                </a:r>
                <a:r>
                  <a:rPr kumimoji="0" lang="zh-CN" altLang="en-US"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将来的背道</a:t>
                </a:r>
                <a:endParaRPr kumimoji="0" lang="en-US" altLang="zh-CN"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212056" name="Rectangle 13"/>
              <p:cNvSpPr>
                <a:spLocks noChangeArrowheads="1"/>
              </p:cNvSpPr>
              <p:nvPr/>
            </p:nvSpPr>
            <p:spPr bwMode="auto">
              <a:xfrm>
                <a:off x="1429" y="653"/>
                <a:ext cx="1263" cy="615"/>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11980" name="Group 14"/>
            <p:cNvGrpSpPr>
              <a:grpSpLocks/>
            </p:cNvGrpSpPr>
            <p:nvPr/>
          </p:nvGrpSpPr>
          <p:grpSpPr bwMode="auto">
            <a:xfrm>
              <a:off x="2655" y="1018"/>
              <a:ext cx="1188" cy="331"/>
              <a:chOff x="2692" y="653"/>
              <a:chExt cx="1785" cy="615"/>
            </a:xfrm>
          </p:grpSpPr>
          <p:sp>
            <p:nvSpPr>
              <p:cNvPr id="212053" name="Rectangle 15"/>
              <p:cNvSpPr>
                <a:spLocks noChangeArrowheads="1"/>
              </p:cNvSpPr>
              <p:nvPr/>
            </p:nvSpPr>
            <p:spPr bwMode="auto">
              <a:xfrm>
                <a:off x="2724" y="653"/>
                <a:ext cx="1721"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主的再来</a:t>
                </a:r>
                <a:endParaRPr kumimoji="0" lang="en-US" altLang="zh-CN"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212054" name="Rectangle 16"/>
              <p:cNvSpPr>
                <a:spLocks noChangeArrowheads="1"/>
              </p:cNvSpPr>
              <p:nvPr/>
            </p:nvSpPr>
            <p:spPr bwMode="auto">
              <a:xfrm>
                <a:off x="2692" y="653"/>
                <a:ext cx="1785" cy="615"/>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11981" name="Group 17"/>
            <p:cNvGrpSpPr>
              <a:grpSpLocks/>
            </p:cNvGrpSpPr>
            <p:nvPr/>
          </p:nvGrpSpPr>
          <p:grpSpPr bwMode="auto">
            <a:xfrm>
              <a:off x="864" y="1349"/>
              <a:ext cx="951" cy="330"/>
              <a:chOff x="0" y="1268"/>
              <a:chExt cx="1429" cy="615"/>
            </a:xfrm>
          </p:grpSpPr>
          <p:sp>
            <p:nvSpPr>
              <p:cNvPr id="212051" name="Rectangle 18"/>
              <p:cNvSpPr>
                <a:spLocks noChangeArrowheads="1"/>
              </p:cNvSpPr>
              <p:nvPr/>
            </p:nvSpPr>
            <p:spPr bwMode="auto">
              <a:xfrm>
                <a:off x="32" y="1268"/>
                <a:ext cx="1365"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 </a:t>
                </a:r>
                <a:r>
                  <a:rPr kumimoji="0" lang="zh-CN" altLang="en-US"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第一章</a:t>
                </a:r>
              </a:p>
            </p:txBody>
          </p:sp>
          <p:sp>
            <p:nvSpPr>
              <p:cNvPr id="212052" name="Rectangle 19"/>
              <p:cNvSpPr>
                <a:spLocks noChangeArrowheads="1"/>
              </p:cNvSpPr>
              <p:nvPr/>
            </p:nvSpPr>
            <p:spPr bwMode="auto">
              <a:xfrm>
                <a:off x="0" y="1268"/>
                <a:ext cx="1429" cy="615"/>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11982" name="Group 20"/>
            <p:cNvGrpSpPr>
              <a:grpSpLocks/>
            </p:cNvGrpSpPr>
            <p:nvPr/>
          </p:nvGrpSpPr>
          <p:grpSpPr bwMode="auto">
            <a:xfrm>
              <a:off x="1815" y="1349"/>
              <a:ext cx="840" cy="330"/>
              <a:chOff x="1429" y="1268"/>
              <a:chExt cx="1263" cy="615"/>
            </a:xfrm>
          </p:grpSpPr>
          <p:sp>
            <p:nvSpPr>
              <p:cNvPr id="212049" name="Rectangle 21"/>
              <p:cNvSpPr>
                <a:spLocks noChangeArrowheads="1"/>
              </p:cNvSpPr>
              <p:nvPr/>
            </p:nvSpPr>
            <p:spPr bwMode="auto">
              <a:xfrm>
                <a:off x="1461" y="1268"/>
                <a:ext cx="1199"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第二章</a:t>
                </a:r>
                <a:endParaRPr kumimoji="0" lang="en-US" altLang="zh-CN" sz="2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212050" name="Rectangle 22"/>
              <p:cNvSpPr>
                <a:spLocks noChangeArrowheads="1"/>
              </p:cNvSpPr>
              <p:nvPr/>
            </p:nvSpPr>
            <p:spPr bwMode="auto">
              <a:xfrm>
                <a:off x="1429" y="1268"/>
                <a:ext cx="1263" cy="615"/>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11983" name="Group 23"/>
            <p:cNvGrpSpPr>
              <a:grpSpLocks/>
            </p:cNvGrpSpPr>
            <p:nvPr/>
          </p:nvGrpSpPr>
          <p:grpSpPr bwMode="auto">
            <a:xfrm>
              <a:off x="2655" y="1349"/>
              <a:ext cx="1188" cy="330"/>
              <a:chOff x="2692" y="1268"/>
              <a:chExt cx="1785" cy="615"/>
            </a:xfrm>
          </p:grpSpPr>
          <p:sp>
            <p:nvSpPr>
              <p:cNvPr id="212047" name="Rectangle 24"/>
              <p:cNvSpPr>
                <a:spLocks noChangeArrowheads="1"/>
              </p:cNvSpPr>
              <p:nvPr/>
            </p:nvSpPr>
            <p:spPr bwMode="auto">
              <a:xfrm>
                <a:off x="2724" y="1268"/>
                <a:ext cx="1721"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第三章</a:t>
                </a:r>
                <a:endParaRPr kumimoji="0" lang="en-US" altLang="zh-CN" sz="2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212048" name="Rectangle 25"/>
              <p:cNvSpPr>
                <a:spLocks noChangeArrowheads="1"/>
              </p:cNvSpPr>
              <p:nvPr/>
            </p:nvSpPr>
            <p:spPr bwMode="auto">
              <a:xfrm>
                <a:off x="2692" y="1268"/>
                <a:ext cx="1785" cy="615"/>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11984" name="Group 26"/>
            <p:cNvGrpSpPr>
              <a:grpSpLocks/>
            </p:cNvGrpSpPr>
            <p:nvPr/>
          </p:nvGrpSpPr>
          <p:grpSpPr bwMode="auto">
            <a:xfrm>
              <a:off x="864" y="1679"/>
              <a:ext cx="303" cy="494"/>
              <a:chOff x="0" y="1883"/>
              <a:chExt cx="456" cy="919"/>
            </a:xfrm>
          </p:grpSpPr>
          <p:sp>
            <p:nvSpPr>
              <p:cNvPr id="212045" name="Rectangle 27"/>
              <p:cNvSpPr>
                <a:spLocks noChangeArrowheads="1"/>
              </p:cNvSpPr>
              <p:nvPr/>
            </p:nvSpPr>
            <p:spPr bwMode="auto">
              <a:xfrm>
                <a:off x="32" y="1883"/>
                <a:ext cx="392" cy="9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问候</a:t>
                </a:r>
              </a:p>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1:1-2</a:t>
                </a:r>
              </a:p>
            </p:txBody>
          </p:sp>
          <p:sp>
            <p:nvSpPr>
              <p:cNvPr id="212046" name="Rectangle 28"/>
              <p:cNvSpPr>
                <a:spLocks noChangeArrowheads="1"/>
              </p:cNvSpPr>
              <p:nvPr/>
            </p:nvSpPr>
            <p:spPr bwMode="auto">
              <a:xfrm>
                <a:off x="0" y="1883"/>
                <a:ext cx="456" cy="919"/>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11985" name="Group 29"/>
            <p:cNvGrpSpPr>
              <a:grpSpLocks/>
            </p:cNvGrpSpPr>
            <p:nvPr/>
          </p:nvGrpSpPr>
          <p:grpSpPr bwMode="auto">
            <a:xfrm>
              <a:off x="1167" y="1679"/>
              <a:ext cx="283" cy="494"/>
              <a:chOff x="456" y="1883"/>
              <a:chExt cx="424" cy="919"/>
            </a:xfrm>
          </p:grpSpPr>
          <p:sp>
            <p:nvSpPr>
              <p:cNvPr id="212043" name="Rectangle 30"/>
              <p:cNvSpPr>
                <a:spLocks noChangeArrowheads="1"/>
              </p:cNvSpPr>
              <p:nvPr/>
            </p:nvSpPr>
            <p:spPr bwMode="auto">
              <a:xfrm>
                <a:off x="488" y="1883"/>
                <a:ext cx="360" cy="9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供应一切所需</a:t>
                </a:r>
              </a:p>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1:3-11</a:t>
                </a:r>
              </a:p>
            </p:txBody>
          </p:sp>
          <p:sp>
            <p:nvSpPr>
              <p:cNvPr id="212044" name="Rectangle 31"/>
              <p:cNvSpPr>
                <a:spLocks noChangeArrowheads="1"/>
              </p:cNvSpPr>
              <p:nvPr/>
            </p:nvSpPr>
            <p:spPr bwMode="auto">
              <a:xfrm>
                <a:off x="456" y="1883"/>
                <a:ext cx="424" cy="919"/>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11986" name="Group 32"/>
            <p:cNvGrpSpPr>
              <a:grpSpLocks/>
            </p:cNvGrpSpPr>
            <p:nvPr/>
          </p:nvGrpSpPr>
          <p:grpSpPr bwMode="auto">
            <a:xfrm>
              <a:off x="1450" y="1679"/>
              <a:ext cx="365" cy="494"/>
              <a:chOff x="880" y="1883"/>
              <a:chExt cx="549" cy="919"/>
            </a:xfrm>
          </p:grpSpPr>
          <p:sp>
            <p:nvSpPr>
              <p:cNvPr id="212041" name="Rectangle 33"/>
              <p:cNvSpPr>
                <a:spLocks noChangeArrowheads="1"/>
              </p:cNvSpPr>
              <p:nvPr/>
            </p:nvSpPr>
            <p:spPr bwMode="auto">
              <a:xfrm>
                <a:off x="912" y="1883"/>
                <a:ext cx="485" cy="9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 </a:t>
                </a:r>
                <a:r>
                  <a:rPr kumimoji="0" lang="zh-CN" altLang="en-US" sz="16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知识的根基</a:t>
                </a:r>
              </a:p>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1:12-21</a:t>
                </a:r>
              </a:p>
            </p:txBody>
          </p:sp>
          <p:sp>
            <p:nvSpPr>
              <p:cNvPr id="212042" name="Rectangle 34"/>
              <p:cNvSpPr>
                <a:spLocks noChangeArrowheads="1"/>
              </p:cNvSpPr>
              <p:nvPr/>
            </p:nvSpPr>
            <p:spPr bwMode="auto">
              <a:xfrm>
                <a:off x="880" y="1883"/>
                <a:ext cx="549" cy="919"/>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11987" name="Group 35"/>
            <p:cNvGrpSpPr>
              <a:grpSpLocks/>
            </p:cNvGrpSpPr>
            <p:nvPr/>
          </p:nvGrpSpPr>
          <p:grpSpPr bwMode="auto">
            <a:xfrm>
              <a:off x="1815" y="1679"/>
              <a:ext cx="291" cy="494"/>
              <a:chOff x="1429" y="1883"/>
              <a:chExt cx="437" cy="919"/>
            </a:xfrm>
          </p:grpSpPr>
          <p:sp>
            <p:nvSpPr>
              <p:cNvPr id="212039" name="Rectangle 36"/>
              <p:cNvSpPr>
                <a:spLocks noChangeArrowheads="1"/>
              </p:cNvSpPr>
              <p:nvPr/>
            </p:nvSpPr>
            <p:spPr bwMode="auto">
              <a:xfrm>
                <a:off x="1461" y="1883"/>
                <a:ext cx="373" cy="9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 </a:t>
                </a:r>
                <a:r>
                  <a:rPr kumimoji="0" lang="zh-CN" altLang="en-US" sz="16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假师傅的到来</a:t>
                </a:r>
              </a:p>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altLang="zh-CN" sz="16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2:1-3a</a:t>
                </a:r>
              </a:p>
            </p:txBody>
          </p:sp>
          <p:sp>
            <p:nvSpPr>
              <p:cNvPr id="212040" name="Rectangle 37"/>
              <p:cNvSpPr>
                <a:spLocks noChangeArrowheads="1"/>
              </p:cNvSpPr>
              <p:nvPr/>
            </p:nvSpPr>
            <p:spPr bwMode="auto">
              <a:xfrm>
                <a:off x="1429" y="1883"/>
                <a:ext cx="437" cy="919"/>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11988" name="Group 38"/>
            <p:cNvGrpSpPr>
              <a:grpSpLocks/>
            </p:cNvGrpSpPr>
            <p:nvPr/>
          </p:nvGrpSpPr>
          <p:grpSpPr bwMode="auto">
            <a:xfrm>
              <a:off x="2106" y="1679"/>
              <a:ext cx="238" cy="494"/>
              <a:chOff x="1866" y="1883"/>
              <a:chExt cx="358" cy="919"/>
            </a:xfrm>
          </p:grpSpPr>
          <p:sp>
            <p:nvSpPr>
              <p:cNvPr id="212037" name="Rectangle 39"/>
              <p:cNvSpPr>
                <a:spLocks noChangeArrowheads="1"/>
              </p:cNvSpPr>
              <p:nvPr/>
            </p:nvSpPr>
            <p:spPr bwMode="auto">
              <a:xfrm>
                <a:off x="1898" y="1883"/>
                <a:ext cx="294" cy="9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16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入地狱的结局</a:t>
                </a:r>
                <a:r>
                  <a:rPr kumimoji="0" lang="en-US" altLang="zh-CN" sz="16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2:3b-10a</a:t>
                </a:r>
              </a:p>
            </p:txBody>
          </p:sp>
          <p:sp>
            <p:nvSpPr>
              <p:cNvPr id="212038" name="Rectangle 40"/>
              <p:cNvSpPr>
                <a:spLocks noChangeArrowheads="1"/>
              </p:cNvSpPr>
              <p:nvPr/>
            </p:nvSpPr>
            <p:spPr bwMode="auto">
              <a:xfrm>
                <a:off x="1866" y="1883"/>
                <a:ext cx="358" cy="919"/>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11989" name="Group 41"/>
            <p:cNvGrpSpPr>
              <a:grpSpLocks/>
            </p:cNvGrpSpPr>
            <p:nvPr/>
          </p:nvGrpSpPr>
          <p:grpSpPr bwMode="auto">
            <a:xfrm>
              <a:off x="2344" y="1679"/>
              <a:ext cx="311" cy="494"/>
              <a:chOff x="2224" y="1883"/>
              <a:chExt cx="468" cy="919"/>
            </a:xfrm>
          </p:grpSpPr>
          <p:sp>
            <p:nvSpPr>
              <p:cNvPr id="212035" name="Rectangle 42"/>
              <p:cNvSpPr>
                <a:spLocks noChangeArrowheads="1"/>
              </p:cNvSpPr>
              <p:nvPr/>
            </p:nvSpPr>
            <p:spPr bwMode="auto">
              <a:xfrm>
                <a:off x="2256" y="1883"/>
                <a:ext cx="404" cy="9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 </a:t>
                </a:r>
                <a:r>
                  <a:rPr kumimoji="0" lang="zh-CN" altLang="en-US" sz="16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描述特征</a:t>
                </a:r>
              </a:p>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altLang="zh-CN" sz="16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2:10b-22</a:t>
                </a:r>
              </a:p>
            </p:txBody>
          </p:sp>
          <p:sp>
            <p:nvSpPr>
              <p:cNvPr id="212036" name="Rectangle 43"/>
              <p:cNvSpPr>
                <a:spLocks noChangeArrowheads="1"/>
              </p:cNvSpPr>
              <p:nvPr/>
            </p:nvSpPr>
            <p:spPr bwMode="auto">
              <a:xfrm>
                <a:off x="2224" y="1883"/>
                <a:ext cx="468" cy="919"/>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11990" name="Group 44"/>
            <p:cNvGrpSpPr>
              <a:grpSpLocks/>
            </p:cNvGrpSpPr>
            <p:nvPr/>
          </p:nvGrpSpPr>
          <p:grpSpPr bwMode="auto">
            <a:xfrm>
              <a:off x="2655" y="1679"/>
              <a:ext cx="294" cy="494"/>
              <a:chOff x="2692" y="1883"/>
              <a:chExt cx="489" cy="919"/>
            </a:xfrm>
          </p:grpSpPr>
          <p:sp>
            <p:nvSpPr>
              <p:cNvPr id="212033" name="Rectangle 45"/>
              <p:cNvSpPr>
                <a:spLocks noChangeArrowheads="1"/>
              </p:cNvSpPr>
              <p:nvPr/>
            </p:nvSpPr>
            <p:spPr bwMode="auto">
              <a:xfrm>
                <a:off x="2724" y="1883"/>
                <a:ext cx="425" cy="9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好讥诮的人在被提前出现</a:t>
                </a:r>
                <a:r>
                  <a:rPr kumimoji="0" lang="en-US" altLang="zh-CN" sz="14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3:1-4</a:t>
                </a:r>
              </a:p>
            </p:txBody>
          </p:sp>
          <p:sp>
            <p:nvSpPr>
              <p:cNvPr id="212034" name="Rectangle 46"/>
              <p:cNvSpPr>
                <a:spLocks noChangeArrowheads="1"/>
              </p:cNvSpPr>
              <p:nvPr/>
            </p:nvSpPr>
            <p:spPr bwMode="auto">
              <a:xfrm>
                <a:off x="2692" y="1883"/>
                <a:ext cx="489" cy="9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a:solidFill>
                      <a:srgbClr val="000000"/>
                    </a:solidFill>
                    <a:miter lim="800000"/>
                    <a:headEnd/>
                    <a:tailEnd/>
                  </a14:hiddenLine>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11991" name="Group 47"/>
            <p:cNvGrpSpPr>
              <a:grpSpLocks/>
            </p:cNvGrpSpPr>
            <p:nvPr/>
          </p:nvGrpSpPr>
          <p:grpSpPr bwMode="auto">
            <a:xfrm>
              <a:off x="2953" y="1675"/>
              <a:ext cx="294" cy="494"/>
              <a:chOff x="3181" y="1883"/>
              <a:chExt cx="499" cy="919"/>
            </a:xfrm>
          </p:grpSpPr>
          <p:sp>
            <p:nvSpPr>
              <p:cNvPr id="212031" name="Rectangle 48"/>
              <p:cNvSpPr>
                <a:spLocks noChangeArrowheads="1"/>
              </p:cNvSpPr>
              <p:nvPr/>
            </p:nvSpPr>
            <p:spPr bwMode="auto">
              <a:xfrm>
                <a:off x="3213" y="1883"/>
                <a:ext cx="435" cy="9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 </a:t>
                </a:r>
                <a:r>
                  <a:rPr kumimoji="0" lang="zh-CN" altLang="en-US" sz="16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天地被销化</a:t>
                </a:r>
              </a:p>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altLang="zh-CN" sz="16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3:5-13</a:t>
                </a:r>
              </a:p>
            </p:txBody>
          </p:sp>
          <p:sp>
            <p:nvSpPr>
              <p:cNvPr id="212032" name="Rectangle 49"/>
              <p:cNvSpPr>
                <a:spLocks noChangeArrowheads="1"/>
              </p:cNvSpPr>
              <p:nvPr/>
            </p:nvSpPr>
            <p:spPr bwMode="auto">
              <a:xfrm>
                <a:off x="3181" y="1883"/>
                <a:ext cx="499" cy="9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a:solidFill>
                      <a:srgbClr val="000000"/>
                    </a:solidFill>
                    <a:miter lim="800000"/>
                    <a:headEnd/>
                    <a:tailEnd/>
                  </a14:hiddenLine>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11992" name="Group 50"/>
            <p:cNvGrpSpPr>
              <a:grpSpLocks/>
            </p:cNvGrpSpPr>
            <p:nvPr/>
          </p:nvGrpSpPr>
          <p:grpSpPr bwMode="auto">
            <a:xfrm>
              <a:off x="3253" y="1675"/>
              <a:ext cx="299" cy="494"/>
              <a:chOff x="3680" y="1883"/>
              <a:chExt cx="582" cy="919"/>
            </a:xfrm>
          </p:grpSpPr>
          <p:sp>
            <p:nvSpPr>
              <p:cNvPr id="212029" name="Rectangle 51"/>
              <p:cNvSpPr>
                <a:spLocks noChangeArrowheads="1"/>
              </p:cNvSpPr>
              <p:nvPr/>
            </p:nvSpPr>
            <p:spPr bwMode="auto">
              <a:xfrm>
                <a:off x="3712" y="1883"/>
                <a:ext cx="518" cy="9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 </a:t>
                </a:r>
                <a:r>
                  <a:rPr kumimoji="0" lang="zh-CN" altLang="en-US" sz="16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圣洁的动机 </a:t>
                </a:r>
              </a:p>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altLang="zh-CN" sz="16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3:14-16</a:t>
                </a:r>
              </a:p>
            </p:txBody>
          </p:sp>
          <p:sp>
            <p:nvSpPr>
              <p:cNvPr id="212030" name="Rectangle 52"/>
              <p:cNvSpPr>
                <a:spLocks noChangeArrowheads="1"/>
              </p:cNvSpPr>
              <p:nvPr/>
            </p:nvSpPr>
            <p:spPr bwMode="auto">
              <a:xfrm>
                <a:off x="3680" y="1883"/>
                <a:ext cx="582" cy="9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a:solidFill>
                      <a:srgbClr val="000000"/>
                    </a:solidFill>
                    <a:miter lim="800000"/>
                    <a:headEnd/>
                    <a:tailEnd/>
                  </a14:hiddenLine>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11993" name="Group 53"/>
            <p:cNvGrpSpPr>
              <a:grpSpLocks/>
            </p:cNvGrpSpPr>
            <p:nvPr/>
          </p:nvGrpSpPr>
          <p:grpSpPr bwMode="auto">
            <a:xfrm>
              <a:off x="3546" y="1679"/>
              <a:ext cx="294" cy="494"/>
              <a:chOff x="4262" y="1883"/>
              <a:chExt cx="430" cy="919"/>
            </a:xfrm>
          </p:grpSpPr>
          <p:sp>
            <p:nvSpPr>
              <p:cNvPr id="212027" name="Rectangle 54"/>
              <p:cNvSpPr>
                <a:spLocks noChangeArrowheads="1"/>
              </p:cNvSpPr>
              <p:nvPr/>
            </p:nvSpPr>
            <p:spPr bwMode="auto">
              <a:xfrm>
                <a:off x="4294" y="1883"/>
                <a:ext cx="366" cy="9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16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保护，成长，敦促</a:t>
                </a:r>
              </a:p>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altLang="zh-CN" sz="16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3:17-18</a:t>
                </a:r>
              </a:p>
            </p:txBody>
          </p:sp>
          <p:sp>
            <p:nvSpPr>
              <p:cNvPr id="212028" name="Rectangle 55"/>
              <p:cNvSpPr>
                <a:spLocks noChangeArrowheads="1"/>
              </p:cNvSpPr>
              <p:nvPr/>
            </p:nvSpPr>
            <p:spPr bwMode="auto">
              <a:xfrm>
                <a:off x="4262" y="1883"/>
                <a:ext cx="430" cy="919"/>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11994" name="Group 56"/>
            <p:cNvGrpSpPr>
              <a:grpSpLocks/>
            </p:cNvGrpSpPr>
            <p:nvPr/>
          </p:nvGrpSpPr>
          <p:grpSpPr bwMode="auto">
            <a:xfrm>
              <a:off x="864" y="2173"/>
              <a:ext cx="951" cy="388"/>
              <a:chOff x="0" y="2802"/>
              <a:chExt cx="1429" cy="721"/>
            </a:xfrm>
          </p:grpSpPr>
          <p:sp>
            <p:nvSpPr>
              <p:cNvPr id="212025" name="Rectangle 57"/>
              <p:cNvSpPr>
                <a:spLocks noChangeArrowheads="1"/>
              </p:cNvSpPr>
              <p:nvPr/>
            </p:nvSpPr>
            <p:spPr bwMode="auto">
              <a:xfrm>
                <a:off x="32" y="2802"/>
                <a:ext cx="1365" cy="7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信徒的完全</a:t>
                </a:r>
                <a:endParaRPr kumimoji="0" lang="en-US" altLang="zh-CN"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212026" name="Rectangle 58"/>
              <p:cNvSpPr>
                <a:spLocks noChangeArrowheads="1"/>
              </p:cNvSpPr>
              <p:nvPr/>
            </p:nvSpPr>
            <p:spPr bwMode="auto">
              <a:xfrm>
                <a:off x="0" y="2802"/>
                <a:ext cx="1429" cy="721"/>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11995" name="Group 59"/>
            <p:cNvGrpSpPr>
              <a:grpSpLocks/>
            </p:cNvGrpSpPr>
            <p:nvPr/>
          </p:nvGrpSpPr>
          <p:grpSpPr bwMode="auto">
            <a:xfrm>
              <a:off x="1815" y="2173"/>
              <a:ext cx="840" cy="388"/>
              <a:chOff x="1429" y="2802"/>
              <a:chExt cx="1263" cy="721"/>
            </a:xfrm>
          </p:grpSpPr>
          <p:sp>
            <p:nvSpPr>
              <p:cNvPr id="212023" name="Rectangle 60"/>
              <p:cNvSpPr>
                <a:spLocks noChangeArrowheads="1"/>
              </p:cNvSpPr>
              <p:nvPr/>
            </p:nvSpPr>
            <p:spPr bwMode="auto">
              <a:xfrm>
                <a:off x="1461" y="2802"/>
                <a:ext cx="1199" cy="7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非信徒的不完全 </a:t>
                </a:r>
                <a:endParaRPr kumimoji="0" lang="en-US" altLang="zh-CN" sz="2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212024" name="Rectangle 61"/>
              <p:cNvSpPr>
                <a:spLocks noChangeArrowheads="1"/>
              </p:cNvSpPr>
              <p:nvPr/>
            </p:nvSpPr>
            <p:spPr bwMode="auto">
              <a:xfrm>
                <a:off x="1429" y="2802"/>
                <a:ext cx="1263" cy="721"/>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11996" name="Group 62"/>
            <p:cNvGrpSpPr>
              <a:grpSpLocks/>
            </p:cNvGrpSpPr>
            <p:nvPr/>
          </p:nvGrpSpPr>
          <p:grpSpPr bwMode="auto">
            <a:xfrm>
              <a:off x="2655" y="2173"/>
              <a:ext cx="1188" cy="388"/>
              <a:chOff x="2692" y="2802"/>
              <a:chExt cx="1785" cy="721"/>
            </a:xfrm>
          </p:grpSpPr>
          <p:sp>
            <p:nvSpPr>
              <p:cNvPr id="212021" name="Rectangle 63"/>
              <p:cNvSpPr>
                <a:spLocks noChangeArrowheads="1"/>
              </p:cNvSpPr>
              <p:nvPr/>
            </p:nvSpPr>
            <p:spPr bwMode="auto">
              <a:xfrm>
                <a:off x="2724" y="2802"/>
                <a:ext cx="1721" cy="7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信徒的盼望</a:t>
                </a:r>
              </a:p>
            </p:txBody>
          </p:sp>
          <p:sp>
            <p:nvSpPr>
              <p:cNvPr id="212022" name="Rectangle 64"/>
              <p:cNvSpPr>
                <a:spLocks noChangeArrowheads="1"/>
              </p:cNvSpPr>
              <p:nvPr/>
            </p:nvSpPr>
            <p:spPr bwMode="auto">
              <a:xfrm>
                <a:off x="2692" y="2802"/>
                <a:ext cx="1785" cy="721"/>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11997" name="Group 65"/>
            <p:cNvGrpSpPr>
              <a:grpSpLocks/>
            </p:cNvGrpSpPr>
            <p:nvPr/>
          </p:nvGrpSpPr>
          <p:grpSpPr bwMode="auto">
            <a:xfrm>
              <a:off x="864" y="2561"/>
              <a:ext cx="951" cy="330"/>
              <a:chOff x="0" y="3523"/>
              <a:chExt cx="1429" cy="615"/>
            </a:xfrm>
          </p:grpSpPr>
          <p:sp>
            <p:nvSpPr>
              <p:cNvPr id="212019" name="Rectangle 66"/>
              <p:cNvSpPr>
                <a:spLocks noChangeArrowheads="1"/>
              </p:cNvSpPr>
              <p:nvPr/>
            </p:nvSpPr>
            <p:spPr bwMode="auto">
              <a:xfrm>
                <a:off x="32" y="3523"/>
                <a:ext cx="1365"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圣洁</a:t>
                </a:r>
              </a:p>
            </p:txBody>
          </p:sp>
          <p:sp>
            <p:nvSpPr>
              <p:cNvPr id="212020" name="Rectangle 67"/>
              <p:cNvSpPr>
                <a:spLocks noChangeArrowheads="1"/>
              </p:cNvSpPr>
              <p:nvPr/>
            </p:nvSpPr>
            <p:spPr bwMode="auto">
              <a:xfrm>
                <a:off x="0" y="3523"/>
                <a:ext cx="1429" cy="615"/>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11998" name="Group 68"/>
            <p:cNvGrpSpPr>
              <a:grpSpLocks/>
            </p:cNvGrpSpPr>
            <p:nvPr/>
          </p:nvGrpSpPr>
          <p:grpSpPr bwMode="auto">
            <a:xfrm>
              <a:off x="1815" y="2561"/>
              <a:ext cx="840" cy="330"/>
              <a:chOff x="1429" y="3523"/>
              <a:chExt cx="1263" cy="615"/>
            </a:xfrm>
          </p:grpSpPr>
          <p:sp>
            <p:nvSpPr>
              <p:cNvPr id="212017" name="Rectangle 69"/>
              <p:cNvSpPr>
                <a:spLocks noChangeArrowheads="1"/>
              </p:cNvSpPr>
              <p:nvPr/>
            </p:nvSpPr>
            <p:spPr bwMode="auto">
              <a:xfrm>
                <a:off x="1461" y="3523"/>
                <a:ext cx="1199"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异端</a:t>
                </a:r>
              </a:p>
            </p:txBody>
          </p:sp>
          <p:sp>
            <p:nvSpPr>
              <p:cNvPr id="212018" name="Rectangle 70"/>
              <p:cNvSpPr>
                <a:spLocks noChangeArrowheads="1"/>
              </p:cNvSpPr>
              <p:nvPr/>
            </p:nvSpPr>
            <p:spPr bwMode="auto">
              <a:xfrm>
                <a:off x="1429" y="3523"/>
                <a:ext cx="1263" cy="615"/>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11999" name="Group 71"/>
            <p:cNvGrpSpPr>
              <a:grpSpLocks/>
            </p:cNvGrpSpPr>
            <p:nvPr/>
          </p:nvGrpSpPr>
          <p:grpSpPr bwMode="auto">
            <a:xfrm>
              <a:off x="2655" y="2561"/>
              <a:ext cx="1188" cy="330"/>
              <a:chOff x="2692" y="3523"/>
              <a:chExt cx="1785" cy="615"/>
            </a:xfrm>
          </p:grpSpPr>
          <p:sp>
            <p:nvSpPr>
              <p:cNvPr id="212015" name="Rectangle 72"/>
              <p:cNvSpPr>
                <a:spLocks noChangeArrowheads="1"/>
              </p:cNvSpPr>
              <p:nvPr/>
            </p:nvSpPr>
            <p:spPr bwMode="auto">
              <a:xfrm>
                <a:off x="2724" y="3523"/>
                <a:ext cx="1721"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希望</a:t>
                </a:r>
              </a:p>
            </p:txBody>
          </p:sp>
          <p:sp>
            <p:nvSpPr>
              <p:cNvPr id="212016" name="Rectangle 73"/>
              <p:cNvSpPr>
                <a:spLocks noChangeArrowheads="1"/>
              </p:cNvSpPr>
              <p:nvPr/>
            </p:nvSpPr>
            <p:spPr bwMode="auto">
              <a:xfrm>
                <a:off x="2692" y="3523"/>
                <a:ext cx="1785" cy="615"/>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12000" name="Group 74"/>
            <p:cNvGrpSpPr>
              <a:grpSpLocks/>
            </p:cNvGrpSpPr>
            <p:nvPr/>
          </p:nvGrpSpPr>
          <p:grpSpPr bwMode="auto">
            <a:xfrm>
              <a:off x="864" y="2891"/>
              <a:ext cx="951" cy="331"/>
              <a:chOff x="0" y="4138"/>
              <a:chExt cx="1429" cy="615"/>
            </a:xfrm>
          </p:grpSpPr>
          <p:sp>
            <p:nvSpPr>
              <p:cNvPr id="212013" name="Rectangle 75"/>
              <p:cNvSpPr>
                <a:spLocks noChangeArrowheads="1"/>
              </p:cNvSpPr>
              <p:nvPr/>
            </p:nvSpPr>
            <p:spPr bwMode="auto">
              <a:xfrm>
                <a:off x="32" y="4138"/>
                <a:ext cx="1365"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主的门徒</a:t>
                </a:r>
              </a:p>
            </p:txBody>
          </p:sp>
          <p:sp>
            <p:nvSpPr>
              <p:cNvPr id="212014" name="Rectangle 76"/>
              <p:cNvSpPr>
                <a:spLocks noChangeArrowheads="1"/>
              </p:cNvSpPr>
              <p:nvPr/>
            </p:nvSpPr>
            <p:spPr bwMode="auto">
              <a:xfrm>
                <a:off x="0" y="4138"/>
                <a:ext cx="1429" cy="615"/>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12001" name="Group 77"/>
            <p:cNvGrpSpPr>
              <a:grpSpLocks/>
            </p:cNvGrpSpPr>
            <p:nvPr/>
          </p:nvGrpSpPr>
          <p:grpSpPr bwMode="auto">
            <a:xfrm>
              <a:off x="1815" y="2891"/>
              <a:ext cx="840" cy="331"/>
              <a:chOff x="1429" y="4138"/>
              <a:chExt cx="1263" cy="615"/>
            </a:xfrm>
          </p:grpSpPr>
          <p:sp>
            <p:nvSpPr>
              <p:cNvPr id="212011" name="Rectangle 78"/>
              <p:cNvSpPr>
                <a:spLocks noChangeArrowheads="1"/>
              </p:cNvSpPr>
              <p:nvPr/>
            </p:nvSpPr>
            <p:spPr bwMode="auto">
              <a:xfrm>
                <a:off x="1461" y="4138"/>
                <a:ext cx="1199"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恶魔般的领袖</a:t>
                </a:r>
              </a:p>
            </p:txBody>
          </p:sp>
          <p:sp>
            <p:nvSpPr>
              <p:cNvPr id="212012" name="Rectangle 79"/>
              <p:cNvSpPr>
                <a:spLocks noChangeArrowheads="1"/>
              </p:cNvSpPr>
              <p:nvPr/>
            </p:nvSpPr>
            <p:spPr bwMode="auto">
              <a:xfrm>
                <a:off x="1429" y="4138"/>
                <a:ext cx="1263" cy="615"/>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12002" name="Group 80"/>
            <p:cNvGrpSpPr>
              <a:grpSpLocks/>
            </p:cNvGrpSpPr>
            <p:nvPr/>
          </p:nvGrpSpPr>
          <p:grpSpPr bwMode="auto">
            <a:xfrm>
              <a:off x="2655" y="2891"/>
              <a:ext cx="1188" cy="331"/>
              <a:chOff x="2692" y="4138"/>
              <a:chExt cx="1785" cy="615"/>
            </a:xfrm>
          </p:grpSpPr>
          <p:sp>
            <p:nvSpPr>
              <p:cNvPr id="212009" name="Rectangle 81"/>
              <p:cNvSpPr>
                <a:spLocks noChangeArrowheads="1"/>
              </p:cNvSpPr>
              <p:nvPr/>
            </p:nvSpPr>
            <p:spPr bwMode="auto">
              <a:xfrm>
                <a:off x="2724" y="4138"/>
                <a:ext cx="1721"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 </a:t>
                </a:r>
                <a:r>
                  <a:rPr kumimoji="0" lang="zh-CN" altLang="en-US" sz="2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主的日子</a:t>
                </a:r>
              </a:p>
            </p:txBody>
          </p:sp>
          <p:sp>
            <p:nvSpPr>
              <p:cNvPr id="212010" name="Rectangle 82"/>
              <p:cNvSpPr>
                <a:spLocks noChangeArrowheads="1"/>
              </p:cNvSpPr>
              <p:nvPr/>
            </p:nvSpPr>
            <p:spPr bwMode="auto">
              <a:xfrm>
                <a:off x="2692" y="4138"/>
                <a:ext cx="1785" cy="615"/>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12003" name="Group 83"/>
            <p:cNvGrpSpPr>
              <a:grpSpLocks/>
            </p:cNvGrpSpPr>
            <p:nvPr/>
          </p:nvGrpSpPr>
          <p:grpSpPr bwMode="auto">
            <a:xfrm>
              <a:off x="864" y="3222"/>
              <a:ext cx="2976" cy="330"/>
              <a:chOff x="0" y="4753"/>
              <a:chExt cx="6204" cy="615"/>
            </a:xfrm>
          </p:grpSpPr>
          <p:sp>
            <p:nvSpPr>
              <p:cNvPr id="212007" name="Rectangle 84"/>
              <p:cNvSpPr>
                <a:spLocks noChangeArrowheads="1"/>
              </p:cNvSpPr>
              <p:nvPr/>
            </p:nvSpPr>
            <p:spPr bwMode="auto">
              <a:xfrm>
                <a:off x="32" y="4753"/>
                <a:ext cx="6140"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罗马到小亚细亚</a:t>
                </a:r>
              </a:p>
            </p:txBody>
          </p:sp>
          <p:sp>
            <p:nvSpPr>
              <p:cNvPr id="212008" name="Rectangle 85"/>
              <p:cNvSpPr>
                <a:spLocks noChangeArrowheads="1"/>
              </p:cNvSpPr>
              <p:nvPr/>
            </p:nvSpPr>
            <p:spPr bwMode="auto">
              <a:xfrm>
                <a:off x="0" y="4753"/>
                <a:ext cx="6204" cy="615"/>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12004" name="Group 86"/>
            <p:cNvGrpSpPr>
              <a:grpSpLocks/>
            </p:cNvGrpSpPr>
            <p:nvPr/>
          </p:nvGrpSpPr>
          <p:grpSpPr bwMode="auto">
            <a:xfrm>
              <a:off x="864" y="3552"/>
              <a:ext cx="2976" cy="331"/>
              <a:chOff x="0" y="5368"/>
              <a:chExt cx="6204" cy="615"/>
            </a:xfrm>
          </p:grpSpPr>
          <p:sp>
            <p:nvSpPr>
              <p:cNvPr id="212005" name="Rectangle 87"/>
              <p:cNvSpPr>
                <a:spLocks noChangeArrowheads="1"/>
              </p:cNvSpPr>
              <p:nvPr/>
            </p:nvSpPr>
            <p:spPr bwMode="auto">
              <a:xfrm>
                <a:off x="32" y="5368"/>
                <a:ext cx="6140"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公元</a:t>
                </a:r>
                <a:r>
                  <a:rPr kumimoji="0" lang="en-US" altLang="zh-CN" sz="2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64</a:t>
                </a:r>
              </a:p>
            </p:txBody>
          </p:sp>
          <p:sp>
            <p:nvSpPr>
              <p:cNvPr id="212006" name="Rectangle 88"/>
              <p:cNvSpPr>
                <a:spLocks noChangeArrowheads="1"/>
              </p:cNvSpPr>
              <p:nvPr/>
            </p:nvSpPr>
            <p:spPr bwMode="auto">
              <a:xfrm>
                <a:off x="0" y="5368"/>
                <a:ext cx="6204" cy="615"/>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Microsoft YaHei UI" panose="020B0503020204020204" pitchFamily="34" charset="-122"/>
                  <a:ea typeface="Microsoft YaHei UI" panose="020B0503020204020204" pitchFamily="34" charset="-122"/>
                  <a:cs typeface="+mn-cs"/>
                </a:endParaRPr>
              </a:p>
            </p:txBody>
          </p:sp>
        </p:grpSp>
      </p:grpSp>
      <p:sp>
        <p:nvSpPr>
          <p:cNvPr id="211973" name="Text Box 89"/>
          <p:cNvSpPr txBox="1">
            <a:spLocks noChangeArrowheads="1"/>
          </p:cNvSpPr>
          <p:nvPr/>
        </p:nvSpPr>
        <p:spPr bwMode="auto">
          <a:xfrm>
            <a:off x="8432296" y="0"/>
            <a:ext cx="728084" cy="461665"/>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2400" b="0" i="0"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cs typeface="+mn-cs"/>
              </a:rPr>
              <a:t>284</a:t>
            </a:r>
          </a:p>
        </p:txBody>
      </p:sp>
      <p:sp>
        <p:nvSpPr>
          <p:cNvPr id="211975" name="Line 91"/>
          <p:cNvSpPr>
            <a:spLocks noChangeShapeType="1"/>
          </p:cNvSpPr>
          <p:nvPr/>
        </p:nvSpPr>
        <p:spPr bwMode="auto">
          <a:xfrm>
            <a:off x="6400800" y="2133600"/>
            <a:ext cx="0" cy="1066800"/>
          </a:xfrm>
          <a:prstGeom prst="line">
            <a:avLst/>
          </a:prstGeom>
          <a:noFill/>
          <a:ln w="9525">
            <a:solidFill>
              <a:srgbClr val="B2B2B2"/>
            </a:solidFill>
            <a:miter lim="800000"/>
            <a:headEnd/>
            <a:tailEnd/>
          </a:ln>
          <a:extLst>
            <a:ext uri="{909E8E84-426E-40dd-AFC4-6F175D3DCCD1}">
              <a14:hiddenFill xmlns="" xmlns:a14="http://schemas.microsoft.com/office/drawing/2010/main">
                <a:noFill/>
              </a14:hiddenFill>
            </a:ext>
          </a:ex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5B5249"/>
              </a:solidFill>
              <a:effectLst/>
              <a:uLnTx/>
              <a:uFillTx/>
              <a:latin typeface="Microsoft YaHei UI" panose="020B0503020204020204" pitchFamily="34" charset="-122"/>
              <a:ea typeface="Microsoft YaHei UI" panose="020B0503020204020204" pitchFamily="34" charset="-122"/>
              <a:cs typeface="+mn-cs"/>
            </a:endParaRPr>
          </a:p>
        </p:txBody>
      </p:sp>
      <p:sp>
        <p:nvSpPr>
          <p:cNvPr id="211976" name="Line 92"/>
          <p:cNvSpPr>
            <a:spLocks noChangeShapeType="1"/>
          </p:cNvSpPr>
          <p:nvPr/>
        </p:nvSpPr>
        <p:spPr bwMode="auto">
          <a:xfrm>
            <a:off x="7391400" y="2133600"/>
            <a:ext cx="0" cy="1066800"/>
          </a:xfrm>
          <a:prstGeom prst="line">
            <a:avLst/>
          </a:prstGeom>
          <a:noFill/>
          <a:ln w="9525">
            <a:solidFill>
              <a:srgbClr val="B2B2B2"/>
            </a:solidFill>
            <a:miter lim="800000"/>
            <a:headEnd/>
            <a:tailEnd/>
          </a:ln>
          <a:extLst>
            <a:ext uri="{909E8E84-426E-40dd-AFC4-6F175D3DCCD1}">
              <a14:hiddenFill xmlns="" xmlns:a14="http://schemas.microsoft.com/office/drawing/2010/main">
                <a:noFill/>
              </a14:hiddenFill>
            </a:ext>
          </a:ex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5B5249"/>
              </a:solidFill>
              <a:effectLst/>
              <a:uLnTx/>
              <a:uFillTx/>
              <a:latin typeface="Microsoft YaHei UI" panose="020B0503020204020204" pitchFamily="34" charset="-122"/>
              <a:ea typeface="Microsoft YaHei UI" panose="020B0503020204020204" pitchFamily="34" charset="-122"/>
              <a:cs typeface="+mn-cs"/>
            </a:endParaRPr>
          </a:p>
        </p:txBody>
      </p:sp>
      <p:sp>
        <p:nvSpPr>
          <p:cNvPr id="93" name="WordArt 90"/>
          <p:cNvSpPr>
            <a:spLocks noChangeArrowheads="1" noChangeShapeType="1" noTextEdit="1"/>
          </p:cNvSpPr>
          <p:nvPr/>
        </p:nvSpPr>
        <p:spPr bwMode="auto">
          <a:xfrm>
            <a:off x="0" y="0"/>
            <a:ext cx="1311275" cy="874713"/>
          </a:xfrm>
          <a:prstGeom prst="rect">
            <a:avLst/>
          </a:prstGeom>
        </p:spPr>
        <p:txBody>
          <a:bodyPr wrap="none" fromWordArt="1">
            <a:prstTxWarp prst="textCascadeUp">
              <a:avLst>
                <a:gd name="adj" fmla="val 44444"/>
              </a:avLst>
            </a:prstTxWarp>
            <a:scene3d>
              <a:camera prst="legacyPerspectiveFront">
                <a:rot lat="20519967" lon="1080000" rev="0"/>
              </a:camera>
              <a:lightRig rig="legacyHarsh2" dir="b"/>
            </a:scene3d>
            <a:sp3d extrusionH="430200" prstMaterial="legacyMatte">
              <a:extrusionClr>
                <a:srgbClr val="FF660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SG" altLang="en-US" sz="3600" b="0" i="0" u="none" strike="noStrike" kern="10" cap="none" spc="0" normalizeH="0" baseline="0" noProof="0" dirty="0">
                <a:ln w="9525">
                  <a:round/>
                  <a:headEnd/>
                  <a:tailEnd/>
                </a:ln>
                <a:gradFill rotWithShape="1">
                  <a:gsLst>
                    <a:gs pos="0">
                      <a:srgbClr val="FFE701"/>
                    </a:gs>
                    <a:gs pos="100000">
                      <a:srgbClr val="FE3E02"/>
                    </a:gs>
                  </a:gsLst>
                  <a:lin ang="5400000" scaled="1"/>
                </a:gradFill>
                <a:effectLst/>
                <a:uLnTx/>
                <a:uFillTx/>
                <a:latin typeface="Microsoft YaHei UI" panose="020B0503020204020204" pitchFamily="34" charset="-122"/>
                <a:ea typeface="Microsoft YaHei UI" panose="020B0503020204020204" pitchFamily="34" charset="-122"/>
                <a:cs typeface="Impact"/>
              </a:rPr>
              <a:t>彼得后书</a:t>
            </a:r>
          </a:p>
        </p:txBody>
      </p:sp>
    </p:spTree>
    <p:extLst>
      <p:ext uri="{BB962C8B-B14F-4D97-AF65-F5344CB8AC3E}">
        <p14:creationId xmlns:p14="http://schemas.microsoft.com/office/powerpoint/2010/main" val="3733654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3"/>
                                        </p:tgtEl>
                                        <p:attrNameLst>
                                          <p:attrName>style.visibility</p:attrName>
                                        </p:attrNameLst>
                                      </p:cBhvr>
                                      <p:to>
                                        <p:strVal val="visible"/>
                                      </p:to>
                                    </p:set>
                                    <p:animEffect transition="in" filter="dissolve">
                                      <p:cBhvr>
                                        <p:cTn id="7" dur="500"/>
                                        <p:tgtEl>
                                          <p:spTgt spid="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 grpId="0"/>
    </p:bld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a:extLst>
              <a:ext uri="{FF2B5EF4-FFF2-40B4-BE49-F238E27FC236}">
                <a16:creationId xmlns:a16="http://schemas.microsoft.com/office/drawing/2014/main" id="{99127362-D27B-324D-BC1B-0F02CEB917E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1196"/>
          <a:stretch/>
        </p:blipFill>
        <p:spPr bwMode="auto">
          <a:xfrm>
            <a:off x="-50743" y="0"/>
            <a:ext cx="9194743" cy="688538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
            <a:extLst>
              <a:ext uri="{FF2B5EF4-FFF2-40B4-BE49-F238E27FC236}">
                <a16:creationId xmlns:a16="http://schemas.microsoft.com/office/drawing/2014/main" id="{37540953-5F87-1444-BBFF-8E1B3F8D464B}"/>
              </a:ext>
            </a:extLst>
          </p:cNvPr>
          <p:cNvSpPr txBox="1">
            <a:spLocks noChangeArrowheads="1"/>
          </p:cNvSpPr>
          <p:nvPr/>
        </p:nvSpPr>
        <p:spPr bwMode="auto">
          <a:xfrm>
            <a:off x="-50743" y="6116035"/>
            <a:ext cx="9079615"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zh-CN" altLang="en-US" sz="3600" b="1" i="1"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要知道什么才能成长</a:t>
            </a:r>
            <a:r>
              <a:rPr kumimoji="0" lang="en-US" sz="3600" b="1" i="1"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p>
        </p:txBody>
      </p:sp>
      <p:sp>
        <p:nvSpPr>
          <p:cNvPr id="900098" name="Rectangle 2"/>
          <p:cNvSpPr>
            <a:spLocks noGrp="1" noChangeArrowheads="1"/>
          </p:cNvSpPr>
          <p:nvPr>
            <p:ph type="ctrTitle"/>
          </p:nvPr>
        </p:nvSpPr>
        <p:spPr>
          <a:xfrm>
            <a:off x="-44605" y="49784"/>
            <a:ext cx="8460432" cy="1939056"/>
          </a:xfr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p>
            <a:pPr marL="762000" indent="-762000" algn="l"/>
            <a:r>
              <a:rPr lang="en-US" sz="4000" b="1" dirty="0">
                <a:effectLst>
                  <a:glow rad="127000">
                    <a:schemeClr val="tx1"/>
                  </a:glow>
                </a:effectLst>
                <a:latin typeface="Microsoft YaHei UI" panose="020B0503020204020204" pitchFamily="34" charset="-122"/>
                <a:ea typeface="Microsoft YaHei UI" panose="020B0503020204020204" pitchFamily="34" charset="-122"/>
              </a:rPr>
              <a:t>I.	</a:t>
            </a:r>
            <a:r>
              <a:rPr lang="zh-CN" altLang="en-US" sz="4000" b="1" dirty="0">
                <a:effectLst>
                  <a:glow rad="127000">
                    <a:schemeClr val="tx1"/>
                  </a:glow>
                </a:effectLst>
                <a:latin typeface="Microsoft YaHei UI" panose="020B0503020204020204" pitchFamily="34" charset="-122"/>
                <a:ea typeface="Microsoft YaHei UI" panose="020B0503020204020204" pitchFamily="34" charset="-122"/>
              </a:rPr>
              <a:t>要知道基督 </a:t>
            </a:r>
            <a:r>
              <a:rPr lang="zh-CN" altLang="en-US" sz="4000"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rPr>
              <a:t>拣选 </a:t>
            </a:r>
            <a:br>
              <a:rPr lang="en-US" sz="4000" b="1" dirty="0">
                <a:effectLst>
                  <a:glow rad="127000">
                    <a:schemeClr val="tx1"/>
                  </a:glow>
                </a:effectLst>
                <a:latin typeface="Microsoft YaHei UI" panose="020B0503020204020204" pitchFamily="34" charset="-122"/>
                <a:ea typeface="Microsoft YaHei UI" panose="020B0503020204020204" pitchFamily="34" charset="-122"/>
              </a:rPr>
            </a:br>
            <a:r>
              <a:rPr lang="zh-CN" altLang="en-US" sz="4000" b="1" dirty="0">
                <a:effectLst>
                  <a:glow rad="127000">
                    <a:schemeClr val="tx1"/>
                  </a:glow>
                </a:effectLst>
                <a:latin typeface="Microsoft YaHei UI" panose="020B0503020204020204" pitchFamily="34" charset="-122"/>
                <a:ea typeface="Microsoft YaHei UI" panose="020B0503020204020204" pitchFamily="34" charset="-122"/>
              </a:rPr>
              <a:t>与完全地装备了你</a:t>
            </a:r>
            <a:r>
              <a:rPr lang="en-US" sz="4000" b="1" dirty="0">
                <a:effectLst>
                  <a:glow rad="127000">
                    <a:schemeClr val="tx1"/>
                  </a:glow>
                </a:effectLst>
                <a:latin typeface="Microsoft YaHei UI" panose="020B0503020204020204" pitchFamily="34" charset="-122"/>
                <a:ea typeface="Microsoft YaHei UI" panose="020B0503020204020204" pitchFamily="34" charset="-122"/>
              </a:rPr>
              <a:t> </a:t>
            </a:r>
            <a:br>
              <a:rPr lang="en-US" sz="4000" b="1" dirty="0">
                <a:effectLst>
                  <a:glow rad="127000">
                    <a:schemeClr val="tx1"/>
                  </a:glow>
                </a:effectLst>
                <a:latin typeface="Microsoft YaHei UI" panose="020B0503020204020204" pitchFamily="34" charset="-122"/>
                <a:ea typeface="Microsoft YaHei UI" panose="020B0503020204020204" pitchFamily="34" charset="-122"/>
              </a:rPr>
            </a:br>
            <a:r>
              <a:rPr lang="en-US" sz="4000" b="1" dirty="0">
                <a:effectLst>
                  <a:glow rad="127000">
                    <a:schemeClr val="tx1"/>
                  </a:glow>
                </a:effectLst>
                <a:latin typeface="Microsoft YaHei UI" panose="020B0503020204020204" pitchFamily="34" charset="-122"/>
                <a:ea typeface="Microsoft YaHei UI" panose="020B0503020204020204" pitchFamily="34" charset="-122"/>
              </a:rPr>
              <a:t>(</a:t>
            </a:r>
            <a:r>
              <a:rPr lang="zh-CN" altLang="en-US" sz="4000" b="1" dirty="0">
                <a:solidFill>
                  <a:srgbClr val="FFFFFF"/>
                </a:solidFill>
                <a:effectLst>
                  <a:glow rad="127000">
                    <a:srgbClr val="000000"/>
                  </a:glow>
                </a:effectLst>
                <a:latin typeface="Microsoft YaHei UI" panose="020B0503020204020204" pitchFamily="34" charset="-122"/>
                <a:ea typeface="Microsoft YaHei UI" panose="020B0503020204020204" pitchFamily="34" charset="-122"/>
                <a:cs typeface="ＭＳ Ｐゴシック" charset="0"/>
              </a:rPr>
              <a:t>第一章</a:t>
            </a:r>
            <a:r>
              <a:rPr lang="en-US" sz="4000" b="1" dirty="0">
                <a:effectLst>
                  <a:glow rad="127000">
                    <a:schemeClr val="tx1"/>
                  </a:glow>
                </a:effectLst>
                <a:latin typeface="Microsoft YaHei UI" panose="020B0503020204020204" pitchFamily="34" charset="-122"/>
                <a:ea typeface="Microsoft YaHei UI" panose="020B0503020204020204" pitchFamily="34" charset="-122"/>
              </a:rPr>
              <a:t>)</a:t>
            </a:r>
            <a:r>
              <a:rPr lang="zh-CN" altLang="en-US" sz="4000" b="1" dirty="0">
                <a:effectLst>
                  <a:glow rad="127000">
                    <a:schemeClr val="tx1"/>
                  </a:glow>
                </a:effectLst>
                <a:latin typeface="Microsoft YaHei UI" panose="020B0503020204020204" pitchFamily="34" charset="-122"/>
                <a:ea typeface="Microsoft YaHei UI" panose="020B0503020204020204" pitchFamily="34" charset="-122"/>
              </a:rPr>
              <a:t>。</a:t>
            </a:r>
            <a:endParaRPr lang="en-US" sz="4000" b="1" dirty="0">
              <a:effectLst>
                <a:glow rad="127000">
                  <a:schemeClr val="tx1"/>
                </a:glow>
              </a:effectLst>
              <a:latin typeface="Microsoft YaHei UI" panose="020B0503020204020204" pitchFamily="34" charset="-122"/>
              <a:ea typeface="Microsoft YaHei UI" panose="020B0503020204020204" pitchFamily="34" charset="-122"/>
            </a:endParaRPr>
          </a:p>
        </p:txBody>
      </p:sp>
      <p:sp>
        <p:nvSpPr>
          <p:cNvPr id="4" name="Rectangle 2">
            <a:extLst>
              <a:ext uri="{FF2B5EF4-FFF2-40B4-BE49-F238E27FC236}">
                <a16:creationId xmlns:a16="http://schemas.microsoft.com/office/drawing/2014/main" id="{2D71B3AB-874F-454B-8DEF-1A66A4C141CE}"/>
              </a:ext>
            </a:extLst>
          </p:cNvPr>
          <p:cNvSpPr txBox="1">
            <a:spLocks noChangeArrowheads="1"/>
          </p:cNvSpPr>
          <p:nvPr/>
        </p:nvSpPr>
        <p:spPr bwMode="auto">
          <a:xfrm>
            <a:off x="-44605" y="2296755"/>
            <a:ext cx="6588224" cy="19390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defPPr>
              <a:defRPr lang="en-US"/>
            </a:defPPr>
            <a:lvl1pPr marL="762000" indent="-762000" eaLnBrk="0" hangingPunct="0">
              <a:defRPr sz="4000" b="1" kern="0">
                <a:solidFill>
                  <a:schemeClr val="bg1"/>
                </a:solidFill>
                <a:effectLst>
                  <a:glow rad="127000">
                    <a:schemeClr val="tx1"/>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762000" marR="0" lvl="0" indent="-76200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mn-cs"/>
              </a:rPr>
              <a:t>II.	</a:t>
            </a:r>
            <a:r>
              <a:rPr kumimoji="0" lang="zh-CN" altLang="en-US" sz="40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mn-cs"/>
              </a:rPr>
              <a:t>在遇见之前知道什么是</a:t>
            </a:r>
            <a:r>
              <a:rPr kumimoji="0" lang="en-US" sz="40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mn-cs"/>
              </a:rPr>
              <a:t> </a:t>
            </a:r>
            <a:r>
              <a:rPr kumimoji="0" lang="zh-CN" altLang="en-US" sz="4000" b="1" i="0" u="none" strike="noStrike" kern="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cs typeface="+mn-cs"/>
              </a:rPr>
              <a:t>假 </a:t>
            </a:r>
            <a:r>
              <a:rPr kumimoji="0" lang="zh-CN" altLang="en-US" sz="40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mn-cs"/>
              </a:rPr>
              <a:t>老师 </a:t>
            </a:r>
            <a:r>
              <a:rPr kumimoji="0" lang="en-US" sz="40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mn-cs"/>
              </a:rPr>
              <a:t>(</a:t>
            </a:r>
            <a:r>
              <a:rPr kumimoji="0" lang="zh-CN" altLang="en-US" sz="40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第二章</a:t>
            </a:r>
            <a:r>
              <a:rPr kumimoji="0" lang="en-US" sz="40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mn-cs"/>
              </a:rPr>
              <a:t>)</a:t>
            </a:r>
            <a:r>
              <a:rPr kumimoji="0" lang="zh-CN" altLang="en-US" sz="40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mn-cs"/>
              </a:rPr>
              <a:t>。</a:t>
            </a:r>
            <a:endParaRPr kumimoji="0" lang="en-US" sz="40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mn-cs"/>
            </a:endParaRPr>
          </a:p>
        </p:txBody>
      </p:sp>
      <p:sp>
        <p:nvSpPr>
          <p:cNvPr id="5" name="Rectangle 2">
            <a:extLst>
              <a:ext uri="{FF2B5EF4-FFF2-40B4-BE49-F238E27FC236}">
                <a16:creationId xmlns:a16="http://schemas.microsoft.com/office/drawing/2014/main" id="{E543F729-387B-054F-957D-B61287B21969}"/>
              </a:ext>
            </a:extLst>
          </p:cNvPr>
          <p:cNvSpPr txBox="1">
            <a:spLocks noChangeArrowheads="1"/>
          </p:cNvSpPr>
          <p:nvPr/>
        </p:nvSpPr>
        <p:spPr bwMode="auto">
          <a:xfrm>
            <a:off x="-44605" y="4543725"/>
            <a:ext cx="7740352" cy="19390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762000" marR="0" lvl="0" indent="-76200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III. </a:t>
            </a:r>
            <a:r>
              <a:rPr kumimoji="0" lang="zh-CN" altLang="en-US" sz="40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知道要以</a:t>
            </a:r>
            <a:r>
              <a:rPr kumimoji="0" lang="zh-CN" altLang="en-US" sz="4000" b="1" i="0" u="none" strike="noStrike" kern="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永恒</a:t>
            </a:r>
            <a:r>
              <a:rPr kumimoji="0" lang="zh-CN" altLang="en-US" sz="40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的角度生活 </a:t>
            </a:r>
            <a:endParaRPr kumimoji="0" lang="en-US" altLang="zh-CN" sz="40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a:p>
            <a:pPr marL="762000" marR="0" lvl="0" indent="-762000" algn="l" defTabSz="914400" rtl="0" eaLnBrk="0" fontAlgn="base" latinLnBrk="0" hangingPunct="0">
              <a:lnSpc>
                <a:spcPct val="100000"/>
              </a:lnSpc>
              <a:spcBef>
                <a:spcPct val="0"/>
              </a:spcBef>
              <a:spcAft>
                <a:spcPct val="0"/>
              </a:spcAft>
              <a:buClrTx/>
              <a:buSzTx/>
              <a:buFontTx/>
              <a:buNone/>
              <a:tabLst/>
              <a:defRPr/>
            </a:pPr>
            <a:r>
              <a:rPr kumimoji="0" lang="en-US" altLang="zh-CN" sz="40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 </a:t>
            </a:r>
            <a:r>
              <a:rPr kumimoji="0" lang="zh-CN" altLang="en-US" sz="40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不是暂时的</a:t>
            </a:r>
            <a:br>
              <a:rPr kumimoji="0" lang="en-US" sz="40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br>
            <a:r>
              <a:rPr kumimoji="0" lang="en-US" sz="40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r>
              <a:rPr kumimoji="0" lang="zh-CN" altLang="en-US" sz="40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第三章</a:t>
            </a:r>
            <a:r>
              <a:rPr kumimoji="0" lang="en-US" sz="40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r>
              <a:rPr kumimoji="0" lang="zh-CN" altLang="en-US" sz="40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endParaRPr kumimoji="0" lang="en-US" sz="40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8" name="Rectangle 2">
            <a:extLst>
              <a:ext uri="{FF2B5EF4-FFF2-40B4-BE49-F238E27FC236}">
                <a16:creationId xmlns:a16="http://schemas.microsoft.com/office/drawing/2014/main" id="{17E4D883-3878-9B44-A895-CFAF7D0CB23F}"/>
              </a:ext>
            </a:extLst>
          </p:cNvPr>
          <p:cNvSpPr txBox="1">
            <a:spLocks noChangeArrowheads="1"/>
          </p:cNvSpPr>
          <p:nvPr/>
        </p:nvSpPr>
        <p:spPr bwMode="auto">
          <a:xfrm>
            <a:off x="5449946" y="-740971"/>
            <a:ext cx="4176464" cy="245894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SG" altLang="en-US" sz="5400" b="1" i="1"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彼得后书</a:t>
            </a:r>
          </a:p>
        </p:txBody>
      </p:sp>
    </p:spTree>
    <p:extLst>
      <p:ext uri="{BB962C8B-B14F-4D97-AF65-F5344CB8AC3E}">
        <p14:creationId xmlns:p14="http://schemas.microsoft.com/office/powerpoint/2010/main" val="219023674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1000" fill="hold"/>
                                        <p:tgtEl>
                                          <p:spTgt spid="8"/>
                                        </p:tgtEl>
                                        <p:attrNameLst>
                                          <p:attrName>ppt_w</p:attrName>
                                        </p:attrNameLst>
                                      </p:cBhvr>
                                      <p:tavLst>
                                        <p:tav tm="0">
                                          <p:val>
                                            <p:fltVal val="0"/>
                                          </p:val>
                                        </p:tav>
                                        <p:tav tm="100000">
                                          <p:val>
                                            <p:strVal val="#ppt_w"/>
                                          </p:val>
                                        </p:tav>
                                      </p:tavLst>
                                    </p:anim>
                                    <p:anim calcmode="lin" valueType="num">
                                      <p:cBhvr>
                                        <p:cTn id="16" dur="1000" fill="hold"/>
                                        <p:tgtEl>
                                          <p:spTgt spid="8"/>
                                        </p:tgtEl>
                                        <p:attrNameLst>
                                          <p:attrName>ppt_h</p:attrName>
                                        </p:attrNameLst>
                                      </p:cBhvr>
                                      <p:tavLst>
                                        <p:tav tm="0">
                                          <p:val>
                                            <p:fltVal val="0"/>
                                          </p:val>
                                        </p:tav>
                                        <p:tav tm="100000">
                                          <p:val>
                                            <p:strVal val="#ppt_h"/>
                                          </p:val>
                                        </p:tav>
                                      </p:tavLst>
                                    </p:anim>
                                    <p:anim calcmode="lin" valueType="num">
                                      <p:cBhvr>
                                        <p:cTn id="17" dur="1000" fill="hold"/>
                                        <p:tgtEl>
                                          <p:spTgt spid="8"/>
                                        </p:tgtEl>
                                        <p:attrNameLst>
                                          <p:attrName>style.rotation</p:attrName>
                                        </p:attrNameLst>
                                      </p:cBhvr>
                                      <p:tavLst>
                                        <p:tav tm="0">
                                          <p:val>
                                            <p:fltVal val="90"/>
                                          </p:val>
                                        </p:tav>
                                        <p:tav tm="100000">
                                          <p:val>
                                            <p:fltVal val="0"/>
                                          </p:val>
                                        </p:tav>
                                      </p:tavLst>
                                    </p:anim>
                                    <p:animEffect transition="in" filter="fade">
                                      <p:cBhvr>
                                        <p:cTn id="18"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8" grpId="0"/>
    </p:bld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彼得后</a:t>
            </a:r>
            <a:r>
              <a:rPr lang="en-US" sz="8800" dirty="0">
                <a:solidFill>
                  <a:schemeClr val="bg1"/>
                </a:solidFill>
                <a:latin typeface="Arial" charset="0"/>
                <a:ea typeface="Osaka" charset="0"/>
                <a:cs typeface="Arial" charset="0"/>
              </a:rPr>
              <a:t> 3</a:t>
            </a:r>
          </a:p>
        </p:txBody>
      </p:sp>
    </p:spTree>
    <p:extLst>
      <p:ext uri="{BB962C8B-B14F-4D97-AF65-F5344CB8AC3E}">
        <p14:creationId xmlns:p14="http://schemas.microsoft.com/office/powerpoint/2010/main" val="2921830542"/>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bg>
      <p:bgPr>
        <a:gradFill rotWithShape="0">
          <a:gsLst>
            <a:gs pos="0">
              <a:srgbClr val="9999FF"/>
            </a:gs>
            <a:gs pos="100000">
              <a:srgbClr val="474776"/>
            </a:gs>
          </a:gsLst>
          <a:lin ang="5400000" scaled="1"/>
        </a:gradFill>
        <a:effectLst/>
      </p:bgPr>
    </p:bg>
    <p:spTree>
      <p:nvGrpSpPr>
        <p:cNvPr id="1" name=""/>
        <p:cNvGrpSpPr/>
        <p:nvPr/>
      </p:nvGrpSpPr>
      <p:grpSpPr>
        <a:xfrm>
          <a:off x="0" y="0"/>
          <a:ext cx="0" cy="0"/>
          <a:chOff x="0" y="0"/>
          <a:chExt cx="0" cy="0"/>
        </a:xfrm>
      </p:grpSpPr>
      <p:sp>
        <p:nvSpPr>
          <p:cNvPr id="614402" name="Rectangle 2"/>
          <p:cNvSpPr>
            <a:spLocks noChangeArrowheads="1"/>
          </p:cNvSpPr>
          <p:nvPr/>
        </p:nvSpPr>
        <p:spPr bwMode="auto">
          <a:xfrm>
            <a:off x="914400" y="1600200"/>
            <a:ext cx="8229600" cy="4495800"/>
          </a:xfrm>
          <a:prstGeom prst="rect">
            <a:avLst/>
          </a:prstGeom>
          <a:gradFill rotWithShape="1">
            <a:gsLst>
              <a:gs pos="0">
                <a:srgbClr val="3E3E76"/>
              </a:gs>
              <a:gs pos="100000">
                <a:srgbClr val="8585FF"/>
              </a:gs>
            </a:gsLst>
            <a:lin ang="27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614403" name="Rectangle 3"/>
          <p:cNvSpPr>
            <a:spLocks noChangeArrowheads="1"/>
          </p:cNvSpPr>
          <p:nvPr/>
        </p:nvSpPr>
        <p:spPr bwMode="auto">
          <a:xfrm>
            <a:off x="0" y="304800"/>
            <a:ext cx="7696200" cy="914400"/>
          </a:xfrm>
          <a:prstGeom prst="rect">
            <a:avLst/>
          </a:prstGeom>
          <a:gradFill rotWithShape="1">
            <a:gsLst>
              <a:gs pos="0">
                <a:srgbClr val="000000"/>
              </a:gs>
              <a:gs pos="100000">
                <a:srgbClr val="3E3D76"/>
              </a:gs>
            </a:gsLst>
            <a:lin ang="27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none" lIns="91440" tIns="45720" rIns="91440" bIns="45720" numCol="1" anchor="ctr" anchorCtr="0" compatLnSpc="1">
            <a:prstTxWarp prst="textNoShape">
              <a:avLst/>
            </a:prstTxWarp>
          </a:bodyPr>
          <a:lstStyle/>
          <a:p>
            <a:pPr marL="342900" indent="-342900" eaLnBrk="0" hangingPunct="0">
              <a:buChar char="•"/>
            </a:pPr>
            <a:endParaRPr lang="en-US" altLang="en-US">
              <a:solidFill>
                <a:srgbClr val="FFFFFF"/>
              </a:solidFill>
              <a:latin typeface="Times New Roman" charset="0"/>
              <a:ea typeface="ＭＳ Ｐゴシック" charset="0"/>
              <a:cs typeface="ＭＳ Ｐゴシック" charset="0"/>
            </a:endParaRPr>
          </a:p>
        </p:txBody>
      </p:sp>
      <p:sp>
        <p:nvSpPr>
          <p:cNvPr id="614404" name="Rectangle 4"/>
          <p:cNvSpPr>
            <a:spLocks noGrp="1" noChangeArrowheads="1"/>
          </p:cNvSpPr>
          <p:nvPr>
            <p:ph type="title"/>
          </p:nvPr>
        </p:nvSpPr>
        <p:spPr>
          <a:xfrm>
            <a:off x="683568" y="197768"/>
            <a:ext cx="6624736" cy="1143000"/>
          </a:xfrm>
          <a:effectLst>
            <a:outerShdw blurRad="63500" dist="35921" dir="2700000" algn="ctr" rotWithShape="0">
              <a:srgbClr val="000000">
                <a:alpha val="74997"/>
              </a:srgbClr>
            </a:outerShdw>
          </a:effectLst>
        </p:spPr>
        <p:txBody>
          <a:bodyPr/>
          <a:lstStyle/>
          <a:p>
            <a:pPr eaLnBrk="1" hangingPunct="1"/>
            <a:r>
              <a:rPr lang="zh-CN" altLang="en-US" sz="5400">
                <a:solidFill>
                  <a:srgbClr val="FFFFFF"/>
                </a:solidFill>
                <a:ea typeface="SimSun" pitchFamily="2" charset="-122"/>
              </a:rPr>
              <a:t>主题</a:t>
            </a:r>
          </a:p>
        </p:txBody>
      </p:sp>
      <p:sp>
        <p:nvSpPr>
          <p:cNvPr id="614407" name="Line 7"/>
          <p:cNvSpPr>
            <a:spLocks noChangeShapeType="1"/>
          </p:cNvSpPr>
          <p:nvPr/>
        </p:nvSpPr>
        <p:spPr bwMode="auto">
          <a:xfrm>
            <a:off x="0" y="6400800"/>
            <a:ext cx="4724400" cy="0"/>
          </a:xfrm>
          <a:prstGeom prst="line">
            <a:avLst/>
          </a:prstGeom>
          <a:noFill/>
          <a:ln w="38100">
            <a:solidFill>
              <a:srgbClr val="00FFFF"/>
            </a:solidFill>
            <a:round/>
            <a:headEnd/>
            <a:tailEnd/>
          </a:ln>
          <a:extLst>
            <a:ext uri="{909E8E84-426E-40dd-AFC4-6F175D3DCCD1}">
              <a14:hiddenFill xmlns="" xmlns:a14="http://schemas.microsoft.com/office/drawing/2010/main">
                <a:noFill/>
              </a14:hiddenFill>
            </a:ext>
          </a:extLst>
        </p:spPr>
        <p:txBody>
          <a:bodyPr/>
          <a:lstStyle/>
          <a:p>
            <a:endParaRPr lang="en-GB"/>
          </a:p>
        </p:txBody>
      </p:sp>
      <p:sp>
        <p:nvSpPr>
          <p:cNvPr id="321544" name="Text Box 8"/>
          <p:cNvSpPr txBox="1">
            <a:spLocks noChangeArrowheads="1"/>
          </p:cNvSpPr>
          <p:nvPr/>
        </p:nvSpPr>
        <p:spPr bwMode="auto">
          <a:xfrm>
            <a:off x="8447088" y="0"/>
            <a:ext cx="692150" cy="4572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b="1">
                <a:solidFill>
                  <a:srgbClr val="000000"/>
                </a:solidFill>
                <a:latin typeface="Arial" pitchFamily="34" charset="0"/>
              </a:rPr>
              <a:t>288</a:t>
            </a:r>
          </a:p>
        </p:txBody>
      </p:sp>
      <p:sp>
        <p:nvSpPr>
          <p:cNvPr id="614405" name="Rectangle 5"/>
          <p:cNvSpPr>
            <a:spLocks noGrp="1" noChangeArrowheads="1"/>
          </p:cNvSpPr>
          <p:nvPr>
            <p:ph type="body" idx="1"/>
          </p:nvPr>
        </p:nvSpPr>
        <p:spPr>
          <a:xfrm>
            <a:off x="990600" y="1643533"/>
            <a:ext cx="8153400" cy="4449763"/>
          </a:xfrm>
          <a:gradFill rotWithShape="1">
            <a:gsLst>
              <a:gs pos="0">
                <a:srgbClr val="000000"/>
              </a:gs>
              <a:gs pos="100000">
                <a:srgbClr val="3E3D76"/>
              </a:gs>
            </a:gsLst>
            <a:lin ang="2700000" scaled="1"/>
          </a:gradFill>
          <a:ln>
            <a:noFill/>
          </a:ln>
        </p:spPr>
        <p:txBody>
          <a:bodyPr wrap="none" anchor="ctr"/>
          <a:lstStyle/>
          <a:p>
            <a:pPr marL="0" indent="0">
              <a:spcBef>
                <a:spcPct val="0"/>
              </a:spcBef>
              <a:buNone/>
            </a:pPr>
            <a:r>
              <a:rPr lang="zh-CN" altLang="en-US" sz="6000" kern="1200">
                <a:solidFill>
                  <a:srgbClr val="FFFFFF"/>
                </a:solidFill>
                <a:latin typeface="Times New Roman" charset="0"/>
                <a:ea typeface="ＭＳ Ｐゴシック" charset="0"/>
                <a:cs typeface="ＭＳ Ｐゴシック" charset="0"/>
              </a:rPr>
              <a:t>知识</a:t>
            </a:r>
            <a:r>
              <a:rPr lang="en-US" altLang="ja-JP" sz="6000" kern="1200">
                <a:solidFill>
                  <a:srgbClr val="FFFFFF"/>
                </a:solidFill>
                <a:latin typeface="Times New Roman" charset="0"/>
                <a:ea typeface="ＭＳ Ｐゴシック" charset="0"/>
                <a:cs typeface="ＭＳ Ｐゴシック" charset="0"/>
              </a:rPr>
              <a:t>…</a:t>
            </a:r>
          </a:p>
          <a:p>
            <a:pPr>
              <a:spcBef>
                <a:spcPct val="0"/>
              </a:spcBef>
            </a:pPr>
            <a:r>
              <a:rPr lang="zh-CN" altLang="en-US" sz="4000" kern="1200">
                <a:solidFill>
                  <a:srgbClr val="FFFFFF"/>
                </a:solidFill>
                <a:latin typeface="Times New Roman" charset="0"/>
                <a:ea typeface="ＭＳ Ｐゴシック" charset="0"/>
                <a:cs typeface="ＭＳ Ｐゴシック" charset="0"/>
              </a:rPr>
              <a:t>第一章	灵命的成长</a:t>
            </a:r>
          </a:p>
          <a:p>
            <a:pPr>
              <a:spcBef>
                <a:spcPct val="0"/>
              </a:spcBef>
            </a:pPr>
            <a:r>
              <a:rPr lang="zh-CN" altLang="en-US" sz="4000" kern="1200">
                <a:solidFill>
                  <a:srgbClr val="FFFFFF"/>
                </a:solidFill>
                <a:latin typeface="Times New Roman" charset="0"/>
                <a:ea typeface="ＭＳ Ｐゴシック" charset="0"/>
                <a:cs typeface="ＭＳ Ｐゴシック" charset="0"/>
              </a:rPr>
              <a:t>第二章</a:t>
            </a:r>
            <a:r>
              <a:rPr lang="en-US" altLang="ja-JP" sz="4000" kern="1200">
                <a:solidFill>
                  <a:srgbClr val="FFFFFF"/>
                </a:solidFill>
                <a:latin typeface="Times New Roman" charset="0"/>
                <a:ea typeface="ＭＳ Ｐゴシック" charset="0"/>
                <a:cs typeface="ＭＳ Ｐゴシック" charset="0"/>
              </a:rPr>
              <a:t>	</a:t>
            </a:r>
            <a:r>
              <a:rPr lang="zh-CN" altLang="en-US" sz="4000" kern="1200">
                <a:solidFill>
                  <a:srgbClr val="FFFFFF"/>
                </a:solidFill>
                <a:latin typeface="Times New Roman" charset="0"/>
                <a:ea typeface="ＭＳ Ｐゴシック" charset="0"/>
                <a:cs typeface="ＭＳ Ｐゴシック" charset="0"/>
              </a:rPr>
              <a:t>与假教导争战</a:t>
            </a:r>
          </a:p>
          <a:p>
            <a:pPr>
              <a:spcBef>
                <a:spcPct val="0"/>
              </a:spcBef>
            </a:pPr>
            <a:r>
              <a:rPr lang="zh-CN" altLang="en-US" sz="4000" kern="1200">
                <a:solidFill>
                  <a:srgbClr val="FFFFFF"/>
                </a:solidFill>
                <a:latin typeface="Times New Roman" charset="0"/>
                <a:ea typeface="ＭＳ Ｐゴシック" charset="0"/>
                <a:cs typeface="ＭＳ Ｐゴシック" charset="0"/>
              </a:rPr>
              <a:t>第三章</a:t>
            </a:r>
            <a:r>
              <a:rPr lang="en-US" altLang="ja-JP" sz="4000" kern="1200">
                <a:solidFill>
                  <a:srgbClr val="FFFFFF"/>
                </a:solidFill>
                <a:latin typeface="Times New Roman" charset="0"/>
                <a:ea typeface="ＭＳ Ｐゴシック" charset="0"/>
                <a:cs typeface="ＭＳ Ｐゴシック" charset="0"/>
              </a:rPr>
              <a:t>	</a:t>
            </a:r>
            <a:r>
              <a:rPr lang="zh-CN" altLang="en-US" sz="4000" kern="1200">
                <a:solidFill>
                  <a:srgbClr val="FFFFFF"/>
                </a:solidFill>
                <a:latin typeface="Times New Roman" charset="0"/>
                <a:ea typeface="ＭＳ Ｐゴシック" charset="0"/>
                <a:cs typeface="ＭＳ Ｐゴシック" charset="0"/>
              </a:rPr>
              <a:t>维持希望</a:t>
            </a:r>
          </a:p>
        </p:txBody>
      </p:sp>
      <p:sp>
        <p:nvSpPr>
          <p:cNvPr id="614406" name="WordArt 6"/>
          <p:cNvSpPr>
            <a:spLocks noChangeArrowheads="1" noChangeShapeType="1" noTextEdit="1"/>
          </p:cNvSpPr>
          <p:nvPr/>
        </p:nvSpPr>
        <p:spPr bwMode="auto">
          <a:xfrm>
            <a:off x="4953000" y="5943600"/>
            <a:ext cx="4114800" cy="914400"/>
          </a:xfrm>
          <a:prstGeom prst="rect">
            <a:avLst/>
          </a:prstGeom>
        </p:spPr>
        <p:txBody>
          <a:bodyPr wrap="none" fromWordArt="1">
            <a:prstTxWarp prst="textPlain">
              <a:avLst>
                <a:gd name="adj" fmla="val 46981"/>
              </a:avLst>
            </a:prstTxWarp>
            <a:scene3d>
              <a:camera prst="legacyPerspectiveTopLeft"/>
              <a:lightRig rig="legacyNormal3" dir="r"/>
            </a:scene3d>
            <a:sp3d extrusionH="201600" prstMaterial="legacyMetal">
              <a:extrusionClr>
                <a:srgbClr val="FFFFFF"/>
              </a:extrusionClr>
            </a:sp3d>
          </a:bodyPr>
          <a:lstStyle/>
          <a:p>
            <a:pPr algn="ctr"/>
            <a:r>
              <a:rPr lang="zh-CN" altLang="en-US" sz="3200" b="1" kern="10">
                <a:ln w="9525">
                  <a:round/>
                  <a:headEnd/>
                  <a:tailEnd/>
                </a:ln>
                <a:gradFill rotWithShape="1">
                  <a:gsLst>
                    <a:gs pos="0">
                      <a:srgbClr val="E6E6E6"/>
                    </a:gs>
                    <a:gs pos="14999">
                      <a:srgbClr val="7D8496"/>
                    </a:gs>
                    <a:gs pos="53000">
                      <a:srgbClr val="E6E6E6"/>
                    </a:gs>
                    <a:gs pos="67999">
                      <a:srgbClr val="7D8496"/>
                    </a:gs>
                    <a:gs pos="92999">
                      <a:srgbClr val="E6E6E6"/>
                    </a:gs>
                    <a:gs pos="100000">
                      <a:srgbClr val="FFFFFF"/>
                    </a:gs>
                  </a:gsLst>
                  <a:lin ang="5400000" scaled="1"/>
                </a:gradFill>
                <a:latin typeface="Arial"/>
                <a:cs typeface="Arial"/>
              </a:rPr>
              <a:t>彼得后书</a:t>
            </a:r>
            <a:endParaRPr lang="en-GB" sz="3200" b="1" kern="10">
              <a:ln w="9525">
                <a:round/>
                <a:headEnd/>
                <a:tailEnd/>
              </a:ln>
              <a:gradFill rotWithShape="1">
                <a:gsLst>
                  <a:gs pos="0">
                    <a:srgbClr val="E6E6E6"/>
                  </a:gs>
                  <a:gs pos="14999">
                    <a:srgbClr val="7D8496"/>
                  </a:gs>
                  <a:gs pos="53000">
                    <a:srgbClr val="E6E6E6"/>
                  </a:gs>
                  <a:gs pos="67999">
                    <a:srgbClr val="7D8496"/>
                  </a:gs>
                  <a:gs pos="92999">
                    <a:srgbClr val="E6E6E6"/>
                  </a:gs>
                  <a:gs pos="100000">
                    <a:srgbClr val="FFFFFF"/>
                  </a:gs>
                </a:gsLst>
                <a:lin ang="5400000" scaled="1"/>
              </a:gradFill>
              <a:latin typeface="Arial"/>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500"/>
                                  </p:stCondLst>
                                  <p:childTnLst>
                                    <p:set>
                                      <p:cBhvr>
                                        <p:cTn id="6" dur="1" fill="hold">
                                          <p:stCondLst>
                                            <p:cond delay="0"/>
                                          </p:stCondLst>
                                        </p:cTn>
                                        <p:tgtEl>
                                          <p:spTgt spid="614403"/>
                                        </p:tgtEl>
                                        <p:attrNameLst>
                                          <p:attrName>style.visibility</p:attrName>
                                        </p:attrNameLst>
                                      </p:cBhvr>
                                      <p:to>
                                        <p:strVal val="visible"/>
                                      </p:to>
                                    </p:set>
                                    <p:anim calcmode="lin" valueType="num">
                                      <p:cBhvr additive="base">
                                        <p:cTn id="7" dur="500" fill="hold"/>
                                        <p:tgtEl>
                                          <p:spTgt spid="614403"/>
                                        </p:tgtEl>
                                        <p:attrNameLst>
                                          <p:attrName>ppt_x</p:attrName>
                                        </p:attrNameLst>
                                      </p:cBhvr>
                                      <p:tavLst>
                                        <p:tav tm="0">
                                          <p:val>
                                            <p:strVal val="0-#ppt_w/2"/>
                                          </p:val>
                                        </p:tav>
                                        <p:tav tm="100000">
                                          <p:val>
                                            <p:strVal val="#ppt_x"/>
                                          </p:val>
                                        </p:tav>
                                      </p:tavLst>
                                    </p:anim>
                                    <p:anim calcmode="lin" valueType="num">
                                      <p:cBhvr additive="base">
                                        <p:cTn id="8" dur="500" fill="hold"/>
                                        <p:tgtEl>
                                          <p:spTgt spid="614403"/>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1000"/>
                            </p:stCondLst>
                            <p:childTnLst>
                              <p:par>
                                <p:cTn id="10" presetID="12" presetClass="entr" presetSubtype="2" fill="hold" grpId="0" nodeType="afterEffect">
                                  <p:stCondLst>
                                    <p:cond delay="0"/>
                                  </p:stCondLst>
                                  <p:childTnLst>
                                    <p:set>
                                      <p:cBhvr>
                                        <p:cTn id="11" dur="1" fill="hold">
                                          <p:stCondLst>
                                            <p:cond delay="0"/>
                                          </p:stCondLst>
                                        </p:cTn>
                                        <p:tgtEl>
                                          <p:spTgt spid="614404"/>
                                        </p:tgtEl>
                                        <p:attrNameLst>
                                          <p:attrName>style.visibility</p:attrName>
                                        </p:attrNameLst>
                                      </p:cBhvr>
                                      <p:to>
                                        <p:strVal val="visible"/>
                                      </p:to>
                                    </p:set>
                                    <p:animEffect transition="in" filter="slide(fromRight)">
                                      <p:cBhvr>
                                        <p:cTn id="12" dur="1000"/>
                                        <p:tgtEl>
                                          <p:spTgt spid="614404"/>
                                        </p:tgtEl>
                                      </p:cBhvr>
                                    </p:animEffect>
                                  </p:childTnLst>
                                </p:cTn>
                              </p:par>
                            </p:childTnLst>
                          </p:cTn>
                        </p:par>
                        <p:par>
                          <p:cTn id="13" fill="hold" nodeType="afterGroup">
                            <p:stCondLst>
                              <p:cond delay="2500"/>
                            </p:stCondLst>
                            <p:childTnLst>
                              <p:par>
                                <p:cTn id="14" presetID="2" presetClass="entr" presetSubtype="8" fill="hold" grpId="0" nodeType="afterEffect">
                                  <p:stCondLst>
                                    <p:cond delay="0"/>
                                  </p:stCondLst>
                                  <p:childTnLst>
                                    <p:set>
                                      <p:cBhvr>
                                        <p:cTn id="15" dur="1" fill="hold">
                                          <p:stCondLst>
                                            <p:cond delay="0"/>
                                          </p:stCondLst>
                                        </p:cTn>
                                        <p:tgtEl>
                                          <p:spTgt spid="614407"/>
                                        </p:tgtEl>
                                        <p:attrNameLst>
                                          <p:attrName>style.visibility</p:attrName>
                                        </p:attrNameLst>
                                      </p:cBhvr>
                                      <p:to>
                                        <p:strVal val="visible"/>
                                      </p:to>
                                    </p:set>
                                    <p:anim calcmode="lin" valueType="num">
                                      <p:cBhvr additive="base">
                                        <p:cTn id="16" dur="500" fill="hold"/>
                                        <p:tgtEl>
                                          <p:spTgt spid="614407"/>
                                        </p:tgtEl>
                                        <p:attrNameLst>
                                          <p:attrName>ppt_x</p:attrName>
                                        </p:attrNameLst>
                                      </p:cBhvr>
                                      <p:tavLst>
                                        <p:tav tm="0">
                                          <p:val>
                                            <p:strVal val="0-#ppt_w/2"/>
                                          </p:val>
                                        </p:tav>
                                        <p:tav tm="100000">
                                          <p:val>
                                            <p:strVal val="#ppt_x"/>
                                          </p:val>
                                        </p:tav>
                                      </p:tavLst>
                                    </p:anim>
                                    <p:anim calcmode="lin" valueType="num">
                                      <p:cBhvr additive="base">
                                        <p:cTn id="17" dur="500" fill="hold"/>
                                        <p:tgtEl>
                                          <p:spTgt spid="614407"/>
                                        </p:tgtEl>
                                        <p:attrNameLst>
                                          <p:attrName>ppt_y</p:attrName>
                                        </p:attrNameLst>
                                      </p:cBhvr>
                                      <p:tavLst>
                                        <p:tav tm="0">
                                          <p:val>
                                            <p:strVal val="#ppt_y"/>
                                          </p:val>
                                        </p:tav>
                                        <p:tav tm="100000">
                                          <p:val>
                                            <p:strVal val="#ppt_y"/>
                                          </p:val>
                                        </p:tav>
                                      </p:tavLst>
                                    </p:anim>
                                  </p:childTnLst>
                                </p:cTn>
                              </p:par>
                            </p:childTnLst>
                          </p:cTn>
                        </p:par>
                        <p:par>
                          <p:cTn id="18" fill="hold" nodeType="afterGroup">
                            <p:stCondLst>
                              <p:cond delay="3000"/>
                            </p:stCondLst>
                            <p:childTnLst>
                              <p:par>
                                <p:cTn id="19" presetID="12" presetClass="entr" presetSubtype="8" fill="hold" grpId="0" nodeType="afterEffect">
                                  <p:stCondLst>
                                    <p:cond delay="0"/>
                                  </p:stCondLst>
                                  <p:childTnLst>
                                    <p:set>
                                      <p:cBhvr>
                                        <p:cTn id="20" dur="1" fill="hold">
                                          <p:stCondLst>
                                            <p:cond delay="0"/>
                                          </p:stCondLst>
                                        </p:cTn>
                                        <p:tgtEl>
                                          <p:spTgt spid="614406"/>
                                        </p:tgtEl>
                                        <p:attrNameLst>
                                          <p:attrName>style.visibility</p:attrName>
                                        </p:attrNameLst>
                                      </p:cBhvr>
                                      <p:to>
                                        <p:strVal val="visible"/>
                                      </p:to>
                                    </p:set>
                                    <p:animEffect transition="in" filter="slide(fromLeft)">
                                      <p:cBhvr>
                                        <p:cTn id="21" dur="500"/>
                                        <p:tgtEl>
                                          <p:spTgt spid="614406"/>
                                        </p:tgtEl>
                                      </p:cBhvr>
                                    </p:animEffect>
                                  </p:childTnLst>
                                </p:cTn>
                              </p:par>
                            </p:childTnLst>
                          </p:cTn>
                        </p:par>
                        <p:par>
                          <p:cTn id="22" fill="hold" nodeType="afterGroup">
                            <p:stCondLst>
                              <p:cond delay="3500"/>
                            </p:stCondLst>
                            <p:childTnLst>
                              <p:par>
                                <p:cTn id="23" presetID="2" presetClass="entr" presetSubtype="2" fill="hold" grpId="0" nodeType="afterEffect">
                                  <p:stCondLst>
                                    <p:cond delay="0"/>
                                  </p:stCondLst>
                                  <p:childTnLst>
                                    <p:set>
                                      <p:cBhvr>
                                        <p:cTn id="24" dur="1" fill="hold">
                                          <p:stCondLst>
                                            <p:cond delay="0"/>
                                          </p:stCondLst>
                                        </p:cTn>
                                        <p:tgtEl>
                                          <p:spTgt spid="614402"/>
                                        </p:tgtEl>
                                        <p:attrNameLst>
                                          <p:attrName>style.visibility</p:attrName>
                                        </p:attrNameLst>
                                      </p:cBhvr>
                                      <p:to>
                                        <p:strVal val="visible"/>
                                      </p:to>
                                    </p:set>
                                    <p:anim calcmode="lin" valueType="num">
                                      <p:cBhvr additive="base">
                                        <p:cTn id="25" dur="500" fill="hold"/>
                                        <p:tgtEl>
                                          <p:spTgt spid="614402"/>
                                        </p:tgtEl>
                                        <p:attrNameLst>
                                          <p:attrName>ppt_x</p:attrName>
                                        </p:attrNameLst>
                                      </p:cBhvr>
                                      <p:tavLst>
                                        <p:tav tm="0">
                                          <p:val>
                                            <p:strVal val="1+#ppt_w/2"/>
                                          </p:val>
                                        </p:tav>
                                        <p:tav tm="100000">
                                          <p:val>
                                            <p:strVal val="#ppt_x"/>
                                          </p:val>
                                        </p:tav>
                                      </p:tavLst>
                                    </p:anim>
                                    <p:anim calcmode="lin" valueType="num">
                                      <p:cBhvr additive="base">
                                        <p:cTn id="26" dur="500" fill="hold"/>
                                        <p:tgtEl>
                                          <p:spTgt spid="614402"/>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51" presetClass="entr" presetSubtype="0" fill="hold" grpId="0" nodeType="clickEffect">
                                  <p:stCondLst>
                                    <p:cond delay="0"/>
                                  </p:stCondLst>
                                  <p:childTnLst>
                                    <p:set>
                                      <p:cBhvr>
                                        <p:cTn id="30" dur="1" fill="hold">
                                          <p:stCondLst>
                                            <p:cond delay="0"/>
                                          </p:stCondLst>
                                        </p:cTn>
                                        <p:tgtEl>
                                          <p:spTgt spid="614405">
                                            <p:bg/>
                                          </p:spTgt>
                                        </p:tgtEl>
                                        <p:attrNameLst>
                                          <p:attrName>style.visibility</p:attrName>
                                        </p:attrNameLst>
                                      </p:cBhvr>
                                      <p:to>
                                        <p:strVal val="visible"/>
                                      </p:to>
                                    </p:set>
                                    <p:animEffect transition="in" filter="fade">
                                      <p:cBhvr>
                                        <p:cTn id="31" dur="770" decel="100000"/>
                                        <p:tgtEl>
                                          <p:spTgt spid="614405">
                                            <p:bg/>
                                          </p:spTgt>
                                        </p:tgtEl>
                                      </p:cBhvr>
                                    </p:animEffect>
                                    <p:animScale>
                                      <p:cBhvr>
                                        <p:cTn id="32" dur="770" decel="100000"/>
                                        <p:tgtEl>
                                          <p:spTgt spid="614405">
                                            <p:bg/>
                                          </p:spTgt>
                                        </p:tgtEl>
                                      </p:cBhvr>
                                      <p:from x="10000" y="10000"/>
                                      <p:to x="200000" y="450000"/>
                                    </p:animScale>
                                    <p:animScale>
                                      <p:cBhvr>
                                        <p:cTn id="33" dur="1230" accel="100000" fill="hold">
                                          <p:stCondLst>
                                            <p:cond delay="770"/>
                                          </p:stCondLst>
                                        </p:cTn>
                                        <p:tgtEl>
                                          <p:spTgt spid="614405">
                                            <p:bg/>
                                          </p:spTgt>
                                        </p:tgtEl>
                                      </p:cBhvr>
                                      <p:from x="200000" y="450000"/>
                                      <p:to x="100000" y="100000"/>
                                    </p:animScale>
                                    <p:set>
                                      <p:cBhvr>
                                        <p:cTn id="34" dur="770" fill="hold"/>
                                        <p:tgtEl>
                                          <p:spTgt spid="614405">
                                            <p:bg/>
                                          </p:spTgt>
                                        </p:tgtEl>
                                        <p:attrNameLst>
                                          <p:attrName>ppt_x</p:attrName>
                                        </p:attrNameLst>
                                      </p:cBhvr>
                                      <p:to>
                                        <p:strVal val="(0.5)"/>
                                      </p:to>
                                    </p:set>
                                    <p:anim from="(0.5)" to="(#ppt_x)" calcmode="lin" valueType="num">
                                      <p:cBhvr>
                                        <p:cTn id="35" dur="1230" accel="100000" fill="hold">
                                          <p:stCondLst>
                                            <p:cond delay="770"/>
                                          </p:stCondLst>
                                        </p:cTn>
                                        <p:tgtEl>
                                          <p:spTgt spid="614405">
                                            <p:bg/>
                                          </p:spTgt>
                                        </p:tgtEl>
                                        <p:attrNameLst>
                                          <p:attrName>ppt_x</p:attrName>
                                        </p:attrNameLst>
                                      </p:cBhvr>
                                    </p:anim>
                                    <p:set>
                                      <p:cBhvr>
                                        <p:cTn id="36" dur="770" fill="hold"/>
                                        <p:tgtEl>
                                          <p:spTgt spid="614405">
                                            <p:bg/>
                                          </p:spTgt>
                                        </p:tgtEl>
                                        <p:attrNameLst>
                                          <p:attrName>ppt_y</p:attrName>
                                        </p:attrNameLst>
                                      </p:cBhvr>
                                      <p:to>
                                        <p:strVal val="(#ppt_y+0.4)"/>
                                      </p:to>
                                    </p:set>
                                    <p:anim from="(#ppt_y+0.4)" to="(#ppt_y)" calcmode="lin" valueType="num">
                                      <p:cBhvr>
                                        <p:cTn id="37" dur="1230" accel="100000" fill="hold">
                                          <p:stCondLst>
                                            <p:cond delay="770"/>
                                          </p:stCondLst>
                                        </p:cTn>
                                        <p:tgtEl>
                                          <p:spTgt spid="614405">
                                            <p:bg/>
                                          </p:spTgt>
                                        </p:tgtEl>
                                        <p:attrNameLst>
                                          <p:attrName>ppt_y</p:attrName>
                                        </p:attrNameLst>
                                      </p:cBhvr>
                                    </p:anim>
                                  </p:childTnLst>
                                </p:cTn>
                              </p:par>
                            </p:childTnLst>
                          </p:cTn>
                        </p:par>
                      </p:childTnLst>
                    </p:cTn>
                  </p:par>
                  <p:par>
                    <p:cTn id="38" fill="hold">
                      <p:stCondLst>
                        <p:cond delay="indefinite"/>
                      </p:stCondLst>
                      <p:childTnLst>
                        <p:par>
                          <p:cTn id="39" fill="hold">
                            <p:stCondLst>
                              <p:cond delay="0"/>
                            </p:stCondLst>
                            <p:childTnLst>
                              <p:par>
                                <p:cTn id="40" presetID="51" presetClass="entr" presetSubtype="0" fill="hold" grpId="0" nodeType="clickEffect">
                                  <p:stCondLst>
                                    <p:cond delay="0"/>
                                  </p:stCondLst>
                                  <p:childTnLst>
                                    <p:set>
                                      <p:cBhvr>
                                        <p:cTn id="41" dur="1" fill="hold">
                                          <p:stCondLst>
                                            <p:cond delay="0"/>
                                          </p:stCondLst>
                                        </p:cTn>
                                        <p:tgtEl>
                                          <p:spTgt spid="614405">
                                            <p:txEl>
                                              <p:pRg st="0" end="0"/>
                                            </p:txEl>
                                          </p:spTgt>
                                        </p:tgtEl>
                                        <p:attrNameLst>
                                          <p:attrName>style.visibility</p:attrName>
                                        </p:attrNameLst>
                                      </p:cBhvr>
                                      <p:to>
                                        <p:strVal val="visible"/>
                                      </p:to>
                                    </p:set>
                                    <p:animEffect transition="in" filter="fade">
                                      <p:cBhvr>
                                        <p:cTn id="42" dur="770" decel="100000"/>
                                        <p:tgtEl>
                                          <p:spTgt spid="614405">
                                            <p:txEl>
                                              <p:pRg st="0" end="0"/>
                                            </p:txEl>
                                          </p:spTgt>
                                        </p:tgtEl>
                                      </p:cBhvr>
                                    </p:animEffect>
                                    <p:animScale>
                                      <p:cBhvr>
                                        <p:cTn id="43" dur="770" decel="100000"/>
                                        <p:tgtEl>
                                          <p:spTgt spid="614405">
                                            <p:txEl>
                                              <p:pRg st="0" end="0"/>
                                            </p:txEl>
                                          </p:spTgt>
                                        </p:tgtEl>
                                      </p:cBhvr>
                                      <p:from x="10000" y="10000"/>
                                      <p:to x="200000" y="450000"/>
                                    </p:animScale>
                                    <p:animScale>
                                      <p:cBhvr>
                                        <p:cTn id="44" dur="1230" accel="100000" fill="hold">
                                          <p:stCondLst>
                                            <p:cond delay="770"/>
                                          </p:stCondLst>
                                        </p:cTn>
                                        <p:tgtEl>
                                          <p:spTgt spid="614405">
                                            <p:txEl>
                                              <p:pRg st="0" end="0"/>
                                            </p:txEl>
                                          </p:spTgt>
                                        </p:tgtEl>
                                      </p:cBhvr>
                                      <p:from x="200000" y="450000"/>
                                      <p:to x="100000" y="100000"/>
                                    </p:animScale>
                                    <p:set>
                                      <p:cBhvr>
                                        <p:cTn id="45" dur="770" fill="hold"/>
                                        <p:tgtEl>
                                          <p:spTgt spid="614405">
                                            <p:txEl>
                                              <p:pRg st="0" end="0"/>
                                            </p:txEl>
                                          </p:spTgt>
                                        </p:tgtEl>
                                        <p:attrNameLst>
                                          <p:attrName>ppt_x</p:attrName>
                                        </p:attrNameLst>
                                      </p:cBhvr>
                                      <p:to>
                                        <p:strVal val="(0.5)"/>
                                      </p:to>
                                    </p:set>
                                    <p:anim from="(0.5)" to="(#ppt_x)" calcmode="lin" valueType="num">
                                      <p:cBhvr>
                                        <p:cTn id="46" dur="1230" accel="100000" fill="hold">
                                          <p:stCondLst>
                                            <p:cond delay="770"/>
                                          </p:stCondLst>
                                        </p:cTn>
                                        <p:tgtEl>
                                          <p:spTgt spid="614405">
                                            <p:txEl>
                                              <p:pRg st="0" end="0"/>
                                            </p:txEl>
                                          </p:spTgt>
                                        </p:tgtEl>
                                        <p:attrNameLst>
                                          <p:attrName>ppt_x</p:attrName>
                                        </p:attrNameLst>
                                      </p:cBhvr>
                                    </p:anim>
                                    <p:set>
                                      <p:cBhvr>
                                        <p:cTn id="47" dur="770" fill="hold"/>
                                        <p:tgtEl>
                                          <p:spTgt spid="614405">
                                            <p:txEl>
                                              <p:pRg st="0" end="0"/>
                                            </p:txEl>
                                          </p:spTgt>
                                        </p:tgtEl>
                                        <p:attrNameLst>
                                          <p:attrName>ppt_y</p:attrName>
                                        </p:attrNameLst>
                                      </p:cBhvr>
                                      <p:to>
                                        <p:strVal val="(#ppt_y+0.4)"/>
                                      </p:to>
                                    </p:set>
                                    <p:anim from="(#ppt_y+0.4)" to="(#ppt_y)" calcmode="lin" valueType="num">
                                      <p:cBhvr>
                                        <p:cTn id="48" dur="1230" accel="100000" fill="hold">
                                          <p:stCondLst>
                                            <p:cond delay="770"/>
                                          </p:stCondLst>
                                        </p:cTn>
                                        <p:tgtEl>
                                          <p:spTgt spid="614405">
                                            <p:txEl>
                                              <p:pRg st="0" end="0"/>
                                            </p:txEl>
                                          </p:spTgt>
                                        </p:tgtEl>
                                        <p:attrNameLst>
                                          <p:attrName>ppt_y</p:attrName>
                                        </p:attrNameLst>
                                      </p:cBhvr>
                                    </p:anim>
                                  </p:childTnLst>
                                </p:cTn>
                              </p:par>
                            </p:childTnLst>
                          </p:cTn>
                        </p:par>
                      </p:childTnLst>
                    </p:cTn>
                  </p:par>
                  <p:par>
                    <p:cTn id="49" fill="hold" nodeType="clickPar">
                      <p:stCondLst>
                        <p:cond delay="indefinite"/>
                      </p:stCondLst>
                      <p:childTnLst>
                        <p:par>
                          <p:cTn id="50" fill="hold" nodeType="withGroup">
                            <p:stCondLst>
                              <p:cond delay="0"/>
                            </p:stCondLst>
                            <p:childTnLst>
                              <p:par>
                                <p:cTn id="51" presetID="51" presetClass="entr" presetSubtype="0" fill="hold" grpId="0" nodeType="clickEffect">
                                  <p:stCondLst>
                                    <p:cond delay="0"/>
                                  </p:stCondLst>
                                  <p:childTnLst>
                                    <p:set>
                                      <p:cBhvr>
                                        <p:cTn id="52" dur="1" fill="hold">
                                          <p:stCondLst>
                                            <p:cond delay="0"/>
                                          </p:stCondLst>
                                        </p:cTn>
                                        <p:tgtEl>
                                          <p:spTgt spid="614405">
                                            <p:txEl>
                                              <p:pRg st="1" end="1"/>
                                            </p:txEl>
                                          </p:spTgt>
                                        </p:tgtEl>
                                        <p:attrNameLst>
                                          <p:attrName>style.visibility</p:attrName>
                                        </p:attrNameLst>
                                      </p:cBhvr>
                                      <p:to>
                                        <p:strVal val="visible"/>
                                      </p:to>
                                    </p:set>
                                    <p:animEffect transition="in" filter="fade">
                                      <p:cBhvr>
                                        <p:cTn id="53" dur="770" decel="100000"/>
                                        <p:tgtEl>
                                          <p:spTgt spid="614405">
                                            <p:txEl>
                                              <p:pRg st="1" end="1"/>
                                            </p:txEl>
                                          </p:spTgt>
                                        </p:tgtEl>
                                      </p:cBhvr>
                                    </p:animEffect>
                                    <p:animScale>
                                      <p:cBhvr>
                                        <p:cTn id="54" dur="770" decel="100000"/>
                                        <p:tgtEl>
                                          <p:spTgt spid="614405">
                                            <p:txEl>
                                              <p:pRg st="1" end="1"/>
                                            </p:txEl>
                                          </p:spTgt>
                                        </p:tgtEl>
                                      </p:cBhvr>
                                      <p:from x="10000" y="10000"/>
                                      <p:to x="200000" y="450000"/>
                                    </p:animScale>
                                    <p:animScale>
                                      <p:cBhvr>
                                        <p:cTn id="55" dur="1230" accel="100000" fill="hold">
                                          <p:stCondLst>
                                            <p:cond delay="770"/>
                                          </p:stCondLst>
                                        </p:cTn>
                                        <p:tgtEl>
                                          <p:spTgt spid="614405">
                                            <p:txEl>
                                              <p:pRg st="1" end="1"/>
                                            </p:txEl>
                                          </p:spTgt>
                                        </p:tgtEl>
                                      </p:cBhvr>
                                      <p:from x="200000" y="450000"/>
                                      <p:to x="100000" y="100000"/>
                                    </p:animScale>
                                    <p:set>
                                      <p:cBhvr>
                                        <p:cTn id="56" dur="770" fill="hold"/>
                                        <p:tgtEl>
                                          <p:spTgt spid="614405">
                                            <p:txEl>
                                              <p:pRg st="1" end="1"/>
                                            </p:txEl>
                                          </p:spTgt>
                                        </p:tgtEl>
                                        <p:attrNameLst>
                                          <p:attrName>ppt_x</p:attrName>
                                        </p:attrNameLst>
                                      </p:cBhvr>
                                      <p:to>
                                        <p:strVal val="(0.5)"/>
                                      </p:to>
                                    </p:set>
                                    <p:anim from="(0.5)" to="(#ppt_x)" calcmode="lin" valueType="num">
                                      <p:cBhvr>
                                        <p:cTn id="57" dur="1230" accel="100000" fill="hold">
                                          <p:stCondLst>
                                            <p:cond delay="770"/>
                                          </p:stCondLst>
                                        </p:cTn>
                                        <p:tgtEl>
                                          <p:spTgt spid="614405">
                                            <p:txEl>
                                              <p:pRg st="1" end="1"/>
                                            </p:txEl>
                                          </p:spTgt>
                                        </p:tgtEl>
                                        <p:attrNameLst>
                                          <p:attrName>ppt_x</p:attrName>
                                        </p:attrNameLst>
                                      </p:cBhvr>
                                    </p:anim>
                                    <p:set>
                                      <p:cBhvr>
                                        <p:cTn id="58" dur="770" fill="hold"/>
                                        <p:tgtEl>
                                          <p:spTgt spid="614405">
                                            <p:txEl>
                                              <p:pRg st="1" end="1"/>
                                            </p:txEl>
                                          </p:spTgt>
                                        </p:tgtEl>
                                        <p:attrNameLst>
                                          <p:attrName>ppt_y</p:attrName>
                                        </p:attrNameLst>
                                      </p:cBhvr>
                                      <p:to>
                                        <p:strVal val="(#ppt_y+0.4)"/>
                                      </p:to>
                                    </p:set>
                                    <p:anim from="(#ppt_y+0.4)" to="(#ppt_y)" calcmode="lin" valueType="num">
                                      <p:cBhvr>
                                        <p:cTn id="59" dur="1230" accel="100000" fill="hold">
                                          <p:stCondLst>
                                            <p:cond delay="770"/>
                                          </p:stCondLst>
                                        </p:cTn>
                                        <p:tgtEl>
                                          <p:spTgt spid="614405">
                                            <p:txEl>
                                              <p:pRg st="1" end="1"/>
                                            </p:txEl>
                                          </p:spTgt>
                                        </p:tgtEl>
                                        <p:attrNameLst>
                                          <p:attrName>ppt_y</p:attrName>
                                        </p:attrNameLst>
                                      </p:cBhvr>
                                    </p:anim>
                                  </p:childTnLst>
                                </p:cTn>
                              </p:par>
                            </p:childTnLst>
                          </p:cTn>
                        </p:par>
                      </p:childTnLst>
                    </p:cTn>
                  </p:par>
                  <p:par>
                    <p:cTn id="60" fill="hold" nodeType="clickPar">
                      <p:stCondLst>
                        <p:cond delay="indefinite"/>
                      </p:stCondLst>
                      <p:childTnLst>
                        <p:par>
                          <p:cTn id="61" fill="hold" nodeType="withGroup">
                            <p:stCondLst>
                              <p:cond delay="0"/>
                            </p:stCondLst>
                            <p:childTnLst>
                              <p:par>
                                <p:cTn id="62" presetID="51" presetClass="entr" presetSubtype="0" fill="hold" grpId="0" nodeType="clickEffect">
                                  <p:stCondLst>
                                    <p:cond delay="0"/>
                                  </p:stCondLst>
                                  <p:childTnLst>
                                    <p:set>
                                      <p:cBhvr>
                                        <p:cTn id="63" dur="1" fill="hold">
                                          <p:stCondLst>
                                            <p:cond delay="0"/>
                                          </p:stCondLst>
                                        </p:cTn>
                                        <p:tgtEl>
                                          <p:spTgt spid="614405">
                                            <p:txEl>
                                              <p:pRg st="2" end="2"/>
                                            </p:txEl>
                                          </p:spTgt>
                                        </p:tgtEl>
                                        <p:attrNameLst>
                                          <p:attrName>style.visibility</p:attrName>
                                        </p:attrNameLst>
                                      </p:cBhvr>
                                      <p:to>
                                        <p:strVal val="visible"/>
                                      </p:to>
                                    </p:set>
                                    <p:animEffect transition="in" filter="fade">
                                      <p:cBhvr>
                                        <p:cTn id="64" dur="770" decel="100000"/>
                                        <p:tgtEl>
                                          <p:spTgt spid="614405">
                                            <p:txEl>
                                              <p:pRg st="2" end="2"/>
                                            </p:txEl>
                                          </p:spTgt>
                                        </p:tgtEl>
                                      </p:cBhvr>
                                    </p:animEffect>
                                    <p:animScale>
                                      <p:cBhvr>
                                        <p:cTn id="65" dur="770" decel="100000"/>
                                        <p:tgtEl>
                                          <p:spTgt spid="614405">
                                            <p:txEl>
                                              <p:pRg st="2" end="2"/>
                                            </p:txEl>
                                          </p:spTgt>
                                        </p:tgtEl>
                                      </p:cBhvr>
                                      <p:from x="10000" y="10000"/>
                                      <p:to x="200000" y="450000"/>
                                    </p:animScale>
                                    <p:animScale>
                                      <p:cBhvr>
                                        <p:cTn id="66" dur="1230" accel="100000" fill="hold">
                                          <p:stCondLst>
                                            <p:cond delay="770"/>
                                          </p:stCondLst>
                                        </p:cTn>
                                        <p:tgtEl>
                                          <p:spTgt spid="614405">
                                            <p:txEl>
                                              <p:pRg st="2" end="2"/>
                                            </p:txEl>
                                          </p:spTgt>
                                        </p:tgtEl>
                                      </p:cBhvr>
                                      <p:from x="200000" y="450000"/>
                                      <p:to x="100000" y="100000"/>
                                    </p:animScale>
                                    <p:set>
                                      <p:cBhvr>
                                        <p:cTn id="67" dur="770" fill="hold"/>
                                        <p:tgtEl>
                                          <p:spTgt spid="614405">
                                            <p:txEl>
                                              <p:pRg st="2" end="2"/>
                                            </p:txEl>
                                          </p:spTgt>
                                        </p:tgtEl>
                                        <p:attrNameLst>
                                          <p:attrName>ppt_x</p:attrName>
                                        </p:attrNameLst>
                                      </p:cBhvr>
                                      <p:to>
                                        <p:strVal val="(0.5)"/>
                                      </p:to>
                                    </p:set>
                                    <p:anim from="(0.5)" to="(#ppt_x)" calcmode="lin" valueType="num">
                                      <p:cBhvr>
                                        <p:cTn id="68" dur="1230" accel="100000" fill="hold">
                                          <p:stCondLst>
                                            <p:cond delay="770"/>
                                          </p:stCondLst>
                                        </p:cTn>
                                        <p:tgtEl>
                                          <p:spTgt spid="614405">
                                            <p:txEl>
                                              <p:pRg st="2" end="2"/>
                                            </p:txEl>
                                          </p:spTgt>
                                        </p:tgtEl>
                                        <p:attrNameLst>
                                          <p:attrName>ppt_x</p:attrName>
                                        </p:attrNameLst>
                                      </p:cBhvr>
                                    </p:anim>
                                    <p:set>
                                      <p:cBhvr>
                                        <p:cTn id="69" dur="770" fill="hold"/>
                                        <p:tgtEl>
                                          <p:spTgt spid="614405">
                                            <p:txEl>
                                              <p:pRg st="2" end="2"/>
                                            </p:txEl>
                                          </p:spTgt>
                                        </p:tgtEl>
                                        <p:attrNameLst>
                                          <p:attrName>ppt_y</p:attrName>
                                        </p:attrNameLst>
                                      </p:cBhvr>
                                      <p:to>
                                        <p:strVal val="(#ppt_y+0.4)"/>
                                      </p:to>
                                    </p:set>
                                    <p:anim from="(#ppt_y+0.4)" to="(#ppt_y)" calcmode="lin" valueType="num">
                                      <p:cBhvr>
                                        <p:cTn id="70" dur="1230" accel="100000" fill="hold">
                                          <p:stCondLst>
                                            <p:cond delay="770"/>
                                          </p:stCondLst>
                                        </p:cTn>
                                        <p:tgtEl>
                                          <p:spTgt spid="614405">
                                            <p:txEl>
                                              <p:pRg st="2" end="2"/>
                                            </p:txEl>
                                          </p:spTgt>
                                        </p:tgtEl>
                                        <p:attrNameLst>
                                          <p:attrName>ppt_y</p:attrName>
                                        </p:attrNameLst>
                                      </p:cBhvr>
                                    </p:anim>
                                  </p:childTnLst>
                                </p:cTn>
                              </p:par>
                            </p:childTnLst>
                          </p:cTn>
                        </p:par>
                      </p:childTnLst>
                    </p:cTn>
                  </p:par>
                  <p:par>
                    <p:cTn id="71" fill="hold" nodeType="clickPar">
                      <p:stCondLst>
                        <p:cond delay="indefinite"/>
                      </p:stCondLst>
                      <p:childTnLst>
                        <p:par>
                          <p:cTn id="72" fill="hold" nodeType="withGroup">
                            <p:stCondLst>
                              <p:cond delay="0"/>
                            </p:stCondLst>
                            <p:childTnLst>
                              <p:par>
                                <p:cTn id="73" presetID="51" presetClass="entr" presetSubtype="0" fill="hold" grpId="0" nodeType="clickEffect">
                                  <p:stCondLst>
                                    <p:cond delay="0"/>
                                  </p:stCondLst>
                                  <p:childTnLst>
                                    <p:set>
                                      <p:cBhvr>
                                        <p:cTn id="74" dur="1" fill="hold">
                                          <p:stCondLst>
                                            <p:cond delay="0"/>
                                          </p:stCondLst>
                                        </p:cTn>
                                        <p:tgtEl>
                                          <p:spTgt spid="614405">
                                            <p:txEl>
                                              <p:pRg st="3" end="3"/>
                                            </p:txEl>
                                          </p:spTgt>
                                        </p:tgtEl>
                                        <p:attrNameLst>
                                          <p:attrName>style.visibility</p:attrName>
                                        </p:attrNameLst>
                                      </p:cBhvr>
                                      <p:to>
                                        <p:strVal val="visible"/>
                                      </p:to>
                                    </p:set>
                                    <p:animEffect transition="in" filter="fade">
                                      <p:cBhvr>
                                        <p:cTn id="75" dur="770" decel="100000"/>
                                        <p:tgtEl>
                                          <p:spTgt spid="614405">
                                            <p:txEl>
                                              <p:pRg st="3" end="3"/>
                                            </p:txEl>
                                          </p:spTgt>
                                        </p:tgtEl>
                                      </p:cBhvr>
                                    </p:animEffect>
                                    <p:animScale>
                                      <p:cBhvr>
                                        <p:cTn id="76" dur="770" decel="100000"/>
                                        <p:tgtEl>
                                          <p:spTgt spid="614405">
                                            <p:txEl>
                                              <p:pRg st="3" end="3"/>
                                            </p:txEl>
                                          </p:spTgt>
                                        </p:tgtEl>
                                      </p:cBhvr>
                                      <p:from x="10000" y="10000"/>
                                      <p:to x="200000" y="450000"/>
                                    </p:animScale>
                                    <p:animScale>
                                      <p:cBhvr>
                                        <p:cTn id="77" dur="1230" accel="100000" fill="hold">
                                          <p:stCondLst>
                                            <p:cond delay="770"/>
                                          </p:stCondLst>
                                        </p:cTn>
                                        <p:tgtEl>
                                          <p:spTgt spid="614405">
                                            <p:txEl>
                                              <p:pRg st="3" end="3"/>
                                            </p:txEl>
                                          </p:spTgt>
                                        </p:tgtEl>
                                      </p:cBhvr>
                                      <p:from x="200000" y="450000"/>
                                      <p:to x="100000" y="100000"/>
                                    </p:animScale>
                                    <p:set>
                                      <p:cBhvr>
                                        <p:cTn id="78" dur="770" fill="hold"/>
                                        <p:tgtEl>
                                          <p:spTgt spid="614405">
                                            <p:txEl>
                                              <p:pRg st="3" end="3"/>
                                            </p:txEl>
                                          </p:spTgt>
                                        </p:tgtEl>
                                        <p:attrNameLst>
                                          <p:attrName>ppt_x</p:attrName>
                                        </p:attrNameLst>
                                      </p:cBhvr>
                                      <p:to>
                                        <p:strVal val="(0.5)"/>
                                      </p:to>
                                    </p:set>
                                    <p:anim from="(0.5)" to="(#ppt_x)" calcmode="lin" valueType="num">
                                      <p:cBhvr>
                                        <p:cTn id="79" dur="1230" accel="100000" fill="hold">
                                          <p:stCondLst>
                                            <p:cond delay="770"/>
                                          </p:stCondLst>
                                        </p:cTn>
                                        <p:tgtEl>
                                          <p:spTgt spid="614405">
                                            <p:txEl>
                                              <p:pRg st="3" end="3"/>
                                            </p:txEl>
                                          </p:spTgt>
                                        </p:tgtEl>
                                        <p:attrNameLst>
                                          <p:attrName>ppt_x</p:attrName>
                                        </p:attrNameLst>
                                      </p:cBhvr>
                                    </p:anim>
                                    <p:set>
                                      <p:cBhvr>
                                        <p:cTn id="80" dur="770" fill="hold"/>
                                        <p:tgtEl>
                                          <p:spTgt spid="614405">
                                            <p:txEl>
                                              <p:pRg st="3" end="3"/>
                                            </p:txEl>
                                          </p:spTgt>
                                        </p:tgtEl>
                                        <p:attrNameLst>
                                          <p:attrName>ppt_y</p:attrName>
                                        </p:attrNameLst>
                                      </p:cBhvr>
                                      <p:to>
                                        <p:strVal val="(#ppt_y+0.4)"/>
                                      </p:to>
                                    </p:set>
                                    <p:anim from="(#ppt_y+0.4)" to="(#ppt_y)" calcmode="lin" valueType="num">
                                      <p:cBhvr>
                                        <p:cTn id="81" dur="1230" accel="100000" fill="hold">
                                          <p:stCondLst>
                                            <p:cond delay="770"/>
                                          </p:stCondLst>
                                        </p:cTn>
                                        <p:tgtEl>
                                          <p:spTgt spid="614405">
                                            <p:txEl>
                                              <p:pRg st="3" end="3"/>
                                            </p:txEl>
                                          </p:spTgt>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02" grpId="0" animBg="1"/>
      <p:bldP spid="614403" grpId="0" animBg="1"/>
      <p:bldP spid="614404" grpId="0"/>
      <p:bldP spid="614407" grpId="0" animBg="1"/>
      <p:bldP spid="614405" grpId="0" build="p" animBg="1"/>
      <p:bldP spid="614406" grpId="0" animBg="1"/>
    </p:bld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62145" name="Rectangle 2"/>
          <p:cNvSpPr>
            <a:spLocks noGrp="1" noChangeArrowheads="1"/>
          </p:cNvSpPr>
          <p:nvPr>
            <p:ph type="title"/>
          </p:nvPr>
        </p:nvSpPr>
        <p:spPr>
          <a:xfrm>
            <a:off x="14024" y="27165"/>
            <a:ext cx="8928100" cy="1143000"/>
          </a:xfrm>
        </p:spPr>
        <p:txBody>
          <a:bodyPr/>
          <a:lstStyle/>
          <a:p>
            <a:pPr eaLnBrk="1" hangingPunct="1"/>
            <a:r>
              <a:rPr lang="zh-CN" altLang="en-US" dirty="0">
                <a:latin typeface="Engravers MT" charset="0"/>
                <a:ea typeface="ＭＳ Ｐゴシック" charset="0"/>
                <a:cs typeface="ＭＳ Ｐゴシック" charset="0"/>
              </a:rPr>
              <a:t>假教师</a:t>
            </a:r>
            <a:r>
              <a:rPr lang="en-US" altLang="zh-CN" dirty="0">
                <a:latin typeface="Engravers MT" charset="0"/>
                <a:ea typeface="ＭＳ Ｐゴシック" charset="0"/>
                <a:cs typeface="ＭＳ Ｐゴシック" charset="0"/>
              </a:rPr>
              <a:t>/</a:t>
            </a:r>
            <a:r>
              <a:rPr lang="zh-CN" altLang="en-US" dirty="0">
                <a:latin typeface="Engravers MT" charset="0"/>
                <a:ea typeface="ＭＳ Ｐゴシック" charset="0"/>
                <a:cs typeface="ＭＳ Ｐゴシック" charset="0"/>
              </a:rPr>
              <a:t>假师傅</a:t>
            </a:r>
            <a:endParaRPr lang="en-US" dirty="0">
              <a:latin typeface="Engravers MT" charset="0"/>
              <a:ea typeface="ＭＳ Ｐゴシック" charset="0"/>
              <a:cs typeface="ＭＳ Ｐゴシック"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480" y="1340768"/>
            <a:ext cx="5754664" cy="532035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95539" y="4443551"/>
            <a:ext cx="4048461" cy="2422573"/>
          </a:xfrm>
          <a:prstGeom prst="rect">
            <a:avLst/>
          </a:prstGeom>
        </p:spPr>
      </p:pic>
      <p:sp>
        <p:nvSpPr>
          <p:cNvPr id="2" name="文本框 1">
            <a:extLst>
              <a:ext uri="{FF2B5EF4-FFF2-40B4-BE49-F238E27FC236}">
                <a16:creationId xmlns:a16="http://schemas.microsoft.com/office/drawing/2014/main" id="{AD6102E4-C044-F17C-F8B4-D4D96BA20C26}"/>
              </a:ext>
            </a:extLst>
          </p:cNvPr>
          <p:cNvSpPr txBox="1"/>
          <p:nvPr/>
        </p:nvSpPr>
        <p:spPr>
          <a:xfrm>
            <a:off x="1547664" y="1804149"/>
            <a:ext cx="4248472" cy="2308324"/>
          </a:xfrm>
          <a:prstGeom prst="rect">
            <a:avLst/>
          </a:prstGeom>
          <a:solidFill>
            <a:srgbClr val="6E0457"/>
          </a:solidFill>
        </p:spPr>
        <p:txBody>
          <a:bodyPr wrap="square" rtlCol="0">
            <a:spAutoFit/>
          </a:bodyPr>
          <a:lstStyle/>
          <a:p>
            <a:r>
              <a:rPr lang="zh-CN" altLang="en-US" b="1" dirty="0">
                <a:solidFill>
                  <a:schemeClr val="bg1"/>
                </a:solidFill>
              </a:rPr>
              <a:t>“关键是，圣灵从不会让你为罪感到自责，祂从不会指出你的过错。”</a:t>
            </a:r>
            <a:endParaRPr lang="en-US" altLang="zh-CN" b="1" dirty="0">
              <a:solidFill>
                <a:schemeClr val="bg1"/>
              </a:solidFill>
            </a:endParaRPr>
          </a:p>
          <a:p>
            <a:endParaRPr lang="en-US" altLang="zh-CN" b="1" dirty="0">
              <a:solidFill>
                <a:schemeClr val="bg1"/>
              </a:solidFill>
            </a:endParaRPr>
          </a:p>
          <a:p>
            <a:endParaRPr lang="en-US" altLang="zh-CN" b="1" dirty="0">
              <a:solidFill>
                <a:schemeClr val="bg1"/>
              </a:solidFill>
            </a:endParaRPr>
          </a:p>
          <a:p>
            <a:endParaRPr lang="zh-CN" altLang="en-US" dirty="0">
              <a:solidFill>
                <a:schemeClr val="bg1"/>
              </a:solidFill>
            </a:endParaRPr>
          </a:p>
        </p:txBody>
      </p:sp>
      <p:sp>
        <p:nvSpPr>
          <p:cNvPr id="4" name="文本框 3">
            <a:extLst>
              <a:ext uri="{FF2B5EF4-FFF2-40B4-BE49-F238E27FC236}">
                <a16:creationId xmlns:a16="http://schemas.microsoft.com/office/drawing/2014/main" id="{2F6920CA-64DA-43C9-2789-C89E8B73A3A7}"/>
              </a:ext>
            </a:extLst>
          </p:cNvPr>
          <p:cNvSpPr txBox="1"/>
          <p:nvPr/>
        </p:nvSpPr>
        <p:spPr>
          <a:xfrm>
            <a:off x="1979712" y="5654837"/>
            <a:ext cx="3115827" cy="830997"/>
          </a:xfrm>
          <a:prstGeom prst="rect">
            <a:avLst/>
          </a:prstGeom>
          <a:solidFill>
            <a:srgbClr val="4F4F4F"/>
          </a:solidFill>
        </p:spPr>
        <p:txBody>
          <a:bodyPr wrap="square" rtlCol="0">
            <a:spAutoFit/>
          </a:bodyPr>
          <a:lstStyle/>
          <a:p>
            <a:pPr algn="ctr"/>
            <a:r>
              <a:rPr lang="zh-CN" altLang="en-US" sz="4800" b="1" dirty="0">
                <a:solidFill>
                  <a:schemeClr val="bg1"/>
                </a:solidFill>
              </a:rPr>
              <a:t>异端</a:t>
            </a:r>
            <a:endParaRPr lang="zh-CN" altLang="en-US" sz="4800" dirty="0">
              <a:solidFill>
                <a:schemeClr val="bg1"/>
              </a:solidFill>
            </a:endParaRPr>
          </a:p>
        </p:txBody>
      </p:sp>
    </p:spTree>
    <p:extLst>
      <p:ext uri="{BB962C8B-B14F-4D97-AF65-F5344CB8AC3E}">
        <p14:creationId xmlns:p14="http://schemas.microsoft.com/office/powerpoint/2010/main" val="3111670835"/>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B2B2E0"/>
            </a:gs>
            <a:gs pos="100000">
              <a:srgbClr val="000099"/>
            </a:gs>
          </a:gsLst>
          <a:path path="shape">
            <a:fillToRect l="50000" t="50000" r="50000" b="50000"/>
          </a:path>
        </a:gradFill>
        <a:effectLst/>
      </p:bgPr>
    </p:bg>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a:xfrm>
            <a:off x="304800" y="274638"/>
            <a:ext cx="8610600" cy="1143000"/>
          </a:xfrm>
        </p:spPr>
        <p:txBody>
          <a:bodyPr/>
          <a:lstStyle/>
          <a:p>
            <a:pPr eaLnBrk="1" hangingPunct="1"/>
            <a:r>
              <a:rPr lang="zh-CN" altLang="en-US" sz="3200" dirty="0">
                <a:solidFill>
                  <a:srgbClr val="CC0000"/>
                </a:solidFill>
                <a:ea typeface="SimSun" pitchFamily="2" charset="-122"/>
              </a:rPr>
              <a:t>彼得后书 </a:t>
            </a:r>
            <a:r>
              <a:rPr lang="en-US" altLang="en-US" sz="3200" dirty="0">
                <a:solidFill>
                  <a:srgbClr val="CC0000"/>
                </a:solidFill>
              </a:rPr>
              <a:t>3</a:t>
            </a:r>
            <a:br>
              <a:rPr lang="en-US" altLang="en-US" sz="3200" dirty="0">
                <a:solidFill>
                  <a:srgbClr val="CC0000"/>
                </a:solidFill>
              </a:rPr>
            </a:br>
            <a:r>
              <a:rPr lang="en-US" altLang="en-US" sz="3200" dirty="0">
                <a:solidFill>
                  <a:srgbClr val="CC0000"/>
                </a:solidFill>
              </a:rPr>
              <a:t> </a:t>
            </a:r>
            <a:r>
              <a:rPr lang="zh-CN" altLang="en-US" sz="3200" dirty="0">
                <a:solidFill>
                  <a:srgbClr val="800080"/>
                </a:solidFill>
                <a:latin typeface="Verdana" pitchFamily="34" charset="0"/>
                <a:ea typeface="SimSun" pitchFamily="2" charset="-122"/>
              </a:rPr>
              <a:t>知识维持主再来的希望</a:t>
            </a:r>
            <a:endParaRPr lang="en-US" altLang="en-US" sz="3200" dirty="0">
              <a:solidFill>
                <a:srgbClr val="800080"/>
              </a:solidFill>
              <a:latin typeface="Verdana" pitchFamily="34" charset="0"/>
            </a:endParaRPr>
          </a:p>
        </p:txBody>
      </p:sp>
      <p:sp>
        <p:nvSpPr>
          <p:cNvPr id="80899" name="Rectangle 3"/>
          <p:cNvSpPr>
            <a:spLocks noGrp="1" noChangeArrowheads="1"/>
          </p:cNvSpPr>
          <p:nvPr>
            <p:ph type="body" idx="1"/>
          </p:nvPr>
        </p:nvSpPr>
        <p:spPr>
          <a:xfrm>
            <a:off x="381000" y="4694238"/>
            <a:ext cx="8382000" cy="2011362"/>
          </a:xfrm>
          <a:effectLst>
            <a:outerShdw blurRad="63500" dist="35921" dir="2700000" algn="ctr" rotWithShape="0">
              <a:srgbClr val="000000">
                <a:alpha val="74997"/>
              </a:srgbClr>
            </a:outerShdw>
          </a:effectLst>
        </p:spPr>
        <p:txBody>
          <a:bodyPr/>
          <a:lstStyle/>
          <a:p>
            <a:pPr marL="609600" indent="-609600" algn="ctr" eaLnBrk="1" hangingPunct="1">
              <a:lnSpc>
                <a:spcPct val="90000"/>
              </a:lnSpc>
              <a:buFontTx/>
              <a:buAutoNum type="alphaUcPeriod"/>
            </a:pPr>
            <a:r>
              <a:rPr lang="zh-CN" altLang="en-US" sz="2800" b="1">
                <a:solidFill>
                  <a:srgbClr val="FFFF66"/>
                </a:solidFill>
                <a:ea typeface="SimSun" pitchFamily="2" charset="-122"/>
              </a:rPr>
              <a:t>被提之前的好讥诮者</a:t>
            </a:r>
          </a:p>
          <a:p>
            <a:pPr marL="609600" indent="-609600" algn="ctr" eaLnBrk="1" hangingPunct="1">
              <a:lnSpc>
                <a:spcPct val="90000"/>
              </a:lnSpc>
              <a:buFontTx/>
              <a:buAutoNum type="alphaUcPeriod"/>
            </a:pPr>
            <a:r>
              <a:rPr lang="zh-CN" altLang="en-US" sz="2800" b="1">
                <a:solidFill>
                  <a:srgbClr val="FFFF66"/>
                </a:solidFill>
                <a:ea typeface="SimSun" pitchFamily="2" charset="-122"/>
              </a:rPr>
              <a:t>主的日子</a:t>
            </a:r>
          </a:p>
          <a:p>
            <a:pPr marL="609600" indent="-609600" algn="ctr" eaLnBrk="1" hangingPunct="1">
              <a:lnSpc>
                <a:spcPct val="90000"/>
              </a:lnSpc>
              <a:buFontTx/>
              <a:buAutoNum type="alphaUcPeriod"/>
            </a:pPr>
            <a:r>
              <a:rPr lang="zh-CN" altLang="en-US" sz="2800" b="1">
                <a:solidFill>
                  <a:srgbClr val="FFFF66"/>
                </a:solidFill>
                <a:ea typeface="SimSun" pitchFamily="2" charset="-122"/>
              </a:rPr>
              <a:t>圣洁的动机</a:t>
            </a:r>
          </a:p>
          <a:p>
            <a:pPr marL="609600" indent="-609600" algn="ctr" eaLnBrk="1" hangingPunct="1">
              <a:lnSpc>
                <a:spcPct val="90000"/>
              </a:lnSpc>
              <a:buFontTx/>
              <a:buAutoNum type="alphaUcPeriod"/>
            </a:pPr>
            <a:r>
              <a:rPr lang="zh-CN" altLang="en-US" sz="2800" b="1">
                <a:solidFill>
                  <a:srgbClr val="FFFF66"/>
                </a:solidFill>
                <a:ea typeface="SimSun" pitchFamily="2" charset="-122"/>
              </a:rPr>
              <a:t>保护和鼓励成长</a:t>
            </a:r>
          </a:p>
        </p:txBody>
      </p:sp>
      <p:grpSp>
        <p:nvGrpSpPr>
          <p:cNvPr id="2" name="Group 4"/>
          <p:cNvGrpSpPr>
            <a:grpSpLocks/>
          </p:cNvGrpSpPr>
          <p:nvPr/>
        </p:nvGrpSpPr>
        <p:grpSpPr bwMode="auto">
          <a:xfrm>
            <a:off x="2971800" y="1828800"/>
            <a:ext cx="3505200" cy="2590800"/>
            <a:chOff x="432" y="1397"/>
            <a:chExt cx="2400" cy="1867"/>
          </a:xfrm>
        </p:grpSpPr>
        <p:pic>
          <p:nvPicPr>
            <p:cNvPr id="32358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2" y="1397"/>
              <a:ext cx="2400" cy="18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23590" name="WordArt 6"/>
            <p:cNvSpPr>
              <a:spLocks noChangeArrowheads="1" noChangeShapeType="1" noTextEdit="1"/>
            </p:cNvSpPr>
            <p:nvPr/>
          </p:nvSpPr>
          <p:spPr bwMode="auto">
            <a:xfrm>
              <a:off x="1728" y="1488"/>
              <a:ext cx="1008" cy="768"/>
            </a:xfrm>
            <a:prstGeom prst="rect">
              <a:avLst/>
            </a:prstGeom>
          </p:spPr>
          <p:txBody>
            <a:bodyPr wrap="none" fromWordArt="1">
              <a:prstTxWarp prst="textPlain">
                <a:avLst>
                  <a:gd name="adj" fmla="val 50000"/>
                </a:avLst>
              </a:prstTxWarp>
            </a:bodyPr>
            <a:lstStyle/>
            <a:p>
              <a:pPr algn="ctr"/>
              <a:r>
                <a:rPr lang="en-GB" sz="3600" b="1" i="1" kern="10">
                  <a:ln w="9525">
                    <a:solidFill>
                      <a:srgbClr val="000066"/>
                    </a:solidFill>
                    <a:round/>
                    <a:headEnd/>
                    <a:tailEnd/>
                  </a:ln>
                  <a:solidFill>
                    <a:schemeClr val="accent1"/>
                  </a:solidFill>
                  <a:effectLst>
                    <a:outerShdw dist="35921" dir="2700000" algn="ctr" rotWithShape="0">
                      <a:srgbClr val="808080">
                        <a:alpha val="79999"/>
                      </a:srgbClr>
                    </a:outerShdw>
                  </a:effectLst>
                  <a:latin typeface="Californian FB"/>
                </a:rPr>
                <a:t>Lion </a:t>
              </a:r>
            </a:p>
            <a:p>
              <a:pPr algn="ctr"/>
              <a:r>
                <a:rPr lang="en-GB" sz="3600" b="1" i="1" kern="10">
                  <a:ln w="9525">
                    <a:solidFill>
                      <a:srgbClr val="000066"/>
                    </a:solidFill>
                    <a:round/>
                    <a:headEnd/>
                    <a:tailEnd/>
                  </a:ln>
                  <a:solidFill>
                    <a:schemeClr val="accent1"/>
                  </a:solidFill>
                  <a:effectLst>
                    <a:outerShdw dist="35921" dir="2700000" algn="ctr" rotWithShape="0">
                      <a:srgbClr val="808080">
                        <a:alpha val="79999"/>
                      </a:srgbClr>
                    </a:outerShdw>
                  </a:effectLst>
                  <a:latin typeface="Californian FB"/>
                </a:rPr>
                <a:t>of </a:t>
              </a:r>
            </a:p>
            <a:p>
              <a:pPr algn="ctr"/>
              <a:r>
                <a:rPr lang="en-GB" sz="3600" b="1" i="1" kern="10">
                  <a:ln w="9525">
                    <a:solidFill>
                      <a:srgbClr val="000066"/>
                    </a:solidFill>
                    <a:round/>
                    <a:headEnd/>
                    <a:tailEnd/>
                  </a:ln>
                  <a:solidFill>
                    <a:schemeClr val="accent1"/>
                  </a:solidFill>
                  <a:effectLst>
                    <a:outerShdw dist="35921" dir="2700000" algn="ctr" rotWithShape="0">
                      <a:srgbClr val="808080">
                        <a:alpha val="79999"/>
                      </a:srgbClr>
                    </a:outerShdw>
                  </a:effectLst>
                  <a:latin typeface="Californian FB"/>
                </a:rPr>
                <a:t>Judah</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2" presetClass="entr" presetSubtype="8" fill="hold" grpId="0" nodeType="clickEffect">
                                  <p:stCondLst>
                                    <p:cond delay="0"/>
                                  </p:stCondLst>
                                  <p:childTnLst>
                                    <p:set>
                                      <p:cBhvr>
                                        <p:cTn id="11" dur="1" fill="hold">
                                          <p:stCondLst>
                                            <p:cond delay="0"/>
                                          </p:stCondLst>
                                        </p:cTn>
                                        <p:tgtEl>
                                          <p:spTgt spid="80899">
                                            <p:txEl>
                                              <p:pRg st="0" end="0"/>
                                            </p:txEl>
                                          </p:spTgt>
                                        </p:tgtEl>
                                        <p:attrNameLst>
                                          <p:attrName>style.visibility</p:attrName>
                                        </p:attrNameLst>
                                      </p:cBhvr>
                                      <p:to>
                                        <p:strVal val="visible"/>
                                      </p:to>
                                    </p:set>
                                    <p:animEffect transition="in" filter="slide(fromLeft)">
                                      <p:cBhvr>
                                        <p:cTn id="12" dur="500"/>
                                        <p:tgtEl>
                                          <p:spTgt spid="80899">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2" presetClass="entr" presetSubtype="8" fill="hold" grpId="0" nodeType="clickEffect">
                                  <p:stCondLst>
                                    <p:cond delay="0"/>
                                  </p:stCondLst>
                                  <p:childTnLst>
                                    <p:set>
                                      <p:cBhvr>
                                        <p:cTn id="16" dur="1" fill="hold">
                                          <p:stCondLst>
                                            <p:cond delay="0"/>
                                          </p:stCondLst>
                                        </p:cTn>
                                        <p:tgtEl>
                                          <p:spTgt spid="80899">
                                            <p:txEl>
                                              <p:pRg st="1" end="1"/>
                                            </p:txEl>
                                          </p:spTgt>
                                        </p:tgtEl>
                                        <p:attrNameLst>
                                          <p:attrName>style.visibility</p:attrName>
                                        </p:attrNameLst>
                                      </p:cBhvr>
                                      <p:to>
                                        <p:strVal val="visible"/>
                                      </p:to>
                                    </p:set>
                                    <p:animEffect transition="in" filter="slide(fromLeft)">
                                      <p:cBhvr>
                                        <p:cTn id="17" dur="500"/>
                                        <p:tgtEl>
                                          <p:spTgt spid="80899">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2" presetClass="entr" presetSubtype="8" fill="hold" grpId="0" nodeType="clickEffect">
                                  <p:stCondLst>
                                    <p:cond delay="0"/>
                                  </p:stCondLst>
                                  <p:childTnLst>
                                    <p:set>
                                      <p:cBhvr>
                                        <p:cTn id="21" dur="1" fill="hold">
                                          <p:stCondLst>
                                            <p:cond delay="0"/>
                                          </p:stCondLst>
                                        </p:cTn>
                                        <p:tgtEl>
                                          <p:spTgt spid="80899">
                                            <p:txEl>
                                              <p:pRg st="2" end="2"/>
                                            </p:txEl>
                                          </p:spTgt>
                                        </p:tgtEl>
                                        <p:attrNameLst>
                                          <p:attrName>style.visibility</p:attrName>
                                        </p:attrNameLst>
                                      </p:cBhvr>
                                      <p:to>
                                        <p:strVal val="visible"/>
                                      </p:to>
                                    </p:set>
                                    <p:animEffect transition="in" filter="slide(fromLeft)">
                                      <p:cBhvr>
                                        <p:cTn id="22" dur="500"/>
                                        <p:tgtEl>
                                          <p:spTgt spid="80899">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2" presetClass="entr" presetSubtype="8" fill="hold" grpId="0" nodeType="clickEffect">
                                  <p:stCondLst>
                                    <p:cond delay="0"/>
                                  </p:stCondLst>
                                  <p:childTnLst>
                                    <p:set>
                                      <p:cBhvr>
                                        <p:cTn id="26" dur="1" fill="hold">
                                          <p:stCondLst>
                                            <p:cond delay="0"/>
                                          </p:stCondLst>
                                        </p:cTn>
                                        <p:tgtEl>
                                          <p:spTgt spid="80899">
                                            <p:txEl>
                                              <p:pRg st="3" end="3"/>
                                            </p:txEl>
                                          </p:spTgt>
                                        </p:tgtEl>
                                        <p:attrNameLst>
                                          <p:attrName>style.visibility</p:attrName>
                                        </p:attrNameLst>
                                      </p:cBhvr>
                                      <p:to>
                                        <p:strVal val="visible"/>
                                      </p:to>
                                    </p:set>
                                    <p:animEffect transition="in" filter="slide(fromLeft)">
                                      <p:cBhvr>
                                        <p:cTn id="27" dur="500"/>
                                        <p:tgtEl>
                                          <p:spTgt spid="8089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899" grpId="0" build="p"/>
    </p:bldLst>
  </p:timing>
</p:sld>
</file>

<file path=ppt/slides/slide221.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9900"/>
            </a:gs>
            <a:gs pos="50000">
              <a:srgbClr val="C1E6C1"/>
            </a:gs>
            <a:gs pos="100000">
              <a:srgbClr val="009900"/>
            </a:gs>
          </a:gsLst>
          <a:lin ang="2700000" scaled="1"/>
        </a:gradFill>
        <a:effectLst/>
      </p:bgPr>
    </p:bg>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a:xfrm>
            <a:off x="304800" y="274638"/>
            <a:ext cx="8534400" cy="1143000"/>
          </a:xfrm>
        </p:spPr>
        <p:txBody>
          <a:bodyPr/>
          <a:lstStyle/>
          <a:p>
            <a:pPr eaLnBrk="1" hangingPunct="1"/>
            <a:r>
              <a:rPr lang="en-US" altLang="en-US" sz="2800">
                <a:solidFill>
                  <a:srgbClr val="CC0000"/>
                </a:solidFill>
              </a:rPr>
              <a:t>A. (3:1-4)</a:t>
            </a:r>
            <a:br>
              <a:rPr lang="en-US" altLang="en-US" sz="2800"/>
            </a:br>
            <a:r>
              <a:rPr lang="zh-CN" altLang="en-US" sz="3600">
                <a:solidFill>
                  <a:srgbClr val="6600FF"/>
                </a:solidFill>
                <a:effectLst>
                  <a:outerShdw blurRad="38100" dist="38100" dir="2700000" algn="tl">
                    <a:srgbClr val="000000"/>
                  </a:outerShdw>
                </a:effectLst>
                <a:ea typeface="SimSun" pitchFamily="2" charset="-122"/>
              </a:rPr>
              <a:t>在被提之前的好讥诮者</a:t>
            </a:r>
          </a:p>
        </p:txBody>
      </p:sp>
      <p:sp>
        <p:nvSpPr>
          <p:cNvPr id="81923" name="Rectangle 3"/>
          <p:cNvSpPr>
            <a:spLocks noGrp="1" noChangeArrowheads="1"/>
          </p:cNvSpPr>
          <p:nvPr>
            <p:ph type="body" idx="1"/>
          </p:nvPr>
        </p:nvSpPr>
        <p:spPr>
          <a:xfrm>
            <a:off x="381000" y="1646238"/>
            <a:ext cx="5181600" cy="4449762"/>
          </a:xfrm>
          <a:noFill/>
        </p:spPr>
        <p:txBody>
          <a:bodyPr/>
          <a:lstStyle/>
          <a:p>
            <a:pPr eaLnBrk="1" hangingPunct="1">
              <a:spcBef>
                <a:spcPct val="40000"/>
              </a:spcBef>
            </a:pPr>
            <a:r>
              <a:rPr lang="zh-CN" altLang="en-US" sz="2800">
                <a:latin typeface="Arial Black" pitchFamily="34" charset="0"/>
                <a:ea typeface="SimSun" pitchFamily="2" charset="-122"/>
              </a:rPr>
              <a:t>人会讥诮神用耶稣基督拯救罪人的福音</a:t>
            </a:r>
            <a:endParaRPr lang="en-US" altLang="ja-JP" sz="2800">
              <a:latin typeface="Arial Black" pitchFamily="34" charset="0"/>
            </a:endParaRPr>
          </a:p>
          <a:p>
            <a:pPr eaLnBrk="1" hangingPunct="1">
              <a:spcBef>
                <a:spcPct val="40000"/>
              </a:spcBef>
            </a:pPr>
            <a:r>
              <a:rPr lang="zh-CN" altLang="en-US" sz="2800">
                <a:latin typeface="Arial Black" pitchFamily="34" charset="0"/>
                <a:ea typeface="SimSun" pitchFamily="2" charset="-122"/>
              </a:rPr>
              <a:t>科学艺术会有很大的发展</a:t>
            </a:r>
            <a:endParaRPr lang="en-US" altLang="ja-JP" sz="2800">
              <a:latin typeface="Arial Black" pitchFamily="34" charset="0"/>
            </a:endParaRPr>
          </a:p>
          <a:p>
            <a:pPr eaLnBrk="1" hangingPunct="1">
              <a:spcBef>
                <a:spcPct val="40000"/>
              </a:spcBef>
            </a:pPr>
            <a:r>
              <a:rPr lang="zh-CN" altLang="en-US" sz="2800">
                <a:latin typeface="Arial Black" pitchFamily="34" charset="0"/>
                <a:ea typeface="SimSun" pitchFamily="2" charset="-122"/>
              </a:rPr>
              <a:t>世界的知识讥笑神的知识</a:t>
            </a:r>
          </a:p>
          <a:p>
            <a:pPr eaLnBrk="1" hangingPunct="1">
              <a:spcBef>
                <a:spcPct val="40000"/>
              </a:spcBef>
            </a:pPr>
            <a:r>
              <a:rPr lang="zh-CN" altLang="en-US" sz="2800">
                <a:latin typeface="Arial Black" pitchFamily="34" charset="0"/>
                <a:ea typeface="SimSun" pitchFamily="2" charset="-122"/>
              </a:rPr>
              <a:t>他们的推理方法</a:t>
            </a:r>
            <a:r>
              <a:rPr lang="en-US" altLang="ja-JP" sz="2800">
                <a:latin typeface="Arial Black" pitchFamily="34" charset="0"/>
              </a:rPr>
              <a:t>:</a:t>
            </a:r>
          </a:p>
          <a:p>
            <a:pPr lvl="1" eaLnBrk="1" hangingPunct="1"/>
            <a:r>
              <a:rPr lang="ja-JP" altLang="en-US" sz="2400">
                <a:latin typeface="SimSun" pitchFamily="2" charset="-122"/>
                <a:ea typeface="SimSun" pitchFamily="2" charset="-122"/>
              </a:rPr>
              <a:t>万</a:t>
            </a:r>
            <a:r>
              <a:rPr lang="en-US" altLang="ja-JP" sz="2400">
                <a:latin typeface="SimSun" pitchFamily="2" charset="-122"/>
                <a:ea typeface="SimSun" pitchFamily="2" charset="-122"/>
              </a:rPr>
              <a:t> </a:t>
            </a:r>
            <a:r>
              <a:rPr lang="ja-JP" altLang="en-US" sz="2400">
                <a:latin typeface="SimSun" pitchFamily="2" charset="-122"/>
                <a:ea typeface="SimSun" pitchFamily="2" charset="-122"/>
              </a:rPr>
              <a:t>物</a:t>
            </a:r>
            <a:r>
              <a:rPr lang="en-US" altLang="ja-JP" sz="2400">
                <a:latin typeface="SimSun" pitchFamily="2" charset="-122"/>
                <a:ea typeface="SimSun" pitchFamily="2" charset="-122"/>
              </a:rPr>
              <a:t> </a:t>
            </a:r>
            <a:r>
              <a:rPr lang="ja-JP" altLang="en-US" sz="2400">
                <a:latin typeface="SimSun" pitchFamily="2" charset="-122"/>
                <a:ea typeface="SimSun" pitchFamily="2" charset="-122"/>
              </a:rPr>
              <a:t>与</a:t>
            </a:r>
            <a:r>
              <a:rPr lang="en-US" altLang="ja-JP" sz="2400">
                <a:latin typeface="SimSun" pitchFamily="2" charset="-122"/>
                <a:ea typeface="SimSun" pitchFamily="2" charset="-122"/>
              </a:rPr>
              <a:t> </a:t>
            </a:r>
            <a:r>
              <a:rPr lang="ja-JP" altLang="en-US" sz="2400">
                <a:latin typeface="SimSun" pitchFamily="2" charset="-122"/>
                <a:ea typeface="SimSun" pitchFamily="2" charset="-122"/>
              </a:rPr>
              <a:t>起</a:t>
            </a:r>
            <a:r>
              <a:rPr lang="en-US" altLang="ja-JP" sz="2400">
                <a:latin typeface="SimSun" pitchFamily="2" charset="-122"/>
                <a:ea typeface="SimSun" pitchFamily="2" charset="-122"/>
              </a:rPr>
              <a:t> </a:t>
            </a:r>
            <a:r>
              <a:rPr lang="ja-JP" altLang="en-US" sz="2400">
                <a:latin typeface="SimSun" pitchFamily="2" charset="-122"/>
                <a:ea typeface="SimSun" pitchFamily="2" charset="-122"/>
              </a:rPr>
              <a:t>初</a:t>
            </a:r>
            <a:r>
              <a:rPr lang="en-US" altLang="ja-JP" sz="2400">
                <a:latin typeface="SimSun" pitchFamily="2" charset="-122"/>
                <a:ea typeface="SimSun" pitchFamily="2" charset="-122"/>
              </a:rPr>
              <a:t> </a:t>
            </a:r>
            <a:r>
              <a:rPr lang="ja-JP" altLang="en-US" sz="2400">
                <a:latin typeface="SimSun" pitchFamily="2" charset="-122"/>
                <a:ea typeface="SimSun" pitchFamily="2" charset="-122"/>
              </a:rPr>
              <a:t>创</a:t>
            </a:r>
            <a:r>
              <a:rPr lang="en-US" altLang="ja-JP" sz="2400">
                <a:latin typeface="SimSun" pitchFamily="2" charset="-122"/>
                <a:ea typeface="SimSun" pitchFamily="2" charset="-122"/>
              </a:rPr>
              <a:t> </a:t>
            </a:r>
            <a:r>
              <a:rPr lang="ja-JP" altLang="en-US" sz="2400">
                <a:latin typeface="SimSun" pitchFamily="2" charset="-122"/>
                <a:ea typeface="SimSun" pitchFamily="2" charset="-122"/>
              </a:rPr>
              <a:t>造</a:t>
            </a:r>
            <a:r>
              <a:rPr lang="en-US" altLang="ja-JP" sz="2400">
                <a:latin typeface="SimSun" pitchFamily="2" charset="-122"/>
                <a:ea typeface="SimSun" pitchFamily="2" charset="-122"/>
              </a:rPr>
              <a:t> </a:t>
            </a:r>
            <a:r>
              <a:rPr lang="ja-JP" altLang="en-US" sz="2400">
                <a:latin typeface="SimSun" pitchFamily="2" charset="-122"/>
                <a:ea typeface="SimSun" pitchFamily="2" charset="-122"/>
              </a:rPr>
              <a:t>的</a:t>
            </a:r>
            <a:r>
              <a:rPr lang="en-US" altLang="ja-JP" sz="2400">
                <a:latin typeface="SimSun" pitchFamily="2" charset="-122"/>
                <a:ea typeface="SimSun" pitchFamily="2" charset="-122"/>
              </a:rPr>
              <a:t> </a:t>
            </a:r>
            <a:r>
              <a:rPr lang="ja-JP" altLang="en-US" sz="2400">
                <a:latin typeface="SimSun" pitchFamily="2" charset="-122"/>
                <a:ea typeface="SimSun" pitchFamily="2" charset="-122"/>
              </a:rPr>
              <a:t>时</a:t>
            </a:r>
            <a:r>
              <a:rPr lang="en-US" altLang="ja-JP" sz="2400">
                <a:latin typeface="SimSun" pitchFamily="2" charset="-122"/>
                <a:ea typeface="SimSun" pitchFamily="2" charset="-122"/>
              </a:rPr>
              <a:t> </a:t>
            </a:r>
            <a:r>
              <a:rPr lang="ja-JP" altLang="en-US" sz="2400">
                <a:latin typeface="SimSun" pitchFamily="2" charset="-122"/>
                <a:ea typeface="SimSun" pitchFamily="2" charset="-122"/>
              </a:rPr>
              <a:t>候</a:t>
            </a:r>
            <a:r>
              <a:rPr lang="en-US" altLang="ja-JP" sz="2400">
                <a:latin typeface="SimSun" pitchFamily="2" charset="-122"/>
                <a:ea typeface="SimSun" pitchFamily="2" charset="-122"/>
              </a:rPr>
              <a:t> </a:t>
            </a:r>
            <a:r>
              <a:rPr lang="ja-JP" altLang="en-US" sz="2400">
                <a:latin typeface="SimSun" pitchFamily="2" charset="-122"/>
                <a:ea typeface="SimSun" pitchFamily="2" charset="-122"/>
              </a:rPr>
              <a:t>仍</a:t>
            </a:r>
            <a:r>
              <a:rPr lang="en-US" altLang="ja-JP" sz="2400">
                <a:latin typeface="SimSun" pitchFamily="2" charset="-122"/>
                <a:ea typeface="SimSun" pitchFamily="2" charset="-122"/>
              </a:rPr>
              <a:t> </a:t>
            </a:r>
            <a:r>
              <a:rPr lang="ja-JP" altLang="en-US" sz="2400">
                <a:latin typeface="SimSun" pitchFamily="2" charset="-122"/>
                <a:ea typeface="SimSun" pitchFamily="2" charset="-122"/>
              </a:rPr>
              <a:t>是</a:t>
            </a:r>
            <a:r>
              <a:rPr lang="en-US" altLang="ja-JP" sz="2400">
                <a:latin typeface="SimSun" pitchFamily="2" charset="-122"/>
                <a:ea typeface="SimSun" pitchFamily="2" charset="-122"/>
              </a:rPr>
              <a:t> </a:t>
            </a:r>
            <a:r>
              <a:rPr lang="ja-JP" altLang="en-US" sz="2400">
                <a:latin typeface="SimSun" pitchFamily="2" charset="-122"/>
                <a:ea typeface="SimSun" pitchFamily="2" charset="-122"/>
              </a:rPr>
              <a:t>一</a:t>
            </a:r>
            <a:r>
              <a:rPr lang="en-US" altLang="ja-JP" sz="2400">
                <a:latin typeface="SimSun" pitchFamily="2" charset="-122"/>
                <a:ea typeface="SimSun" pitchFamily="2" charset="-122"/>
              </a:rPr>
              <a:t> </a:t>
            </a:r>
            <a:r>
              <a:rPr lang="ja-JP" altLang="en-US" sz="2400">
                <a:latin typeface="SimSun" pitchFamily="2" charset="-122"/>
                <a:ea typeface="SimSun" pitchFamily="2" charset="-122"/>
              </a:rPr>
              <a:t>样</a:t>
            </a:r>
            <a:r>
              <a:rPr lang="en-US" altLang="ja-JP" sz="2400">
                <a:latin typeface="SimSun" pitchFamily="2" charset="-122"/>
                <a:ea typeface="SimSun" pitchFamily="2" charset="-122"/>
              </a:rPr>
              <a:t> ,</a:t>
            </a:r>
            <a:r>
              <a:rPr lang="en-US" altLang="ja-JP" sz="2400">
                <a:latin typeface="Arial Black" pitchFamily="34" charset="0"/>
              </a:rPr>
              <a:t> </a:t>
            </a:r>
          </a:p>
          <a:p>
            <a:pPr lvl="1" eaLnBrk="1" hangingPunct="1"/>
            <a:r>
              <a:rPr lang="zh-CN" altLang="en-US" sz="2400">
                <a:latin typeface="Arial Black" pitchFamily="34" charset="0"/>
                <a:ea typeface="SimSun" pitchFamily="2" charset="-122"/>
              </a:rPr>
              <a:t>他们没有看见变化，所以不用怕神</a:t>
            </a:r>
          </a:p>
        </p:txBody>
      </p:sp>
      <p:sp>
        <p:nvSpPr>
          <p:cNvPr id="324612" name="Text Box 4"/>
          <p:cNvSpPr txBox="1">
            <a:spLocks noChangeArrowheads="1"/>
          </p:cNvSpPr>
          <p:nvPr/>
        </p:nvSpPr>
        <p:spPr bwMode="auto">
          <a:xfrm>
            <a:off x="0" y="0"/>
            <a:ext cx="2057400" cy="822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zh-CN" altLang="en-US">
                <a:solidFill>
                  <a:srgbClr val="CC3300"/>
                </a:solidFill>
                <a:latin typeface="Arial" pitchFamily="34" charset="0"/>
                <a:ea typeface="SimSun" pitchFamily="2" charset="-122"/>
              </a:rPr>
              <a:t>彼得后书 </a:t>
            </a:r>
            <a:r>
              <a:rPr lang="en-US" altLang="en-US">
                <a:solidFill>
                  <a:srgbClr val="CC3300"/>
                </a:solidFill>
                <a:latin typeface="Arial" pitchFamily="34" charset="0"/>
                <a:ea typeface="SimSun" pitchFamily="2" charset="-122"/>
              </a:rPr>
              <a:t>3</a:t>
            </a:r>
            <a:br>
              <a:rPr lang="en-US" altLang="en-US">
                <a:solidFill>
                  <a:srgbClr val="CC3300"/>
                </a:solidFill>
                <a:latin typeface="Arial" pitchFamily="34" charset="0"/>
                <a:ea typeface="SimSun" pitchFamily="2" charset="-122"/>
              </a:rPr>
            </a:br>
            <a:endParaRPr lang="en-US" altLang="en-US">
              <a:solidFill>
                <a:srgbClr val="CC3300"/>
              </a:solidFill>
              <a:latin typeface="Arial" pitchFamily="34" charset="0"/>
              <a:ea typeface="SimSun" pitchFamily="2" charset="-122"/>
            </a:endParaRPr>
          </a:p>
        </p:txBody>
      </p:sp>
      <p:pic>
        <p:nvPicPr>
          <p:cNvPr id="81925" name="Picture 5" descr="mary-magdelene-booocov"/>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rot="357612">
            <a:off x="6248400" y="1524000"/>
            <a:ext cx="2020888" cy="2895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1926" name="Picture 6" descr="davinci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02392">
            <a:off x="7023100" y="4071938"/>
            <a:ext cx="1511300" cy="21764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1927"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455512">
            <a:off x="5446713" y="3371850"/>
            <a:ext cx="1639887" cy="2343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81922"/>
                                        </p:tgtEl>
                                        <p:attrNameLst>
                                          <p:attrName>style.visibility</p:attrName>
                                        </p:attrNameLst>
                                      </p:cBhvr>
                                      <p:to>
                                        <p:strVal val="visible"/>
                                      </p:to>
                                    </p:set>
                                    <p:animEffect transition="in" filter="fade">
                                      <p:cBhvr>
                                        <p:cTn id="7" dur="1000"/>
                                        <p:tgtEl>
                                          <p:spTgt spid="81922"/>
                                        </p:tgtEl>
                                      </p:cBhvr>
                                    </p:animEffect>
                                    <p:anim calcmode="lin" valueType="num">
                                      <p:cBhvr>
                                        <p:cTn id="8" dur="1000" fill="hold"/>
                                        <p:tgtEl>
                                          <p:spTgt spid="81922"/>
                                        </p:tgtEl>
                                        <p:attrNameLst>
                                          <p:attrName>ppt_x</p:attrName>
                                        </p:attrNameLst>
                                      </p:cBhvr>
                                      <p:tavLst>
                                        <p:tav tm="0">
                                          <p:val>
                                            <p:strVal val="#ppt_x"/>
                                          </p:val>
                                        </p:tav>
                                        <p:tav tm="100000">
                                          <p:val>
                                            <p:strVal val="#ppt_x"/>
                                          </p:val>
                                        </p:tav>
                                      </p:tavLst>
                                    </p:anim>
                                    <p:anim calcmode="lin" valueType="num">
                                      <p:cBhvr>
                                        <p:cTn id="9" dur="1000" fill="hold"/>
                                        <p:tgtEl>
                                          <p:spTgt spid="81922"/>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12" presetClass="entr" presetSubtype="2" fill="hold" grpId="0" nodeType="clickEffect">
                                  <p:stCondLst>
                                    <p:cond delay="0"/>
                                  </p:stCondLst>
                                  <p:childTnLst>
                                    <p:set>
                                      <p:cBhvr>
                                        <p:cTn id="13" dur="1" fill="hold">
                                          <p:stCondLst>
                                            <p:cond delay="0"/>
                                          </p:stCondLst>
                                        </p:cTn>
                                        <p:tgtEl>
                                          <p:spTgt spid="81923">
                                            <p:txEl>
                                              <p:pRg st="0" end="0"/>
                                            </p:txEl>
                                          </p:spTgt>
                                        </p:tgtEl>
                                        <p:attrNameLst>
                                          <p:attrName>style.visibility</p:attrName>
                                        </p:attrNameLst>
                                      </p:cBhvr>
                                      <p:to>
                                        <p:strVal val="visible"/>
                                      </p:to>
                                    </p:set>
                                    <p:animEffect transition="in" filter="slide(fromRight)">
                                      <p:cBhvr>
                                        <p:cTn id="14" dur="1000"/>
                                        <p:tgtEl>
                                          <p:spTgt spid="81923">
                                            <p:txEl>
                                              <p:pRg st="0" end="0"/>
                                            </p:txEl>
                                          </p:spTgt>
                                        </p:tgtEl>
                                      </p:cBhvr>
                                    </p:animEffect>
                                  </p:childTnLst>
                                </p:cTn>
                              </p:par>
                            </p:childTnLst>
                          </p:cTn>
                        </p:par>
                        <p:par>
                          <p:cTn id="15" fill="hold" nodeType="afterGroup">
                            <p:stCondLst>
                              <p:cond delay="1000"/>
                            </p:stCondLst>
                            <p:childTnLst>
                              <p:par>
                                <p:cTn id="16" presetID="5" presetClass="entr" presetSubtype="10" fill="hold" nodeType="afterEffect">
                                  <p:stCondLst>
                                    <p:cond delay="0"/>
                                  </p:stCondLst>
                                  <p:childTnLst>
                                    <p:set>
                                      <p:cBhvr>
                                        <p:cTn id="17" dur="1" fill="hold">
                                          <p:stCondLst>
                                            <p:cond delay="0"/>
                                          </p:stCondLst>
                                        </p:cTn>
                                        <p:tgtEl>
                                          <p:spTgt spid="81925"/>
                                        </p:tgtEl>
                                        <p:attrNameLst>
                                          <p:attrName>style.visibility</p:attrName>
                                        </p:attrNameLst>
                                      </p:cBhvr>
                                      <p:to>
                                        <p:strVal val="visible"/>
                                      </p:to>
                                    </p:set>
                                    <p:animEffect transition="in" filter="checkerboard(across)">
                                      <p:cBhvr>
                                        <p:cTn id="18" dur="500"/>
                                        <p:tgtEl>
                                          <p:spTgt spid="81925"/>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2" presetClass="entr" presetSubtype="2" fill="hold" grpId="0" nodeType="clickEffect">
                                  <p:stCondLst>
                                    <p:cond delay="0"/>
                                  </p:stCondLst>
                                  <p:childTnLst>
                                    <p:set>
                                      <p:cBhvr>
                                        <p:cTn id="22" dur="1" fill="hold">
                                          <p:stCondLst>
                                            <p:cond delay="0"/>
                                          </p:stCondLst>
                                        </p:cTn>
                                        <p:tgtEl>
                                          <p:spTgt spid="81923">
                                            <p:txEl>
                                              <p:pRg st="1" end="1"/>
                                            </p:txEl>
                                          </p:spTgt>
                                        </p:tgtEl>
                                        <p:attrNameLst>
                                          <p:attrName>style.visibility</p:attrName>
                                        </p:attrNameLst>
                                      </p:cBhvr>
                                      <p:to>
                                        <p:strVal val="visible"/>
                                      </p:to>
                                    </p:set>
                                    <p:animEffect transition="in" filter="slide(fromRight)">
                                      <p:cBhvr>
                                        <p:cTn id="23" dur="1000"/>
                                        <p:tgtEl>
                                          <p:spTgt spid="81923">
                                            <p:txEl>
                                              <p:pRg st="1" end="1"/>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2" presetClass="entr" presetSubtype="2" fill="hold" grpId="0" nodeType="clickEffect">
                                  <p:stCondLst>
                                    <p:cond delay="0"/>
                                  </p:stCondLst>
                                  <p:childTnLst>
                                    <p:set>
                                      <p:cBhvr>
                                        <p:cTn id="27" dur="1" fill="hold">
                                          <p:stCondLst>
                                            <p:cond delay="0"/>
                                          </p:stCondLst>
                                        </p:cTn>
                                        <p:tgtEl>
                                          <p:spTgt spid="81923">
                                            <p:txEl>
                                              <p:pRg st="2" end="2"/>
                                            </p:txEl>
                                          </p:spTgt>
                                        </p:tgtEl>
                                        <p:attrNameLst>
                                          <p:attrName>style.visibility</p:attrName>
                                        </p:attrNameLst>
                                      </p:cBhvr>
                                      <p:to>
                                        <p:strVal val="visible"/>
                                      </p:to>
                                    </p:set>
                                    <p:animEffect transition="in" filter="slide(fromRight)">
                                      <p:cBhvr>
                                        <p:cTn id="28" dur="1000"/>
                                        <p:tgtEl>
                                          <p:spTgt spid="81923">
                                            <p:txEl>
                                              <p:pRg st="2" end="2"/>
                                            </p:txEl>
                                          </p:spTgt>
                                        </p:tgtEl>
                                      </p:cBhvr>
                                    </p:animEffect>
                                  </p:childTnLst>
                                </p:cTn>
                              </p:par>
                            </p:childTnLst>
                          </p:cTn>
                        </p:par>
                        <p:par>
                          <p:cTn id="29" fill="hold" nodeType="afterGroup">
                            <p:stCondLst>
                              <p:cond delay="1000"/>
                            </p:stCondLst>
                            <p:childTnLst>
                              <p:par>
                                <p:cTn id="30" presetID="5" presetClass="entr" presetSubtype="10" fill="hold" nodeType="afterEffect">
                                  <p:stCondLst>
                                    <p:cond delay="0"/>
                                  </p:stCondLst>
                                  <p:childTnLst>
                                    <p:set>
                                      <p:cBhvr>
                                        <p:cTn id="31" dur="1" fill="hold">
                                          <p:stCondLst>
                                            <p:cond delay="0"/>
                                          </p:stCondLst>
                                        </p:cTn>
                                        <p:tgtEl>
                                          <p:spTgt spid="81926"/>
                                        </p:tgtEl>
                                        <p:attrNameLst>
                                          <p:attrName>style.visibility</p:attrName>
                                        </p:attrNameLst>
                                      </p:cBhvr>
                                      <p:to>
                                        <p:strVal val="visible"/>
                                      </p:to>
                                    </p:set>
                                    <p:animEffect transition="in" filter="checkerboard(across)">
                                      <p:cBhvr>
                                        <p:cTn id="32" dur="500"/>
                                        <p:tgtEl>
                                          <p:spTgt spid="81926"/>
                                        </p:tgtEl>
                                      </p:cBhvr>
                                    </p:animEffect>
                                  </p:childTnLst>
                                </p:cTn>
                              </p:par>
                            </p:childTnLst>
                          </p:cTn>
                        </p:par>
                        <p:par>
                          <p:cTn id="33" fill="hold" nodeType="afterGroup">
                            <p:stCondLst>
                              <p:cond delay="1500"/>
                            </p:stCondLst>
                            <p:childTnLst>
                              <p:par>
                                <p:cTn id="34" presetID="5" presetClass="entr" presetSubtype="10" fill="hold" nodeType="afterEffect">
                                  <p:stCondLst>
                                    <p:cond delay="0"/>
                                  </p:stCondLst>
                                  <p:childTnLst>
                                    <p:set>
                                      <p:cBhvr>
                                        <p:cTn id="35" dur="1" fill="hold">
                                          <p:stCondLst>
                                            <p:cond delay="0"/>
                                          </p:stCondLst>
                                        </p:cTn>
                                        <p:tgtEl>
                                          <p:spTgt spid="81927"/>
                                        </p:tgtEl>
                                        <p:attrNameLst>
                                          <p:attrName>style.visibility</p:attrName>
                                        </p:attrNameLst>
                                      </p:cBhvr>
                                      <p:to>
                                        <p:strVal val="visible"/>
                                      </p:to>
                                    </p:set>
                                    <p:animEffect transition="in" filter="checkerboard(across)">
                                      <p:cBhvr>
                                        <p:cTn id="36" dur="1000"/>
                                        <p:tgtEl>
                                          <p:spTgt spid="81927"/>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12" presetClass="entr" presetSubtype="2" fill="hold" grpId="0" nodeType="clickEffect">
                                  <p:stCondLst>
                                    <p:cond delay="0"/>
                                  </p:stCondLst>
                                  <p:childTnLst>
                                    <p:set>
                                      <p:cBhvr>
                                        <p:cTn id="40" dur="1" fill="hold">
                                          <p:stCondLst>
                                            <p:cond delay="0"/>
                                          </p:stCondLst>
                                        </p:cTn>
                                        <p:tgtEl>
                                          <p:spTgt spid="81923">
                                            <p:txEl>
                                              <p:pRg st="3" end="3"/>
                                            </p:txEl>
                                          </p:spTgt>
                                        </p:tgtEl>
                                        <p:attrNameLst>
                                          <p:attrName>style.visibility</p:attrName>
                                        </p:attrNameLst>
                                      </p:cBhvr>
                                      <p:to>
                                        <p:strVal val="visible"/>
                                      </p:to>
                                    </p:set>
                                    <p:animEffect transition="in" filter="slide(fromRight)">
                                      <p:cBhvr>
                                        <p:cTn id="41" dur="1000"/>
                                        <p:tgtEl>
                                          <p:spTgt spid="81923">
                                            <p:txEl>
                                              <p:pRg st="3" end="3"/>
                                            </p:txEl>
                                          </p:spTgt>
                                        </p:tgtEl>
                                      </p:cBhvr>
                                    </p:animEffect>
                                  </p:childTnLst>
                                </p:cTn>
                              </p:par>
                              <p:par>
                                <p:cTn id="42" presetID="12" presetClass="entr" presetSubtype="2" fill="hold" grpId="0" nodeType="withEffect">
                                  <p:stCondLst>
                                    <p:cond delay="0"/>
                                  </p:stCondLst>
                                  <p:childTnLst>
                                    <p:set>
                                      <p:cBhvr>
                                        <p:cTn id="43" dur="1" fill="hold">
                                          <p:stCondLst>
                                            <p:cond delay="0"/>
                                          </p:stCondLst>
                                        </p:cTn>
                                        <p:tgtEl>
                                          <p:spTgt spid="81923">
                                            <p:txEl>
                                              <p:pRg st="4" end="4"/>
                                            </p:txEl>
                                          </p:spTgt>
                                        </p:tgtEl>
                                        <p:attrNameLst>
                                          <p:attrName>style.visibility</p:attrName>
                                        </p:attrNameLst>
                                      </p:cBhvr>
                                      <p:to>
                                        <p:strVal val="visible"/>
                                      </p:to>
                                    </p:set>
                                    <p:animEffect transition="in" filter="slide(fromRight)">
                                      <p:cBhvr>
                                        <p:cTn id="44" dur="1000"/>
                                        <p:tgtEl>
                                          <p:spTgt spid="81923">
                                            <p:txEl>
                                              <p:pRg st="4" end="4"/>
                                            </p:txEl>
                                          </p:spTgt>
                                        </p:tgtEl>
                                      </p:cBhvr>
                                    </p:animEffect>
                                  </p:childTnLst>
                                </p:cTn>
                              </p:par>
                              <p:par>
                                <p:cTn id="45" presetID="12" presetClass="entr" presetSubtype="2" fill="hold" grpId="0" nodeType="withEffect">
                                  <p:stCondLst>
                                    <p:cond delay="0"/>
                                  </p:stCondLst>
                                  <p:childTnLst>
                                    <p:set>
                                      <p:cBhvr>
                                        <p:cTn id="46" dur="1" fill="hold">
                                          <p:stCondLst>
                                            <p:cond delay="0"/>
                                          </p:stCondLst>
                                        </p:cTn>
                                        <p:tgtEl>
                                          <p:spTgt spid="81923">
                                            <p:txEl>
                                              <p:pRg st="5" end="5"/>
                                            </p:txEl>
                                          </p:spTgt>
                                        </p:tgtEl>
                                        <p:attrNameLst>
                                          <p:attrName>style.visibility</p:attrName>
                                        </p:attrNameLst>
                                      </p:cBhvr>
                                      <p:to>
                                        <p:strVal val="visible"/>
                                      </p:to>
                                    </p:set>
                                    <p:animEffect transition="in" filter="slide(fromRight)">
                                      <p:cBhvr>
                                        <p:cTn id="47" dur="1000"/>
                                        <p:tgtEl>
                                          <p:spTgt spid="8192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22" grpId="0"/>
      <p:bldP spid="81923" grpId="0" build="p"/>
    </p:bldLst>
  </p:timing>
</p:sld>
</file>

<file path=ppt/slides/slide2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79553" name="Rectangle 1026"/>
          <p:cNvSpPr>
            <a:spLocks noChangeArrowheads="1"/>
          </p:cNvSpPr>
          <p:nvPr/>
        </p:nvSpPr>
        <p:spPr bwMode="auto">
          <a:xfrm>
            <a:off x="8615363" y="6604000"/>
            <a:ext cx="292100" cy="219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82124" tIns="41061" rIns="82124" bIns="41061" anchor="b" anchorCtr="1">
            <a:spAutoFit/>
          </a:bodyPr>
          <a:lstStyle/>
          <a:p>
            <a:pPr defTabSz="814388" eaLnBrk="0" hangingPunct="0"/>
            <a:fld id="{934D4504-ACE2-614B-99CA-4F04775DCB85}" type="slidenum">
              <a:rPr lang="en-US" sz="900" smtClean="0">
                <a:solidFill>
                  <a:srgbClr val="808080"/>
                </a:solidFill>
                <a:latin typeface="Arial" charset="0"/>
                <a:ea typeface="ＭＳ Ｐゴシック" charset="0"/>
                <a:cs typeface="ＭＳ Ｐゴシック" charset="0"/>
              </a:rPr>
              <a:pPr defTabSz="814388" eaLnBrk="0" hangingPunct="0"/>
              <a:t>222</a:t>
            </a:fld>
            <a:endParaRPr lang="en-US" sz="900">
              <a:solidFill>
                <a:srgbClr val="808080"/>
              </a:solidFill>
              <a:latin typeface="Arial" charset="0"/>
              <a:ea typeface="ＭＳ Ｐゴシック" charset="0"/>
              <a:cs typeface="ＭＳ Ｐゴシック" charset="0"/>
            </a:endParaRPr>
          </a:p>
        </p:txBody>
      </p:sp>
      <p:sp>
        <p:nvSpPr>
          <p:cNvPr id="279554" name="Rectangle 1027"/>
          <p:cNvSpPr>
            <a:spLocks noChangeArrowheads="1"/>
          </p:cNvSpPr>
          <p:nvPr/>
        </p:nvSpPr>
        <p:spPr bwMode="auto">
          <a:xfrm>
            <a:off x="8615363" y="6604000"/>
            <a:ext cx="292100" cy="219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82124" tIns="41061" rIns="82124" bIns="41061" anchor="b" anchorCtr="1">
            <a:spAutoFit/>
          </a:bodyPr>
          <a:lstStyle/>
          <a:p>
            <a:pPr defTabSz="814388" eaLnBrk="0" hangingPunct="0"/>
            <a:fld id="{0B4D0E21-10C1-104F-9A11-EFE6EB59D32B}" type="slidenum">
              <a:rPr lang="en-US" sz="900" smtClean="0">
                <a:solidFill>
                  <a:srgbClr val="808080"/>
                </a:solidFill>
                <a:latin typeface="Arial" charset="0"/>
                <a:ea typeface="ＭＳ Ｐゴシック" charset="0"/>
                <a:cs typeface="ＭＳ Ｐゴシック" charset="0"/>
              </a:rPr>
              <a:pPr defTabSz="814388" eaLnBrk="0" hangingPunct="0"/>
              <a:t>222</a:t>
            </a:fld>
            <a:endParaRPr lang="en-US" sz="900">
              <a:solidFill>
                <a:srgbClr val="808080"/>
              </a:solidFill>
              <a:latin typeface="Arial" charset="0"/>
              <a:ea typeface="ＭＳ Ｐゴシック" charset="0"/>
              <a:cs typeface="ＭＳ Ｐゴシック" charset="0"/>
            </a:endParaRPr>
          </a:p>
        </p:txBody>
      </p:sp>
      <p:sp>
        <p:nvSpPr>
          <p:cNvPr id="279555" name="Rectangle 1028"/>
          <p:cNvSpPr>
            <a:spLocks noChangeArrowheads="1"/>
          </p:cNvSpPr>
          <p:nvPr/>
        </p:nvSpPr>
        <p:spPr bwMode="auto">
          <a:xfrm>
            <a:off x="8615363" y="6604000"/>
            <a:ext cx="292100" cy="219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82124" tIns="41061" rIns="82124" bIns="41061" anchor="b" anchorCtr="1">
            <a:spAutoFit/>
          </a:bodyPr>
          <a:lstStyle/>
          <a:p>
            <a:pPr defTabSz="814388" eaLnBrk="0" hangingPunct="0"/>
            <a:fld id="{99C4AD3C-D9CB-4F4B-B992-F6846BF680DE}" type="slidenum">
              <a:rPr lang="en-US" sz="900" smtClean="0">
                <a:solidFill>
                  <a:srgbClr val="808080"/>
                </a:solidFill>
                <a:latin typeface="Arial" charset="0"/>
                <a:ea typeface="ＭＳ Ｐゴシック" charset="0"/>
                <a:cs typeface="ＭＳ Ｐゴシック" charset="0"/>
              </a:rPr>
              <a:pPr defTabSz="814388" eaLnBrk="0" hangingPunct="0"/>
              <a:t>222</a:t>
            </a:fld>
            <a:endParaRPr lang="en-US" sz="900">
              <a:solidFill>
                <a:srgbClr val="808080"/>
              </a:solidFill>
              <a:latin typeface="Arial" charset="0"/>
              <a:ea typeface="ＭＳ Ｐゴシック" charset="0"/>
              <a:cs typeface="ＭＳ Ｐゴシック" charset="0"/>
            </a:endParaRPr>
          </a:p>
        </p:txBody>
      </p:sp>
      <p:sp>
        <p:nvSpPr>
          <p:cNvPr id="279556" name="Rectangle 1029"/>
          <p:cNvSpPr>
            <a:spLocks noChangeArrowheads="1"/>
          </p:cNvSpPr>
          <p:nvPr/>
        </p:nvSpPr>
        <p:spPr bwMode="auto">
          <a:xfrm>
            <a:off x="1865313" y="6634163"/>
            <a:ext cx="2019300" cy="188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82124" tIns="41061" rIns="82124" bIns="41061" anchor="b" anchorCtr="1">
            <a:spAutoFit/>
          </a:bodyPr>
          <a:lstStyle/>
          <a:p>
            <a:pPr defTabSz="814388" eaLnBrk="0" hangingPunct="0"/>
            <a:r>
              <a:rPr lang="en-US" sz="700">
                <a:solidFill>
                  <a:srgbClr val="808080"/>
                </a:solidFill>
                <a:latin typeface="Arial" charset="0"/>
                <a:ea typeface="ＭＳ Ｐゴシック" charset="0"/>
                <a:cs typeface="ＭＳ Ｐゴシック" charset="0"/>
              </a:rPr>
              <a:t>© 2003 Cisco Systems, Inc. All rights reserved.</a:t>
            </a:r>
          </a:p>
        </p:txBody>
      </p:sp>
      <p:sp>
        <p:nvSpPr>
          <p:cNvPr id="279557" name="Rectangle 1030"/>
          <p:cNvSpPr>
            <a:spLocks noChangeArrowheads="1"/>
          </p:cNvSpPr>
          <p:nvPr/>
        </p:nvSpPr>
        <p:spPr bwMode="auto">
          <a:xfrm>
            <a:off x="76200" y="6467475"/>
            <a:ext cx="1322388" cy="355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2124" tIns="41061" rIns="82124" bIns="41061" anchor="b" anchorCtr="1">
            <a:spAutoFit/>
          </a:bodyPr>
          <a:lstStyle/>
          <a:p>
            <a:pPr defTabSz="814388" eaLnBrk="0" hangingPunct="0"/>
            <a:endParaRPr lang="en-US" sz="900">
              <a:solidFill>
                <a:srgbClr val="808080"/>
              </a:solidFill>
              <a:latin typeface="Arial" charset="0"/>
              <a:ea typeface="ＭＳ Ｐゴシック" charset="0"/>
              <a:cs typeface="ＭＳ Ｐゴシック" charset="0"/>
            </a:endParaRPr>
          </a:p>
          <a:p>
            <a:pPr defTabSz="814388" eaLnBrk="0" hangingPunct="0"/>
            <a:r>
              <a:rPr lang="en-US" sz="900">
                <a:solidFill>
                  <a:srgbClr val="808080"/>
                </a:solidFill>
                <a:latin typeface="Arial" charset="0"/>
                <a:ea typeface="ＭＳ Ｐゴシック" charset="0"/>
                <a:cs typeface="ＭＳ Ｐゴシック" charset="0"/>
              </a:rPr>
              <a:t>Presentation_ID</a:t>
            </a:r>
          </a:p>
        </p:txBody>
      </p:sp>
      <p:pic>
        <p:nvPicPr>
          <p:cNvPr id="279558" name="Picture 1031" descr="b_fy0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1675" name="Rectangle 1035"/>
          <p:cNvSpPr>
            <a:spLocks noChangeArrowheads="1"/>
          </p:cNvSpPr>
          <p:nvPr/>
        </p:nvSpPr>
        <p:spPr bwMode="auto">
          <a:xfrm>
            <a:off x="8229600" y="-575918"/>
            <a:ext cx="879475" cy="457200"/>
          </a:xfrm>
          <a:prstGeom prst="rect">
            <a:avLst/>
          </a:prstGeom>
          <a:noFill/>
          <a:ln w="9525">
            <a:noFill/>
            <a:miter lim="800000"/>
            <a:headEnd/>
            <a:tailEnd/>
          </a:ln>
          <a:effectLst>
            <a:outerShdw blurRad="63500" dist="35921" dir="2700000" algn="ctr" rotWithShape="0">
              <a:srgbClr val="000000"/>
            </a:outerShdw>
          </a:effectLst>
        </p:spPr>
        <p:txBody>
          <a:bodyPr wrap="none">
            <a:spAutoFit/>
          </a:bodyPr>
          <a:lstStyle/>
          <a:p>
            <a:pPr>
              <a:defRPr/>
            </a:pPr>
            <a:r>
              <a:rPr lang="en-US" b="1" dirty="0">
                <a:solidFill>
                  <a:srgbClr val="FFFFFF"/>
                </a:solidFill>
                <a:latin typeface="Arial" pitchFamily="26" charset="0"/>
                <a:ea typeface="ＭＳ Ｐゴシック" charset="0"/>
                <a:cs typeface="ＭＳ Ｐゴシック" charset="0"/>
              </a:rPr>
              <a:t>290b</a:t>
            </a:r>
          </a:p>
        </p:txBody>
      </p:sp>
      <p:sp>
        <p:nvSpPr>
          <p:cNvPr id="2" name="Down Arrow 1"/>
          <p:cNvSpPr/>
          <p:nvPr/>
        </p:nvSpPr>
        <p:spPr bwMode="auto">
          <a:xfrm rot="1547853">
            <a:off x="2429672" y="1231742"/>
            <a:ext cx="1550705" cy="5093641"/>
          </a:xfrm>
          <a:prstGeom prst="downArrow">
            <a:avLst/>
          </a:prstGeom>
          <a:gradFill flip="none" rotWithShape="1">
            <a:gsLst>
              <a:gs pos="0">
                <a:srgbClr val="800000"/>
              </a:gs>
              <a:gs pos="100000">
                <a:schemeClr val="tx2"/>
              </a:gs>
            </a:gsLst>
            <a:path path="circle">
              <a:fillToRect l="100000" t="100000"/>
            </a:path>
            <a:tileRect r="-100000" b="-100000"/>
          </a:gra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endParaRPr lang="en-US">
              <a:solidFill>
                <a:srgbClr val="000000"/>
              </a:solidFill>
              <a:latin typeface="Times New Roman" pitchFamily="26" charset="0"/>
              <a:ea typeface="ＭＳ Ｐゴシック" charset="0"/>
              <a:cs typeface="ＭＳ Ｐゴシック" charset="0"/>
            </a:endParaRPr>
          </a:p>
        </p:txBody>
      </p:sp>
      <p:sp>
        <p:nvSpPr>
          <p:cNvPr id="279559" name="Rectangle 1032"/>
          <p:cNvSpPr>
            <a:spLocks noGrp="1" noChangeArrowheads="1"/>
          </p:cNvSpPr>
          <p:nvPr>
            <p:ph type="title"/>
          </p:nvPr>
        </p:nvSpPr>
        <p:spPr>
          <a:xfrm>
            <a:off x="152400" y="53815"/>
            <a:ext cx="8648700" cy="1868228"/>
          </a:xfrm>
          <a:noFill/>
        </p:spPr>
        <p:txBody>
          <a:bodyPr lIns="82124" tIns="41061" rIns="82124" bIns="41061" anchor="ctr"/>
          <a:lstStyle/>
          <a:p>
            <a:pPr eaLnBrk="1" hangingPunct="1"/>
            <a:r>
              <a:rPr lang="zh-CN" altLang="en-US" sz="5400" dirty="0">
                <a:solidFill>
                  <a:schemeClr val="bg1"/>
                </a:solidFill>
                <a:latin typeface="Arial" charset="0"/>
                <a:ea typeface="SimSun" charset="0"/>
                <a:cs typeface="SimSun" charset="0"/>
              </a:rPr>
              <a:t>怀疑者嘲笑三大核心真理</a:t>
            </a:r>
            <a:endParaRPr lang="en-US" altLang="zh-CN" sz="4800" dirty="0">
              <a:latin typeface="Arial" charset="0"/>
              <a:ea typeface="SimSun" charset="0"/>
              <a:cs typeface="SimSun" charset="0"/>
            </a:endParaRPr>
          </a:p>
        </p:txBody>
      </p:sp>
      <p:sp>
        <p:nvSpPr>
          <p:cNvPr id="16" name="Text Box 1033"/>
          <p:cNvSpPr txBox="1">
            <a:spLocks noChangeArrowheads="1"/>
          </p:cNvSpPr>
          <p:nvPr/>
        </p:nvSpPr>
        <p:spPr bwMode="auto">
          <a:xfrm>
            <a:off x="45764" y="2155782"/>
            <a:ext cx="9063311" cy="20621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200" b="1" i="1" dirty="0">
                <a:solidFill>
                  <a:srgbClr val="FFFFFF"/>
                </a:solidFill>
                <a:effectLst>
                  <a:glow rad="266700">
                    <a:srgbClr val="000000"/>
                  </a:glow>
                </a:effectLst>
                <a:latin typeface="Arial"/>
                <a:cs typeface="Arial"/>
              </a:rPr>
              <a:t>"…</a:t>
            </a:r>
            <a:r>
              <a:rPr lang="zh-CN" altLang="en-US" sz="3200" b="1" i="1" dirty="0">
                <a:solidFill>
                  <a:srgbClr val="FFFFFF"/>
                </a:solidFill>
                <a:effectLst>
                  <a:glow rad="266700">
                    <a:srgbClr val="000000"/>
                  </a:glow>
                </a:effectLst>
                <a:latin typeface="Arial"/>
                <a:cs typeface="Arial"/>
              </a:rPr>
              <a:t>在末后的日子，必定有好讥笑的人出来，随着自己的私欲讥笑说：</a:t>
            </a:r>
            <a:r>
              <a:rPr lang="en-US" altLang="zh-CN" sz="3200" b="1" i="1" dirty="0">
                <a:solidFill>
                  <a:srgbClr val="FFFFFF"/>
                </a:solidFill>
                <a:effectLst>
                  <a:glow rad="266700">
                    <a:srgbClr val="000000"/>
                  </a:glow>
                </a:effectLst>
                <a:latin typeface="Arial"/>
                <a:cs typeface="Arial"/>
              </a:rPr>
              <a:t>4“</a:t>
            </a:r>
            <a:r>
              <a:rPr lang="zh-CN" altLang="en-US" sz="3200" b="1" i="1" dirty="0">
                <a:solidFill>
                  <a:srgbClr val="FFFF00"/>
                </a:solidFill>
                <a:effectLst>
                  <a:glow rad="266700">
                    <a:srgbClr val="000000"/>
                  </a:glow>
                </a:effectLst>
                <a:latin typeface="Arial"/>
                <a:cs typeface="Arial"/>
              </a:rPr>
              <a:t>他要降临的应许在哪里呢？</a:t>
            </a:r>
            <a:r>
              <a:rPr lang="en-US" sz="3200" b="1" i="1" dirty="0">
                <a:solidFill>
                  <a:srgbClr val="FFFFFF"/>
                </a:solidFill>
                <a:effectLst>
                  <a:glow rad="266700">
                    <a:srgbClr val="000000"/>
                  </a:glow>
                </a:effectLst>
                <a:latin typeface="Arial"/>
                <a:cs typeface="Arial"/>
              </a:rPr>
              <a:t>" </a:t>
            </a:r>
            <a:br>
              <a:rPr lang="en-US" sz="3200" b="1" i="1" dirty="0">
                <a:solidFill>
                  <a:srgbClr val="FFFFFF"/>
                </a:solidFill>
                <a:effectLst>
                  <a:glow rad="266700">
                    <a:srgbClr val="000000"/>
                  </a:glow>
                </a:effectLst>
                <a:latin typeface="Arial"/>
                <a:cs typeface="Arial"/>
              </a:rPr>
            </a:br>
            <a:r>
              <a:rPr lang="en-US" sz="3200" b="1" i="1" dirty="0">
                <a:solidFill>
                  <a:srgbClr val="FFFFFF"/>
                </a:solidFill>
                <a:effectLst>
                  <a:glow rad="266700">
                    <a:srgbClr val="000000"/>
                  </a:glow>
                </a:effectLst>
                <a:latin typeface="Arial"/>
                <a:cs typeface="Arial"/>
              </a:rPr>
              <a:t>(</a:t>
            </a:r>
            <a:r>
              <a:rPr lang="en-US" sz="3200" b="1" i="1" dirty="0" err="1">
                <a:solidFill>
                  <a:srgbClr val="FFFFFF"/>
                </a:solidFill>
                <a:effectLst>
                  <a:glow rad="266700">
                    <a:srgbClr val="000000"/>
                  </a:glow>
                </a:effectLst>
                <a:latin typeface="Arial"/>
                <a:cs typeface="Arial"/>
              </a:rPr>
              <a:t>彼得后书</a:t>
            </a:r>
            <a:r>
              <a:rPr lang="en-US" sz="3200" b="1" i="1" dirty="0">
                <a:solidFill>
                  <a:srgbClr val="FFFFFF"/>
                </a:solidFill>
                <a:effectLst>
                  <a:glow rad="266700">
                    <a:srgbClr val="000000"/>
                  </a:glow>
                </a:effectLst>
                <a:latin typeface="Arial"/>
                <a:cs typeface="Arial"/>
              </a:rPr>
              <a:t>. 3:3b-4a </a:t>
            </a:r>
            <a:r>
              <a:rPr lang="en-US" sz="2800" b="1" i="1" dirty="0" err="1">
                <a:solidFill>
                  <a:srgbClr val="FFFFFF"/>
                </a:solidFill>
                <a:effectLst>
                  <a:glow rad="266700">
                    <a:srgbClr val="000000"/>
                  </a:glow>
                </a:effectLst>
                <a:latin typeface="Arial"/>
                <a:cs typeface="Arial"/>
              </a:rPr>
              <a:t>新译本</a:t>
            </a:r>
            <a:r>
              <a:rPr lang="en-US" sz="3200" b="1" i="1" dirty="0">
                <a:solidFill>
                  <a:srgbClr val="FFFFFF"/>
                </a:solidFill>
                <a:effectLst>
                  <a:glow rad="266700">
                    <a:srgbClr val="000000"/>
                  </a:glow>
                </a:effectLst>
                <a:latin typeface="Arial"/>
                <a:cs typeface="Arial"/>
              </a:rPr>
              <a:t>).</a:t>
            </a:r>
          </a:p>
        </p:txBody>
      </p:sp>
      <p:sp>
        <p:nvSpPr>
          <p:cNvPr id="17" name="Text Box 1033"/>
          <p:cNvSpPr txBox="1">
            <a:spLocks noChangeArrowheads="1"/>
          </p:cNvSpPr>
          <p:nvPr/>
        </p:nvSpPr>
        <p:spPr bwMode="auto">
          <a:xfrm>
            <a:off x="222799" y="5923231"/>
            <a:ext cx="2818303"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3600" b="1" i="1" dirty="0">
                <a:solidFill>
                  <a:srgbClr val="FFFF00"/>
                </a:solidFill>
                <a:effectLst>
                  <a:glow rad="266700">
                    <a:srgbClr val="000000"/>
                  </a:glow>
                </a:effectLst>
                <a:latin typeface="Arial"/>
                <a:cs typeface="Arial"/>
              </a:rPr>
              <a:t>基督的再来</a:t>
            </a:r>
            <a:endParaRPr lang="en-US" sz="3600" b="1" i="1" dirty="0">
              <a:solidFill>
                <a:srgbClr val="FFFF00"/>
              </a:solidFill>
              <a:effectLst>
                <a:glow rad="266700">
                  <a:srgbClr val="000000"/>
                </a:glow>
              </a:effectLst>
              <a:latin typeface="Arial"/>
              <a:cs typeface="Arial"/>
            </a:endParaRPr>
          </a:p>
        </p:txBody>
      </p:sp>
    </p:spTree>
    <p:extLst>
      <p:ext uri="{BB962C8B-B14F-4D97-AF65-F5344CB8AC3E}">
        <p14:creationId xmlns:p14="http://schemas.microsoft.com/office/powerpoint/2010/main" val="3640501922"/>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down)">
                                      <p:cBhvr>
                                        <p:cTn id="11" dur="500"/>
                                        <p:tgtEl>
                                          <p:spTgt spid="1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wipe(up)">
                                      <p:cBhvr>
                                        <p:cTn id="1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6" grpId="0"/>
      <p:bldP spid="17" grpId="0"/>
    </p:bldLst>
  </p:timing>
</p:sld>
</file>

<file path=ppt/slides/slide2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79553" name="Rectangle 1026"/>
          <p:cNvSpPr>
            <a:spLocks noChangeArrowheads="1"/>
          </p:cNvSpPr>
          <p:nvPr/>
        </p:nvSpPr>
        <p:spPr bwMode="auto">
          <a:xfrm>
            <a:off x="8615363" y="6604000"/>
            <a:ext cx="292100" cy="219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82124" tIns="41061" rIns="82124" bIns="41061" anchor="b" anchorCtr="1">
            <a:spAutoFit/>
          </a:bodyPr>
          <a:lstStyle/>
          <a:p>
            <a:pPr defTabSz="814388" eaLnBrk="0" hangingPunct="0"/>
            <a:fld id="{934D4504-ACE2-614B-99CA-4F04775DCB85}" type="slidenum">
              <a:rPr lang="en-US" sz="900" smtClean="0">
                <a:solidFill>
                  <a:srgbClr val="808080"/>
                </a:solidFill>
                <a:latin typeface="Arial" charset="0"/>
                <a:ea typeface="ＭＳ Ｐゴシック" charset="0"/>
                <a:cs typeface="ＭＳ Ｐゴシック" charset="0"/>
              </a:rPr>
              <a:pPr defTabSz="814388" eaLnBrk="0" hangingPunct="0"/>
              <a:t>223</a:t>
            </a:fld>
            <a:endParaRPr lang="en-US" sz="900">
              <a:solidFill>
                <a:srgbClr val="808080"/>
              </a:solidFill>
              <a:latin typeface="Arial" charset="0"/>
              <a:ea typeface="ＭＳ Ｐゴシック" charset="0"/>
              <a:cs typeface="ＭＳ Ｐゴシック" charset="0"/>
            </a:endParaRPr>
          </a:p>
        </p:txBody>
      </p:sp>
      <p:sp>
        <p:nvSpPr>
          <p:cNvPr id="279554" name="Rectangle 1027"/>
          <p:cNvSpPr>
            <a:spLocks noChangeArrowheads="1"/>
          </p:cNvSpPr>
          <p:nvPr/>
        </p:nvSpPr>
        <p:spPr bwMode="auto">
          <a:xfrm>
            <a:off x="8615363" y="6604000"/>
            <a:ext cx="292100" cy="219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82124" tIns="41061" rIns="82124" bIns="41061" anchor="b" anchorCtr="1">
            <a:spAutoFit/>
          </a:bodyPr>
          <a:lstStyle/>
          <a:p>
            <a:pPr defTabSz="814388" eaLnBrk="0" hangingPunct="0"/>
            <a:fld id="{0B4D0E21-10C1-104F-9A11-EFE6EB59D32B}" type="slidenum">
              <a:rPr lang="en-US" sz="900" smtClean="0">
                <a:solidFill>
                  <a:srgbClr val="808080"/>
                </a:solidFill>
                <a:latin typeface="Arial" charset="0"/>
                <a:ea typeface="ＭＳ Ｐゴシック" charset="0"/>
                <a:cs typeface="ＭＳ Ｐゴシック" charset="0"/>
              </a:rPr>
              <a:pPr defTabSz="814388" eaLnBrk="0" hangingPunct="0"/>
              <a:t>223</a:t>
            </a:fld>
            <a:endParaRPr lang="en-US" sz="900">
              <a:solidFill>
                <a:srgbClr val="808080"/>
              </a:solidFill>
              <a:latin typeface="Arial" charset="0"/>
              <a:ea typeface="ＭＳ Ｐゴシック" charset="0"/>
              <a:cs typeface="ＭＳ Ｐゴシック" charset="0"/>
            </a:endParaRPr>
          </a:p>
        </p:txBody>
      </p:sp>
      <p:sp>
        <p:nvSpPr>
          <p:cNvPr id="279555" name="Rectangle 1028"/>
          <p:cNvSpPr>
            <a:spLocks noChangeArrowheads="1"/>
          </p:cNvSpPr>
          <p:nvPr/>
        </p:nvSpPr>
        <p:spPr bwMode="auto">
          <a:xfrm>
            <a:off x="8615363" y="6604000"/>
            <a:ext cx="292100" cy="219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82124" tIns="41061" rIns="82124" bIns="41061" anchor="b" anchorCtr="1">
            <a:spAutoFit/>
          </a:bodyPr>
          <a:lstStyle/>
          <a:p>
            <a:pPr defTabSz="814388" eaLnBrk="0" hangingPunct="0"/>
            <a:fld id="{99C4AD3C-D9CB-4F4B-B992-F6846BF680DE}" type="slidenum">
              <a:rPr lang="en-US" sz="900" smtClean="0">
                <a:solidFill>
                  <a:srgbClr val="808080"/>
                </a:solidFill>
                <a:latin typeface="Arial" charset="0"/>
                <a:ea typeface="ＭＳ Ｐゴシック" charset="0"/>
                <a:cs typeface="ＭＳ Ｐゴシック" charset="0"/>
              </a:rPr>
              <a:pPr defTabSz="814388" eaLnBrk="0" hangingPunct="0"/>
              <a:t>223</a:t>
            </a:fld>
            <a:endParaRPr lang="en-US" sz="900">
              <a:solidFill>
                <a:srgbClr val="808080"/>
              </a:solidFill>
              <a:latin typeface="Arial" charset="0"/>
              <a:ea typeface="ＭＳ Ｐゴシック" charset="0"/>
              <a:cs typeface="ＭＳ Ｐゴシック" charset="0"/>
            </a:endParaRPr>
          </a:p>
        </p:txBody>
      </p:sp>
      <p:sp>
        <p:nvSpPr>
          <p:cNvPr id="279556" name="Rectangle 1029"/>
          <p:cNvSpPr>
            <a:spLocks noChangeArrowheads="1"/>
          </p:cNvSpPr>
          <p:nvPr/>
        </p:nvSpPr>
        <p:spPr bwMode="auto">
          <a:xfrm>
            <a:off x="1865313" y="6634163"/>
            <a:ext cx="2019300" cy="188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82124" tIns="41061" rIns="82124" bIns="41061" anchor="b" anchorCtr="1">
            <a:spAutoFit/>
          </a:bodyPr>
          <a:lstStyle/>
          <a:p>
            <a:pPr defTabSz="814388" eaLnBrk="0" hangingPunct="0"/>
            <a:r>
              <a:rPr lang="en-US" sz="700">
                <a:solidFill>
                  <a:srgbClr val="808080"/>
                </a:solidFill>
                <a:latin typeface="Arial" charset="0"/>
                <a:ea typeface="ＭＳ Ｐゴシック" charset="0"/>
                <a:cs typeface="ＭＳ Ｐゴシック" charset="0"/>
              </a:rPr>
              <a:t>© 2003 Cisco Systems, Inc. All rights reserved.</a:t>
            </a:r>
          </a:p>
        </p:txBody>
      </p:sp>
      <p:sp>
        <p:nvSpPr>
          <p:cNvPr id="279557" name="Rectangle 1030"/>
          <p:cNvSpPr>
            <a:spLocks noChangeArrowheads="1"/>
          </p:cNvSpPr>
          <p:nvPr/>
        </p:nvSpPr>
        <p:spPr bwMode="auto">
          <a:xfrm>
            <a:off x="76200" y="6467475"/>
            <a:ext cx="1322388" cy="355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2124" tIns="41061" rIns="82124" bIns="41061" anchor="b" anchorCtr="1">
            <a:spAutoFit/>
          </a:bodyPr>
          <a:lstStyle/>
          <a:p>
            <a:pPr defTabSz="814388" eaLnBrk="0" hangingPunct="0"/>
            <a:endParaRPr lang="en-US" sz="900">
              <a:solidFill>
                <a:srgbClr val="808080"/>
              </a:solidFill>
              <a:latin typeface="Arial" charset="0"/>
              <a:ea typeface="ＭＳ Ｐゴシック" charset="0"/>
              <a:cs typeface="ＭＳ Ｐゴシック" charset="0"/>
            </a:endParaRPr>
          </a:p>
          <a:p>
            <a:pPr defTabSz="814388" eaLnBrk="0" hangingPunct="0"/>
            <a:r>
              <a:rPr lang="en-US" sz="900">
                <a:solidFill>
                  <a:srgbClr val="808080"/>
                </a:solidFill>
                <a:latin typeface="Arial" charset="0"/>
                <a:ea typeface="ＭＳ Ｐゴシック" charset="0"/>
                <a:cs typeface="ＭＳ Ｐゴシック" charset="0"/>
              </a:rPr>
              <a:t>Presentation_ID</a:t>
            </a:r>
          </a:p>
        </p:txBody>
      </p:sp>
      <p:pic>
        <p:nvPicPr>
          <p:cNvPr id="279558" name="Picture 1031" descr="b_fy0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1675" name="Rectangle 1035"/>
          <p:cNvSpPr>
            <a:spLocks noChangeArrowheads="1"/>
          </p:cNvSpPr>
          <p:nvPr/>
        </p:nvSpPr>
        <p:spPr bwMode="auto">
          <a:xfrm>
            <a:off x="8229600" y="-575918"/>
            <a:ext cx="879475" cy="457200"/>
          </a:xfrm>
          <a:prstGeom prst="rect">
            <a:avLst/>
          </a:prstGeom>
          <a:noFill/>
          <a:ln w="9525">
            <a:noFill/>
            <a:miter lim="800000"/>
            <a:headEnd/>
            <a:tailEnd/>
          </a:ln>
          <a:effectLst>
            <a:outerShdw blurRad="63500" dist="35921" dir="2700000" algn="ctr" rotWithShape="0">
              <a:srgbClr val="000000"/>
            </a:outerShdw>
          </a:effectLst>
        </p:spPr>
        <p:txBody>
          <a:bodyPr wrap="none">
            <a:spAutoFit/>
          </a:bodyPr>
          <a:lstStyle/>
          <a:p>
            <a:pPr>
              <a:defRPr/>
            </a:pPr>
            <a:r>
              <a:rPr lang="en-US" b="1" dirty="0">
                <a:solidFill>
                  <a:srgbClr val="FFFFFF"/>
                </a:solidFill>
                <a:latin typeface="Arial" pitchFamily="26" charset="0"/>
                <a:ea typeface="ＭＳ Ｐゴシック" charset="0"/>
                <a:cs typeface="ＭＳ Ｐゴシック" charset="0"/>
              </a:rPr>
              <a:t>290b</a:t>
            </a:r>
          </a:p>
        </p:txBody>
      </p:sp>
      <p:sp>
        <p:nvSpPr>
          <p:cNvPr id="2" name="Down Arrow 1"/>
          <p:cNvSpPr/>
          <p:nvPr/>
        </p:nvSpPr>
        <p:spPr bwMode="auto">
          <a:xfrm rot="1547853">
            <a:off x="2429672" y="1231742"/>
            <a:ext cx="1550705" cy="5093641"/>
          </a:xfrm>
          <a:prstGeom prst="downArrow">
            <a:avLst/>
          </a:prstGeom>
          <a:gradFill flip="none" rotWithShape="1">
            <a:gsLst>
              <a:gs pos="0">
                <a:srgbClr val="800000"/>
              </a:gs>
              <a:gs pos="100000">
                <a:schemeClr val="tx2"/>
              </a:gs>
            </a:gsLst>
            <a:path path="circle">
              <a:fillToRect l="100000" t="100000"/>
            </a:path>
            <a:tileRect r="-100000" b="-100000"/>
          </a:gra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endParaRPr lang="en-US">
              <a:solidFill>
                <a:srgbClr val="000000"/>
              </a:solidFill>
              <a:latin typeface="Times New Roman" pitchFamily="26" charset="0"/>
              <a:ea typeface="ＭＳ Ｐゴシック" charset="0"/>
              <a:cs typeface="ＭＳ Ｐゴシック" charset="0"/>
            </a:endParaRPr>
          </a:p>
        </p:txBody>
      </p:sp>
      <p:sp>
        <p:nvSpPr>
          <p:cNvPr id="18" name="Down Arrow 17"/>
          <p:cNvSpPr/>
          <p:nvPr/>
        </p:nvSpPr>
        <p:spPr bwMode="auto">
          <a:xfrm>
            <a:off x="3531894" y="1295751"/>
            <a:ext cx="1550705" cy="5093641"/>
          </a:xfrm>
          <a:prstGeom prst="downArrow">
            <a:avLst/>
          </a:prstGeom>
          <a:gradFill flip="none" rotWithShape="1">
            <a:gsLst>
              <a:gs pos="0">
                <a:srgbClr val="800000"/>
              </a:gs>
              <a:gs pos="100000">
                <a:schemeClr val="tx2"/>
              </a:gs>
            </a:gsLst>
            <a:path path="circle">
              <a:fillToRect l="100000" t="100000"/>
            </a:path>
            <a:tileRect r="-100000" b="-100000"/>
          </a:gra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endParaRPr lang="en-US">
              <a:solidFill>
                <a:srgbClr val="000000"/>
              </a:solidFill>
              <a:latin typeface="Times New Roman" pitchFamily="26" charset="0"/>
              <a:ea typeface="ＭＳ Ｐゴシック" charset="0"/>
              <a:cs typeface="ＭＳ Ｐゴシック" charset="0"/>
            </a:endParaRPr>
          </a:p>
        </p:txBody>
      </p:sp>
      <p:sp>
        <p:nvSpPr>
          <p:cNvPr id="279559" name="Rectangle 1032"/>
          <p:cNvSpPr>
            <a:spLocks noGrp="1" noChangeArrowheads="1"/>
          </p:cNvSpPr>
          <p:nvPr>
            <p:ph type="title"/>
          </p:nvPr>
        </p:nvSpPr>
        <p:spPr>
          <a:xfrm>
            <a:off x="152400" y="53815"/>
            <a:ext cx="8812088" cy="1868228"/>
          </a:xfrm>
          <a:noFill/>
        </p:spPr>
        <p:txBody>
          <a:bodyPr lIns="82124" tIns="41061" rIns="82124" bIns="41061" anchor="ctr"/>
          <a:lstStyle/>
          <a:p>
            <a:pPr eaLnBrk="1" hangingPunct="1"/>
            <a:r>
              <a:rPr lang="zh-CN" altLang="en-US" sz="6000" dirty="0">
                <a:solidFill>
                  <a:schemeClr val="bg1"/>
                </a:solidFill>
                <a:latin typeface="Arial" charset="0"/>
                <a:ea typeface="SimSun" charset="0"/>
                <a:cs typeface="SimSun" charset="0"/>
              </a:rPr>
              <a:t>怀疑者嘲笑三大核心真理</a:t>
            </a:r>
            <a:endParaRPr lang="en-US" altLang="zh-CN" sz="5400" dirty="0">
              <a:latin typeface="Arial" charset="0"/>
              <a:ea typeface="SimSun" charset="0"/>
              <a:cs typeface="SimSun" charset="0"/>
            </a:endParaRPr>
          </a:p>
        </p:txBody>
      </p:sp>
      <p:sp>
        <p:nvSpPr>
          <p:cNvPr id="16" name="Text Box 1033"/>
          <p:cNvSpPr txBox="1">
            <a:spLocks noChangeArrowheads="1"/>
          </p:cNvSpPr>
          <p:nvPr/>
        </p:nvSpPr>
        <p:spPr bwMode="auto">
          <a:xfrm>
            <a:off x="-34325" y="2136288"/>
            <a:ext cx="9121214" cy="25545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200" b="1" i="1" dirty="0">
                <a:solidFill>
                  <a:srgbClr val="FFFFFF"/>
                </a:solidFill>
                <a:effectLst>
                  <a:glow rad="266700">
                    <a:srgbClr val="000000"/>
                  </a:glow>
                </a:effectLst>
                <a:latin typeface="Arial"/>
                <a:cs typeface="Arial"/>
              </a:rPr>
              <a:t>"'</a:t>
            </a:r>
            <a:r>
              <a:rPr lang="zh-CN" altLang="en-US" sz="3200" b="1" i="1" dirty="0">
                <a:solidFill>
                  <a:srgbClr val="FFFFFF"/>
                </a:solidFill>
                <a:effectLst>
                  <a:glow rad="266700">
                    <a:srgbClr val="000000"/>
                  </a:glow>
                </a:effectLst>
                <a:latin typeface="Arial"/>
                <a:cs typeface="Arial"/>
              </a:rPr>
              <a:t>因为自从列祖睡了以来，万物依然存在，与起初创造的时候一样。”</a:t>
            </a:r>
            <a:r>
              <a:rPr lang="en-US" altLang="zh-CN" sz="3200" b="1" i="1" dirty="0">
                <a:solidFill>
                  <a:srgbClr val="FFFFFF"/>
                </a:solidFill>
                <a:effectLst>
                  <a:glow rad="266700">
                    <a:srgbClr val="000000"/>
                  </a:glow>
                </a:effectLst>
                <a:latin typeface="Arial"/>
                <a:cs typeface="Arial"/>
              </a:rPr>
              <a:t>5</a:t>
            </a:r>
            <a:r>
              <a:rPr lang="zh-CN" altLang="en-US" sz="3200" b="1" i="1" dirty="0">
                <a:solidFill>
                  <a:srgbClr val="FFFFFF"/>
                </a:solidFill>
                <a:effectLst>
                  <a:glow rad="266700">
                    <a:srgbClr val="000000"/>
                  </a:glow>
                </a:effectLst>
                <a:latin typeface="Arial"/>
                <a:cs typeface="Arial"/>
              </a:rPr>
              <a:t>他们故意忘记这事：在太古的时候，</a:t>
            </a:r>
            <a:r>
              <a:rPr lang="zh-CN" altLang="en-US" sz="3200" b="1" i="1" dirty="0">
                <a:solidFill>
                  <a:srgbClr val="FFFF00"/>
                </a:solidFill>
                <a:effectLst>
                  <a:glow rad="266700">
                    <a:srgbClr val="000000"/>
                  </a:glow>
                </a:effectLst>
                <a:latin typeface="Arial"/>
                <a:cs typeface="Arial"/>
              </a:rPr>
              <a:t>因着　神的话，就有了天</a:t>
            </a:r>
            <a:r>
              <a:rPr lang="zh-CN" altLang="en-US" sz="3200" b="1" i="1" dirty="0">
                <a:solidFill>
                  <a:srgbClr val="FFFFFF"/>
                </a:solidFill>
                <a:effectLst>
                  <a:glow rad="266700">
                    <a:srgbClr val="000000"/>
                  </a:glow>
                </a:effectLst>
                <a:latin typeface="Arial"/>
                <a:cs typeface="Arial"/>
              </a:rPr>
              <a:t>，和从水而出、藉水而成的地。</a:t>
            </a:r>
            <a:r>
              <a:rPr lang="en-US" sz="3200" b="1" i="1" dirty="0">
                <a:solidFill>
                  <a:srgbClr val="FFFFFF"/>
                </a:solidFill>
                <a:effectLst>
                  <a:glow rad="266700">
                    <a:srgbClr val="000000"/>
                  </a:glow>
                </a:effectLst>
                <a:latin typeface="Arial"/>
                <a:cs typeface="Arial"/>
              </a:rPr>
              <a:t>" </a:t>
            </a:r>
          </a:p>
          <a:p>
            <a:pPr algn="ctr" eaLnBrk="1" hangingPunct="1"/>
            <a:r>
              <a:rPr lang="en-US" sz="3200" b="1" i="1" dirty="0">
                <a:solidFill>
                  <a:srgbClr val="FFFFFF"/>
                </a:solidFill>
                <a:effectLst>
                  <a:glow rad="266700">
                    <a:srgbClr val="000000"/>
                  </a:glow>
                </a:effectLst>
                <a:latin typeface="Arial"/>
                <a:cs typeface="Arial"/>
              </a:rPr>
              <a:t>(</a:t>
            </a:r>
            <a:r>
              <a:rPr lang="en-US" altLang="zh-CN" sz="3200" b="1" i="1" dirty="0" err="1">
                <a:solidFill>
                  <a:srgbClr val="FFFFFF"/>
                </a:solidFill>
                <a:effectLst>
                  <a:glow rad="266700">
                    <a:srgbClr val="000000"/>
                  </a:glow>
                </a:effectLst>
                <a:latin typeface="Arial"/>
                <a:cs typeface="Arial"/>
              </a:rPr>
              <a:t>彼得后书</a:t>
            </a:r>
            <a:r>
              <a:rPr lang="en-US" sz="3200" b="1" i="1" dirty="0">
                <a:solidFill>
                  <a:srgbClr val="FFFFFF"/>
                </a:solidFill>
                <a:effectLst>
                  <a:glow rad="266700">
                    <a:srgbClr val="000000"/>
                  </a:glow>
                </a:effectLst>
                <a:latin typeface="Arial"/>
                <a:cs typeface="Arial"/>
              </a:rPr>
              <a:t> 3:4b-5 </a:t>
            </a:r>
            <a:r>
              <a:rPr lang="en-US" sz="2800" b="1" i="1" dirty="0" err="1">
                <a:solidFill>
                  <a:srgbClr val="FFFFFF"/>
                </a:solidFill>
                <a:effectLst>
                  <a:glow rad="266700">
                    <a:srgbClr val="000000"/>
                  </a:glow>
                </a:effectLst>
                <a:latin typeface="Arial"/>
                <a:cs typeface="Arial"/>
              </a:rPr>
              <a:t>新译本</a:t>
            </a:r>
            <a:r>
              <a:rPr lang="en-US" sz="3200" b="1" i="1" dirty="0">
                <a:solidFill>
                  <a:srgbClr val="FFFFFF"/>
                </a:solidFill>
                <a:effectLst>
                  <a:glow rad="266700">
                    <a:srgbClr val="000000"/>
                  </a:glow>
                </a:effectLst>
                <a:latin typeface="Arial"/>
                <a:cs typeface="Arial"/>
              </a:rPr>
              <a:t>).</a:t>
            </a:r>
          </a:p>
        </p:txBody>
      </p:sp>
      <p:sp>
        <p:nvSpPr>
          <p:cNvPr id="279560" name="Text Box 1033"/>
          <p:cNvSpPr txBox="1">
            <a:spLocks noChangeArrowheads="1"/>
          </p:cNvSpPr>
          <p:nvPr/>
        </p:nvSpPr>
        <p:spPr bwMode="auto">
          <a:xfrm>
            <a:off x="76201" y="5578310"/>
            <a:ext cx="2818303"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b="1" i="1" dirty="0" err="1">
                <a:solidFill>
                  <a:srgbClr val="FFFFFF"/>
                </a:solidFill>
                <a:effectLst>
                  <a:glow rad="266700">
                    <a:srgbClr val="000000"/>
                  </a:glow>
                </a:effectLst>
                <a:latin typeface="Arial"/>
                <a:cs typeface="Arial"/>
              </a:rPr>
              <a:t>基督的再来</a:t>
            </a:r>
            <a:endParaRPr lang="en-US" sz="3600" b="1" i="1" dirty="0">
              <a:solidFill>
                <a:srgbClr val="FFFFFF"/>
              </a:solidFill>
              <a:effectLst>
                <a:glow rad="266700">
                  <a:srgbClr val="000000"/>
                </a:glow>
              </a:effectLst>
              <a:latin typeface="Arial"/>
              <a:cs typeface="Arial"/>
            </a:endParaRPr>
          </a:p>
        </p:txBody>
      </p:sp>
      <p:sp>
        <p:nvSpPr>
          <p:cNvPr id="17" name="Text Box 1033"/>
          <p:cNvSpPr txBox="1">
            <a:spLocks noChangeArrowheads="1"/>
          </p:cNvSpPr>
          <p:nvPr/>
        </p:nvSpPr>
        <p:spPr bwMode="auto">
          <a:xfrm>
            <a:off x="2965745" y="5855309"/>
            <a:ext cx="2994873"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b="1" i="1" dirty="0" err="1">
                <a:solidFill>
                  <a:srgbClr val="FFFF00"/>
                </a:solidFill>
                <a:effectLst>
                  <a:glow rad="266700">
                    <a:srgbClr val="000000"/>
                  </a:glow>
                </a:effectLst>
                <a:latin typeface="Arial"/>
                <a:cs typeface="Arial"/>
              </a:rPr>
              <a:t>创造</a:t>
            </a:r>
            <a:endParaRPr lang="en-US" sz="3600" b="1" i="1" dirty="0">
              <a:solidFill>
                <a:srgbClr val="FFFF00"/>
              </a:solidFill>
              <a:effectLst>
                <a:glow rad="266700">
                  <a:srgbClr val="000000"/>
                </a:glow>
              </a:effectLst>
              <a:latin typeface="Arial"/>
              <a:cs typeface="Arial"/>
            </a:endParaRPr>
          </a:p>
        </p:txBody>
      </p:sp>
    </p:spTree>
    <p:extLst>
      <p:ext uri="{BB962C8B-B14F-4D97-AF65-F5344CB8AC3E}">
        <p14:creationId xmlns:p14="http://schemas.microsoft.com/office/powerpoint/2010/main" val="4103381367"/>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up)">
                                      <p:cBhvr>
                                        <p:cTn id="7" dur="500"/>
                                        <p:tgtEl>
                                          <p:spTgt spid="18"/>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up)">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up)">
                                      <p:cBhvr>
                                        <p:cTn id="1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6" grpId="0"/>
      <p:bldP spid="17" grpId="0"/>
    </p:bldLst>
  </p:timing>
</p:sld>
</file>

<file path=ppt/slides/slide2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79553" name="Rectangle 1026"/>
          <p:cNvSpPr>
            <a:spLocks noChangeArrowheads="1"/>
          </p:cNvSpPr>
          <p:nvPr/>
        </p:nvSpPr>
        <p:spPr bwMode="auto">
          <a:xfrm>
            <a:off x="8615363" y="6604000"/>
            <a:ext cx="292100" cy="219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82124" tIns="41061" rIns="82124" bIns="41061" anchor="b" anchorCtr="1">
            <a:spAutoFit/>
          </a:bodyPr>
          <a:lstStyle/>
          <a:p>
            <a:pPr defTabSz="814388" eaLnBrk="0" hangingPunct="0"/>
            <a:fld id="{934D4504-ACE2-614B-99CA-4F04775DCB85}" type="slidenum">
              <a:rPr lang="en-US" sz="900" smtClean="0">
                <a:solidFill>
                  <a:srgbClr val="808080"/>
                </a:solidFill>
                <a:latin typeface="Arial" charset="0"/>
                <a:ea typeface="ＭＳ Ｐゴシック" charset="0"/>
                <a:cs typeface="ＭＳ Ｐゴシック" charset="0"/>
              </a:rPr>
              <a:pPr defTabSz="814388" eaLnBrk="0" hangingPunct="0"/>
              <a:t>224</a:t>
            </a:fld>
            <a:endParaRPr lang="en-US" sz="900">
              <a:solidFill>
                <a:srgbClr val="808080"/>
              </a:solidFill>
              <a:latin typeface="Arial" charset="0"/>
              <a:ea typeface="ＭＳ Ｐゴシック" charset="0"/>
              <a:cs typeface="ＭＳ Ｐゴシック" charset="0"/>
            </a:endParaRPr>
          </a:p>
        </p:txBody>
      </p:sp>
      <p:sp>
        <p:nvSpPr>
          <p:cNvPr id="279554" name="Rectangle 1027"/>
          <p:cNvSpPr>
            <a:spLocks noChangeArrowheads="1"/>
          </p:cNvSpPr>
          <p:nvPr/>
        </p:nvSpPr>
        <p:spPr bwMode="auto">
          <a:xfrm>
            <a:off x="8615363" y="6604000"/>
            <a:ext cx="292100" cy="219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82124" tIns="41061" rIns="82124" bIns="41061" anchor="b" anchorCtr="1">
            <a:spAutoFit/>
          </a:bodyPr>
          <a:lstStyle/>
          <a:p>
            <a:pPr defTabSz="814388" eaLnBrk="0" hangingPunct="0"/>
            <a:fld id="{0B4D0E21-10C1-104F-9A11-EFE6EB59D32B}" type="slidenum">
              <a:rPr lang="en-US" sz="900" smtClean="0">
                <a:solidFill>
                  <a:srgbClr val="808080"/>
                </a:solidFill>
                <a:latin typeface="Arial" charset="0"/>
                <a:ea typeface="ＭＳ Ｐゴシック" charset="0"/>
                <a:cs typeface="ＭＳ Ｐゴシック" charset="0"/>
              </a:rPr>
              <a:pPr defTabSz="814388" eaLnBrk="0" hangingPunct="0"/>
              <a:t>224</a:t>
            </a:fld>
            <a:endParaRPr lang="en-US" sz="900">
              <a:solidFill>
                <a:srgbClr val="808080"/>
              </a:solidFill>
              <a:latin typeface="Arial" charset="0"/>
              <a:ea typeface="ＭＳ Ｐゴシック" charset="0"/>
              <a:cs typeface="ＭＳ Ｐゴシック" charset="0"/>
            </a:endParaRPr>
          </a:p>
        </p:txBody>
      </p:sp>
      <p:sp>
        <p:nvSpPr>
          <p:cNvPr id="279555" name="Rectangle 1028"/>
          <p:cNvSpPr>
            <a:spLocks noChangeArrowheads="1"/>
          </p:cNvSpPr>
          <p:nvPr/>
        </p:nvSpPr>
        <p:spPr bwMode="auto">
          <a:xfrm>
            <a:off x="8615363" y="6604000"/>
            <a:ext cx="292100" cy="219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82124" tIns="41061" rIns="82124" bIns="41061" anchor="b" anchorCtr="1">
            <a:spAutoFit/>
          </a:bodyPr>
          <a:lstStyle/>
          <a:p>
            <a:pPr defTabSz="814388" eaLnBrk="0" hangingPunct="0"/>
            <a:fld id="{99C4AD3C-D9CB-4F4B-B992-F6846BF680DE}" type="slidenum">
              <a:rPr lang="en-US" sz="900" smtClean="0">
                <a:solidFill>
                  <a:srgbClr val="808080"/>
                </a:solidFill>
                <a:latin typeface="Arial" charset="0"/>
                <a:ea typeface="ＭＳ Ｐゴシック" charset="0"/>
                <a:cs typeface="ＭＳ Ｐゴシック" charset="0"/>
              </a:rPr>
              <a:pPr defTabSz="814388" eaLnBrk="0" hangingPunct="0"/>
              <a:t>224</a:t>
            </a:fld>
            <a:endParaRPr lang="en-US" sz="900">
              <a:solidFill>
                <a:srgbClr val="808080"/>
              </a:solidFill>
              <a:latin typeface="Arial" charset="0"/>
              <a:ea typeface="ＭＳ Ｐゴシック" charset="0"/>
              <a:cs typeface="ＭＳ Ｐゴシック" charset="0"/>
            </a:endParaRPr>
          </a:p>
        </p:txBody>
      </p:sp>
      <p:sp>
        <p:nvSpPr>
          <p:cNvPr id="279556" name="Rectangle 1029"/>
          <p:cNvSpPr>
            <a:spLocks noChangeArrowheads="1"/>
          </p:cNvSpPr>
          <p:nvPr/>
        </p:nvSpPr>
        <p:spPr bwMode="auto">
          <a:xfrm>
            <a:off x="1865313" y="6634163"/>
            <a:ext cx="2019300" cy="188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82124" tIns="41061" rIns="82124" bIns="41061" anchor="b" anchorCtr="1">
            <a:spAutoFit/>
          </a:bodyPr>
          <a:lstStyle/>
          <a:p>
            <a:pPr defTabSz="814388" eaLnBrk="0" hangingPunct="0"/>
            <a:r>
              <a:rPr lang="en-US" sz="700">
                <a:solidFill>
                  <a:srgbClr val="808080"/>
                </a:solidFill>
                <a:latin typeface="Arial" charset="0"/>
                <a:ea typeface="ＭＳ Ｐゴシック" charset="0"/>
                <a:cs typeface="ＭＳ Ｐゴシック" charset="0"/>
              </a:rPr>
              <a:t>© 2003 Cisco Systems, Inc. All rights reserved.</a:t>
            </a:r>
          </a:p>
        </p:txBody>
      </p:sp>
      <p:sp>
        <p:nvSpPr>
          <p:cNvPr id="279557" name="Rectangle 1030"/>
          <p:cNvSpPr>
            <a:spLocks noChangeArrowheads="1"/>
          </p:cNvSpPr>
          <p:nvPr/>
        </p:nvSpPr>
        <p:spPr bwMode="auto">
          <a:xfrm>
            <a:off x="76200" y="6467475"/>
            <a:ext cx="1322388" cy="355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2124" tIns="41061" rIns="82124" bIns="41061" anchor="b" anchorCtr="1">
            <a:spAutoFit/>
          </a:bodyPr>
          <a:lstStyle/>
          <a:p>
            <a:pPr defTabSz="814388" eaLnBrk="0" hangingPunct="0"/>
            <a:endParaRPr lang="en-US" sz="900">
              <a:solidFill>
                <a:srgbClr val="808080"/>
              </a:solidFill>
              <a:latin typeface="Arial" charset="0"/>
              <a:ea typeface="ＭＳ Ｐゴシック" charset="0"/>
              <a:cs typeface="ＭＳ Ｐゴシック" charset="0"/>
            </a:endParaRPr>
          </a:p>
          <a:p>
            <a:pPr defTabSz="814388" eaLnBrk="0" hangingPunct="0"/>
            <a:r>
              <a:rPr lang="en-US" sz="900">
                <a:solidFill>
                  <a:srgbClr val="808080"/>
                </a:solidFill>
                <a:latin typeface="Arial" charset="0"/>
                <a:ea typeface="ＭＳ Ｐゴシック" charset="0"/>
                <a:cs typeface="ＭＳ Ｐゴシック" charset="0"/>
              </a:rPr>
              <a:t>Presentation_ID</a:t>
            </a:r>
          </a:p>
        </p:txBody>
      </p:sp>
      <p:pic>
        <p:nvPicPr>
          <p:cNvPr id="279558" name="Picture 1031" descr="b_fy0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1675" name="Rectangle 1035"/>
          <p:cNvSpPr>
            <a:spLocks noChangeArrowheads="1"/>
          </p:cNvSpPr>
          <p:nvPr/>
        </p:nvSpPr>
        <p:spPr bwMode="auto">
          <a:xfrm>
            <a:off x="8229600" y="-575918"/>
            <a:ext cx="879475" cy="457200"/>
          </a:xfrm>
          <a:prstGeom prst="rect">
            <a:avLst/>
          </a:prstGeom>
          <a:noFill/>
          <a:ln w="9525">
            <a:noFill/>
            <a:miter lim="800000"/>
            <a:headEnd/>
            <a:tailEnd/>
          </a:ln>
          <a:effectLst>
            <a:outerShdw blurRad="63500" dist="35921" dir="2700000" algn="ctr" rotWithShape="0">
              <a:srgbClr val="000000"/>
            </a:outerShdw>
          </a:effectLst>
        </p:spPr>
        <p:txBody>
          <a:bodyPr wrap="none">
            <a:spAutoFit/>
          </a:bodyPr>
          <a:lstStyle/>
          <a:p>
            <a:pPr>
              <a:defRPr/>
            </a:pPr>
            <a:r>
              <a:rPr lang="en-US" b="1" dirty="0">
                <a:solidFill>
                  <a:srgbClr val="FFFFFF"/>
                </a:solidFill>
                <a:latin typeface="Arial" pitchFamily="26" charset="0"/>
                <a:ea typeface="ＭＳ Ｐゴシック" charset="0"/>
                <a:cs typeface="ＭＳ Ｐゴシック" charset="0"/>
              </a:rPr>
              <a:t>290b</a:t>
            </a:r>
          </a:p>
        </p:txBody>
      </p:sp>
      <p:sp>
        <p:nvSpPr>
          <p:cNvPr id="2" name="Down Arrow 1"/>
          <p:cNvSpPr/>
          <p:nvPr/>
        </p:nvSpPr>
        <p:spPr bwMode="auto">
          <a:xfrm rot="1547853">
            <a:off x="2429672" y="1231742"/>
            <a:ext cx="1550705" cy="5093641"/>
          </a:xfrm>
          <a:prstGeom prst="downArrow">
            <a:avLst/>
          </a:prstGeom>
          <a:gradFill flip="none" rotWithShape="1">
            <a:gsLst>
              <a:gs pos="0">
                <a:srgbClr val="800000"/>
              </a:gs>
              <a:gs pos="100000">
                <a:schemeClr val="tx2"/>
              </a:gs>
            </a:gsLst>
            <a:path path="circle">
              <a:fillToRect l="100000" t="100000"/>
            </a:path>
            <a:tileRect r="-100000" b="-100000"/>
          </a:gra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endParaRPr lang="en-US">
              <a:solidFill>
                <a:srgbClr val="000000"/>
              </a:solidFill>
              <a:latin typeface="Times New Roman" pitchFamily="26" charset="0"/>
              <a:ea typeface="ＭＳ Ｐゴシック" charset="0"/>
              <a:cs typeface="ＭＳ Ｐゴシック" charset="0"/>
            </a:endParaRPr>
          </a:p>
        </p:txBody>
      </p:sp>
      <p:sp>
        <p:nvSpPr>
          <p:cNvPr id="15" name="Down Arrow 14"/>
          <p:cNvSpPr/>
          <p:nvPr/>
        </p:nvSpPr>
        <p:spPr bwMode="auto">
          <a:xfrm rot="19939109">
            <a:off x="4626292" y="1246652"/>
            <a:ext cx="1550705" cy="5093641"/>
          </a:xfrm>
          <a:prstGeom prst="downArrow">
            <a:avLst/>
          </a:prstGeom>
          <a:gradFill flip="none" rotWithShape="1">
            <a:gsLst>
              <a:gs pos="0">
                <a:srgbClr val="800000"/>
              </a:gs>
              <a:gs pos="100000">
                <a:schemeClr val="tx2"/>
              </a:gs>
            </a:gsLst>
            <a:path path="circle">
              <a:fillToRect l="100000" t="100000"/>
            </a:path>
            <a:tileRect r="-100000" b="-100000"/>
          </a:gra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endParaRPr lang="en-US">
              <a:solidFill>
                <a:srgbClr val="000000"/>
              </a:solidFill>
              <a:latin typeface="Times New Roman" pitchFamily="26" charset="0"/>
              <a:ea typeface="ＭＳ Ｐゴシック" charset="0"/>
              <a:cs typeface="ＭＳ Ｐゴシック" charset="0"/>
            </a:endParaRPr>
          </a:p>
        </p:txBody>
      </p:sp>
      <p:sp>
        <p:nvSpPr>
          <p:cNvPr id="18" name="Down Arrow 17"/>
          <p:cNvSpPr/>
          <p:nvPr/>
        </p:nvSpPr>
        <p:spPr bwMode="auto">
          <a:xfrm>
            <a:off x="3531894" y="1295751"/>
            <a:ext cx="1550705" cy="5093641"/>
          </a:xfrm>
          <a:prstGeom prst="downArrow">
            <a:avLst/>
          </a:prstGeom>
          <a:gradFill flip="none" rotWithShape="1">
            <a:gsLst>
              <a:gs pos="0">
                <a:srgbClr val="800000"/>
              </a:gs>
              <a:gs pos="100000">
                <a:schemeClr val="tx2"/>
              </a:gs>
            </a:gsLst>
            <a:path path="circle">
              <a:fillToRect l="100000" t="100000"/>
            </a:path>
            <a:tileRect r="-100000" b="-100000"/>
          </a:gra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endParaRPr lang="en-US">
              <a:solidFill>
                <a:srgbClr val="000000"/>
              </a:solidFill>
              <a:latin typeface="Times New Roman" pitchFamily="26" charset="0"/>
              <a:ea typeface="ＭＳ Ｐゴシック" charset="0"/>
              <a:cs typeface="ＭＳ Ｐゴシック" charset="0"/>
            </a:endParaRPr>
          </a:p>
        </p:txBody>
      </p:sp>
      <p:sp>
        <p:nvSpPr>
          <p:cNvPr id="279559" name="Rectangle 1032"/>
          <p:cNvSpPr>
            <a:spLocks noGrp="1" noChangeArrowheads="1"/>
          </p:cNvSpPr>
          <p:nvPr>
            <p:ph type="title"/>
          </p:nvPr>
        </p:nvSpPr>
        <p:spPr>
          <a:xfrm>
            <a:off x="152400" y="53815"/>
            <a:ext cx="8648700" cy="1868228"/>
          </a:xfrm>
          <a:noFill/>
        </p:spPr>
        <p:txBody>
          <a:bodyPr lIns="82124" tIns="41061" rIns="82124" bIns="41061" anchor="ctr"/>
          <a:lstStyle/>
          <a:p>
            <a:pPr eaLnBrk="1" hangingPunct="1"/>
            <a:r>
              <a:rPr lang="zh-CN" altLang="en-US" sz="5400" dirty="0">
                <a:solidFill>
                  <a:schemeClr val="bg1"/>
                </a:solidFill>
                <a:latin typeface="Arial" charset="0"/>
                <a:ea typeface="SimSun" charset="0"/>
                <a:cs typeface="SimSun" charset="0"/>
              </a:rPr>
              <a:t>怀疑者嘲笑三大核心真理</a:t>
            </a:r>
            <a:endParaRPr lang="en-US" altLang="zh-CN" sz="4800" dirty="0">
              <a:latin typeface="Arial" charset="0"/>
              <a:ea typeface="SimSun" charset="0"/>
              <a:cs typeface="SimSun" charset="0"/>
            </a:endParaRPr>
          </a:p>
        </p:txBody>
      </p:sp>
      <p:sp>
        <p:nvSpPr>
          <p:cNvPr id="16" name="Text Box 1033"/>
          <p:cNvSpPr txBox="1">
            <a:spLocks noChangeArrowheads="1"/>
          </p:cNvSpPr>
          <p:nvPr/>
        </p:nvSpPr>
        <p:spPr bwMode="auto">
          <a:xfrm>
            <a:off x="93605" y="2445186"/>
            <a:ext cx="8907463" cy="1077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200" b="1" i="1" dirty="0">
                <a:solidFill>
                  <a:srgbClr val="FFFFFF"/>
                </a:solidFill>
                <a:effectLst>
                  <a:glow rad="266700">
                    <a:srgbClr val="000000"/>
                  </a:glow>
                </a:effectLst>
                <a:latin typeface="Arial"/>
                <a:cs typeface="Arial"/>
              </a:rPr>
              <a:t>"</a:t>
            </a:r>
            <a:r>
              <a:rPr lang="en-US" altLang="zh-CN" sz="3200" b="1" i="1" dirty="0">
                <a:solidFill>
                  <a:srgbClr val="FFFFFF"/>
                </a:solidFill>
                <a:effectLst>
                  <a:glow rad="266700">
                    <a:srgbClr val="000000"/>
                  </a:glow>
                </a:effectLst>
                <a:latin typeface="Arial"/>
                <a:cs typeface="Arial"/>
              </a:rPr>
              <a:t>6</a:t>
            </a:r>
            <a:r>
              <a:rPr lang="zh-CN" altLang="en-US" sz="3200" b="1" i="1" dirty="0">
                <a:solidFill>
                  <a:srgbClr val="FFFFFF"/>
                </a:solidFill>
                <a:effectLst>
                  <a:glow rad="266700">
                    <a:srgbClr val="000000"/>
                  </a:glow>
                </a:effectLst>
                <a:latin typeface="Arial"/>
                <a:cs typeface="Arial"/>
              </a:rPr>
              <a:t>当时的世界，因被</a:t>
            </a:r>
            <a:r>
              <a:rPr lang="zh-CN" altLang="en-US" sz="3200" b="1" i="1" dirty="0">
                <a:solidFill>
                  <a:srgbClr val="FFFF00"/>
                </a:solidFill>
                <a:effectLst>
                  <a:glow rad="266700">
                    <a:srgbClr val="000000"/>
                  </a:glow>
                </a:effectLst>
                <a:latin typeface="Arial"/>
                <a:cs typeface="Arial"/>
              </a:rPr>
              <a:t>水淹没</a:t>
            </a:r>
            <a:r>
              <a:rPr lang="zh-CN" altLang="en-US" sz="3200" b="1" i="1" dirty="0">
                <a:solidFill>
                  <a:srgbClr val="FFFFFF"/>
                </a:solidFill>
                <a:effectLst>
                  <a:glow rad="266700">
                    <a:srgbClr val="000000"/>
                  </a:glow>
                </a:effectLst>
                <a:latin typeface="Arial"/>
                <a:cs typeface="Arial"/>
              </a:rPr>
              <a:t>而消灭了。</a:t>
            </a:r>
            <a:r>
              <a:rPr lang="en-US" sz="3200" b="1" i="1" dirty="0">
                <a:solidFill>
                  <a:srgbClr val="FFFFFF"/>
                </a:solidFill>
                <a:effectLst>
                  <a:glow rad="266700">
                    <a:srgbClr val="000000"/>
                  </a:glow>
                </a:effectLst>
                <a:latin typeface="Arial"/>
                <a:cs typeface="Arial"/>
              </a:rPr>
              <a:t>" </a:t>
            </a:r>
            <a:br>
              <a:rPr lang="en-US" sz="3200" b="1" i="1" dirty="0">
                <a:solidFill>
                  <a:srgbClr val="FFFFFF"/>
                </a:solidFill>
                <a:effectLst>
                  <a:glow rad="266700">
                    <a:srgbClr val="000000"/>
                  </a:glow>
                </a:effectLst>
                <a:latin typeface="Arial"/>
                <a:cs typeface="Arial"/>
              </a:rPr>
            </a:br>
            <a:r>
              <a:rPr lang="en-US" sz="3200" b="1" i="1" dirty="0">
                <a:solidFill>
                  <a:srgbClr val="FFFFFF"/>
                </a:solidFill>
                <a:effectLst>
                  <a:glow rad="266700">
                    <a:srgbClr val="000000"/>
                  </a:glow>
                </a:effectLst>
                <a:latin typeface="Arial"/>
                <a:cs typeface="Arial"/>
              </a:rPr>
              <a:t>(</a:t>
            </a:r>
            <a:r>
              <a:rPr lang="en-US" sz="3200" b="1" i="1" dirty="0" err="1">
                <a:solidFill>
                  <a:srgbClr val="FFFFFF"/>
                </a:solidFill>
                <a:effectLst>
                  <a:glow rad="266700">
                    <a:srgbClr val="000000"/>
                  </a:glow>
                </a:effectLst>
                <a:latin typeface="Arial"/>
                <a:cs typeface="Arial"/>
              </a:rPr>
              <a:t>彼得后书</a:t>
            </a:r>
            <a:r>
              <a:rPr lang="en-US" sz="3200" b="1" i="1" dirty="0">
                <a:solidFill>
                  <a:srgbClr val="FFFFFF"/>
                </a:solidFill>
                <a:effectLst>
                  <a:glow rad="266700">
                    <a:srgbClr val="000000"/>
                  </a:glow>
                </a:effectLst>
                <a:latin typeface="Arial"/>
                <a:cs typeface="Arial"/>
              </a:rPr>
              <a:t> 3:6 </a:t>
            </a:r>
            <a:r>
              <a:rPr lang="en-US" sz="2800" b="1" i="1" dirty="0" err="1">
                <a:solidFill>
                  <a:srgbClr val="FFFFFF"/>
                </a:solidFill>
                <a:effectLst>
                  <a:glow rad="266700">
                    <a:srgbClr val="000000"/>
                  </a:glow>
                </a:effectLst>
                <a:latin typeface="Arial"/>
                <a:cs typeface="Arial"/>
              </a:rPr>
              <a:t>新译本</a:t>
            </a:r>
            <a:r>
              <a:rPr lang="en-US" sz="3200" b="1" i="1" dirty="0">
                <a:solidFill>
                  <a:srgbClr val="FFFFFF"/>
                </a:solidFill>
                <a:effectLst>
                  <a:glow rad="266700">
                    <a:srgbClr val="000000"/>
                  </a:glow>
                </a:effectLst>
                <a:latin typeface="Arial"/>
                <a:cs typeface="Arial"/>
              </a:rPr>
              <a:t>).</a:t>
            </a:r>
          </a:p>
        </p:txBody>
      </p:sp>
      <p:sp>
        <p:nvSpPr>
          <p:cNvPr id="12" name="Text Box 1033"/>
          <p:cNvSpPr txBox="1">
            <a:spLocks noChangeArrowheads="1"/>
          </p:cNvSpPr>
          <p:nvPr/>
        </p:nvSpPr>
        <p:spPr bwMode="auto">
          <a:xfrm>
            <a:off x="5736076" y="5792477"/>
            <a:ext cx="2860678"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b="1" i="1" dirty="0" err="1">
                <a:solidFill>
                  <a:srgbClr val="FFFF00"/>
                </a:solidFill>
                <a:effectLst>
                  <a:glow rad="266700">
                    <a:srgbClr val="000000"/>
                  </a:glow>
                </a:effectLst>
                <a:latin typeface="Arial"/>
                <a:cs typeface="Arial"/>
              </a:rPr>
              <a:t>全球洪水</a:t>
            </a:r>
            <a:endParaRPr lang="en-US" sz="3600" b="1" i="1" dirty="0">
              <a:solidFill>
                <a:srgbClr val="FFFF00"/>
              </a:solidFill>
              <a:effectLst>
                <a:glow rad="266700">
                  <a:srgbClr val="000000"/>
                </a:glow>
              </a:effectLst>
              <a:latin typeface="Arial"/>
              <a:cs typeface="Arial"/>
            </a:endParaRPr>
          </a:p>
        </p:txBody>
      </p:sp>
      <p:sp>
        <p:nvSpPr>
          <p:cNvPr id="279560" name="Text Box 1033"/>
          <p:cNvSpPr txBox="1">
            <a:spLocks noChangeArrowheads="1"/>
          </p:cNvSpPr>
          <p:nvPr/>
        </p:nvSpPr>
        <p:spPr bwMode="auto">
          <a:xfrm>
            <a:off x="76201" y="5578310"/>
            <a:ext cx="2818303"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b="1" i="1" dirty="0" err="1">
                <a:solidFill>
                  <a:srgbClr val="FFFFFF"/>
                </a:solidFill>
                <a:effectLst>
                  <a:glow rad="266700">
                    <a:srgbClr val="000000"/>
                  </a:glow>
                </a:effectLst>
                <a:latin typeface="Arial"/>
                <a:cs typeface="Arial"/>
              </a:rPr>
              <a:t>基督的再来</a:t>
            </a:r>
            <a:endParaRPr lang="en-US" sz="3600" b="1" i="1" dirty="0">
              <a:solidFill>
                <a:srgbClr val="FFFFFF"/>
              </a:solidFill>
              <a:effectLst>
                <a:glow rad="266700">
                  <a:srgbClr val="000000"/>
                </a:glow>
              </a:effectLst>
              <a:latin typeface="Arial"/>
              <a:cs typeface="Arial"/>
            </a:endParaRPr>
          </a:p>
        </p:txBody>
      </p:sp>
      <p:sp>
        <p:nvSpPr>
          <p:cNvPr id="17" name="Text Box 1033"/>
          <p:cNvSpPr txBox="1">
            <a:spLocks noChangeArrowheads="1"/>
          </p:cNvSpPr>
          <p:nvPr/>
        </p:nvSpPr>
        <p:spPr bwMode="auto">
          <a:xfrm>
            <a:off x="2965745" y="5855309"/>
            <a:ext cx="2994873"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b="1" i="1" dirty="0" err="1">
                <a:solidFill>
                  <a:srgbClr val="FFFFFF"/>
                </a:solidFill>
                <a:effectLst>
                  <a:glow rad="266700">
                    <a:srgbClr val="000000"/>
                  </a:glow>
                </a:effectLst>
                <a:latin typeface="Arial"/>
                <a:cs typeface="Arial"/>
              </a:rPr>
              <a:t>创造</a:t>
            </a:r>
            <a:endParaRPr lang="en-US" sz="3600" b="1" i="1" dirty="0">
              <a:solidFill>
                <a:srgbClr val="FFFFFF"/>
              </a:solidFill>
              <a:effectLst>
                <a:glow rad="266700">
                  <a:srgbClr val="000000"/>
                </a:glow>
              </a:effectLst>
              <a:latin typeface="Arial"/>
              <a:cs typeface="Arial"/>
            </a:endParaRPr>
          </a:p>
        </p:txBody>
      </p:sp>
    </p:spTree>
    <p:extLst>
      <p:ext uri="{BB962C8B-B14F-4D97-AF65-F5344CB8AC3E}">
        <p14:creationId xmlns:p14="http://schemas.microsoft.com/office/powerpoint/2010/main" val="3156446381"/>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up)">
                                      <p:cBhvr>
                                        <p:cTn id="7" dur="500"/>
                                        <p:tgtEl>
                                          <p:spTgt spid="15"/>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up)">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up)">
                                      <p:cBhvr>
                                        <p:cTn id="1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P spid="12" grpId="0"/>
    </p:bldLst>
  </p:timing>
</p:sld>
</file>

<file path=ppt/slides/slide2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79553" name="Rectangle 1026"/>
          <p:cNvSpPr>
            <a:spLocks noChangeArrowheads="1"/>
          </p:cNvSpPr>
          <p:nvPr/>
        </p:nvSpPr>
        <p:spPr bwMode="auto">
          <a:xfrm>
            <a:off x="8615363" y="6604000"/>
            <a:ext cx="292100" cy="219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82124" tIns="41061" rIns="82124" bIns="41061" anchor="b" anchorCtr="1">
            <a:spAutoFit/>
          </a:bodyPr>
          <a:lstStyle/>
          <a:p>
            <a:pPr defTabSz="814388" eaLnBrk="0" hangingPunct="0"/>
            <a:fld id="{934D4504-ACE2-614B-99CA-4F04775DCB85}" type="slidenum">
              <a:rPr lang="en-US" sz="900" smtClean="0">
                <a:solidFill>
                  <a:srgbClr val="808080"/>
                </a:solidFill>
                <a:latin typeface="Arial" charset="0"/>
                <a:ea typeface="ＭＳ Ｐゴシック" charset="0"/>
                <a:cs typeface="ＭＳ Ｐゴシック" charset="0"/>
              </a:rPr>
              <a:pPr defTabSz="814388" eaLnBrk="0" hangingPunct="0"/>
              <a:t>225</a:t>
            </a:fld>
            <a:endParaRPr lang="en-US" sz="900">
              <a:solidFill>
                <a:srgbClr val="808080"/>
              </a:solidFill>
              <a:latin typeface="Arial" charset="0"/>
              <a:ea typeface="ＭＳ Ｐゴシック" charset="0"/>
              <a:cs typeface="ＭＳ Ｐゴシック" charset="0"/>
            </a:endParaRPr>
          </a:p>
        </p:txBody>
      </p:sp>
      <p:sp>
        <p:nvSpPr>
          <p:cNvPr id="279554" name="Rectangle 1027"/>
          <p:cNvSpPr>
            <a:spLocks noChangeArrowheads="1"/>
          </p:cNvSpPr>
          <p:nvPr/>
        </p:nvSpPr>
        <p:spPr bwMode="auto">
          <a:xfrm>
            <a:off x="8615363" y="6604000"/>
            <a:ext cx="292100" cy="219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82124" tIns="41061" rIns="82124" bIns="41061" anchor="b" anchorCtr="1">
            <a:spAutoFit/>
          </a:bodyPr>
          <a:lstStyle/>
          <a:p>
            <a:pPr defTabSz="814388" eaLnBrk="0" hangingPunct="0"/>
            <a:fld id="{0B4D0E21-10C1-104F-9A11-EFE6EB59D32B}" type="slidenum">
              <a:rPr lang="en-US" sz="900" smtClean="0">
                <a:solidFill>
                  <a:srgbClr val="808080"/>
                </a:solidFill>
                <a:latin typeface="Arial" charset="0"/>
                <a:ea typeface="ＭＳ Ｐゴシック" charset="0"/>
                <a:cs typeface="ＭＳ Ｐゴシック" charset="0"/>
              </a:rPr>
              <a:pPr defTabSz="814388" eaLnBrk="0" hangingPunct="0"/>
              <a:t>225</a:t>
            </a:fld>
            <a:endParaRPr lang="en-US" sz="900">
              <a:solidFill>
                <a:srgbClr val="808080"/>
              </a:solidFill>
              <a:latin typeface="Arial" charset="0"/>
              <a:ea typeface="ＭＳ Ｐゴシック" charset="0"/>
              <a:cs typeface="ＭＳ Ｐゴシック" charset="0"/>
            </a:endParaRPr>
          </a:p>
        </p:txBody>
      </p:sp>
      <p:sp>
        <p:nvSpPr>
          <p:cNvPr id="279555" name="Rectangle 1028"/>
          <p:cNvSpPr>
            <a:spLocks noChangeArrowheads="1"/>
          </p:cNvSpPr>
          <p:nvPr/>
        </p:nvSpPr>
        <p:spPr bwMode="auto">
          <a:xfrm>
            <a:off x="8615363" y="6604000"/>
            <a:ext cx="292100" cy="219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82124" tIns="41061" rIns="82124" bIns="41061" anchor="b" anchorCtr="1">
            <a:spAutoFit/>
          </a:bodyPr>
          <a:lstStyle/>
          <a:p>
            <a:pPr defTabSz="814388" eaLnBrk="0" hangingPunct="0"/>
            <a:fld id="{99C4AD3C-D9CB-4F4B-B992-F6846BF680DE}" type="slidenum">
              <a:rPr lang="en-US" sz="900" smtClean="0">
                <a:solidFill>
                  <a:srgbClr val="808080"/>
                </a:solidFill>
                <a:latin typeface="Arial" charset="0"/>
                <a:ea typeface="ＭＳ Ｐゴシック" charset="0"/>
                <a:cs typeface="ＭＳ Ｐゴシック" charset="0"/>
              </a:rPr>
              <a:pPr defTabSz="814388" eaLnBrk="0" hangingPunct="0"/>
              <a:t>225</a:t>
            </a:fld>
            <a:endParaRPr lang="en-US" sz="900">
              <a:solidFill>
                <a:srgbClr val="808080"/>
              </a:solidFill>
              <a:latin typeface="Arial" charset="0"/>
              <a:ea typeface="ＭＳ Ｐゴシック" charset="0"/>
              <a:cs typeface="ＭＳ Ｐゴシック" charset="0"/>
            </a:endParaRPr>
          </a:p>
        </p:txBody>
      </p:sp>
      <p:sp>
        <p:nvSpPr>
          <p:cNvPr id="279556" name="Rectangle 1029"/>
          <p:cNvSpPr>
            <a:spLocks noChangeArrowheads="1"/>
          </p:cNvSpPr>
          <p:nvPr/>
        </p:nvSpPr>
        <p:spPr bwMode="auto">
          <a:xfrm>
            <a:off x="1865313" y="6634163"/>
            <a:ext cx="2019300" cy="188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82124" tIns="41061" rIns="82124" bIns="41061" anchor="b" anchorCtr="1">
            <a:spAutoFit/>
          </a:bodyPr>
          <a:lstStyle/>
          <a:p>
            <a:pPr defTabSz="814388" eaLnBrk="0" hangingPunct="0"/>
            <a:r>
              <a:rPr lang="en-US" sz="700">
                <a:solidFill>
                  <a:srgbClr val="808080"/>
                </a:solidFill>
                <a:latin typeface="Arial" charset="0"/>
                <a:ea typeface="ＭＳ Ｐゴシック" charset="0"/>
                <a:cs typeface="ＭＳ Ｐゴシック" charset="0"/>
              </a:rPr>
              <a:t>© 2003 Cisco Systems, Inc. All rights reserved.</a:t>
            </a:r>
          </a:p>
        </p:txBody>
      </p:sp>
      <p:sp>
        <p:nvSpPr>
          <p:cNvPr id="279557" name="Rectangle 1030"/>
          <p:cNvSpPr>
            <a:spLocks noChangeArrowheads="1"/>
          </p:cNvSpPr>
          <p:nvPr/>
        </p:nvSpPr>
        <p:spPr bwMode="auto">
          <a:xfrm>
            <a:off x="76200" y="6467475"/>
            <a:ext cx="1322388" cy="355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2124" tIns="41061" rIns="82124" bIns="41061" anchor="b" anchorCtr="1">
            <a:spAutoFit/>
          </a:bodyPr>
          <a:lstStyle/>
          <a:p>
            <a:pPr defTabSz="814388" eaLnBrk="0" hangingPunct="0"/>
            <a:endParaRPr lang="en-US" sz="900">
              <a:solidFill>
                <a:srgbClr val="808080"/>
              </a:solidFill>
              <a:latin typeface="Arial" charset="0"/>
              <a:ea typeface="ＭＳ Ｐゴシック" charset="0"/>
              <a:cs typeface="ＭＳ Ｐゴシック" charset="0"/>
            </a:endParaRPr>
          </a:p>
          <a:p>
            <a:pPr defTabSz="814388" eaLnBrk="0" hangingPunct="0"/>
            <a:r>
              <a:rPr lang="en-US" sz="900">
                <a:solidFill>
                  <a:srgbClr val="808080"/>
                </a:solidFill>
                <a:latin typeface="Arial" charset="0"/>
                <a:ea typeface="ＭＳ Ｐゴシック" charset="0"/>
                <a:cs typeface="ＭＳ Ｐゴシック" charset="0"/>
              </a:rPr>
              <a:t>Presentation_ID</a:t>
            </a:r>
          </a:p>
        </p:txBody>
      </p:sp>
      <p:pic>
        <p:nvPicPr>
          <p:cNvPr id="279558" name="Picture 1031" descr="b_fy0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1675" name="Rectangle 1035"/>
          <p:cNvSpPr>
            <a:spLocks noChangeArrowheads="1"/>
          </p:cNvSpPr>
          <p:nvPr/>
        </p:nvSpPr>
        <p:spPr bwMode="auto">
          <a:xfrm>
            <a:off x="8229600" y="-575918"/>
            <a:ext cx="879475" cy="457200"/>
          </a:xfrm>
          <a:prstGeom prst="rect">
            <a:avLst/>
          </a:prstGeom>
          <a:noFill/>
          <a:ln w="9525">
            <a:noFill/>
            <a:miter lim="800000"/>
            <a:headEnd/>
            <a:tailEnd/>
          </a:ln>
          <a:effectLst>
            <a:outerShdw blurRad="63500" dist="35921" dir="2700000" algn="ctr" rotWithShape="0">
              <a:srgbClr val="000000"/>
            </a:outerShdw>
          </a:effectLst>
        </p:spPr>
        <p:txBody>
          <a:bodyPr wrap="none">
            <a:spAutoFit/>
          </a:bodyPr>
          <a:lstStyle/>
          <a:p>
            <a:pPr>
              <a:defRPr/>
            </a:pPr>
            <a:r>
              <a:rPr lang="en-US" b="1" dirty="0">
                <a:solidFill>
                  <a:srgbClr val="FFFFFF"/>
                </a:solidFill>
                <a:latin typeface="Arial" pitchFamily="26" charset="0"/>
                <a:ea typeface="ＭＳ Ｐゴシック" charset="0"/>
                <a:cs typeface="ＭＳ Ｐゴシック" charset="0"/>
              </a:rPr>
              <a:t>290b</a:t>
            </a:r>
          </a:p>
        </p:txBody>
      </p:sp>
      <p:sp>
        <p:nvSpPr>
          <p:cNvPr id="2" name="Down Arrow 1"/>
          <p:cNvSpPr/>
          <p:nvPr/>
        </p:nvSpPr>
        <p:spPr bwMode="auto">
          <a:xfrm rot="1547853">
            <a:off x="2429672" y="1231742"/>
            <a:ext cx="1550705" cy="5093641"/>
          </a:xfrm>
          <a:prstGeom prst="downArrow">
            <a:avLst/>
          </a:prstGeom>
          <a:gradFill flip="none" rotWithShape="1">
            <a:gsLst>
              <a:gs pos="0">
                <a:srgbClr val="800000"/>
              </a:gs>
              <a:gs pos="100000">
                <a:schemeClr val="tx2"/>
              </a:gs>
            </a:gsLst>
            <a:path path="circle">
              <a:fillToRect l="100000" t="100000"/>
            </a:path>
            <a:tileRect r="-100000" b="-100000"/>
          </a:gra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endParaRPr lang="en-US">
              <a:solidFill>
                <a:srgbClr val="000000"/>
              </a:solidFill>
              <a:latin typeface="Times New Roman" pitchFamily="26" charset="0"/>
              <a:ea typeface="ＭＳ Ｐゴシック" charset="0"/>
              <a:cs typeface="ＭＳ Ｐゴシック" charset="0"/>
            </a:endParaRPr>
          </a:p>
        </p:txBody>
      </p:sp>
      <p:sp>
        <p:nvSpPr>
          <p:cNvPr id="15" name="Down Arrow 14"/>
          <p:cNvSpPr/>
          <p:nvPr/>
        </p:nvSpPr>
        <p:spPr bwMode="auto">
          <a:xfrm rot="19939109">
            <a:off x="4626292" y="1246652"/>
            <a:ext cx="1550705" cy="5093641"/>
          </a:xfrm>
          <a:prstGeom prst="downArrow">
            <a:avLst/>
          </a:prstGeom>
          <a:gradFill flip="none" rotWithShape="1">
            <a:gsLst>
              <a:gs pos="0">
                <a:srgbClr val="800000"/>
              </a:gs>
              <a:gs pos="100000">
                <a:schemeClr val="tx2"/>
              </a:gs>
            </a:gsLst>
            <a:path path="circle">
              <a:fillToRect l="100000" t="100000"/>
            </a:path>
            <a:tileRect r="-100000" b="-100000"/>
          </a:gra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endParaRPr lang="en-US">
              <a:solidFill>
                <a:srgbClr val="000000"/>
              </a:solidFill>
              <a:latin typeface="Times New Roman" pitchFamily="26" charset="0"/>
              <a:ea typeface="ＭＳ Ｐゴシック" charset="0"/>
              <a:cs typeface="ＭＳ Ｐゴシック" charset="0"/>
            </a:endParaRPr>
          </a:p>
        </p:txBody>
      </p:sp>
      <p:sp>
        <p:nvSpPr>
          <p:cNvPr id="18" name="Down Arrow 17"/>
          <p:cNvSpPr/>
          <p:nvPr/>
        </p:nvSpPr>
        <p:spPr bwMode="auto">
          <a:xfrm>
            <a:off x="3531894" y="1295751"/>
            <a:ext cx="1550705" cy="5093641"/>
          </a:xfrm>
          <a:prstGeom prst="downArrow">
            <a:avLst/>
          </a:prstGeom>
          <a:gradFill flip="none" rotWithShape="1">
            <a:gsLst>
              <a:gs pos="0">
                <a:srgbClr val="800000"/>
              </a:gs>
              <a:gs pos="100000">
                <a:schemeClr val="tx2"/>
              </a:gs>
            </a:gsLst>
            <a:path path="circle">
              <a:fillToRect l="100000" t="100000"/>
            </a:path>
            <a:tileRect r="-100000" b="-100000"/>
          </a:gra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endParaRPr lang="en-US">
              <a:solidFill>
                <a:srgbClr val="000000"/>
              </a:solidFill>
              <a:latin typeface="Times New Roman" pitchFamily="26" charset="0"/>
              <a:ea typeface="ＭＳ Ｐゴシック" charset="0"/>
              <a:cs typeface="ＭＳ Ｐゴシック" charset="0"/>
            </a:endParaRPr>
          </a:p>
        </p:txBody>
      </p:sp>
      <p:sp>
        <p:nvSpPr>
          <p:cNvPr id="279559" name="Rectangle 1032"/>
          <p:cNvSpPr>
            <a:spLocks noGrp="1" noChangeArrowheads="1"/>
          </p:cNvSpPr>
          <p:nvPr>
            <p:ph type="title"/>
          </p:nvPr>
        </p:nvSpPr>
        <p:spPr>
          <a:xfrm>
            <a:off x="152400" y="225425"/>
            <a:ext cx="8648700" cy="1868228"/>
          </a:xfrm>
          <a:noFill/>
        </p:spPr>
        <p:txBody>
          <a:bodyPr lIns="82124" tIns="41061" rIns="82124" bIns="41061" anchor="ctr"/>
          <a:lstStyle/>
          <a:p>
            <a:pPr eaLnBrk="1" hangingPunct="1"/>
            <a:r>
              <a:rPr lang="zh-CN" altLang="en-US" sz="5400" dirty="0">
                <a:solidFill>
                  <a:schemeClr val="bg1"/>
                </a:solidFill>
                <a:latin typeface="Arial" charset="0"/>
                <a:ea typeface="SimSun" charset="0"/>
                <a:cs typeface="SimSun" charset="0"/>
              </a:rPr>
              <a:t>怀疑者嘲笑三大核心真理</a:t>
            </a:r>
            <a:endParaRPr lang="en-US" altLang="zh-CN" sz="4800" dirty="0">
              <a:latin typeface="Arial" charset="0"/>
              <a:ea typeface="SimSun" charset="0"/>
              <a:cs typeface="SimSun" charset="0"/>
            </a:endParaRPr>
          </a:p>
        </p:txBody>
      </p:sp>
      <p:sp>
        <p:nvSpPr>
          <p:cNvPr id="12" name="Text Box 1033"/>
          <p:cNvSpPr txBox="1">
            <a:spLocks noChangeArrowheads="1"/>
          </p:cNvSpPr>
          <p:nvPr/>
        </p:nvSpPr>
        <p:spPr bwMode="auto">
          <a:xfrm>
            <a:off x="5754685" y="5714918"/>
            <a:ext cx="2860678"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b="1" i="1" dirty="0" err="1">
                <a:solidFill>
                  <a:srgbClr val="FFFF00"/>
                </a:solidFill>
                <a:effectLst>
                  <a:glow rad="266700">
                    <a:srgbClr val="000000"/>
                  </a:glow>
                </a:effectLst>
                <a:latin typeface="Arial"/>
                <a:cs typeface="Arial"/>
              </a:rPr>
              <a:t>全球洪水</a:t>
            </a:r>
            <a:endParaRPr lang="en-US" sz="3600" b="1" i="1" dirty="0">
              <a:solidFill>
                <a:srgbClr val="FFFF00"/>
              </a:solidFill>
              <a:effectLst>
                <a:glow rad="266700">
                  <a:srgbClr val="000000"/>
                </a:glow>
              </a:effectLst>
              <a:latin typeface="Arial"/>
              <a:cs typeface="Arial"/>
            </a:endParaRPr>
          </a:p>
        </p:txBody>
      </p:sp>
      <p:sp>
        <p:nvSpPr>
          <p:cNvPr id="279560" name="Text Box 1033"/>
          <p:cNvSpPr txBox="1">
            <a:spLocks noChangeArrowheads="1"/>
          </p:cNvSpPr>
          <p:nvPr/>
        </p:nvSpPr>
        <p:spPr bwMode="auto">
          <a:xfrm>
            <a:off x="76201" y="5578310"/>
            <a:ext cx="2818303"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b="1" i="1" dirty="0" err="1">
                <a:solidFill>
                  <a:srgbClr val="FFFF00"/>
                </a:solidFill>
                <a:effectLst>
                  <a:glow rad="266700">
                    <a:srgbClr val="000000"/>
                  </a:glow>
                </a:effectLst>
                <a:latin typeface="Arial"/>
                <a:cs typeface="Arial"/>
              </a:rPr>
              <a:t>基督的再来</a:t>
            </a:r>
            <a:endParaRPr lang="en-US" sz="3600" b="1" i="1" dirty="0">
              <a:solidFill>
                <a:srgbClr val="FFFF00"/>
              </a:solidFill>
              <a:effectLst>
                <a:glow rad="266700">
                  <a:srgbClr val="000000"/>
                </a:glow>
              </a:effectLst>
              <a:latin typeface="Arial"/>
              <a:cs typeface="Arial"/>
            </a:endParaRPr>
          </a:p>
        </p:txBody>
      </p:sp>
      <p:sp>
        <p:nvSpPr>
          <p:cNvPr id="17" name="Text Box 1033"/>
          <p:cNvSpPr txBox="1">
            <a:spLocks noChangeArrowheads="1"/>
          </p:cNvSpPr>
          <p:nvPr/>
        </p:nvSpPr>
        <p:spPr bwMode="auto">
          <a:xfrm>
            <a:off x="2965745" y="5855309"/>
            <a:ext cx="2994873"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b="1" i="1" dirty="0" err="1">
                <a:solidFill>
                  <a:srgbClr val="FFFF00"/>
                </a:solidFill>
                <a:effectLst>
                  <a:glow rad="266700">
                    <a:srgbClr val="000000"/>
                  </a:glow>
                </a:effectLst>
                <a:latin typeface="Arial"/>
                <a:cs typeface="Arial"/>
              </a:rPr>
              <a:t>创造</a:t>
            </a:r>
            <a:endParaRPr lang="en-US" sz="3600" b="1" i="1" dirty="0">
              <a:solidFill>
                <a:srgbClr val="FFFF00"/>
              </a:solidFill>
              <a:effectLst>
                <a:glow rad="266700">
                  <a:srgbClr val="000000"/>
                </a:glow>
              </a:effectLst>
              <a:latin typeface="Arial"/>
              <a:cs typeface="Arial"/>
            </a:endParaRPr>
          </a:p>
        </p:txBody>
      </p:sp>
    </p:spTree>
    <p:extLst>
      <p:ext uri="{BB962C8B-B14F-4D97-AF65-F5344CB8AC3E}">
        <p14:creationId xmlns:p14="http://schemas.microsoft.com/office/powerpoint/2010/main" val="703131839"/>
      </p:ext>
    </p:extLst>
  </p:cSld>
  <p:clrMapOvr>
    <a:masterClrMapping/>
  </p:clrMapOvr>
  <p:transition>
    <p:zoom/>
  </p:transition>
</p:sld>
</file>

<file path=ppt/slides/slide226.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bg1"/>
            </a:gs>
            <a:gs pos="100000">
              <a:srgbClr val="767676"/>
            </a:gs>
          </a:gsLst>
          <a:path path="rect">
            <a:fillToRect r="100000" b="100000"/>
          </a:path>
        </a:gradFill>
        <a:effectLst/>
      </p:bgPr>
    </p:bg>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a:xfrm>
            <a:off x="304800" y="228600"/>
            <a:ext cx="8534400" cy="1143000"/>
          </a:xfrm>
        </p:spPr>
        <p:txBody>
          <a:bodyPr/>
          <a:lstStyle/>
          <a:p>
            <a:pPr eaLnBrk="1" hangingPunct="1"/>
            <a:r>
              <a:rPr lang="en-US" altLang="en-US" sz="3200">
                <a:solidFill>
                  <a:srgbClr val="CC3300"/>
                </a:solidFill>
              </a:rPr>
              <a:t>B. (3:5-13)</a:t>
            </a:r>
            <a:br>
              <a:rPr lang="en-US" altLang="en-US"/>
            </a:br>
            <a:r>
              <a:rPr lang="zh-CN" altLang="en-US" sz="3600">
                <a:solidFill>
                  <a:srgbClr val="800080"/>
                </a:solidFill>
                <a:effectLst>
                  <a:outerShdw blurRad="38100" dist="38100" dir="2700000" algn="tl">
                    <a:srgbClr val="C0C0C0"/>
                  </a:outerShdw>
                </a:effectLst>
                <a:ea typeface="SimSun" pitchFamily="2" charset="-122"/>
              </a:rPr>
              <a:t>主的日子 天地被销灭</a:t>
            </a:r>
            <a:endParaRPr lang="en-US" altLang="en-US" sz="3600">
              <a:solidFill>
                <a:srgbClr val="800080"/>
              </a:solidFill>
              <a:effectLst>
                <a:outerShdw blurRad="38100" dist="38100" dir="2700000" algn="tl">
                  <a:srgbClr val="C0C0C0"/>
                </a:outerShdw>
              </a:effectLst>
            </a:endParaRPr>
          </a:p>
        </p:txBody>
      </p:sp>
      <p:sp>
        <p:nvSpPr>
          <p:cNvPr id="325635" name="Text Box 3"/>
          <p:cNvSpPr txBox="1">
            <a:spLocks noChangeArrowheads="1"/>
          </p:cNvSpPr>
          <p:nvPr/>
        </p:nvSpPr>
        <p:spPr bwMode="auto">
          <a:xfrm>
            <a:off x="0" y="0"/>
            <a:ext cx="2057400" cy="822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zh-CN" altLang="en-US">
                <a:solidFill>
                  <a:srgbClr val="CC3300"/>
                </a:solidFill>
                <a:latin typeface="Arial" pitchFamily="34" charset="0"/>
                <a:ea typeface="SimSun" pitchFamily="2" charset="-122"/>
              </a:rPr>
              <a:t>彼得后书 </a:t>
            </a:r>
            <a:r>
              <a:rPr lang="en-US" altLang="en-US">
                <a:solidFill>
                  <a:srgbClr val="CC3300"/>
                </a:solidFill>
                <a:latin typeface="Arial" pitchFamily="34" charset="0"/>
                <a:ea typeface="SimSun" pitchFamily="2" charset="-122"/>
              </a:rPr>
              <a:t>3</a:t>
            </a:r>
            <a:br>
              <a:rPr lang="en-US" altLang="en-US">
                <a:solidFill>
                  <a:srgbClr val="CC3300"/>
                </a:solidFill>
                <a:latin typeface="Arial" pitchFamily="34" charset="0"/>
                <a:ea typeface="SimSun" pitchFamily="2" charset="-122"/>
              </a:rPr>
            </a:br>
            <a:endParaRPr lang="en-US" altLang="en-US">
              <a:solidFill>
                <a:srgbClr val="CC3300"/>
              </a:solidFill>
              <a:latin typeface="Arial" pitchFamily="34" charset="0"/>
              <a:ea typeface="SimSun" pitchFamily="2" charset="-122"/>
            </a:endParaRPr>
          </a:p>
        </p:txBody>
      </p:sp>
      <p:sp>
        <p:nvSpPr>
          <p:cNvPr id="82948" name="Rectangle 4"/>
          <p:cNvSpPr>
            <a:spLocks noGrp="1" noChangeArrowheads="1"/>
          </p:cNvSpPr>
          <p:nvPr>
            <p:ph type="body" idx="1"/>
          </p:nvPr>
        </p:nvSpPr>
        <p:spPr>
          <a:xfrm>
            <a:off x="152400" y="1905000"/>
            <a:ext cx="4495800" cy="4343400"/>
          </a:xfrm>
        </p:spPr>
        <p:txBody>
          <a:bodyPr/>
          <a:lstStyle/>
          <a:p>
            <a:pPr lvl="1" indent="-574675" eaLnBrk="1" hangingPunct="1">
              <a:buClr>
                <a:schemeClr val="tx1"/>
              </a:buClr>
              <a:buFont typeface="Wingdings" pitchFamily="2" charset="2"/>
              <a:buChar char="¯"/>
            </a:pPr>
            <a:r>
              <a:rPr lang="zh-CN" altLang="en-US" b="1">
                <a:ea typeface="SimSun" pitchFamily="2" charset="-122"/>
              </a:rPr>
              <a:t>天地出自水</a:t>
            </a:r>
          </a:p>
          <a:p>
            <a:pPr lvl="1" indent="-574675" eaLnBrk="1" hangingPunct="1">
              <a:buClr>
                <a:schemeClr val="tx1"/>
              </a:buClr>
              <a:buFont typeface="Wingdings" pitchFamily="2" charset="2"/>
              <a:buChar char="¯"/>
            </a:pPr>
            <a:r>
              <a:rPr lang="zh-CN" altLang="en-US" b="1">
                <a:ea typeface="SimSun" pitchFamily="2" charset="-122"/>
              </a:rPr>
              <a:t>曾经被水所灭 </a:t>
            </a:r>
            <a:r>
              <a:rPr lang="en-US" altLang="en-US" b="1">
                <a:sym typeface="Wingdings" pitchFamily="2" charset="2"/>
              </a:rPr>
              <a:t> </a:t>
            </a:r>
            <a:r>
              <a:rPr lang="zh-CN" altLang="en-US" b="1">
                <a:ea typeface="SimSun" pitchFamily="2" charset="-122"/>
                <a:sym typeface="Wingdings" pitchFamily="2" charset="2"/>
              </a:rPr>
              <a:t>警告</a:t>
            </a:r>
          </a:p>
          <a:p>
            <a:pPr lvl="1" indent="-574675" eaLnBrk="1" hangingPunct="1">
              <a:buClr>
                <a:schemeClr val="tx1"/>
              </a:buClr>
              <a:buFont typeface="Wingdings" pitchFamily="2" charset="2"/>
              <a:buChar char="¯"/>
            </a:pPr>
            <a:r>
              <a:rPr lang="zh-CN" altLang="en-US" b="1">
                <a:ea typeface="SimSun" pitchFamily="2" charset="-122"/>
                <a:sym typeface="Wingdings" pitchFamily="2" charset="2"/>
              </a:rPr>
              <a:t>现存留将被火所灭</a:t>
            </a:r>
            <a:endParaRPr lang="en-US" altLang="ja-JP" b="1">
              <a:sym typeface="Wingdings" pitchFamily="2" charset="2"/>
            </a:endParaRPr>
          </a:p>
          <a:p>
            <a:pPr lvl="1" indent="-574675" eaLnBrk="1" hangingPunct="1">
              <a:buClr>
                <a:schemeClr val="tx1"/>
              </a:buClr>
              <a:buFont typeface="Wingdings" pitchFamily="2" charset="2"/>
              <a:buChar char="¯"/>
            </a:pPr>
            <a:r>
              <a:rPr lang="zh-CN" altLang="en-US" b="1">
                <a:ea typeface="SimSun" pitchFamily="2" charset="-122"/>
                <a:sym typeface="Wingdings" pitchFamily="2" charset="2"/>
              </a:rPr>
              <a:t>不是我们的灭亡，而是幸福的结束</a:t>
            </a:r>
            <a:endParaRPr lang="en-US" altLang="en-US" b="1"/>
          </a:p>
        </p:txBody>
      </p:sp>
      <p:pic>
        <p:nvPicPr>
          <p:cNvPr id="82949" name="Picture 5" descr="not_pass_away"/>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724400" y="2743200"/>
            <a:ext cx="4419600" cy="3489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grpId="0" nodeType="withEffect">
                                  <p:stCondLst>
                                    <p:cond delay="0"/>
                                  </p:stCondLst>
                                  <p:childTnLst>
                                    <p:set>
                                      <p:cBhvr>
                                        <p:cTn id="6" dur="1" fill="hold">
                                          <p:stCondLst>
                                            <p:cond delay="0"/>
                                          </p:stCondLst>
                                        </p:cTn>
                                        <p:tgtEl>
                                          <p:spTgt spid="82946"/>
                                        </p:tgtEl>
                                        <p:attrNameLst>
                                          <p:attrName>style.visibility</p:attrName>
                                        </p:attrNameLst>
                                      </p:cBhvr>
                                      <p:to>
                                        <p:strVal val="visible"/>
                                      </p:to>
                                    </p:set>
                                    <p:animEffect transition="in" filter="fade">
                                      <p:cBhvr>
                                        <p:cTn id="7" dur="1000"/>
                                        <p:tgtEl>
                                          <p:spTgt spid="82946"/>
                                        </p:tgtEl>
                                      </p:cBhvr>
                                    </p:animEffect>
                                    <p:anim calcmode="lin" valueType="num">
                                      <p:cBhvr>
                                        <p:cTn id="8" dur="1000" fill="hold"/>
                                        <p:tgtEl>
                                          <p:spTgt spid="82946"/>
                                        </p:tgtEl>
                                        <p:attrNameLst>
                                          <p:attrName>ppt_x</p:attrName>
                                        </p:attrNameLst>
                                      </p:cBhvr>
                                      <p:tavLst>
                                        <p:tav tm="0">
                                          <p:val>
                                            <p:strVal val="#ppt_x"/>
                                          </p:val>
                                        </p:tav>
                                        <p:tav tm="100000">
                                          <p:val>
                                            <p:strVal val="#ppt_x"/>
                                          </p:val>
                                        </p:tav>
                                      </p:tavLst>
                                    </p:anim>
                                    <p:anim calcmode="lin" valueType="num">
                                      <p:cBhvr>
                                        <p:cTn id="9" dur="1000" fill="hold"/>
                                        <p:tgtEl>
                                          <p:spTgt spid="82946"/>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12" presetClass="entr" presetSubtype="4" fill="hold" grpId="0" nodeType="clickEffect">
                                  <p:stCondLst>
                                    <p:cond delay="0"/>
                                  </p:stCondLst>
                                  <p:childTnLst>
                                    <p:set>
                                      <p:cBhvr>
                                        <p:cTn id="13" dur="1" fill="hold">
                                          <p:stCondLst>
                                            <p:cond delay="0"/>
                                          </p:stCondLst>
                                        </p:cTn>
                                        <p:tgtEl>
                                          <p:spTgt spid="82948">
                                            <p:txEl>
                                              <p:pRg st="0" end="0"/>
                                            </p:txEl>
                                          </p:spTgt>
                                        </p:tgtEl>
                                        <p:attrNameLst>
                                          <p:attrName>style.visibility</p:attrName>
                                        </p:attrNameLst>
                                      </p:cBhvr>
                                      <p:to>
                                        <p:strVal val="visible"/>
                                      </p:to>
                                    </p:set>
                                    <p:animEffect transition="in" filter="slide(fromBottom)">
                                      <p:cBhvr>
                                        <p:cTn id="14" dur="1000"/>
                                        <p:tgtEl>
                                          <p:spTgt spid="82948">
                                            <p:txEl>
                                              <p:pRg st="0" end="0"/>
                                            </p:txEl>
                                          </p:spTgt>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12" presetClass="entr" presetSubtype="4" fill="hold" grpId="0" nodeType="clickEffect">
                                  <p:stCondLst>
                                    <p:cond delay="0"/>
                                  </p:stCondLst>
                                  <p:childTnLst>
                                    <p:set>
                                      <p:cBhvr>
                                        <p:cTn id="18" dur="1" fill="hold">
                                          <p:stCondLst>
                                            <p:cond delay="0"/>
                                          </p:stCondLst>
                                        </p:cTn>
                                        <p:tgtEl>
                                          <p:spTgt spid="82948">
                                            <p:txEl>
                                              <p:pRg st="1" end="1"/>
                                            </p:txEl>
                                          </p:spTgt>
                                        </p:tgtEl>
                                        <p:attrNameLst>
                                          <p:attrName>style.visibility</p:attrName>
                                        </p:attrNameLst>
                                      </p:cBhvr>
                                      <p:to>
                                        <p:strVal val="visible"/>
                                      </p:to>
                                    </p:set>
                                    <p:animEffect transition="in" filter="slide(fromBottom)">
                                      <p:cBhvr>
                                        <p:cTn id="19" dur="1000"/>
                                        <p:tgtEl>
                                          <p:spTgt spid="82948">
                                            <p:txEl>
                                              <p:pRg st="1" end="1"/>
                                            </p:txEl>
                                          </p:spTgt>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12" presetClass="entr" presetSubtype="4" fill="hold" grpId="0" nodeType="clickEffect">
                                  <p:stCondLst>
                                    <p:cond delay="0"/>
                                  </p:stCondLst>
                                  <p:childTnLst>
                                    <p:set>
                                      <p:cBhvr>
                                        <p:cTn id="23" dur="1" fill="hold">
                                          <p:stCondLst>
                                            <p:cond delay="0"/>
                                          </p:stCondLst>
                                        </p:cTn>
                                        <p:tgtEl>
                                          <p:spTgt spid="82948">
                                            <p:txEl>
                                              <p:pRg st="2" end="2"/>
                                            </p:txEl>
                                          </p:spTgt>
                                        </p:tgtEl>
                                        <p:attrNameLst>
                                          <p:attrName>style.visibility</p:attrName>
                                        </p:attrNameLst>
                                      </p:cBhvr>
                                      <p:to>
                                        <p:strVal val="visible"/>
                                      </p:to>
                                    </p:set>
                                    <p:animEffect transition="in" filter="slide(fromBottom)">
                                      <p:cBhvr>
                                        <p:cTn id="24" dur="1000"/>
                                        <p:tgtEl>
                                          <p:spTgt spid="82948">
                                            <p:txEl>
                                              <p:pRg st="2" end="2"/>
                                            </p:txEl>
                                          </p:spTgt>
                                        </p:tgtEl>
                                      </p:cBhvr>
                                    </p:animEffect>
                                  </p:childTnLst>
                                </p:cTn>
                              </p:par>
                            </p:childTnLst>
                          </p:cTn>
                        </p:par>
                        <p:par>
                          <p:cTn id="25" fill="hold" nodeType="afterGroup">
                            <p:stCondLst>
                              <p:cond delay="1000"/>
                            </p:stCondLst>
                            <p:childTnLst>
                              <p:par>
                                <p:cTn id="26" presetID="6" presetClass="entr" presetSubtype="32" fill="hold" nodeType="afterEffect">
                                  <p:stCondLst>
                                    <p:cond delay="0"/>
                                  </p:stCondLst>
                                  <p:childTnLst>
                                    <p:set>
                                      <p:cBhvr>
                                        <p:cTn id="27" dur="1" fill="hold">
                                          <p:stCondLst>
                                            <p:cond delay="0"/>
                                          </p:stCondLst>
                                        </p:cTn>
                                        <p:tgtEl>
                                          <p:spTgt spid="82949"/>
                                        </p:tgtEl>
                                        <p:attrNameLst>
                                          <p:attrName>style.visibility</p:attrName>
                                        </p:attrNameLst>
                                      </p:cBhvr>
                                      <p:to>
                                        <p:strVal val="visible"/>
                                      </p:to>
                                    </p:set>
                                    <p:animEffect transition="in" filter="circle(out)">
                                      <p:cBhvr>
                                        <p:cTn id="28" dur="2000"/>
                                        <p:tgtEl>
                                          <p:spTgt spid="82949"/>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2" presetClass="entr" presetSubtype="4" fill="hold" grpId="0" nodeType="clickEffect">
                                  <p:stCondLst>
                                    <p:cond delay="0"/>
                                  </p:stCondLst>
                                  <p:childTnLst>
                                    <p:set>
                                      <p:cBhvr>
                                        <p:cTn id="32" dur="1" fill="hold">
                                          <p:stCondLst>
                                            <p:cond delay="0"/>
                                          </p:stCondLst>
                                        </p:cTn>
                                        <p:tgtEl>
                                          <p:spTgt spid="82948">
                                            <p:txEl>
                                              <p:pRg st="3" end="3"/>
                                            </p:txEl>
                                          </p:spTgt>
                                        </p:tgtEl>
                                        <p:attrNameLst>
                                          <p:attrName>style.visibility</p:attrName>
                                        </p:attrNameLst>
                                      </p:cBhvr>
                                      <p:to>
                                        <p:strVal val="visible"/>
                                      </p:to>
                                    </p:set>
                                    <p:animEffect transition="in" filter="slide(fromBottom)">
                                      <p:cBhvr>
                                        <p:cTn id="33" dur="1000"/>
                                        <p:tgtEl>
                                          <p:spTgt spid="8294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946" grpId="0"/>
      <p:bldP spid="82948" grpId="0" build="p"/>
    </p:bldLst>
  </p:timing>
</p:sld>
</file>

<file path=ppt/slides/slide2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067800" cy="1143000"/>
          </a:xfrm>
        </p:spPr>
        <p:txBody>
          <a:bodyPr/>
          <a:lstStyle/>
          <a:p>
            <a:pPr>
              <a:defRPr/>
            </a:pPr>
            <a:r>
              <a:rPr lang="zh-CN" altLang="en-US" b="1" dirty="0">
                <a:solidFill>
                  <a:schemeClr val="bg1"/>
                </a:solidFill>
              </a:rPr>
              <a:t>宇宙将如何终结？</a:t>
            </a:r>
            <a:endParaRPr lang="en-US" b="1" dirty="0">
              <a:solidFill>
                <a:schemeClr val="bg1"/>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697038"/>
            <a:ext cx="9178925" cy="5160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11" name="Group 10"/>
          <p:cNvGrpSpPr>
            <a:grpSpLocks/>
          </p:cNvGrpSpPr>
          <p:nvPr/>
        </p:nvGrpSpPr>
        <p:grpSpPr bwMode="auto">
          <a:xfrm>
            <a:off x="3886200" y="2057400"/>
            <a:ext cx="5689600" cy="4686300"/>
            <a:chOff x="3886200" y="2057400"/>
            <a:chExt cx="5689600" cy="4686300"/>
          </a:xfrm>
        </p:grpSpPr>
        <p:sp>
          <p:nvSpPr>
            <p:cNvPr id="6" name="Title 1"/>
            <p:cNvSpPr txBox="1">
              <a:spLocks/>
            </p:cNvSpPr>
            <p:nvPr/>
          </p:nvSpPr>
          <p:spPr bwMode="auto">
            <a:xfrm>
              <a:off x="4459288" y="5600700"/>
              <a:ext cx="42672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a:lstStyle>
            <a:p>
              <a:pPr>
                <a:defRPr/>
              </a:pPr>
              <a:r>
                <a:rPr lang="en-US" b="1" dirty="0" err="1">
                  <a:solidFill>
                    <a:srgbClr val="FFFFFF"/>
                  </a:solidFill>
                </a:rPr>
                <a:t>圣经</a:t>
              </a:r>
              <a:endParaRPr lang="en-US" b="1" dirty="0">
                <a:solidFill>
                  <a:srgbClr val="FFFFFF"/>
                </a:solidFill>
              </a:endParaRPr>
            </a:p>
          </p:txBody>
        </p:sp>
        <p:pic>
          <p:nvPicPr>
            <p:cNvPr id="452616" name="Picture 9"/>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886200" y="2057400"/>
              <a:ext cx="5689600" cy="355915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7" name="Group 6"/>
          <p:cNvGrpSpPr>
            <a:grpSpLocks/>
          </p:cNvGrpSpPr>
          <p:nvPr/>
        </p:nvGrpSpPr>
        <p:grpSpPr bwMode="auto">
          <a:xfrm>
            <a:off x="76200" y="2051050"/>
            <a:ext cx="4343400" cy="4692650"/>
            <a:chOff x="76200" y="2051050"/>
            <a:chExt cx="4343400" cy="4692650"/>
          </a:xfrm>
        </p:grpSpPr>
        <p:pic>
          <p:nvPicPr>
            <p:cNvPr id="452613" name="Picture 2"/>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114300" y="2051050"/>
              <a:ext cx="4305300" cy="3587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itle 1"/>
            <p:cNvSpPr txBox="1">
              <a:spLocks/>
            </p:cNvSpPr>
            <p:nvPr/>
          </p:nvSpPr>
          <p:spPr bwMode="auto">
            <a:xfrm>
              <a:off x="76200" y="5600700"/>
              <a:ext cx="42672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a:lstStyle>
            <a:p>
              <a:pPr>
                <a:defRPr/>
              </a:pPr>
              <a:r>
                <a:rPr lang="en-US" b="1" dirty="0" err="1">
                  <a:solidFill>
                    <a:srgbClr val="FFFFFF"/>
                  </a:solidFill>
                </a:rPr>
                <a:t>进化论</a:t>
              </a:r>
              <a:endParaRPr lang="en-US" b="1" dirty="0">
                <a:solidFill>
                  <a:srgbClr val="FFFFFF"/>
                </a:solidFill>
              </a:endParaRPr>
            </a:p>
          </p:txBody>
        </p:sp>
      </p:grpSp>
    </p:spTree>
    <p:extLst>
      <p:ext uri="{BB962C8B-B14F-4D97-AF65-F5344CB8AC3E}">
        <p14:creationId xmlns:p14="http://schemas.microsoft.com/office/powerpoint/2010/main" val="22696896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xit" presetSubtype="10" fill="hold" nodeType="clickEffect">
                                  <p:stCondLst>
                                    <p:cond delay="0"/>
                                  </p:stCondLst>
                                  <p:childTnLst>
                                    <p:animEffect transition="out" filter="blinds(horizontal)">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par>
                                <p:cTn id="8" presetID="3" presetClass="entr" presetSubtype="1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linds(horizontal)">
                                      <p:cBhvr>
                                        <p:cTn id="10" dur="500"/>
                                        <p:tgtEl>
                                          <p:spTgt spid="7"/>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3" presetClass="entr" presetSubtype="1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linds(horizontal)">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678786" name="Rectangle 2"/>
          <p:cNvSpPr>
            <a:spLocks noGrp="1" noChangeArrowheads="1"/>
          </p:cNvSpPr>
          <p:nvPr>
            <p:ph type="ctrTitle"/>
          </p:nvPr>
        </p:nvSpPr>
        <p:spPr/>
        <p:txBody>
          <a:bodyPr/>
          <a:lstStyle/>
          <a:p>
            <a:pPr eaLnBrk="1" hangingPunct="1">
              <a:defRPr/>
            </a:pPr>
            <a:r>
              <a:rPr lang="en-US"/>
              <a:t>Big Bang Time line</a:t>
            </a:r>
          </a:p>
        </p:txBody>
      </p:sp>
      <p:pic>
        <p:nvPicPr>
          <p:cNvPr id="454658" name="Picture 3" descr="2 Futures of the Universe 0229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80513" cy="6884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78788" name="Rectangle 4"/>
          <p:cNvSpPr>
            <a:spLocks noChangeArrowheads="1"/>
          </p:cNvSpPr>
          <p:nvPr/>
        </p:nvSpPr>
        <p:spPr bwMode="auto">
          <a:xfrm>
            <a:off x="685800" y="2130425"/>
            <a:ext cx="7772400" cy="14700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0" i="0" u="none" strike="noStrike" kern="1200" cap="none" spc="0" normalizeH="0" baseline="0" noProof="0">
                <a:ln>
                  <a:noFill/>
                </a:ln>
                <a:solidFill>
                  <a:srgbClr val="000000"/>
                </a:solidFill>
                <a:effectLst/>
                <a:uLnTx/>
                <a:uFillTx/>
                <a:latin typeface="Arial" charset="0"/>
                <a:ea typeface="ＭＳ Ｐゴシック" charset="0"/>
                <a:cs typeface="Arial"/>
              </a:rPr>
              <a:t>Big Bang Time line</a:t>
            </a:r>
          </a:p>
        </p:txBody>
      </p:sp>
      <p:sp>
        <p:nvSpPr>
          <p:cNvPr id="2678789" name="Text Box 5"/>
          <p:cNvSpPr txBox="1">
            <a:spLocks noChangeArrowheads="1"/>
          </p:cNvSpPr>
          <p:nvPr/>
        </p:nvSpPr>
        <p:spPr bwMode="auto">
          <a:xfrm>
            <a:off x="0" y="228600"/>
            <a:ext cx="9144000" cy="437043"/>
          </a:xfrm>
          <a:prstGeom prst="rect">
            <a:avLst/>
          </a:prstGeom>
          <a:noFill/>
          <a:ln>
            <a:noFill/>
          </a:ln>
          <a:effectLst>
            <a:outerShdw blurRad="25400" algn="ctr" rotWithShape="0">
              <a:schemeClr val="tx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80000"/>
              </a:lnSpc>
              <a:spcBef>
                <a:spcPct val="50000"/>
              </a:spcBef>
              <a:spcAft>
                <a:spcPct val="0"/>
              </a:spcAft>
              <a:buClrTx/>
              <a:buSzTx/>
              <a:buFontTx/>
              <a:buNone/>
              <a:tabLst/>
              <a:defRPr/>
            </a:pPr>
            <a:r>
              <a:rPr kumimoji="0" lang="zh-CN" altLang="en-US" sz="2800" b="0" i="0" u="none" strike="noStrike" kern="1200" cap="none" spc="0" normalizeH="0" baseline="0" noProof="0" dirty="0">
                <a:ln>
                  <a:noFill/>
                </a:ln>
                <a:solidFill>
                  <a:srgbClr val="FFFFFF"/>
                </a:solidFill>
                <a:effectLst/>
                <a:uLnTx/>
                <a:uFillTx/>
                <a:latin typeface="Futura Md BT" charset="0"/>
                <a:ea typeface="ＭＳ Ｐゴシック" charset="0"/>
                <a:cs typeface="Arial"/>
              </a:rPr>
              <a:t>宇宙大爆炸的未来</a:t>
            </a:r>
          </a:p>
        </p:txBody>
      </p:sp>
      <p:sp>
        <p:nvSpPr>
          <p:cNvPr id="2678790" name="Text Box 6"/>
          <p:cNvSpPr txBox="1">
            <a:spLocks noChangeArrowheads="1"/>
          </p:cNvSpPr>
          <p:nvPr/>
        </p:nvSpPr>
        <p:spPr bwMode="auto">
          <a:xfrm>
            <a:off x="1295400" y="5257800"/>
            <a:ext cx="3048000" cy="433388"/>
          </a:xfrm>
          <a:prstGeom prst="rect">
            <a:avLst/>
          </a:prstGeom>
          <a:noFill/>
          <a:ln>
            <a:noFill/>
          </a:ln>
          <a:effectLst>
            <a:outerShdw blurRad="25400" algn="ctr" rotWithShape="0">
              <a:schemeClr val="tx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80000"/>
              </a:lnSpc>
              <a:spcBef>
                <a:spcPct val="50000"/>
              </a:spcBef>
              <a:spcAft>
                <a:spcPct val="0"/>
              </a:spcAft>
              <a:buClrTx/>
              <a:buSzTx/>
              <a:buFontTx/>
              <a:buNone/>
              <a:tabLst/>
              <a:defRPr/>
            </a:pPr>
            <a:r>
              <a:rPr kumimoji="0" lang="en-US" sz="2800" b="1" i="0" u="none" strike="noStrike" kern="1200" cap="none" spc="0" normalizeH="0" baseline="0" noProof="0" dirty="0" err="1">
                <a:ln>
                  <a:noFill/>
                </a:ln>
                <a:solidFill>
                  <a:srgbClr val="FFFFFF"/>
                </a:solidFill>
                <a:effectLst/>
                <a:uLnTx/>
                <a:uFillTx/>
                <a:latin typeface="Arial Narrow" charset="0"/>
                <a:ea typeface="ＭＳ Ｐゴシック" charset="0"/>
                <a:cs typeface="Arial"/>
              </a:rPr>
              <a:t>数千年</a:t>
            </a:r>
            <a:endParaRPr kumimoji="0" lang="en-US" sz="2800" b="1" i="0" u="none" strike="noStrike" kern="1200" cap="none" spc="0" normalizeH="0" baseline="0" noProof="0" dirty="0">
              <a:ln>
                <a:noFill/>
              </a:ln>
              <a:solidFill>
                <a:srgbClr val="FFFFFF"/>
              </a:solidFill>
              <a:effectLst/>
              <a:uLnTx/>
              <a:uFillTx/>
              <a:latin typeface="Arial Narrow" charset="0"/>
              <a:ea typeface="ＭＳ Ｐゴシック" charset="0"/>
              <a:cs typeface="Arial"/>
            </a:endParaRPr>
          </a:p>
        </p:txBody>
      </p:sp>
      <p:sp>
        <p:nvSpPr>
          <p:cNvPr id="2678791" name="Text Box 7"/>
          <p:cNvSpPr txBox="1">
            <a:spLocks noChangeArrowheads="1"/>
          </p:cNvSpPr>
          <p:nvPr/>
        </p:nvSpPr>
        <p:spPr bwMode="auto">
          <a:xfrm>
            <a:off x="4191000" y="4724400"/>
            <a:ext cx="1676400" cy="363176"/>
          </a:xfrm>
          <a:prstGeom prst="rect">
            <a:avLst/>
          </a:prstGeom>
          <a:noFill/>
          <a:ln>
            <a:noFill/>
          </a:ln>
          <a:effectLst>
            <a:outerShdw blurRad="25400" algn="ctr" rotWithShape="0">
              <a:schemeClr val="tx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80000"/>
              </a:lnSpc>
              <a:spcBef>
                <a:spcPct val="50000"/>
              </a:spcBef>
              <a:spcAft>
                <a:spcPct val="0"/>
              </a:spcAft>
              <a:buClrTx/>
              <a:buSzTx/>
              <a:buFontTx/>
              <a:buNone/>
              <a:tabLst/>
              <a:defRPr/>
            </a:pPr>
            <a:r>
              <a:rPr kumimoji="0" lang="en-US" sz="2200" b="1" i="0" u="none" strike="noStrike" kern="1200" cap="none" spc="0" normalizeH="0" baseline="0" noProof="0" dirty="0" err="1">
                <a:ln>
                  <a:noFill/>
                </a:ln>
                <a:solidFill>
                  <a:srgbClr val="000000"/>
                </a:solidFill>
                <a:effectLst/>
                <a:uLnTx/>
                <a:uFillTx/>
                <a:latin typeface="Arial Narrow" charset="0"/>
                <a:ea typeface="ＭＳ Ｐゴシック" charset="0"/>
                <a:cs typeface="Arial"/>
              </a:rPr>
              <a:t>热力毁灭</a:t>
            </a:r>
            <a:endParaRPr kumimoji="0" lang="en-US" sz="2200" b="1" i="0" u="none" strike="noStrike" kern="1200" cap="none" spc="0" normalizeH="0" baseline="0" noProof="0" dirty="0">
              <a:ln>
                <a:noFill/>
              </a:ln>
              <a:solidFill>
                <a:srgbClr val="000000"/>
              </a:solidFill>
              <a:effectLst/>
              <a:uLnTx/>
              <a:uFillTx/>
              <a:latin typeface="Arial Narrow" charset="0"/>
              <a:ea typeface="ＭＳ Ｐゴシック" charset="0"/>
              <a:cs typeface="Arial"/>
            </a:endParaRPr>
          </a:p>
        </p:txBody>
      </p:sp>
      <p:sp>
        <p:nvSpPr>
          <p:cNvPr id="2678792" name="Text Box 8"/>
          <p:cNvSpPr txBox="1">
            <a:spLocks noChangeArrowheads="1"/>
          </p:cNvSpPr>
          <p:nvPr/>
        </p:nvSpPr>
        <p:spPr bwMode="auto">
          <a:xfrm>
            <a:off x="304800" y="1563586"/>
            <a:ext cx="1435100" cy="394595"/>
          </a:xfrm>
          <a:prstGeom prst="rect">
            <a:avLst/>
          </a:prstGeom>
          <a:noFill/>
          <a:ln>
            <a:noFill/>
          </a:ln>
          <a:effectLst>
            <a:outerShdw blurRad="25400" algn="ctr" rotWithShape="0">
              <a:schemeClr val="tx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p>
            <a:pPr marL="0" marR="0" lvl="0" indent="0" algn="ctr" defTabSz="914400" rtl="0" eaLnBrk="1" fontAlgn="base" latinLnBrk="0" hangingPunct="1">
              <a:lnSpc>
                <a:spcPct val="70000"/>
              </a:lnSpc>
              <a:spcBef>
                <a:spcPct val="50000"/>
              </a:spcBef>
              <a:spcAft>
                <a:spcPct val="0"/>
              </a:spcAft>
              <a:buClrTx/>
              <a:buSzTx/>
              <a:buFontTx/>
              <a:buNone/>
              <a:tabLst/>
              <a:defRPr/>
            </a:pPr>
            <a:r>
              <a:rPr kumimoji="0" lang="en-US" sz="2800" b="1" i="0" u="none" strike="noStrike" kern="1200" cap="none" spc="0" normalizeH="0" baseline="0" noProof="0" dirty="0" err="1">
                <a:ln>
                  <a:noFill/>
                </a:ln>
                <a:solidFill>
                  <a:srgbClr val="000000"/>
                </a:solidFill>
                <a:effectLst/>
                <a:uLnTx/>
                <a:uFillTx/>
                <a:latin typeface="Arial Narrow" charset="0"/>
                <a:ea typeface="ＭＳ Ｐゴシック" charset="0"/>
                <a:cs typeface="Arial"/>
              </a:rPr>
              <a:t>大爆炸</a:t>
            </a:r>
            <a:endParaRPr kumimoji="0" lang="en-US" sz="2800" b="1" i="0" u="none" strike="noStrike" kern="1200" cap="none" spc="0" normalizeH="0" baseline="0" noProof="0" dirty="0">
              <a:ln>
                <a:noFill/>
              </a:ln>
              <a:solidFill>
                <a:srgbClr val="000000"/>
              </a:solidFill>
              <a:effectLst/>
              <a:uLnTx/>
              <a:uFillTx/>
              <a:latin typeface="Arial Narrow" charset="0"/>
              <a:ea typeface="ＭＳ Ｐゴシック" charset="0"/>
              <a:cs typeface="Arial"/>
            </a:endParaRPr>
          </a:p>
        </p:txBody>
      </p:sp>
      <p:sp>
        <p:nvSpPr>
          <p:cNvPr id="2678793" name="Text Box 9"/>
          <p:cNvSpPr txBox="1">
            <a:spLocks noChangeArrowheads="1"/>
          </p:cNvSpPr>
          <p:nvPr/>
        </p:nvSpPr>
        <p:spPr bwMode="auto">
          <a:xfrm>
            <a:off x="7934787" y="1568786"/>
            <a:ext cx="1066800" cy="399340"/>
          </a:xfrm>
          <a:prstGeom prst="rect">
            <a:avLst/>
          </a:prstGeom>
          <a:noFill/>
          <a:ln>
            <a:noFill/>
          </a:ln>
          <a:effectLst>
            <a:outerShdw blurRad="25400" algn="ctr" rotWithShape="0">
              <a:schemeClr val="tx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70000"/>
              </a:lnSpc>
              <a:spcBef>
                <a:spcPct val="50000"/>
              </a:spcBef>
              <a:spcAft>
                <a:spcPct val="0"/>
              </a:spcAft>
              <a:buClrTx/>
              <a:buSzTx/>
              <a:buFontTx/>
              <a:buNone/>
              <a:tabLst/>
              <a:defRPr/>
            </a:pPr>
            <a:r>
              <a:rPr kumimoji="0" lang="zh-CN" altLang="en-US" sz="2800" b="1" i="0" u="none" strike="noStrike" kern="1200" cap="none" spc="0" normalizeH="0" baseline="0" noProof="0" dirty="0">
                <a:ln>
                  <a:noFill/>
                </a:ln>
                <a:solidFill>
                  <a:srgbClr val="1541B2"/>
                </a:solidFill>
                <a:effectLst/>
                <a:uLnTx/>
                <a:uFillTx/>
                <a:latin typeface="Arial Narrow" charset="0"/>
                <a:ea typeface="ＭＳ Ｐゴシック" charset="0"/>
                <a:cs typeface="Arial"/>
              </a:rPr>
              <a:t>热寂</a:t>
            </a:r>
          </a:p>
        </p:txBody>
      </p:sp>
      <p:sp>
        <p:nvSpPr>
          <p:cNvPr id="2678794" name="Text Box 10"/>
          <p:cNvSpPr txBox="1">
            <a:spLocks noChangeArrowheads="1"/>
          </p:cNvSpPr>
          <p:nvPr/>
        </p:nvSpPr>
        <p:spPr bwMode="auto">
          <a:xfrm>
            <a:off x="1524000" y="5835650"/>
            <a:ext cx="2743200" cy="3111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25400" algn="ctr" rotWithShape="0">
                    <a:schemeClr val="tx2">
                      <a:alpha val="74998"/>
                    </a:schemeClr>
                  </a:outerShdw>
                </a:effectLst>
              </a14:hiddenEffects>
            </a:ext>
          </a:extLst>
        </p:spPr>
        <p:txBody>
          <a:bodyPr>
            <a:spAutoFit/>
          </a:bodyPr>
          <a:lstStyle/>
          <a:p>
            <a:pPr marL="0" marR="0" lvl="0" indent="0" algn="ctr" defTabSz="914400" rtl="0" eaLnBrk="1" fontAlgn="base" latinLnBrk="0" hangingPunct="1">
              <a:lnSpc>
                <a:spcPct val="80000"/>
              </a:lnSpc>
              <a:spcBef>
                <a:spcPct val="50000"/>
              </a:spcBef>
              <a:spcAft>
                <a:spcPct val="0"/>
              </a:spcAft>
              <a:buClrTx/>
              <a:buSzTx/>
              <a:buFontTx/>
              <a:buNone/>
              <a:tabLst/>
              <a:defRPr/>
            </a:pPr>
            <a:r>
              <a:rPr kumimoji="0" lang="en-US" sz="1800" b="1" i="0" u="none" strike="noStrike" kern="1200" cap="none" spc="0" normalizeH="0" baseline="0" noProof="0" dirty="0" err="1">
                <a:ln>
                  <a:noFill/>
                </a:ln>
                <a:solidFill>
                  <a:srgbClr val="000000"/>
                </a:solidFill>
                <a:effectLst/>
                <a:uLnTx/>
                <a:uFillTx/>
                <a:latin typeface="Arial Rounded MT Bold" charset="0"/>
                <a:ea typeface="ＭＳ Ｐゴシック" charset="0"/>
                <a:cs typeface="Arial"/>
              </a:rPr>
              <a:t>罪与死亡</a:t>
            </a:r>
            <a:endParaRPr kumimoji="0" lang="en-US" sz="1800" b="1" i="0" u="none" strike="noStrike" kern="1200" cap="none" spc="0" normalizeH="0" baseline="0" noProof="0" dirty="0">
              <a:ln>
                <a:noFill/>
              </a:ln>
              <a:solidFill>
                <a:srgbClr val="000000"/>
              </a:solidFill>
              <a:effectLst/>
              <a:uLnTx/>
              <a:uFillTx/>
              <a:latin typeface="Arial Rounded MT Bold" charset="0"/>
              <a:ea typeface="ＭＳ Ｐゴシック" charset="0"/>
              <a:cs typeface="Arial"/>
            </a:endParaRPr>
          </a:p>
        </p:txBody>
      </p:sp>
      <p:sp>
        <p:nvSpPr>
          <p:cNvPr id="2678795" name="Text Box 11"/>
          <p:cNvSpPr txBox="1">
            <a:spLocks noChangeArrowheads="1"/>
          </p:cNvSpPr>
          <p:nvPr/>
        </p:nvSpPr>
        <p:spPr bwMode="auto">
          <a:xfrm>
            <a:off x="-203200" y="6026150"/>
            <a:ext cx="1828800" cy="3111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25400" algn="ctr" rotWithShape="0">
                    <a:schemeClr val="tx2">
                      <a:alpha val="74998"/>
                    </a:schemeClr>
                  </a:outerShdw>
                </a:effectLst>
              </a14:hiddenEffects>
            </a:ext>
          </a:extLst>
        </p:spPr>
        <p:txBody>
          <a:bodyPr>
            <a:spAutoFit/>
          </a:bodyPr>
          <a:lstStyle/>
          <a:p>
            <a:pPr marL="0" marR="0" lvl="0" indent="0" algn="ctr" defTabSz="914400" rtl="0" eaLnBrk="1" fontAlgn="base" latinLnBrk="0" hangingPunct="1">
              <a:lnSpc>
                <a:spcPct val="80000"/>
              </a:lnSpc>
              <a:spcBef>
                <a:spcPct val="50000"/>
              </a:spcBef>
              <a:spcAft>
                <a:spcPct val="0"/>
              </a:spcAft>
              <a:buClrTx/>
              <a:buSzTx/>
              <a:buFontTx/>
              <a:buNone/>
              <a:tabLst/>
              <a:defRPr/>
            </a:pPr>
            <a:r>
              <a:rPr kumimoji="0" lang="en-US" sz="1800" b="1" i="0" u="none" strike="noStrike" kern="1200" cap="none" spc="0" normalizeH="0" baseline="0" noProof="0" dirty="0" err="1">
                <a:ln>
                  <a:noFill/>
                </a:ln>
                <a:solidFill>
                  <a:srgbClr val="000000"/>
                </a:solidFill>
                <a:effectLst/>
                <a:uLnTx/>
                <a:uFillTx/>
                <a:latin typeface="Arial Rounded MT Bold" charset="0"/>
                <a:ea typeface="ＭＳ Ｐゴシック" charset="0"/>
                <a:cs typeface="Arial"/>
              </a:rPr>
              <a:t>创世纪</a:t>
            </a:r>
            <a:endParaRPr kumimoji="0" lang="en-US" sz="1800" b="1" i="0" u="none" strike="noStrike" kern="1200" cap="none" spc="0" normalizeH="0" baseline="0" noProof="0" dirty="0">
              <a:ln>
                <a:noFill/>
              </a:ln>
              <a:solidFill>
                <a:srgbClr val="000000"/>
              </a:solidFill>
              <a:effectLst/>
              <a:uLnTx/>
              <a:uFillTx/>
              <a:latin typeface="Arial Rounded MT Bold" charset="0"/>
              <a:ea typeface="ＭＳ Ｐゴシック" charset="0"/>
              <a:cs typeface="Arial"/>
            </a:endParaRPr>
          </a:p>
        </p:txBody>
      </p:sp>
      <p:sp>
        <p:nvSpPr>
          <p:cNvPr id="2678796" name="Text Box 12"/>
          <p:cNvSpPr txBox="1">
            <a:spLocks noChangeArrowheads="1"/>
          </p:cNvSpPr>
          <p:nvPr/>
        </p:nvSpPr>
        <p:spPr bwMode="auto">
          <a:xfrm>
            <a:off x="4152900" y="6196013"/>
            <a:ext cx="1828800" cy="3139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25400" algn="ctr" rotWithShape="0">
                    <a:schemeClr val="tx2">
                      <a:alpha val="74998"/>
                    </a:schemeClr>
                  </a:outerShdw>
                </a:effectLst>
              </a14:hiddenEffects>
            </a:ext>
          </a:extLst>
        </p:spPr>
        <p:txBody>
          <a:bodyPr>
            <a:spAutoFit/>
          </a:bodyPr>
          <a:lstStyle/>
          <a:p>
            <a:pPr marL="0" marR="0" lvl="0" indent="0" algn="ctr" defTabSz="914400" rtl="0" eaLnBrk="1" fontAlgn="base" latinLnBrk="0" hangingPunct="1">
              <a:lnSpc>
                <a:spcPct val="80000"/>
              </a:lnSpc>
              <a:spcBef>
                <a:spcPct val="50000"/>
              </a:spcBef>
              <a:spcAft>
                <a:spcPct val="0"/>
              </a:spcAft>
              <a:buClrTx/>
              <a:buSzTx/>
              <a:buFontTx/>
              <a:buNone/>
              <a:tabLst/>
              <a:defRPr/>
            </a:pPr>
            <a:r>
              <a:rPr kumimoji="0" lang="en-US" sz="1800" b="1" i="0" u="none" strike="noStrike" kern="1200" cap="none" spc="0" normalizeH="0" baseline="0" noProof="0" dirty="0" err="1">
                <a:ln>
                  <a:noFill/>
                </a:ln>
                <a:solidFill>
                  <a:srgbClr val="000000"/>
                </a:solidFill>
                <a:effectLst/>
                <a:uLnTx/>
                <a:uFillTx/>
                <a:latin typeface="Arial Rounded MT Bold" charset="0"/>
                <a:ea typeface="ＭＳ Ｐゴシック" charset="0"/>
                <a:cs typeface="Arial"/>
              </a:rPr>
              <a:t>彼得后书</a:t>
            </a:r>
            <a:r>
              <a:rPr kumimoji="0" lang="en-US" sz="1800" b="1" i="0" u="none" strike="noStrike" kern="1200" cap="none" spc="0" normalizeH="0" baseline="0" noProof="0" dirty="0">
                <a:ln>
                  <a:noFill/>
                </a:ln>
                <a:solidFill>
                  <a:srgbClr val="000000"/>
                </a:solidFill>
                <a:effectLst/>
                <a:uLnTx/>
                <a:uFillTx/>
                <a:latin typeface="Arial Rounded MT Bold" charset="0"/>
                <a:ea typeface="ＭＳ Ｐゴシック" charset="0"/>
                <a:cs typeface="Arial"/>
              </a:rPr>
              <a:t> 3</a:t>
            </a:r>
          </a:p>
        </p:txBody>
      </p:sp>
      <p:sp>
        <p:nvSpPr>
          <p:cNvPr id="2678797" name="Text Box 13"/>
          <p:cNvSpPr txBox="1">
            <a:spLocks noChangeArrowheads="1"/>
          </p:cNvSpPr>
          <p:nvPr/>
        </p:nvSpPr>
        <p:spPr bwMode="auto">
          <a:xfrm>
            <a:off x="5499100" y="6191250"/>
            <a:ext cx="1828800" cy="3111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25400" algn="ctr" rotWithShape="0">
                    <a:schemeClr val="tx2">
                      <a:alpha val="74998"/>
                    </a:schemeClr>
                  </a:outerShdw>
                </a:effectLst>
              </a14:hiddenEffects>
            </a:ext>
          </a:extLst>
        </p:spPr>
        <p:txBody>
          <a:bodyPr>
            <a:spAutoFit/>
          </a:bodyPr>
          <a:lstStyle/>
          <a:p>
            <a:pPr marL="0" marR="0" lvl="0" indent="0" algn="ctr" defTabSz="914400" rtl="0" eaLnBrk="1" fontAlgn="base" latinLnBrk="0" hangingPunct="1">
              <a:lnSpc>
                <a:spcPct val="80000"/>
              </a:lnSpc>
              <a:spcBef>
                <a:spcPct val="50000"/>
              </a:spcBef>
              <a:spcAft>
                <a:spcPct val="0"/>
              </a:spcAft>
              <a:buClrTx/>
              <a:buSzTx/>
              <a:buFontTx/>
              <a:buNone/>
              <a:tabLst/>
              <a:defRPr/>
            </a:pPr>
            <a:r>
              <a:rPr kumimoji="0" lang="en-US" sz="1800" b="1" i="0" u="none" strike="noStrike" kern="1200" cap="none" spc="0" normalizeH="0" baseline="0" noProof="0" dirty="0" err="1">
                <a:ln>
                  <a:noFill/>
                </a:ln>
                <a:solidFill>
                  <a:srgbClr val="000000"/>
                </a:solidFill>
                <a:effectLst/>
                <a:uLnTx/>
                <a:uFillTx/>
                <a:latin typeface="Arial Rounded MT Bold" charset="0"/>
                <a:ea typeface="ＭＳ Ｐゴシック" charset="0"/>
                <a:cs typeface="Arial"/>
              </a:rPr>
              <a:t>启示录</a:t>
            </a:r>
            <a:endParaRPr kumimoji="0" lang="en-US" sz="1800" b="1" i="0" u="none" strike="noStrike" kern="1200" cap="none" spc="0" normalizeH="0" baseline="0" noProof="0" dirty="0">
              <a:ln>
                <a:noFill/>
              </a:ln>
              <a:solidFill>
                <a:srgbClr val="000000"/>
              </a:solidFill>
              <a:effectLst/>
              <a:uLnTx/>
              <a:uFillTx/>
              <a:latin typeface="Arial Rounded MT Bold" charset="0"/>
              <a:ea typeface="ＭＳ Ｐゴシック" charset="0"/>
              <a:cs typeface="Arial"/>
            </a:endParaRPr>
          </a:p>
        </p:txBody>
      </p:sp>
      <p:sp>
        <p:nvSpPr>
          <p:cNvPr id="454669" name="WordArt 14"/>
          <p:cNvSpPr>
            <a:spLocks noChangeArrowheads="1" noChangeShapeType="1" noTextEdit="1"/>
          </p:cNvSpPr>
          <p:nvPr/>
        </p:nvSpPr>
        <p:spPr bwMode="auto">
          <a:xfrm>
            <a:off x="2730500" y="1473200"/>
            <a:ext cx="4191000" cy="523875"/>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400" b="0" i="0" u="none" strike="noStrike" kern="10" cap="none" spc="0" normalizeH="0" baseline="0" noProof="0" dirty="0">
                <a:ln w="19050">
                  <a:solidFill>
                    <a:srgbClr val="000000"/>
                  </a:solidFill>
                  <a:round/>
                  <a:headEnd/>
                  <a:tailEnd/>
                </a:ln>
                <a:solidFill>
                  <a:srgbClr val="FFFFFF"/>
                </a:solidFill>
                <a:effectLst/>
                <a:uLnTx/>
                <a:uFillTx/>
                <a:latin typeface="Futura XBlk BT"/>
                <a:ea typeface="Futura XBlk BT"/>
                <a:cs typeface="Futura XBlk BT"/>
              </a:rPr>
              <a:t> 数十亿年</a:t>
            </a:r>
          </a:p>
        </p:txBody>
      </p:sp>
      <p:sp>
        <p:nvSpPr>
          <p:cNvPr id="454670" name="WordArt 15"/>
          <p:cNvSpPr>
            <a:spLocks noChangeArrowheads="1" noChangeShapeType="1" noTextEdit="1"/>
          </p:cNvSpPr>
          <p:nvPr/>
        </p:nvSpPr>
        <p:spPr bwMode="auto">
          <a:xfrm>
            <a:off x="1574800" y="3606800"/>
            <a:ext cx="6019800" cy="2794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0" i="0" u="none" strike="noStrike" kern="10" cap="none" spc="0" normalizeH="0" baseline="0" noProof="0">
                <a:ln w="19050">
                  <a:solidFill>
                    <a:srgbClr val="000000"/>
                  </a:solidFill>
                  <a:round/>
                  <a:headEnd/>
                  <a:tailEnd/>
                </a:ln>
                <a:solidFill>
                  <a:srgbClr val="FFFFFF"/>
                </a:solidFill>
                <a:effectLst/>
                <a:uLnTx/>
                <a:uFillTx/>
                <a:latin typeface="Futura XBlk BT"/>
                <a:ea typeface="Futura XBlk BT"/>
                <a:cs typeface="Futura XBlk BT"/>
              </a:rPr>
              <a:t>Biblical Future of the Universe</a:t>
            </a:r>
          </a:p>
        </p:txBody>
      </p:sp>
      <p:sp>
        <p:nvSpPr>
          <p:cNvPr id="454671" name="WordArt 16"/>
          <p:cNvSpPr>
            <a:spLocks noChangeArrowheads="1" noChangeShapeType="1" noTextEdit="1"/>
          </p:cNvSpPr>
          <p:nvPr/>
        </p:nvSpPr>
        <p:spPr bwMode="auto">
          <a:xfrm>
            <a:off x="304800" y="5105400"/>
            <a:ext cx="762000" cy="276225"/>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0" cap="none" spc="0" normalizeH="0" baseline="0" noProof="0" dirty="0">
                <a:ln w="3175">
                  <a:solidFill>
                    <a:srgbClr val="000000"/>
                  </a:solidFill>
                  <a:round/>
                  <a:headEnd/>
                  <a:tailEnd/>
                </a:ln>
                <a:solidFill>
                  <a:srgbClr val="FFFFFF"/>
                </a:solidFill>
                <a:effectLst/>
                <a:uLnTx/>
                <a:uFillTx/>
                <a:latin typeface="Franklin Gothic Medium"/>
                <a:ea typeface="Franklin Gothic Medium"/>
                <a:cs typeface="Franklin Gothic Medium"/>
              </a:rPr>
              <a:t>6</a:t>
            </a:r>
            <a:r>
              <a:rPr kumimoji="0" lang="zh-CN" altLang="en-US" sz="2400" b="1" i="0" u="none" strike="noStrike" kern="10" cap="none" spc="0" normalizeH="0" baseline="0" noProof="0" dirty="0">
                <a:ln w="3175">
                  <a:solidFill>
                    <a:srgbClr val="000000"/>
                  </a:solidFill>
                  <a:round/>
                  <a:headEnd/>
                  <a:tailEnd/>
                </a:ln>
                <a:solidFill>
                  <a:srgbClr val="FFFFFF"/>
                </a:solidFill>
                <a:effectLst/>
                <a:uLnTx/>
                <a:uFillTx/>
                <a:latin typeface="Franklin Gothic Medium"/>
                <a:ea typeface="Franklin Gothic Medium"/>
                <a:cs typeface="Franklin Gothic Medium"/>
              </a:rPr>
              <a:t>天</a:t>
            </a:r>
            <a:endParaRPr kumimoji="0" lang="en-US" sz="2400" b="1" i="0" u="none" strike="noStrike" kern="10" cap="none" spc="0" normalizeH="0" baseline="0" noProof="0" dirty="0">
              <a:ln w="3175">
                <a:solidFill>
                  <a:srgbClr val="000000"/>
                </a:solidFill>
                <a:round/>
                <a:headEnd/>
                <a:tailEnd/>
              </a:ln>
              <a:solidFill>
                <a:srgbClr val="FFFFFF"/>
              </a:solidFill>
              <a:effectLst/>
              <a:uLnTx/>
              <a:uFillTx/>
              <a:latin typeface="Franklin Gothic Medium"/>
              <a:ea typeface="Franklin Gothic Medium"/>
              <a:cs typeface="Franklin Gothic Medium"/>
            </a:endParaRPr>
          </a:p>
        </p:txBody>
      </p:sp>
      <p:sp>
        <p:nvSpPr>
          <p:cNvPr id="454672" name="WordArt 17"/>
          <p:cNvSpPr>
            <a:spLocks noChangeArrowheads="1" noChangeShapeType="1" noTextEdit="1"/>
          </p:cNvSpPr>
          <p:nvPr/>
        </p:nvSpPr>
        <p:spPr bwMode="auto">
          <a:xfrm>
            <a:off x="5867400" y="5029200"/>
            <a:ext cx="1143000" cy="5334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0" cap="none" spc="0" normalizeH="0" baseline="0" noProof="0" dirty="0" err="1">
                <a:ln w="3175">
                  <a:solidFill>
                    <a:srgbClr val="000000"/>
                  </a:solidFill>
                  <a:round/>
                  <a:headEnd/>
                  <a:tailEnd/>
                </a:ln>
                <a:solidFill>
                  <a:srgbClr val="FFFFFF"/>
                </a:solidFill>
                <a:effectLst/>
                <a:uLnTx/>
                <a:uFillTx/>
                <a:latin typeface="Futura Md BT"/>
                <a:ea typeface="Futura Md BT"/>
                <a:cs typeface="Futura Md BT"/>
              </a:rPr>
              <a:t>新天</a:t>
            </a:r>
            <a:endParaRPr kumimoji="0" lang="en-US" sz="2400" b="1" i="0" u="none" strike="noStrike" kern="10" cap="none" spc="0" normalizeH="0" baseline="0" noProof="0" dirty="0">
              <a:ln w="3175">
                <a:solidFill>
                  <a:srgbClr val="000000"/>
                </a:solidFill>
                <a:round/>
                <a:headEnd/>
                <a:tailEnd/>
              </a:ln>
              <a:solidFill>
                <a:srgbClr val="FFFFFF"/>
              </a:solidFill>
              <a:effectLst/>
              <a:uLnTx/>
              <a:uFillTx/>
              <a:latin typeface="Futura Md BT"/>
              <a:ea typeface="Futura Md BT"/>
              <a:cs typeface="Futura Md BT"/>
            </a:endParaRPr>
          </a:p>
        </p:txBody>
      </p:sp>
      <p:sp>
        <p:nvSpPr>
          <p:cNvPr id="2678802" name="Text Box 18"/>
          <p:cNvSpPr txBox="1">
            <a:spLocks noChangeArrowheads="1"/>
          </p:cNvSpPr>
          <p:nvPr/>
        </p:nvSpPr>
        <p:spPr bwMode="auto">
          <a:xfrm>
            <a:off x="7175500" y="5245100"/>
            <a:ext cx="1752600" cy="433388"/>
          </a:xfrm>
          <a:prstGeom prst="rect">
            <a:avLst/>
          </a:prstGeom>
          <a:noFill/>
          <a:ln>
            <a:noFill/>
          </a:ln>
          <a:effectLst>
            <a:outerShdw blurRad="25400" algn="ctr" rotWithShape="0">
              <a:schemeClr val="tx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80000"/>
              </a:lnSpc>
              <a:spcBef>
                <a:spcPct val="50000"/>
              </a:spcBef>
              <a:spcAft>
                <a:spcPct val="0"/>
              </a:spcAft>
              <a:buClrTx/>
              <a:buSzTx/>
              <a:buFontTx/>
              <a:buNone/>
              <a:tabLst/>
              <a:defRPr/>
            </a:pPr>
            <a:r>
              <a:rPr kumimoji="0" lang="en-US" sz="2800" b="1" i="0" u="none" strike="noStrike" kern="1200" cap="none" spc="0" normalizeH="0" baseline="0" noProof="0" dirty="0" err="1">
                <a:ln>
                  <a:noFill/>
                </a:ln>
                <a:solidFill>
                  <a:srgbClr val="FFFFFF"/>
                </a:solidFill>
                <a:effectLst/>
                <a:uLnTx/>
                <a:uFillTx/>
                <a:latin typeface="Arial Narrow" charset="0"/>
                <a:ea typeface="ＭＳ Ｐゴシック" charset="0"/>
                <a:cs typeface="Arial"/>
              </a:rPr>
              <a:t>永恒</a:t>
            </a:r>
            <a:endParaRPr kumimoji="0" lang="en-US" sz="2800" b="1" i="0" u="none" strike="noStrike" kern="1200" cap="none" spc="0" normalizeH="0" baseline="0" noProof="0" dirty="0">
              <a:ln>
                <a:noFill/>
              </a:ln>
              <a:solidFill>
                <a:srgbClr val="FFFFFF"/>
              </a:solidFill>
              <a:effectLst/>
              <a:uLnTx/>
              <a:uFillTx/>
              <a:latin typeface="Arial Narrow" charset="0"/>
              <a:ea typeface="ＭＳ Ｐゴシック" charset="0"/>
              <a:cs typeface="Arial"/>
            </a:endParaRPr>
          </a:p>
        </p:txBody>
      </p:sp>
      <p:sp>
        <p:nvSpPr>
          <p:cNvPr id="454674" name="WordArt 19"/>
          <p:cNvSpPr>
            <a:spLocks noChangeArrowheads="1" noChangeShapeType="1" noTextEdit="1"/>
          </p:cNvSpPr>
          <p:nvPr/>
        </p:nvSpPr>
        <p:spPr bwMode="auto">
          <a:xfrm>
            <a:off x="5867400" y="5638800"/>
            <a:ext cx="1066800" cy="393699"/>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0" cap="none" spc="0" normalizeH="0" baseline="0" noProof="0" dirty="0" err="1">
                <a:ln w="3175">
                  <a:solidFill>
                    <a:srgbClr val="000000"/>
                  </a:solidFill>
                  <a:round/>
                  <a:headEnd/>
                  <a:tailEnd/>
                </a:ln>
                <a:solidFill>
                  <a:srgbClr val="FFFFFF"/>
                </a:solidFill>
                <a:effectLst/>
                <a:uLnTx/>
                <a:uFillTx/>
                <a:latin typeface="Futura Md BT"/>
                <a:ea typeface="Futura Md BT"/>
                <a:cs typeface="Futura Md BT"/>
              </a:rPr>
              <a:t>新地</a:t>
            </a:r>
            <a:endParaRPr kumimoji="0" lang="en-US" sz="2800" b="1" i="0" u="none" strike="noStrike" kern="10" cap="none" spc="0" normalizeH="0" baseline="0" noProof="0" dirty="0">
              <a:ln w="3175">
                <a:solidFill>
                  <a:srgbClr val="000000"/>
                </a:solidFill>
                <a:round/>
                <a:headEnd/>
                <a:tailEnd/>
              </a:ln>
              <a:solidFill>
                <a:srgbClr val="FFFFFF"/>
              </a:solidFill>
              <a:effectLst/>
              <a:uLnTx/>
              <a:uFillTx/>
              <a:latin typeface="Futura Md BT"/>
              <a:ea typeface="Futura Md BT"/>
              <a:cs typeface="Futura Md BT"/>
            </a:endParaRPr>
          </a:p>
        </p:txBody>
      </p:sp>
      <p:sp>
        <p:nvSpPr>
          <p:cNvPr id="454675" name="WordArt 20"/>
          <p:cNvSpPr>
            <a:spLocks noChangeArrowheads="1" noChangeShapeType="1" noTextEdit="1"/>
          </p:cNvSpPr>
          <p:nvPr/>
        </p:nvSpPr>
        <p:spPr bwMode="auto">
          <a:xfrm>
            <a:off x="209550" y="5405438"/>
            <a:ext cx="900113" cy="276225"/>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0" cap="none" spc="0" normalizeH="0" baseline="0" noProof="0" dirty="0" err="1">
                <a:ln w="3175">
                  <a:solidFill>
                    <a:srgbClr val="000000"/>
                  </a:solidFill>
                  <a:round/>
                  <a:headEnd/>
                  <a:tailEnd/>
                </a:ln>
                <a:solidFill>
                  <a:srgbClr val="FFFFFF"/>
                </a:solidFill>
                <a:effectLst/>
                <a:uLnTx/>
                <a:uFillTx/>
                <a:latin typeface="Franklin Gothic Medium"/>
                <a:ea typeface="Franklin Gothic Medium"/>
                <a:cs typeface="Franklin Gothic Medium"/>
              </a:rPr>
              <a:t>创造</a:t>
            </a:r>
            <a:endParaRPr kumimoji="0" lang="en-US" sz="2400" b="1" i="0" u="none" strike="noStrike" kern="10" cap="none" spc="0" normalizeH="0" baseline="0" noProof="0" dirty="0">
              <a:ln w="3175">
                <a:solidFill>
                  <a:srgbClr val="000000"/>
                </a:solidFill>
                <a:round/>
                <a:headEnd/>
                <a:tailEnd/>
              </a:ln>
              <a:solidFill>
                <a:srgbClr val="FFFFFF"/>
              </a:solidFill>
              <a:effectLst/>
              <a:uLnTx/>
              <a:uFillTx/>
              <a:latin typeface="Franklin Gothic Medium"/>
              <a:ea typeface="Franklin Gothic Medium"/>
              <a:cs typeface="Franklin Gothic Medium"/>
            </a:endParaRPr>
          </a:p>
        </p:txBody>
      </p:sp>
      <p:sp>
        <p:nvSpPr>
          <p:cNvPr id="2" name="文本框 1">
            <a:extLst>
              <a:ext uri="{FF2B5EF4-FFF2-40B4-BE49-F238E27FC236}">
                <a16:creationId xmlns:a16="http://schemas.microsoft.com/office/drawing/2014/main" id="{60FC15D8-48AD-26D5-FD6C-ED0F11431903}"/>
              </a:ext>
            </a:extLst>
          </p:cNvPr>
          <p:cNvSpPr txBox="1"/>
          <p:nvPr/>
        </p:nvSpPr>
        <p:spPr>
          <a:xfrm>
            <a:off x="1407060" y="3591867"/>
            <a:ext cx="6261283" cy="461665"/>
          </a:xfrm>
          <a:prstGeom prst="rect">
            <a:avLst/>
          </a:prstGeom>
          <a:solidFill>
            <a:srgbClr val="0099FF"/>
          </a:solid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0" i="0" u="none" strike="noStrike" kern="1200" cap="none" spc="0" normalizeH="0" baseline="0" noProof="0" dirty="0">
                <a:ln>
                  <a:noFill/>
                </a:ln>
                <a:solidFill>
                  <a:srgbClr val="FFFFFF"/>
                </a:solidFill>
                <a:effectLst/>
                <a:uLnTx/>
                <a:uFillTx/>
                <a:latin typeface="Times New Roman" pitchFamily="18" charset="0"/>
                <a:ea typeface="MS PGothic" pitchFamily="34" charset="-128"/>
                <a:cs typeface="Arial"/>
              </a:rPr>
              <a:t>圣经中的宇宙未来</a:t>
            </a:r>
          </a:p>
        </p:txBody>
      </p:sp>
      <p:sp>
        <p:nvSpPr>
          <p:cNvPr id="2678805" name="Rectangle 21"/>
          <p:cNvSpPr>
            <a:spLocks noChangeArrowheads="1"/>
          </p:cNvSpPr>
          <p:nvPr/>
        </p:nvSpPr>
        <p:spPr bwMode="auto">
          <a:xfrm>
            <a:off x="-76200" y="3352800"/>
            <a:ext cx="9220200" cy="3505200"/>
          </a:xfrm>
          <a:prstGeom prst="rect">
            <a:avLst/>
          </a:prstGeom>
          <a:solidFill>
            <a:schemeClr val="tx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a:endParaRPr>
          </a:p>
        </p:txBody>
      </p:sp>
    </p:spTree>
    <p:extLst>
      <p:ext uri="{BB962C8B-B14F-4D97-AF65-F5344CB8AC3E}">
        <p14:creationId xmlns:p14="http://schemas.microsoft.com/office/powerpoint/2010/main" val="25034687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xit" presetSubtype="1" fill="hold" grpId="0" nodeType="clickEffect">
                                  <p:stCondLst>
                                    <p:cond delay="0"/>
                                  </p:stCondLst>
                                  <p:childTnLst>
                                    <p:animEffect transition="out" filter="wipe(up)">
                                      <p:cBhvr>
                                        <p:cTn id="6" dur="500"/>
                                        <p:tgtEl>
                                          <p:spTgt spid="2678805"/>
                                        </p:tgtEl>
                                      </p:cBhvr>
                                    </p:animEffect>
                                    <p:set>
                                      <p:cBhvr>
                                        <p:cTn id="7" dur="1" fill="hold">
                                          <p:stCondLst>
                                            <p:cond delay="499"/>
                                          </p:stCondLst>
                                        </p:cTn>
                                        <p:tgtEl>
                                          <p:spTgt spid="267880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78805" grpId="0" animBg="1"/>
    </p:bldLst>
  </p:timing>
</p:sld>
</file>

<file path=ppt/slides/slide2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8200"/>
          </a:xfrm>
        </p:spPr>
        <p:txBody>
          <a:bodyPr/>
          <a:lstStyle/>
          <a:p>
            <a:pPr>
              <a:defRPr/>
            </a:pPr>
            <a:r>
              <a:rPr lang="zh-CN" altLang="en-US" sz="4000" b="1" dirty="0">
                <a:solidFill>
                  <a:schemeClr val="bg1"/>
                </a:solidFill>
                <a:effectLst>
                  <a:glow rad="228600">
                    <a:schemeClr val="tx1"/>
                  </a:glow>
                </a:effectLst>
              </a:rPr>
              <a:t>圣经如何说世界将会终结？</a:t>
            </a:r>
            <a:endParaRPr lang="en-US" sz="4000" b="1" dirty="0">
              <a:solidFill>
                <a:schemeClr val="bg1"/>
              </a:solidFill>
              <a:effectLst>
                <a:glow rad="228600">
                  <a:schemeClr val="tx1"/>
                </a:glow>
              </a:effectLst>
            </a:endParaRPr>
          </a:p>
        </p:txBody>
      </p:sp>
      <p:pic>
        <p:nvPicPr>
          <p:cNvPr id="456706" name="Picture 7"/>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4732338" y="3429000"/>
            <a:ext cx="4445000" cy="3441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 name="Title 1"/>
          <p:cNvSpPr txBox="1">
            <a:spLocks/>
          </p:cNvSpPr>
          <p:nvPr/>
        </p:nvSpPr>
        <p:spPr bwMode="auto">
          <a:xfrm>
            <a:off x="76200" y="1143000"/>
            <a:ext cx="6553200" cy="5562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a:lstStyle>
          <a:p>
            <a:pPr>
              <a:defRPr/>
            </a:pPr>
            <a:r>
              <a:rPr lang="en-US" sz="3600" b="1" dirty="0">
                <a:solidFill>
                  <a:srgbClr val="FFFFFF"/>
                </a:solidFill>
                <a:effectLst>
                  <a:glow rad="228600">
                    <a:srgbClr val="000000"/>
                  </a:glow>
                </a:effectLst>
              </a:rPr>
              <a:t>"</a:t>
            </a:r>
            <a:r>
              <a:rPr lang="zh-CN" altLang="en-US" sz="3600" b="1" dirty="0">
                <a:solidFill>
                  <a:srgbClr val="FFFFFF"/>
                </a:solidFill>
                <a:effectLst>
                  <a:glow rad="228600">
                    <a:srgbClr val="000000"/>
                  </a:glow>
                </a:effectLst>
              </a:rPr>
              <a:t> 但主的日子必要像贼一样来到。在那日，天必轰然一声地消失，所有元素都因烈火而融化；地和地上所有的，都要被烧毁</a:t>
            </a:r>
            <a:endParaRPr lang="en-GB" altLang="zh-CN" sz="3600" b="1" dirty="0">
              <a:solidFill>
                <a:srgbClr val="FFFFFF"/>
              </a:solidFill>
              <a:effectLst>
                <a:glow rad="228600">
                  <a:srgbClr val="000000"/>
                </a:glow>
              </a:effectLst>
            </a:endParaRPr>
          </a:p>
          <a:p>
            <a:pPr>
              <a:defRPr/>
            </a:pPr>
            <a:r>
              <a:rPr lang="zh-CN" altLang="en-US" sz="3600" b="1" dirty="0">
                <a:solidFill>
                  <a:srgbClr val="FFFFFF"/>
                </a:solidFill>
                <a:effectLst>
                  <a:glow rad="228600">
                    <a:srgbClr val="000000"/>
                  </a:glow>
                </a:effectLst>
              </a:rPr>
              <a:t>（“被烧毁”有不少古抄本作“被发现”）。</a:t>
            </a:r>
            <a:r>
              <a:rPr lang="en-US" sz="3600" b="1" dirty="0">
                <a:solidFill>
                  <a:srgbClr val="FFFFFF"/>
                </a:solidFill>
                <a:effectLst>
                  <a:glow rad="228600">
                    <a:srgbClr val="000000"/>
                  </a:glow>
                </a:effectLst>
              </a:rPr>
              <a:t>“ </a:t>
            </a:r>
            <a:br>
              <a:rPr lang="en-US" sz="3600" b="1" dirty="0">
                <a:solidFill>
                  <a:srgbClr val="FFFFFF"/>
                </a:solidFill>
                <a:effectLst>
                  <a:glow rad="228600">
                    <a:srgbClr val="000000"/>
                  </a:glow>
                </a:effectLst>
              </a:rPr>
            </a:br>
            <a:r>
              <a:rPr lang="en-US" sz="3600" b="1" dirty="0">
                <a:solidFill>
                  <a:srgbClr val="FFFFFF"/>
                </a:solidFill>
                <a:effectLst>
                  <a:glow rad="228600">
                    <a:srgbClr val="000000"/>
                  </a:glow>
                </a:effectLst>
              </a:rPr>
              <a:t>(</a:t>
            </a:r>
            <a:r>
              <a:rPr lang="zh-CN" altLang="en-US" sz="3600" b="1" dirty="0">
                <a:solidFill>
                  <a:srgbClr val="FFFFFF"/>
                </a:solidFill>
                <a:effectLst>
                  <a:glow rad="228600">
                    <a:srgbClr val="000000"/>
                  </a:glow>
                </a:effectLst>
              </a:rPr>
              <a:t>彼后</a:t>
            </a:r>
            <a:r>
              <a:rPr lang="en-US" sz="3600" b="1" dirty="0">
                <a:solidFill>
                  <a:srgbClr val="FFFFFF"/>
                </a:solidFill>
                <a:effectLst>
                  <a:glow rad="228600">
                    <a:srgbClr val="000000"/>
                  </a:glow>
                </a:effectLst>
              </a:rPr>
              <a:t> 3:10 </a:t>
            </a:r>
            <a:r>
              <a:rPr lang="en-US" altLang="zh-CN" sz="3200" b="1" dirty="0">
                <a:solidFill>
                  <a:srgbClr val="FFFFFF"/>
                </a:solidFill>
                <a:effectLst>
                  <a:glow rad="228600">
                    <a:srgbClr val="000000"/>
                  </a:glow>
                </a:effectLst>
              </a:rPr>
              <a:t>CNVS</a:t>
            </a:r>
            <a:r>
              <a:rPr lang="en-US" sz="3600" b="1" dirty="0">
                <a:solidFill>
                  <a:srgbClr val="FFFFFF"/>
                </a:solidFill>
                <a:effectLst>
                  <a:glow rad="228600">
                    <a:srgbClr val="000000"/>
                  </a:glow>
                </a:effectLst>
              </a:rPr>
              <a:t>)</a:t>
            </a:r>
          </a:p>
        </p:txBody>
      </p:sp>
    </p:spTree>
    <p:extLst>
      <p:ext uri="{BB962C8B-B14F-4D97-AF65-F5344CB8AC3E}">
        <p14:creationId xmlns:p14="http://schemas.microsoft.com/office/powerpoint/2010/main" val="14830531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327604" y="476672"/>
            <a:ext cx="8382364" cy="1143000"/>
          </a:xfrm>
        </p:spPr>
        <p:txBody>
          <a:bodyPr/>
          <a:lstStyle/>
          <a:p>
            <a:r>
              <a:rPr lang="zh-CN" altLang="en-US" sz="4000" dirty="0"/>
              <a:t>英国的教堂正被改建为酒吧。</a:t>
            </a:r>
            <a:endParaRPr lang="en-US" sz="4000" dirty="0"/>
          </a:p>
        </p:txBody>
      </p:sp>
      <p:pic>
        <p:nvPicPr>
          <p:cNvPr id="4" name="Picture 3"/>
          <p:cNvPicPr>
            <a:picLocks noChangeAspect="1"/>
          </p:cNvPicPr>
          <p:nvPr/>
        </p:nvPicPr>
        <p:blipFill>
          <a:blip r:embed="rId3"/>
          <a:stretch>
            <a:fillRect/>
          </a:stretch>
        </p:blipFill>
        <p:spPr>
          <a:xfrm>
            <a:off x="327603" y="1698103"/>
            <a:ext cx="8492869" cy="4971257"/>
          </a:xfrm>
          <a:prstGeom prst="rect">
            <a:avLst/>
          </a:prstGeom>
        </p:spPr>
      </p:pic>
    </p:spTree>
    <p:extLst>
      <p:ext uri="{BB962C8B-B14F-4D97-AF65-F5344CB8AC3E}">
        <p14:creationId xmlns:p14="http://schemas.microsoft.com/office/powerpoint/2010/main" val="2632676503"/>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8200"/>
          </a:xfrm>
        </p:spPr>
        <p:txBody>
          <a:bodyPr/>
          <a:lstStyle/>
          <a:p>
            <a:pPr>
              <a:defRPr/>
            </a:pPr>
            <a:r>
              <a:rPr lang="zh-CN" altLang="en-US" sz="4000" b="1" dirty="0">
                <a:solidFill>
                  <a:schemeClr val="bg1"/>
                </a:solidFill>
                <a:effectLst>
                  <a:glow rad="228600">
                    <a:schemeClr val="tx1"/>
                  </a:glow>
                </a:effectLst>
              </a:rPr>
              <a:t>如何在末日的光照下生活？</a:t>
            </a:r>
            <a:endParaRPr lang="en-US" sz="4000" b="1" dirty="0">
              <a:solidFill>
                <a:schemeClr val="bg1"/>
              </a:solidFill>
              <a:effectLst>
                <a:glow rad="228600">
                  <a:schemeClr val="tx1"/>
                </a:glow>
              </a:effectLst>
            </a:endParaRPr>
          </a:p>
        </p:txBody>
      </p:sp>
      <p:pic>
        <p:nvPicPr>
          <p:cNvPr id="457730" name="Picture 7"/>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4732338" y="3429000"/>
            <a:ext cx="4445000" cy="3441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 name="Title 1"/>
          <p:cNvSpPr txBox="1">
            <a:spLocks/>
          </p:cNvSpPr>
          <p:nvPr/>
        </p:nvSpPr>
        <p:spPr bwMode="auto">
          <a:xfrm>
            <a:off x="76200" y="1143000"/>
            <a:ext cx="6781800" cy="5562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a:lstStyle>
          <a:p>
            <a:pPr>
              <a:defRPr/>
            </a:pPr>
            <a:r>
              <a:rPr lang="en-US" sz="3600" b="1" dirty="0">
                <a:solidFill>
                  <a:srgbClr val="FFFFFF"/>
                </a:solidFill>
                <a:effectLst>
                  <a:glow rad="228600">
                    <a:srgbClr val="000000"/>
                  </a:glow>
                </a:effectLst>
              </a:rPr>
              <a:t>"</a:t>
            </a:r>
            <a:r>
              <a:rPr lang="zh-CN" altLang="en-US" sz="3600" b="1" dirty="0">
                <a:solidFill>
                  <a:srgbClr val="FFFFFF"/>
                </a:solidFill>
                <a:effectLst>
                  <a:glow rad="228600">
                    <a:srgbClr val="000000"/>
                  </a:glow>
                </a:effectLst>
              </a:rPr>
              <a:t>这一切既然都要这样融化，你们应当怎样为人，过着圣洁和敬虔的生活，</a:t>
            </a:r>
            <a:r>
              <a:rPr lang="en-US" altLang="zh-CN" sz="3600" b="1" dirty="0">
                <a:solidFill>
                  <a:srgbClr val="FFFFFF"/>
                </a:solidFill>
                <a:effectLst>
                  <a:glow rad="228600">
                    <a:srgbClr val="000000"/>
                  </a:glow>
                </a:effectLst>
              </a:rPr>
              <a:t> </a:t>
            </a:r>
            <a:r>
              <a:rPr lang="zh-CN" altLang="en-US" sz="3600" b="1" dirty="0">
                <a:solidFill>
                  <a:srgbClr val="FFFFFF"/>
                </a:solidFill>
                <a:effectLst>
                  <a:glow rad="228600">
                    <a:srgbClr val="000000"/>
                  </a:glow>
                </a:effectLst>
              </a:rPr>
              <a:t>等候并催促　神的日子降临呢？因为在那日，天要被火焚烧就融化了，所有元素都因烈火而融解！</a:t>
            </a:r>
            <a:r>
              <a:rPr lang="en-US" sz="3600" b="1" dirty="0">
                <a:solidFill>
                  <a:srgbClr val="FFFFFF"/>
                </a:solidFill>
                <a:effectLst>
                  <a:glow rad="228600">
                    <a:srgbClr val="000000"/>
                  </a:glow>
                </a:effectLst>
              </a:rPr>
              <a:t>" </a:t>
            </a:r>
          </a:p>
          <a:p>
            <a:pPr>
              <a:defRPr/>
            </a:pPr>
            <a:r>
              <a:rPr lang="en-US" sz="3600" b="1" dirty="0">
                <a:solidFill>
                  <a:srgbClr val="FFFFFF"/>
                </a:solidFill>
                <a:effectLst>
                  <a:glow rad="228600">
                    <a:srgbClr val="000000"/>
                  </a:glow>
                </a:effectLst>
              </a:rPr>
              <a:t>(</a:t>
            </a:r>
            <a:r>
              <a:rPr lang="zh-CN" altLang="en-US" sz="3600" b="1" dirty="0">
                <a:solidFill>
                  <a:srgbClr val="FFFFFF"/>
                </a:solidFill>
                <a:effectLst>
                  <a:glow rad="228600">
                    <a:srgbClr val="000000"/>
                  </a:glow>
                </a:effectLst>
              </a:rPr>
              <a:t>彼后</a:t>
            </a:r>
            <a:r>
              <a:rPr lang="en-US" sz="3600" b="1" dirty="0">
                <a:solidFill>
                  <a:srgbClr val="FFFFFF"/>
                </a:solidFill>
                <a:effectLst>
                  <a:glow rad="228600">
                    <a:srgbClr val="000000"/>
                  </a:glow>
                </a:effectLst>
              </a:rPr>
              <a:t> 3:11-12 </a:t>
            </a:r>
            <a:r>
              <a:rPr lang="en-US" altLang="zh-CN" sz="3200" b="1" dirty="0">
                <a:solidFill>
                  <a:srgbClr val="FFFFFF"/>
                </a:solidFill>
                <a:effectLst>
                  <a:glow rad="228600">
                    <a:srgbClr val="000000"/>
                  </a:glow>
                </a:effectLst>
              </a:rPr>
              <a:t>CNVS</a:t>
            </a:r>
            <a:r>
              <a:rPr lang="en-US" sz="3600" b="1" dirty="0">
                <a:solidFill>
                  <a:srgbClr val="FFFFFF"/>
                </a:solidFill>
                <a:effectLst>
                  <a:glow rad="228600">
                    <a:srgbClr val="000000"/>
                  </a:glow>
                </a:effectLst>
              </a:rPr>
              <a:t>)</a:t>
            </a:r>
          </a:p>
        </p:txBody>
      </p:sp>
    </p:spTree>
    <p:extLst>
      <p:ext uri="{BB962C8B-B14F-4D97-AF65-F5344CB8AC3E}">
        <p14:creationId xmlns:p14="http://schemas.microsoft.com/office/powerpoint/2010/main" val="3661878138"/>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58753"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4288" y="1131888"/>
            <a:ext cx="9158288" cy="5726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0"/>
            <a:ext cx="9144000" cy="838200"/>
          </a:xfrm>
        </p:spPr>
        <p:txBody>
          <a:bodyPr/>
          <a:lstStyle/>
          <a:p>
            <a:pPr>
              <a:defRPr/>
            </a:pPr>
            <a:r>
              <a:rPr lang="zh-CN" altLang="en-US" sz="4000" b="1" dirty="0">
                <a:solidFill>
                  <a:schemeClr val="bg1"/>
                </a:solidFill>
                <a:effectLst>
                  <a:glow rad="228600">
                    <a:schemeClr val="tx1"/>
                  </a:glow>
                </a:effectLst>
              </a:rPr>
              <a:t>如何在末日的光照下生活？</a:t>
            </a:r>
            <a:endParaRPr lang="en-US" sz="4000" b="1" dirty="0">
              <a:solidFill>
                <a:schemeClr val="bg1"/>
              </a:solidFill>
              <a:effectLst>
                <a:glow rad="228600">
                  <a:schemeClr val="tx1"/>
                </a:glow>
              </a:effectLst>
            </a:endParaRPr>
          </a:p>
        </p:txBody>
      </p:sp>
      <p:sp>
        <p:nvSpPr>
          <p:cNvPr id="12" name="Title 1"/>
          <p:cNvSpPr txBox="1">
            <a:spLocks/>
          </p:cNvSpPr>
          <p:nvPr/>
        </p:nvSpPr>
        <p:spPr bwMode="auto">
          <a:xfrm>
            <a:off x="4724400" y="838200"/>
            <a:ext cx="4419600" cy="598889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a:lstStyle>
          <a:p>
            <a:pPr>
              <a:defRPr/>
            </a:pPr>
            <a:r>
              <a:rPr lang="en-US" sz="3600" b="1" dirty="0">
                <a:solidFill>
                  <a:srgbClr val="FFFFFF"/>
                </a:solidFill>
                <a:effectLst>
                  <a:glow rad="228600">
                    <a:srgbClr val="000000"/>
                  </a:glow>
                </a:effectLst>
              </a:rPr>
              <a:t>“</a:t>
            </a:r>
            <a:r>
              <a:rPr lang="zh-CN" altLang="en-US" sz="3600" b="1" dirty="0">
                <a:solidFill>
                  <a:srgbClr val="FFFFFF"/>
                </a:solidFill>
                <a:effectLst>
                  <a:glow rad="228600">
                    <a:srgbClr val="000000"/>
                  </a:glow>
                </a:effectLst>
              </a:rPr>
              <a:t> 但是我们按照他所应许的，等候新天新地，有公义在那</a:t>
            </a:r>
            <a:endParaRPr lang="en-US" altLang="zh-CN" sz="3600" b="1" dirty="0">
              <a:solidFill>
                <a:srgbClr val="FFFFFF"/>
              </a:solidFill>
              <a:effectLst>
                <a:glow rad="228600">
                  <a:srgbClr val="000000"/>
                </a:glow>
              </a:effectLst>
            </a:endParaRPr>
          </a:p>
          <a:p>
            <a:pPr>
              <a:defRPr/>
            </a:pPr>
            <a:r>
              <a:rPr lang="zh-CN" altLang="en-US" sz="3600" b="1" dirty="0">
                <a:solidFill>
                  <a:srgbClr val="FFFFFF"/>
                </a:solidFill>
                <a:effectLst>
                  <a:glow rad="228600">
                    <a:srgbClr val="000000"/>
                  </a:glow>
                </a:effectLst>
              </a:rPr>
              <a:t>里居住。</a:t>
            </a:r>
            <a:r>
              <a:rPr lang="en-US" sz="3600" b="1" dirty="0">
                <a:solidFill>
                  <a:srgbClr val="FFFFFF"/>
                </a:solidFill>
                <a:effectLst>
                  <a:glow rad="228600">
                    <a:srgbClr val="000000"/>
                  </a:glow>
                </a:effectLst>
              </a:rPr>
              <a:t>” </a:t>
            </a:r>
            <a:br>
              <a:rPr lang="en-US" sz="3600" b="1" dirty="0">
                <a:solidFill>
                  <a:srgbClr val="FFFFFF"/>
                </a:solidFill>
                <a:effectLst>
                  <a:glow rad="228600">
                    <a:srgbClr val="000000"/>
                  </a:glow>
                </a:effectLst>
              </a:rPr>
            </a:br>
            <a:r>
              <a:rPr lang="en-US" sz="3600" b="1" dirty="0">
                <a:solidFill>
                  <a:srgbClr val="FFFFFF"/>
                </a:solidFill>
                <a:effectLst>
                  <a:glow rad="228600">
                    <a:srgbClr val="000000"/>
                  </a:glow>
                </a:effectLst>
              </a:rPr>
              <a:t>(</a:t>
            </a:r>
            <a:r>
              <a:rPr lang="zh-CN" altLang="en-US" sz="3600" b="1" dirty="0">
                <a:solidFill>
                  <a:srgbClr val="FFFFFF"/>
                </a:solidFill>
                <a:effectLst>
                  <a:glow rad="228600">
                    <a:srgbClr val="000000"/>
                  </a:glow>
                </a:effectLst>
              </a:rPr>
              <a:t>彼后</a:t>
            </a:r>
            <a:r>
              <a:rPr lang="en-US" sz="3600" b="1" dirty="0">
                <a:solidFill>
                  <a:srgbClr val="FFFFFF"/>
                </a:solidFill>
                <a:effectLst>
                  <a:glow rad="228600">
                    <a:srgbClr val="000000"/>
                  </a:glow>
                </a:effectLst>
              </a:rPr>
              <a:t>3:13 </a:t>
            </a:r>
            <a:r>
              <a:rPr lang="en-US" altLang="zh-CN" sz="3200" b="1" dirty="0">
                <a:solidFill>
                  <a:srgbClr val="FFFFFF"/>
                </a:solidFill>
                <a:effectLst>
                  <a:glow rad="228600">
                    <a:srgbClr val="000000"/>
                  </a:glow>
                </a:effectLst>
              </a:rPr>
              <a:t>CNVS</a:t>
            </a:r>
            <a:r>
              <a:rPr lang="en-US" sz="3600" b="1" dirty="0">
                <a:solidFill>
                  <a:srgbClr val="FFFFFF"/>
                </a:solidFill>
                <a:effectLst>
                  <a:glow rad="228600">
                    <a:srgbClr val="000000"/>
                  </a:glow>
                </a:effectLst>
              </a:rPr>
              <a:t>)</a:t>
            </a:r>
          </a:p>
        </p:txBody>
      </p:sp>
    </p:spTree>
    <p:extLst>
      <p:ext uri="{BB962C8B-B14F-4D97-AF65-F5344CB8AC3E}">
        <p14:creationId xmlns:p14="http://schemas.microsoft.com/office/powerpoint/2010/main" val="1003624279"/>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accent1"/>
            </a:gs>
            <a:gs pos="50000">
              <a:srgbClr val="576869"/>
            </a:gs>
            <a:gs pos="100000">
              <a:schemeClr val="accent1"/>
            </a:gs>
          </a:gsLst>
          <a:lin ang="18900000" scaled="1"/>
        </a:gradFill>
        <a:effectLst/>
      </p:bgPr>
    </p:bg>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a:xfrm>
            <a:off x="304800" y="274638"/>
            <a:ext cx="8534400" cy="1143000"/>
          </a:xfrm>
        </p:spPr>
        <p:txBody>
          <a:bodyPr/>
          <a:lstStyle/>
          <a:p>
            <a:pPr eaLnBrk="1" hangingPunct="1"/>
            <a:r>
              <a:rPr lang="en-US" altLang="en-US" sz="3200">
                <a:solidFill>
                  <a:srgbClr val="CC0000"/>
                </a:solidFill>
              </a:rPr>
              <a:t>C.(3:14-16)</a:t>
            </a:r>
            <a:br>
              <a:rPr lang="en-US" altLang="en-US" sz="3200"/>
            </a:br>
            <a:r>
              <a:rPr lang="zh-CN" altLang="en-US" sz="3600">
                <a:solidFill>
                  <a:srgbClr val="FF9966"/>
                </a:solidFill>
                <a:effectLst>
                  <a:outerShdw blurRad="38100" dist="38100" dir="2700000" algn="tl">
                    <a:srgbClr val="000000"/>
                  </a:outerShdw>
                </a:effectLst>
                <a:ea typeface="SimSun" pitchFamily="2" charset="-122"/>
              </a:rPr>
              <a:t>保罗所指的圣洁的动机</a:t>
            </a:r>
            <a:endParaRPr lang="en-US" altLang="en-US">
              <a:solidFill>
                <a:srgbClr val="FF9966"/>
              </a:solidFill>
              <a:effectLst>
                <a:outerShdw blurRad="38100" dist="38100" dir="2700000" algn="tl">
                  <a:srgbClr val="000000"/>
                </a:outerShdw>
              </a:effectLst>
            </a:endParaRPr>
          </a:p>
        </p:txBody>
      </p:sp>
      <p:sp>
        <p:nvSpPr>
          <p:cNvPr id="83971" name="Rectangle 3"/>
          <p:cNvSpPr>
            <a:spLocks noGrp="1" noChangeArrowheads="1"/>
          </p:cNvSpPr>
          <p:nvPr>
            <p:ph type="body" idx="1"/>
          </p:nvPr>
        </p:nvSpPr>
        <p:spPr>
          <a:xfrm>
            <a:off x="533400" y="2057400"/>
            <a:ext cx="7696200" cy="3535363"/>
          </a:xfrm>
        </p:spPr>
        <p:txBody>
          <a:bodyPr/>
          <a:lstStyle/>
          <a:p>
            <a:pPr marL="0" indent="0" eaLnBrk="1" hangingPunct="1">
              <a:buFontTx/>
              <a:buNone/>
            </a:pPr>
            <a:r>
              <a:rPr lang="zh-CN" altLang="en-US">
                <a:latin typeface="Verdana" pitchFamily="34" charset="0"/>
                <a:ea typeface="SimSun" pitchFamily="2" charset="-122"/>
              </a:rPr>
              <a:t>若我们等待主的日子</a:t>
            </a:r>
            <a:r>
              <a:rPr lang="en-US" altLang="ja-JP">
                <a:latin typeface="Verdana" pitchFamily="34" charset="0"/>
              </a:rPr>
              <a:t>:</a:t>
            </a:r>
          </a:p>
          <a:p>
            <a:pPr marL="0" indent="0" eaLnBrk="1" hangingPunct="1">
              <a:buFontTx/>
              <a:buNone/>
            </a:pPr>
            <a:endParaRPr lang="en-US" altLang="en-US" sz="800">
              <a:latin typeface="Verdana" pitchFamily="34" charset="0"/>
            </a:endParaRPr>
          </a:p>
          <a:p>
            <a:pPr lvl="1" indent="-628650" eaLnBrk="1" hangingPunct="1">
              <a:spcBef>
                <a:spcPct val="50000"/>
              </a:spcBef>
              <a:buClr>
                <a:schemeClr val="tx1"/>
              </a:buClr>
              <a:buFont typeface="Wingdings" pitchFamily="2" charset="2"/>
              <a:buChar char="Ø"/>
            </a:pPr>
            <a:r>
              <a:rPr lang="zh-CN" altLang="en-US">
                <a:latin typeface="Verdana" pitchFamily="34" charset="0"/>
                <a:ea typeface="SimSun" pitchFamily="2" charset="-122"/>
              </a:rPr>
              <a:t>我们将尽力圣洁</a:t>
            </a:r>
          </a:p>
          <a:p>
            <a:pPr lvl="1" indent="-628650" eaLnBrk="1" hangingPunct="1">
              <a:spcBef>
                <a:spcPct val="50000"/>
              </a:spcBef>
              <a:buClr>
                <a:schemeClr val="tx1"/>
              </a:buClr>
              <a:buFont typeface="Wingdings" pitchFamily="2" charset="2"/>
              <a:buChar char="Ø"/>
            </a:pPr>
            <a:r>
              <a:rPr lang="zh-CN" altLang="en-US">
                <a:latin typeface="Verdana" pitchFamily="34" charset="0"/>
                <a:ea typeface="SimSun" pitchFamily="2" charset="-122"/>
              </a:rPr>
              <a:t>感谢神的耐心</a:t>
            </a:r>
          </a:p>
        </p:txBody>
      </p:sp>
      <p:sp>
        <p:nvSpPr>
          <p:cNvPr id="326660" name="Text Box 4"/>
          <p:cNvSpPr txBox="1">
            <a:spLocks noChangeArrowheads="1"/>
          </p:cNvSpPr>
          <p:nvPr/>
        </p:nvSpPr>
        <p:spPr bwMode="auto">
          <a:xfrm>
            <a:off x="0" y="0"/>
            <a:ext cx="2057400" cy="822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zh-CN" altLang="en-US">
                <a:solidFill>
                  <a:srgbClr val="CC3300"/>
                </a:solidFill>
                <a:latin typeface="Arial" pitchFamily="34" charset="0"/>
                <a:ea typeface="SimSun" pitchFamily="2" charset="-122"/>
              </a:rPr>
              <a:t>彼得后书 </a:t>
            </a:r>
            <a:r>
              <a:rPr lang="en-US" altLang="ja-JP">
                <a:solidFill>
                  <a:srgbClr val="CC3300"/>
                </a:solidFill>
                <a:latin typeface="Arial" pitchFamily="34" charset="0"/>
                <a:ea typeface="SimSun" pitchFamily="2" charset="-122"/>
              </a:rPr>
              <a:t>3</a:t>
            </a:r>
            <a:br>
              <a:rPr lang="en-US" altLang="ja-JP">
                <a:solidFill>
                  <a:srgbClr val="CC3300"/>
                </a:solidFill>
                <a:latin typeface="Arial" pitchFamily="34" charset="0"/>
                <a:ea typeface="SimSun" pitchFamily="2" charset="-122"/>
              </a:rPr>
            </a:br>
            <a:endParaRPr lang="en-US" altLang="en-US">
              <a:solidFill>
                <a:srgbClr val="CC3300"/>
              </a:solidFill>
              <a:latin typeface="Arial" pitchFamily="34" charset="0"/>
              <a:ea typeface="SimSun" pitchFamily="2" charset="-122"/>
            </a:endParaRPr>
          </a:p>
        </p:txBody>
      </p:sp>
      <p:pic>
        <p:nvPicPr>
          <p:cNvPr id="83973" name="Picture 5" descr="runstraigh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7200" y="3444875"/>
            <a:ext cx="4419600" cy="2879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83970"/>
                                        </p:tgtEl>
                                        <p:attrNameLst>
                                          <p:attrName>style.visibility</p:attrName>
                                        </p:attrNameLst>
                                      </p:cBhvr>
                                      <p:to>
                                        <p:strVal val="visible"/>
                                      </p:to>
                                    </p:set>
                                    <p:animEffect transition="in" filter="fade">
                                      <p:cBhvr>
                                        <p:cTn id="7" dur="1000"/>
                                        <p:tgtEl>
                                          <p:spTgt spid="83970"/>
                                        </p:tgtEl>
                                      </p:cBhvr>
                                    </p:animEffect>
                                    <p:anim calcmode="lin" valueType="num">
                                      <p:cBhvr>
                                        <p:cTn id="8" dur="1000" fill="hold"/>
                                        <p:tgtEl>
                                          <p:spTgt spid="83970"/>
                                        </p:tgtEl>
                                        <p:attrNameLst>
                                          <p:attrName>ppt_x</p:attrName>
                                        </p:attrNameLst>
                                      </p:cBhvr>
                                      <p:tavLst>
                                        <p:tav tm="0">
                                          <p:val>
                                            <p:strVal val="#ppt_x"/>
                                          </p:val>
                                        </p:tav>
                                        <p:tav tm="100000">
                                          <p:val>
                                            <p:strVal val="#ppt_x"/>
                                          </p:val>
                                        </p:tav>
                                      </p:tavLst>
                                    </p:anim>
                                    <p:anim calcmode="lin" valueType="num">
                                      <p:cBhvr>
                                        <p:cTn id="9" dur="1000" fill="hold"/>
                                        <p:tgtEl>
                                          <p:spTgt spid="83970"/>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12" presetClass="entr" presetSubtype="2" fill="hold" grpId="0" nodeType="clickEffect">
                                  <p:stCondLst>
                                    <p:cond delay="0"/>
                                  </p:stCondLst>
                                  <p:childTnLst>
                                    <p:set>
                                      <p:cBhvr>
                                        <p:cTn id="13" dur="1" fill="hold">
                                          <p:stCondLst>
                                            <p:cond delay="0"/>
                                          </p:stCondLst>
                                        </p:cTn>
                                        <p:tgtEl>
                                          <p:spTgt spid="83971">
                                            <p:txEl>
                                              <p:pRg st="0" end="0"/>
                                            </p:txEl>
                                          </p:spTgt>
                                        </p:tgtEl>
                                        <p:attrNameLst>
                                          <p:attrName>style.visibility</p:attrName>
                                        </p:attrNameLst>
                                      </p:cBhvr>
                                      <p:to>
                                        <p:strVal val="visible"/>
                                      </p:to>
                                    </p:set>
                                    <p:animEffect transition="in" filter="slide(fromRight)">
                                      <p:cBhvr>
                                        <p:cTn id="14" dur="500"/>
                                        <p:tgtEl>
                                          <p:spTgt spid="83971">
                                            <p:txEl>
                                              <p:pRg st="0" end="0"/>
                                            </p:txEl>
                                          </p:spTgt>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12" presetClass="entr" presetSubtype="2" fill="hold" grpId="0" nodeType="clickEffect">
                                  <p:stCondLst>
                                    <p:cond delay="0"/>
                                  </p:stCondLst>
                                  <p:childTnLst>
                                    <p:set>
                                      <p:cBhvr>
                                        <p:cTn id="18" dur="1" fill="hold">
                                          <p:stCondLst>
                                            <p:cond delay="0"/>
                                          </p:stCondLst>
                                        </p:cTn>
                                        <p:tgtEl>
                                          <p:spTgt spid="83971">
                                            <p:txEl>
                                              <p:pRg st="2" end="2"/>
                                            </p:txEl>
                                          </p:spTgt>
                                        </p:tgtEl>
                                        <p:attrNameLst>
                                          <p:attrName>style.visibility</p:attrName>
                                        </p:attrNameLst>
                                      </p:cBhvr>
                                      <p:to>
                                        <p:strVal val="visible"/>
                                      </p:to>
                                    </p:set>
                                    <p:animEffect transition="in" filter="slide(fromRight)">
                                      <p:cBhvr>
                                        <p:cTn id="19" dur="500"/>
                                        <p:tgtEl>
                                          <p:spTgt spid="83971">
                                            <p:txEl>
                                              <p:pRg st="2" end="2"/>
                                            </p:txEl>
                                          </p:spTgt>
                                        </p:tgtEl>
                                      </p:cBhvr>
                                    </p:animEffect>
                                  </p:childTnLst>
                                </p:cTn>
                              </p:par>
                            </p:childTnLst>
                          </p:cTn>
                        </p:par>
                        <p:par>
                          <p:cTn id="20" fill="hold" nodeType="afterGroup">
                            <p:stCondLst>
                              <p:cond delay="500"/>
                            </p:stCondLst>
                            <p:childTnLst>
                              <p:par>
                                <p:cTn id="21" presetID="3" presetClass="entr" presetSubtype="5" fill="hold" nodeType="afterEffect">
                                  <p:stCondLst>
                                    <p:cond delay="0"/>
                                  </p:stCondLst>
                                  <p:childTnLst>
                                    <p:set>
                                      <p:cBhvr>
                                        <p:cTn id="22" dur="1" fill="hold">
                                          <p:stCondLst>
                                            <p:cond delay="0"/>
                                          </p:stCondLst>
                                        </p:cTn>
                                        <p:tgtEl>
                                          <p:spTgt spid="83973"/>
                                        </p:tgtEl>
                                        <p:attrNameLst>
                                          <p:attrName>style.visibility</p:attrName>
                                        </p:attrNameLst>
                                      </p:cBhvr>
                                      <p:to>
                                        <p:strVal val="visible"/>
                                      </p:to>
                                    </p:set>
                                    <p:animEffect transition="in" filter="blinds(vertical)">
                                      <p:cBhvr>
                                        <p:cTn id="23" dur="1000"/>
                                        <p:tgtEl>
                                          <p:spTgt spid="83973"/>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2" presetClass="entr" presetSubtype="2" fill="hold" grpId="0" nodeType="clickEffect">
                                  <p:stCondLst>
                                    <p:cond delay="0"/>
                                  </p:stCondLst>
                                  <p:childTnLst>
                                    <p:set>
                                      <p:cBhvr>
                                        <p:cTn id="27" dur="1" fill="hold">
                                          <p:stCondLst>
                                            <p:cond delay="0"/>
                                          </p:stCondLst>
                                        </p:cTn>
                                        <p:tgtEl>
                                          <p:spTgt spid="83971">
                                            <p:txEl>
                                              <p:pRg st="3" end="3"/>
                                            </p:txEl>
                                          </p:spTgt>
                                        </p:tgtEl>
                                        <p:attrNameLst>
                                          <p:attrName>style.visibility</p:attrName>
                                        </p:attrNameLst>
                                      </p:cBhvr>
                                      <p:to>
                                        <p:strVal val="visible"/>
                                      </p:to>
                                    </p:set>
                                    <p:animEffect transition="in" filter="slide(fromRight)">
                                      <p:cBhvr>
                                        <p:cTn id="28" dur="500"/>
                                        <p:tgtEl>
                                          <p:spTgt spid="8397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70" grpId="0"/>
      <p:bldP spid="83971" grpId="0" build="p"/>
    </p:bld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p:cNvPicPr>
            <a:picLocks noChangeAspect="1" noChangeArrowheads="1"/>
          </p:cNvPicPr>
          <p:nvPr/>
        </p:nvPicPr>
        <p:blipFill>
          <a:blip r:embed="rId3" cstate="print"/>
          <a:srcRect l="34021" t="18146" r="4736" b="10155"/>
          <a:stretch>
            <a:fillRect/>
          </a:stretch>
        </p:blipFill>
        <p:spPr bwMode="auto">
          <a:xfrm>
            <a:off x="0" y="0"/>
            <a:ext cx="9144000" cy="6858000"/>
          </a:xfrm>
          <a:prstGeom prst="rect">
            <a:avLst/>
          </a:prstGeom>
          <a:noFill/>
          <a:ln w="76200">
            <a:solidFill>
              <a:srgbClr val="020009"/>
            </a:solidFill>
            <a:miter lim="800000"/>
            <a:headEnd/>
            <a:tailEnd/>
          </a:ln>
        </p:spPr>
      </p:pic>
      <p:sp>
        <p:nvSpPr>
          <p:cNvPr id="357379" name="Oval 3"/>
          <p:cNvSpPr>
            <a:spLocks noChangeArrowheads="1"/>
          </p:cNvSpPr>
          <p:nvPr/>
        </p:nvSpPr>
        <p:spPr bwMode="auto">
          <a:xfrm>
            <a:off x="7467600" y="2286000"/>
            <a:ext cx="234950" cy="233363"/>
          </a:xfrm>
          <a:prstGeom prst="ellipse">
            <a:avLst/>
          </a:prstGeom>
          <a:solidFill>
            <a:srgbClr val="FA0020"/>
          </a:solidFill>
          <a:ln w="38100">
            <a:solidFill>
              <a:schemeClr val="tx1"/>
            </a:solidFill>
            <a:round/>
            <a:headEnd/>
            <a:tailEnd/>
          </a:ln>
          <a:effectLst>
            <a:outerShdw dist="89803" dir="2700000" algn="ctr" rotWithShape="0">
              <a:srgbClr val="020009"/>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SG" sz="1800" b="0" i="0" u="none" strike="noStrike" kern="1200" cap="none" spc="0" normalizeH="0" baseline="0" noProof="0">
              <a:ln>
                <a:noFill/>
              </a:ln>
              <a:solidFill>
                <a:srgbClr val="FFFFFF"/>
              </a:solidFill>
              <a:effectLst/>
              <a:uLnTx/>
              <a:uFillTx/>
              <a:latin typeface="Arial" pitchFamily="34" charset="0"/>
              <a:ea typeface="ＭＳ Ｐゴシック" pitchFamily="34" charset="-128"/>
              <a:cs typeface="+mn-cs"/>
            </a:endParaRPr>
          </a:p>
        </p:txBody>
      </p:sp>
      <p:sp>
        <p:nvSpPr>
          <p:cNvPr id="357380" name="Text Box 4"/>
          <p:cNvSpPr txBox="1">
            <a:spLocks noChangeArrowheads="1"/>
          </p:cNvSpPr>
          <p:nvPr/>
        </p:nvSpPr>
        <p:spPr bwMode="auto">
          <a:xfrm>
            <a:off x="5219700" y="228600"/>
            <a:ext cx="3924300" cy="641350"/>
          </a:xfrm>
          <a:prstGeom prst="rect">
            <a:avLst/>
          </a:prstGeom>
          <a:noFill/>
          <a:ln w="9525">
            <a:noFill/>
            <a:miter lim="800000"/>
            <a:headEnd/>
            <a:tailEnd/>
          </a:ln>
          <a:effectLst>
            <a:outerShdw dist="35921" dir="2700000" algn="ctr" rotWithShape="0">
              <a:srgbClr val="020009"/>
            </a:outerShdw>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zh-CN" sz="1800" b="1" i="0" u="none" strike="noStrike" kern="1200" cap="none" spc="0" normalizeH="0" baseline="0" noProof="0">
              <a:ln>
                <a:noFill/>
              </a:ln>
              <a:solidFill>
                <a:srgbClr val="FFFFFF"/>
              </a:solidFill>
              <a:effectLst>
                <a:outerShdw blurRad="38100" dist="38100" dir="2700000" algn="tl">
                  <a:srgbClr val="000000"/>
                </a:outerShdw>
              </a:effectLst>
              <a:uLnTx/>
              <a:uFillTx/>
              <a:latin typeface="26" charset="0"/>
              <a:ea typeface="SimSun" pitchFamily="2" charset="-122"/>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1800" b="1" i="0" u="none" strike="noStrike" kern="1200" cap="none" spc="0" normalizeH="0" baseline="0" noProof="0">
                <a:ln>
                  <a:noFill/>
                </a:ln>
                <a:solidFill>
                  <a:srgbClr val="FFFFFF"/>
                </a:solidFill>
                <a:effectLst>
                  <a:outerShdw blurRad="38100" dist="38100" dir="2700000" algn="tl">
                    <a:srgbClr val="000000"/>
                  </a:outerShdw>
                </a:effectLst>
                <a:uLnTx/>
                <a:uFillTx/>
                <a:latin typeface="26" charset="0"/>
                <a:ea typeface="SimSun" pitchFamily="2" charset="-122"/>
                <a:cs typeface="+mn-cs"/>
              </a:rPr>
              <a:t>保罗在</a:t>
            </a:r>
            <a:r>
              <a:rPr kumimoji="0" lang="en-US" altLang="zh-CN" sz="1800" b="1" i="0" u="none" strike="noStrike" kern="1200" cap="none" spc="0" normalizeH="0" baseline="0" noProof="0">
                <a:ln>
                  <a:noFill/>
                </a:ln>
                <a:solidFill>
                  <a:srgbClr val="FFFFFF"/>
                </a:solidFill>
                <a:effectLst>
                  <a:outerShdw blurRad="38100" dist="38100" dir="2700000" algn="tl">
                    <a:srgbClr val="000000"/>
                  </a:outerShdw>
                </a:effectLst>
                <a:uLnTx/>
                <a:uFillTx/>
                <a:latin typeface="26" charset="0"/>
                <a:ea typeface="SimSun" pitchFamily="2" charset="-122"/>
                <a:cs typeface="+mn-cs"/>
              </a:rPr>
              <a:t>AD 49-62</a:t>
            </a:r>
            <a:r>
              <a:rPr kumimoji="0" lang="zh-CN" altLang="en-US" sz="1800" b="1" i="0" u="none" strike="noStrike" kern="1200" cap="none" spc="0" normalizeH="0" baseline="0" noProof="0">
                <a:ln>
                  <a:noFill/>
                </a:ln>
                <a:solidFill>
                  <a:srgbClr val="FFFFFF"/>
                </a:solidFill>
                <a:effectLst>
                  <a:outerShdw blurRad="38100" dist="38100" dir="2700000" algn="tl">
                    <a:srgbClr val="000000"/>
                  </a:outerShdw>
                </a:effectLst>
                <a:uLnTx/>
                <a:uFillTx/>
                <a:latin typeface="26" charset="0"/>
                <a:ea typeface="SimSun" pitchFamily="2" charset="-122"/>
                <a:cs typeface="+mn-cs"/>
              </a:rPr>
              <a:t>年的作品 </a:t>
            </a:r>
            <a:endParaRPr kumimoji="0" lang="zh-CN" altLang="en-US" sz="1800" b="0" i="0" u="none" strike="noStrike" kern="1200" cap="none" spc="0" normalizeH="0" baseline="0" noProof="0">
              <a:ln>
                <a:noFill/>
              </a:ln>
              <a:solidFill>
                <a:srgbClr val="FFFFFF"/>
              </a:solidFill>
              <a:effectLst>
                <a:outerShdw blurRad="38100" dist="38100" dir="2700000" algn="tl">
                  <a:srgbClr val="000000"/>
                </a:outerShdw>
              </a:effectLst>
              <a:uLnTx/>
              <a:uFillTx/>
              <a:latin typeface="26" charset="0"/>
              <a:ea typeface="SimSun" pitchFamily="2" charset="-122"/>
              <a:cs typeface="+mn-cs"/>
            </a:endParaRPr>
          </a:p>
        </p:txBody>
      </p:sp>
      <p:sp>
        <p:nvSpPr>
          <p:cNvPr id="357381" name="Text Box 5"/>
          <p:cNvSpPr txBox="1">
            <a:spLocks noChangeArrowheads="1"/>
          </p:cNvSpPr>
          <p:nvPr/>
        </p:nvSpPr>
        <p:spPr bwMode="auto">
          <a:xfrm>
            <a:off x="609600" y="685800"/>
            <a:ext cx="2882900" cy="1465263"/>
          </a:xfrm>
          <a:prstGeom prst="rect">
            <a:avLst/>
          </a:prstGeom>
          <a:noFill/>
          <a:ln w="9525">
            <a:noFill/>
            <a:miter lim="800000"/>
            <a:headEnd/>
            <a:tailEnd/>
          </a:ln>
          <a:effectLst>
            <a:outerShdw dist="35921" dir="2700000" algn="ctr" rotWithShape="0">
              <a:srgbClr val="020009"/>
            </a:outerShdw>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zh-CN" sz="1800" b="1" i="0" u="none" strike="noStrike" kern="1200" cap="none" spc="0" normalizeH="0" baseline="0" noProof="0">
              <a:ln>
                <a:noFill/>
              </a:ln>
              <a:solidFill>
                <a:srgbClr val="FFFFFF"/>
              </a:solidFill>
              <a:effectLst>
                <a:outerShdw blurRad="38100" dist="38100" dir="2700000" algn="tl">
                  <a:srgbClr val="000000"/>
                </a:outerShdw>
              </a:effectLst>
              <a:uLnTx/>
              <a:uFillTx/>
              <a:latin typeface="26" charset="0"/>
              <a:ea typeface="SimSun" pitchFamily="2" charset="-122"/>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1800" b="1" i="0" u="none" strike="noStrike" kern="1200" cap="none" spc="0" normalizeH="0" baseline="0" noProof="0">
                <a:ln>
                  <a:noFill/>
                </a:ln>
                <a:solidFill>
                  <a:srgbClr val="FFFFFF"/>
                </a:solidFill>
                <a:effectLst>
                  <a:outerShdw blurRad="38100" dist="38100" dir="2700000" algn="tl">
                    <a:srgbClr val="000000"/>
                  </a:outerShdw>
                </a:effectLst>
                <a:uLnTx/>
                <a:uFillTx/>
                <a:latin typeface="26" charset="0"/>
                <a:ea typeface="SimSun" pitchFamily="2" charset="-122"/>
                <a:cs typeface="+mn-cs"/>
              </a:rPr>
              <a:t>罗马</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1800" b="1" i="0" u="none" strike="noStrike" kern="1200" cap="none" spc="0" normalizeH="0" baseline="0" noProof="0">
                <a:ln>
                  <a:noFill/>
                </a:ln>
                <a:solidFill>
                  <a:srgbClr val="FFFFFF"/>
                </a:solidFill>
                <a:effectLst>
                  <a:outerShdw blurRad="38100" dist="38100" dir="2700000" algn="tl">
                    <a:srgbClr val="000000"/>
                  </a:outerShdw>
                </a:effectLst>
                <a:uLnTx/>
                <a:uFillTx/>
                <a:latin typeface="26" charset="0"/>
                <a:ea typeface="SimSun" pitchFamily="2" charset="-122"/>
                <a:cs typeface="+mn-cs"/>
              </a:rPr>
              <a:t>彼得在</a:t>
            </a:r>
            <a:r>
              <a:rPr kumimoji="0" lang="en-US" altLang="zh-CN" sz="1800" b="1" i="0" u="none" strike="noStrike" kern="1200" cap="none" spc="0" normalizeH="0" baseline="0" noProof="0">
                <a:ln>
                  <a:noFill/>
                </a:ln>
                <a:solidFill>
                  <a:srgbClr val="FFFFFF"/>
                </a:solidFill>
                <a:effectLst>
                  <a:outerShdw blurRad="38100" dist="38100" dir="2700000" algn="tl">
                    <a:srgbClr val="000000"/>
                  </a:outerShdw>
                </a:effectLst>
                <a:uLnTx/>
                <a:uFillTx/>
                <a:latin typeface="26" charset="0"/>
                <a:ea typeface="SimSun" pitchFamily="2" charset="-122"/>
                <a:cs typeface="+mn-cs"/>
              </a:rPr>
              <a:t>AD 64</a:t>
            </a:r>
            <a:r>
              <a:rPr kumimoji="0" lang="zh-CN" altLang="en-US" sz="1800" b="1" i="0" u="none" strike="noStrike" kern="1200" cap="none" spc="0" normalizeH="0" baseline="0" noProof="0">
                <a:ln>
                  <a:noFill/>
                </a:ln>
                <a:solidFill>
                  <a:srgbClr val="FFFFFF"/>
                </a:solidFill>
                <a:effectLst>
                  <a:outerShdw blurRad="38100" dist="38100" dir="2700000" algn="tl">
                    <a:srgbClr val="000000"/>
                  </a:outerShdw>
                </a:effectLst>
                <a:uLnTx/>
                <a:uFillTx/>
                <a:latin typeface="26" charset="0"/>
                <a:ea typeface="SimSun" pitchFamily="2" charset="-122"/>
                <a:cs typeface="+mn-cs"/>
              </a:rPr>
              <a:t>年完成了彼得书</a:t>
            </a:r>
            <a:r>
              <a:rPr kumimoji="0" lang="en-US" altLang="zh-CN" sz="1800" b="1" i="0" u="none" strike="noStrike" kern="1200" cap="none" spc="0" normalizeH="0" baseline="0" noProof="0">
                <a:ln>
                  <a:noFill/>
                </a:ln>
                <a:solidFill>
                  <a:srgbClr val="FFFFFF"/>
                </a:solidFill>
                <a:effectLst>
                  <a:outerShdw blurRad="38100" dist="38100" dir="2700000" algn="tl">
                    <a:srgbClr val="000000"/>
                  </a:outerShdw>
                </a:effectLst>
                <a:uLnTx/>
                <a:uFillTx/>
                <a:latin typeface="26" charset="0"/>
                <a:ea typeface="SimSun" pitchFamily="2" charset="-122"/>
                <a:cs typeface="+mn-cs"/>
              </a:rPr>
              <a:t>2</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zh-CN" sz="1800" b="0" i="0" u="none" strike="noStrike" kern="1200" cap="none" spc="0" normalizeH="0" baseline="0" noProof="0">
              <a:ln>
                <a:noFill/>
              </a:ln>
              <a:solidFill>
                <a:srgbClr val="FFFFFF"/>
              </a:solidFill>
              <a:effectLst>
                <a:outerShdw blurRad="38100" dist="38100" dir="2700000" algn="tl">
                  <a:srgbClr val="000000"/>
                </a:outerShdw>
              </a:effectLst>
              <a:uLnTx/>
              <a:uFillTx/>
              <a:latin typeface="26" charset="0"/>
              <a:ea typeface="SimSun" pitchFamily="2" charset="-122"/>
              <a:cs typeface="+mn-cs"/>
            </a:endParaRPr>
          </a:p>
        </p:txBody>
      </p:sp>
      <p:sp>
        <p:nvSpPr>
          <p:cNvPr id="357382" name="Text Box 6"/>
          <p:cNvSpPr txBox="1">
            <a:spLocks noChangeArrowheads="1"/>
          </p:cNvSpPr>
          <p:nvPr/>
        </p:nvSpPr>
        <p:spPr bwMode="auto">
          <a:xfrm>
            <a:off x="152400" y="2727325"/>
            <a:ext cx="5410200" cy="2677656"/>
          </a:xfrm>
          <a:prstGeom prst="rect">
            <a:avLst/>
          </a:prstGeom>
          <a:solidFill>
            <a:srgbClr val="C70045"/>
          </a:solidFill>
          <a:ln w="9525">
            <a:noFill/>
            <a:miter lim="800000"/>
            <a:headEnd/>
            <a:tailEnd/>
          </a:ln>
          <a:effectLst>
            <a:outerShdw dist="35921" dir="2700000" algn="ctr" rotWithShape="0">
              <a:srgbClr val="020009"/>
            </a:outerShdw>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26" charset="0"/>
                <a:ea typeface="SimSun" pitchFamily="2" charset="-122"/>
                <a:cs typeface="+mn-cs"/>
              </a:rPr>
              <a:t>“…</a:t>
            </a:r>
            <a:r>
              <a:rPr kumimoji="0" lang="zh-CN" altLang="en-US"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26" charset="0"/>
                <a:ea typeface="SimSun" pitchFamily="2" charset="-122"/>
                <a:cs typeface="+mn-cs"/>
              </a:rPr>
              <a:t>我们亲爱的兄弟保罗也用上帝给他的智慧给您写信</a:t>
            </a:r>
            <a:r>
              <a:rPr kumimoji="0" lang="en-US" altLang="zh-CN"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26" charset="0"/>
                <a:ea typeface="SimSun" pitchFamily="2" charset="-122"/>
                <a:cs typeface="+mn-cs"/>
              </a:rPr>
              <a:t>. </a:t>
            </a:r>
            <a:r>
              <a:rPr kumimoji="0" lang="zh-CN" altLang="en-US"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26" charset="0"/>
                <a:ea typeface="SimSun" pitchFamily="2" charset="-122"/>
                <a:cs typeface="+mn-cs"/>
              </a:rPr>
              <a:t>他在所有信中以相同的方式写信，在信中讲述这些事情。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26" charset="0"/>
                <a:ea typeface="SimSun" pitchFamily="2" charset="-122"/>
                <a:cs typeface="+mn-cs"/>
              </a:rPr>
              <a:t>他的信中含有一些不易理解的东西，这使无知和情绪化人曲解，正如他们对其他经文的理解，造成了他们自己的毁灭（彼得书</a:t>
            </a:r>
            <a:r>
              <a:rPr kumimoji="0" lang="en-US" altLang="zh-CN"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26" charset="0"/>
                <a:ea typeface="SimSun" pitchFamily="2" charset="-122"/>
                <a:cs typeface="+mn-cs"/>
              </a:rPr>
              <a:t>2 ” (</a:t>
            </a:r>
            <a:r>
              <a:rPr kumimoji="0" lang="zh-CN" altLang="en-US"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26" charset="0"/>
                <a:ea typeface="SimSun" pitchFamily="2" charset="-122"/>
                <a:cs typeface="+mn-cs"/>
              </a:rPr>
              <a:t>第</a:t>
            </a:r>
            <a:r>
              <a:rPr kumimoji="0" lang="en-US" altLang="zh-CN"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26" charset="0"/>
                <a:ea typeface="SimSun" pitchFamily="2" charset="-122"/>
                <a:cs typeface="+mn-cs"/>
              </a:rPr>
              <a:t>3:15</a:t>
            </a:r>
            <a:r>
              <a:rPr kumimoji="0" lang="zh-CN" altLang="en-US"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26" charset="0"/>
                <a:ea typeface="SimSun" pitchFamily="2" charset="-122"/>
                <a:cs typeface="+mn-cs"/>
              </a:rPr>
              <a:t>节</a:t>
            </a:r>
            <a:r>
              <a:rPr kumimoji="0" lang="en-US" altLang="zh-CN"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26" charset="0"/>
                <a:ea typeface="SimSun" pitchFamily="2" charset="-122"/>
                <a:cs typeface="+mn-cs"/>
              </a:rPr>
              <a:t>-16</a:t>
            </a:r>
            <a:r>
              <a:rPr kumimoji="0" lang="zh-CN" altLang="en-US"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26" charset="0"/>
                <a:ea typeface="SimSun" pitchFamily="2" charset="-122"/>
                <a:cs typeface="+mn-cs"/>
              </a:rPr>
              <a:t>条</a:t>
            </a:r>
            <a:r>
              <a:rPr kumimoji="0" lang="en-US" altLang="zh-CN"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26" charset="0"/>
                <a:ea typeface="SimSun" pitchFamily="2" charset="-122"/>
                <a:cs typeface="+mn-cs"/>
              </a:rPr>
              <a:t>)</a:t>
            </a:r>
          </a:p>
        </p:txBody>
      </p:sp>
      <p:sp>
        <p:nvSpPr>
          <p:cNvPr id="357383" name="Oval 7"/>
          <p:cNvSpPr>
            <a:spLocks noChangeArrowheads="1"/>
          </p:cNvSpPr>
          <p:nvPr/>
        </p:nvSpPr>
        <p:spPr bwMode="auto">
          <a:xfrm>
            <a:off x="4114800" y="1828800"/>
            <a:ext cx="234950" cy="233363"/>
          </a:xfrm>
          <a:prstGeom prst="ellipse">
            <a:avLst/>
          </a:prstGeom>
          <a:solidFill>
            <a:srgbClr val="FA0020"/>
          </a:solidFill>
          <a:ln w="38100">
            <a:solidFill>
              <a:schemeClr val="tx1"/>
            </a:solidFill>
            <a:round/>
            <a:headEnd/>
            <a:tailEnd/>
          </a:ln>
          <a:effectLst>
            <a:outerShdw dist="89803" dir="2700000" algn="ctr" rotWithShape="0">
              <a:srgbClr val="020009"/>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SG" sz="1800" b="0" i="0" u="none" strike="noStrike" kern="1200" cap="none" spc="0" normalizeH="0" baseline="0" noProof="0">
              <a:ln>
                <a:noFill/>
              </a:ln>
              <a:solidFill>
                <a:srgbClr val="FFFFFF"/>
              </a:solidFill>
              <a:effectLst/>
              <a:uLnTx/>
              <a:uFillTx/>
              <a:latin typeface="Arial" pitchFamily="34" charset="0"/>
              <a:ea typeface="ＭＳ Ｐゴシック" pitchFamily="34" charset="-128"/>
              <a:cs typeface="+mn-cs"/>
            </a:endParaRPr>
          </a:p>
        </p:txBody>
      </p:sp>
      <p:sp>
        <p:nvSpPr>
          <p:cNvPr id="357384" name="Oval 8"/>
          <p:cNvSpPr>
            <a:spLocks noChangeArrowheads="1"/>
          </p:cNvSpPr>
          <p:nvPr/>
        </p:nvSpPr>
        <p:spPr bwMode="auto">
          <a:xfrm>
            <a:off x="5334000" y="1676400"/>
            <a:ext cx="234950" cy="233363"/>
          </a:xfrm>
          <a:prstGeom prst="ellipse">
            <a:avLst/>
          </a:prstGeom>
          <a:solidFill>
            <a:srgbClr val="FA0020"/>
          </a:solidFill>
          <a:ln w="38100">
            <a:solidFill>
              <a:schemeClr val="tx1"/>
            </a:solidFill>
            <a:round/>
            <a:headEnd/>
            <a:tailEnd/>
          </a:ln>
          <a:effectLst>
            <a:outerShdw dist="89803" dir="2700000" algn="ctr" rotWithShape="0">
              <a:srgbClr val="020009"/>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SG" sz="1800" b="0" i="0" u="none" strike="noStrike" kern="1200" cap="none" spc="0" normalizeH="0" baseline="0" noProof="0">
              <a:ln>
                <a:noFill/>
              </a:ln>
              <a:solidFill>
                <a:srgbClr val="FFFFFF"/>
              </a:solidFill>
              <a:effectLst/>
              <a:uLnTx/>
              <a:uFillTx/>
              <a:latin typeface="Arial" pitchFamily="34" charset="0"/>
              <a:ea typeface="ＭＳ Ｐゴシック" pitchFamily="34" charset="-128"/>
              <a:cs typeface="+mn-cs"/>
            </a:endParaRPr>
          </a:p>
        </p:txBody>
      </p:sp>
      <p:sp>
        <p:nvSpPr>
          <p:cNvPr id="357385" name="Oval 9"/>
          <p:cNvSpPr>
            <a:spLocks noChangeArrowheads="1"/>
          </p:cNvSpPr>
          <p:nvPr/>
        </p:nvSpPr>
        <p:spPr bwMode="auto">
          <a:xfrm>
            <a:off x="6019800" y="1600200"/>
            <a:ext cx="234950" cy="233363"/>
          </a:xfrm>
          <a:prstGeom prst="ellipse">
            <a:avLst/>
          </a:prstGeom>
          <a:solidFill>
            <a:srgbClr val="FA0020"/>
          </a:solidFill>
          <a:ln w="38100">
            <a:solidFill>
              <a:schemeClr val="tx1"/>
            </a:solidFill>
            <a:round/>
            <a:headEnd/>
            <a:tailEnd/>
          </a:ln>
          <a:effectLst>
            <a:outerShdw dist="89803" dir="2700000" algn="ctr" rotWithShape="0">
              <a:srgbClr val="020009"/>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SG" sz="1800" b="0" i="0" u="none" strike="noStrike" kern="1200" cap="none" spc="0" normalizeH="0" baseline="0" noProof="0">
              <a:ln>
                <a:noFill/>
              </a:ln>
              <a:solidFill>
                <a:srgbClr val="FFFFFF"/>
              </a:solidFill>
              <a:effectLst/>
              <a:uLnTx/>
              <a:uFillTx/>
              <a:latin typeface="Arial" pitchFamily="34" charset="0"/>
              <a:ea typeface="ＭＳ Ｐゴシック" pitchFamily="34" charset="-128"/>
              <a:cs typeface="+mn-cs"/>
            </a:endParaRPr>
          </a:p>
        </p:txBody>
      </p:sp>
      <p:sp>
        <p:nvSpPr>
          <p:cNvPr id="357386" name="Oval 10"/>
          <p:cNvSpPr>
            <a:spLocks noChangeArrowheads="1"/>
          </p:cNvSpPr>
          <p:nvPr/>
        </p:nvSpPr>
        <p:spPr bwMode="auto">
          <a:xfrm>
            <a:off x="4454525" y="533400"/>
            <a:ext cx="234950" cy="233363"/>
          </a:xfrm>
          <a:prstGeom prst="ellipse">
            <a:avLst/>
          </a:prstGeom>
          <a:solidFill>
            <a:srgbClr val="FA0020"/>
          </a:solidFill>
          <a:ln w="38100">
            <a:solidFill>
              <a:schemeClr val="tx1"/>
            </a:solidFill>
            <a:round/>
            <a:headEnd/>
            <a:tailEnd/>
          </a:ln>
          <a:effectLst>
            <a:outerShdw dist="89803" dir="2700000" algn="ctr" rotWithShape="0">
              <a:srgbClr val="020009"/>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SG" sz="1800" b="0" i="0" u="none" strike="noStrike" kern="1200" cap="none" spc="0" normalizeH="0" baseline="0" noProof="0">
              <a:ln>
                <a:noFill/>
              </a:ln>
              <a:solidFill>
                <a:srgbClr val="FFFFFF"/>
              </a:solidFill>
              <a:effectLst/>
              <a:uLnTx/>
              <a:uFillTx/>
              <a:latin typeface="Arial" pitchFamily="34" charset="0"/>
              <a:ea typeface="ＭＳ Ｐゴシック" pitchFamily="34" charset="-128"/>
              <a:cs typeface="+mn-cs"/>
            </a:endParaRPr>
          </a:p>
        </p:txBody>
      </p:sp>
      <p:sp>
        <p:nvSpPr>
          <p:cNvPr id="357387" name="Oval 11"/>
          <p:cNvSpPr>
            <a:spLocks noChangeArrowheads="1"/>
          </p:cNvSpPr>
          <p:nvPr/>
        </p:nvSpPr>
        <p:spPr bwMode="auto">
          <a:xfrm>
            <a:off x="3886200" y="762000"/>
            <a:ext cx="234950" cy="233363"/>
          </a:xfrm>
          <a:prstGeom prst="ellipse">
            <a:avLst/>
          </a:prstGeom>
          <a:solidFill>
            <a:srgbClr val="FA0020"/>
          </a:solidFill>
          <a:ln w="38100">
            <a:solidFill>
              <a:schemeClr val="tx1"/>
            </a:solidFill>
            <a:round/>
            <a:headEnd/>
            <a:tailEnd/>
          </a:ln>
          <a:effectLst>
            <a:outerShdw dist="89803" dir="2700000" algn="ctr" rotWithShape="0">
              <a:srgbClr val="020009"/>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SG" sz="1800" b="0" i="0" u="none" strike="noStrike" kern="1200" cap="none" spc="0" normalizeH="0" baseline="0" noProof="0">
              <a:ln>
                <a:noFill/>
              </a:ln>
              <a:solidFill>
                <a:srgbClr val="FFFFFF"/>
              </a:solidFill>
              <a:effectLst/>
              <a:uLnTx/>
              <a:uFillTx/>
              <a:latin typeface="Arial" pitchFamily="34" charset="0"/>
              <a:ea typeface="ＭＳ Ｐゴシック" pitchFamily="34" charset="-128"/>
              <a:cs typeface="+mn-cs"/>
            </a:endParaRPr>
          </a:p>
        </p:txBody>
      </p:sp>
      <p:sp>
        <p:nvSpPr>
          <p:cNvPr id="357388" name="Oval 12"/>
          <p:cNvSpPr>
            <a:spLocks noChangeArrowheads="1"/>
          </p:cNvSpPr>
          <p:nvPr/>
        </p:nvSpPr>
        <p:spPr bwMode="auto">
          <a:xfrm>
            <a:off x="838200" y="381000"/>
            <a:ext cx="234950" cy="233363"/>
          </a:xfrm>
          <a:prstGeom prst="ellipse">
            <a:avLst/>
          </a:prstGeom>
          <a:solidFill>
            <a:srgbClr val="FA0020"/>
          </a:solidFill>
          <a:ln w="38100">
            <a:solidFill>
              <a:schemeClr val="tx1"/>
            </a:solidFill>
            <a:round/>
            <a:headEnd/>
            <a:tailEnd/>
          </a:ln>
          <a:effectLst>
            <a:outerShdw dist="89803" dir="2700000" algn="ctr" rotWithShape="0">
              <a:srgbClr val="020009"/>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SG" sz="1800" b="0" i="0" u="none" strike="noStrike" kern="1200" cap="none" spc="0" normalizeH="0" baseline="0" noProof="0">
              <a:ln>
                <a:noFill/>
              </a:ln>
              <a:solidFill>
                <a:srgbClr val="FFFFFF"/>
              </a:solidFill>
              <a:effectLst/>
              <a:uLnTx/>
              <a:uFillTx/>
              <a:latin typeface="Arial" pitchFamily="34" charset="0"/>
              <a:ea typeface="ＭＳ Ｐゴシック" pitchFamily="34" charset="-128"/>
              <a:cs typeface="+mn-cs"/>
            </a:endParaRPr>
          </a:p>
        </p:txBody>
      </p:sp>
      <p:sp>
        <p:nvSpPr>
          <p:cNvPr id="357389" name="Oval 13"/>
          <p:cNvSpPr>
            <a:spLocks noChangeArrowheads="1"/>
          </p:cNvSpPr>
          <p:nvPr/>
        </p:nvSpPr>
        <p:spPr bwMode="auto">
          <a:xfrm>
            <a:off x="6096000" y="1752600"/>
            <a:ext cx="234950" cy="233363"/>
          </a:xfrm>
          <a:prstGeom prst="ellipse">
            <a:avLst/>
          </a:prstGeom>
          <a:solidFill>
            <a:srgbClr val="FA0020"/>
          </a:solidFill>
          <a:ln w="38100">
            <a:solidFill>
              <a:schemeClr val="tx1"/>
            </a:solidFill>
            <a:round/>
            <a:headEnd/>
            <a:tailEnd/>
          </a:ln>
          <a:effectLst>
            <a:outerShdw dist="89803" dir="2700000" algn="ctr" rotWithShape="0">
              <a:srgbClr val="020009"/>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SG" sz="1800" b="0" i="0" u="none" strike="noStrike" kern="1200" cap="none" spc="0" normalizeH="0" baseline="0" noProof="0">
              <a:ln>
                <a:noFill/>
              </a:ln>
              <a:solidFill>
                <a:srgbClr val="FFFFFF"/>
              </a:solidFill>
              <a:effectLst/>
              <a:uLnTx/>
              <a:uFillTx/>
              <a:latin typeface="Arial" pitchFamily="34" charset="0"/>
              <a:ea typeface="ＭＳ Ｐゴシック" pitchFamily="34" charset="-128"/>
              <a:cs typeface="+mn-cs"/>
            </a:endParaRPr>
          </a:p>
        </p:txBody>
      </p:sp>
      <p:sp>
        <p:nvSpPr>
          <p:cNvPr id="357390" name="Rectangle 14"/>
          <p:cNvSpPr>
            <a:spLocks noGrp="1" noChangeArrowheads="1"/>
          </p:cNvSpPr>
          <p:nvPr>
            <p:ph type="title" idx="4294967295"/>
          </p:nvPr>
        </p:nvSpPr>
        <p:spPr>
          <a:xfrm>
            <a:off x="5638800" y="3124200"/>
            <a:ext cx="3276600" cy="1874832"/>
          </a:xfrm>
          <a:solidFill>
            <a:srgbClr val="020009"/>
          </a:solidFill>
          <a:effectLst/>
        </p:spPr>
        <p:txBody>
          <a:bodyPr lIns="73622" tIns="36810" rIns="73622" bIns="36810" anchor="t">
            <a:spAutoFit/>
          </a:bodyPr>
          <a:lstStyle/>
          <a:p>
            <a:pPr>
              <a:spcBef>
                <a:spcPct val="50000"/>
              </a:spcBef>
              <a:defRPr/>
            </a:pPr>
            <a:r>
              <a:rPr lang="zh-CN" altLang="en-US" sz="3900" b="1" dirty="0">
                <a:solidFill>
                  <a:srgbClr val="FFEA18"/>
                </a:solidFill>
                <a:effectLst/>
                <a:latin typeface="Comic Sans MS" pitchFamily="66" charset="0"/>
                <a:ea typeface="SimSun" pitchFamily="2" charset="-122"/>
              </a:rPr>
              <a:t>彼德也将保罗的作品为“圣经”</a:t>
            </a:r>
            <a:r>
              <a:rPr lang="en-US" altLang="zh-CN" sz="3900" b="1" dirty="0">
                <a:solidFill>
                  <a:srgbClr val="FFEA18"/>
                </a:solidFill>
                <a:effectLst/>
                <a:latin typeface="Comic Sans MS" pitchFamily="66" charset="0"/>
                <a:ea typeface="SimSun" pitchFamily="2" charset="-122"/>
              </a:rPr>
              <a:t>!</a:t>
            </a:r>
          </a:p>
        </p:txBody>
      </p:sp>
    </p:spTree>
    <p:extLst>
      <p:ext uri="{BB962C8B-B14F-4D97-AF65-F5344CB8AC3E}">
        <p14:creationId xmlns:p14="http://schemas.microsoft.com/office/powerpoint/2010/main" val="3985402870"/>
      </p:ext>
    </p:extLst>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357380"/>
                                        </p:tgtEl>
                                        <p:attrNameLst>
                                          <p:attrName>style.visibility</p:attrName>
                                        </p:attrNameLst>
                                      </p:cBhvr>
                                      <p:to>
                                        <p:strVal val="visible"/>
                                      </p:to>
                                    </p:set>
                                  </p:childTnLst>
                                </p:cTn>
                              </p:par>
                            </p:childTnLst>
                          </p:cTn>
                        </p:par>
                        <p:par>
                          <p:cTn id="7" fill="hold" nodeType="afterGroup">
                            <p:stCondLst>
                              <p:cond delay="500"/>
                            </p:stCondLst>
                            <p:childTnLst>
                              <p:par>
                                <p:cTn id="8" presetID="23" presetClass="entr" presetSubtype="36" fill="hold" grpId="0" nodeType="afterEffect">
                                  <p:stCondLst>
                                    <p:cond delay="100"/>
                                  </p:stCondLst>
                                  <p:childTnLst>
                                    <p:set>
                                      <p:cBhvr>
                                        <p:cTn id="9" dur="1" fill="hold">
                                          <p:stCondLst>
                                            <p:cond delay="0"/>
                                          </p:stCondLst>
                                        </p:cTn>
                                        <p:tgtEl>
                                          <p:spTgt spid="357379"/>
                                        </p:tgtEl>
                                        <p:attrNameLst>
                                          <p:attrName>style.visibility</p:attrName>
                                        </p:attrNameLst>
                                      </p:cBhvr>
                                      <p:to>
                                        <p:strVal val="visible"/>
                                      </p:to>
                                    </p:set>
                                    <p:anim calcmode="lin" valueType="num">
                                      <p:cBhvr>
                                        <p:cTn id="10" dur="500" fill="hold"/>
                                        <p:tgtEl>
                                          <p:spTgt spid="357379"/>
                                        </p:tgtEl>
                                        <p:attrNameLst>
                                          <p:attrName>ppt_w</p:attrName>
                                        </p:attrNameLst>
                                      </p:cBhvr>
                                      <p:tavLst>
                                        <p:tav tm="0">
                                          <p:val>
                                            <p:strVal val="(6*min(max(#ppt_w*#ppt_h,.3),1)-7.4)/-.7*#ppt_w"/>
                                          </p:val>
                                        </p:tav>
                                        <p:tav tm="100000">
                                          <p:val>
                                            <p:strVal val="#ppt_w"/>
                                          </p:val>
                                        </p:tav>
                                      </p:tavLst>
                                    </p:anim>
                                    <p:anim calcmode="lin" valueType="num">
                                      <p:cBhvr>
                                        <p:cTn id="11" dur="500" fill="hold"/>
                                        <p:tgtEl>
                                          <p:spTgt spid="357379"/>
                                        </p:tgtEl>
                                        <p:attrNameLst>
                                          <p:attrName>ppt_h</p:attrName>
                                        </p:attrNameLst>
                                      </p:cBhvr>
                                      <p:tavLst>
                                        <p:tav tm="0">
                                          <p:val>
                                            <p:strVal val="(6*min(max(#ppt_w*#ppt_h,.3),1)-7.4)/-.7*#ppt_h"/>
                                          </p:val>
                                        </p:tav>
                                        <p:tav tm="100000">
                                          <p:val>
                                            <p:strVal val="#ppt_h"/>
                                          </p:val>
                                        </p:tav>
                                      </p:tavLst>
                                    </p:anim>
                                    <p:anim calcmode="lin" valueType="num">
                                      <p:cBhvr>
                                        <p:cTn id="12" dur="500" fill="hold"/>
                                        <p:tgtEl>
                                          <p:spTgt spid="357379"/>
                                        </p:tgtEl>
                                        <p:attrNameLst>
                                          <p:attrName>ppt_x</p:attrName>
                                        </p:attrNameLst>
                                      </p:cBhvr>
                                      <p:tavLst>
                                        <p:tav tm="0">
                                          <p:val>
                                            <p:fltVal val="0.5"/>
                                          </p:val>
                                        </p:tav>
                                        <p:tav tm="100000">
                                          <p:val>
                                            <p:strVal val="#ppt_x"/>
                                          </p:val>
                                        </p:tav>
                                      </p:tavLst>
                                    </p:anim>
                                    <p:anim calcmode="lin" valueType="num">
                                      <p:cBhvr>
                                        <p:cTn id="13" dur="500" fill="hold"/>
                                        <p:tgtEl>
                                          <p:spTgt spid="357379"/>
                                        </p:tgtEl>
                                        <p:attrNameLst>
                                          <p:attrName>ppt_y</p:attrName>
                                        </p:attrNameLst>
                                      </p:cBhvr>
                                      <p:tavLst>
                                        <p:tav tm="0">
                                          <p:val>
                                            <p:strVal val="1+(6*min(max(#ppt_w*#ppt_h,.3),1)-7.4)/-.7*#ppt_h/2"/>
                                          </p:val>
                                        </p:tav>
                                        <p:tav tm="100000">
                                          <p:val>
                                            <p:strVal val="#ppt_y"/>
                                          </p:val>
                                        </p:tav>
                                      </p:tavLst>
                                    </p:anim>
                                  </p:childTnLst>
                                </p:cTn>
                              </p:par>
                            </p:childTnLst>
                          </p:cTn>
                        </p:par>
                        <p:par>
                          <p:cTn id="14" fill="hold" nodeType="afterGroup">
                            <p:stCondLst>
                              <p:cond delay="1100"/>
                            </p:stCondLst>
                            <p:childTnLst>
                              <p:par>
                                <p:cTn id="15" presetID="23" presetClass="entr" presetSubtype="36" fill="hold" grpId="0" nodeType="afterEffect">
                                  <p:stCondLst>
                                    <p:cond delay="100"/>
                                  </p:stCondLst>
                                  <p:childTnLst>
                                    <p:set>
                                      <p:cBhvr>
                                        <p:cTn id="16" dur="1" fill="hold">
                                          <p:stCondLst>
                                            <p:cond delay="0"/>
                                          </p:stCondLst>
                                        </p:cTn>
                                        <p:tgtEl>
                                          <p:spTgt spid="357383"/>
                                        </p:tgtEl>
                                        <p:attrNameLst>
                                          <p:attrName>style.visibility</p:attrName>
                                        </p:attrNameLst>
                                      </p:cBhvr>
                                      <p:to>
                                        <p:strVal val="visible"/>
                                      </p:to>
                                    </p:set>
                                    <p:anim calcmode="lin" valueType="num">
                                      <p:cBhvr>
                                        <p:cTn id="17" dur="500" fill="hold"/>
                                        <p:tgtEl>
                                          <p:spTgt spid="357383"/>
                                        </p:tgtEl>
                                        <p:attrNameLst>
                                          <p:attrName>ppt_w</p:attrName>
                                        </p:attrNameLst>
                                      </p:cBhvr>
                                      <p:tavLst>
                                        <p:tav tm="0">
                                          <p:val>
                                            <p:strVal val="(6*min(max(#ppt_w*#ppt_h,.3),1)-7.4)/-.7*#ppt_w"/>
                                          </p:val>
                                        </p:tav>
                                        <p:tav tm="100000">
                                          <p:val>
                                            <p:strVal val="#ppt_w"/>
                                          </p:val>
                                        </p:tav>
                                      </p:tavLst>
                                    </p:anim>
                                    <p:anim calcmode="lin" valueType="num">
                                      <p:cBhvr>
                                        <p:cTn id="18" dur="500" fill="hold"/>
                                        <p:tgtEl>
                                          <p:spTgt spid="357383"/>
                                        </p:tgtEl>
                                        <p:attrNameLst>
                                          <p:attrName>ppt_h</p:attrName>
                                        </p:attrNameLst>
                                      </p:cBhvr>
                                      <p:tavLst>
                                        <p:tav tm="0">
                                          <p:val>
                                            <p:strVal val="(6*min(max(#ppt_w*#ppt_h,.3),1)-7.4)/-.7*#ppt_h"/>
                                          </p:val>
                                        </p:tav>
                                        <p:tav tm="100000">
                                          <p:val>
                                            <p:strVal val="#ppt_h"/>
                                          </p:val>
                                        </p:tav>
                                      </p:tavLst>
                                    </p:anim>
                                    <p:anim calcmode="lin" valueType="num">
                                      <p:cBhvr>
                                        <p:cTn id="19" dur="500" fill="hold"/>
                                        <p:tgtEl>
                                          <p:spTgt spid="357383"/>
                                        </p:tgtEl>
                                        <p:attrNameLst>
                                          <p:attrName>ppt_x</p:attrName>
                                        </p:attrNameLst>
                                      </p:cBhvr>
                                      <p:tavLst>
                                        <p:tav tm="0">
                                          <p:val>
                                            <p:fltVal val="0.5"/>
                                          </p:val>
                                        </p:tav>
                                        <p:tav tm="100000">
                                          <p:val>
                                            <p:strVal val="#ppt_x"/>
                                          </p:val>
                                        </p:tav>
                                      </p:tavLst>
                                    </p:anim>
                                    <p:anim calcmode="lin" valueType="num">
                                      <p:cBhvr>
                                        <p:cTn id="20" dur="500" fill="hold"/>
                                        <p:tgtEl>
                                          <p:spTgt spid="357383"/>
                                        </p:tgtEl>
                                        <p:attrNameLst>
                                          <p:attrName>ppt_y</p:attrName>
                                        </p:attrNameLst>
                                      </p:cBhvr>
                                      <p:tavLst>
                                        <p:tav tm="0">
                                          <p:val>
                                            <p:strVal val="1+(6*min(max(#ppt_w*#ppt_h,.3),1)-7.4)/-.7*#ppt_h/2"/>
                                          </p:val>
                                        </p:tav>
                                        <p:tav tm="100000">
                                          <p:val>
                                            <p:strVal val="#ppt_y"/>
                                          </p:val>
                                        </p:tav>
                                      </p:tavLst>
                                    </p:anim>
                                  </p:childTnLst>
                                </p:cTn>
                              </p:par>
                            </p:childTnLst>
                          </p:cTn>
                        </p:par>
                        <p:par>
                          <p:cTn id="21" fill="hold" nodeType="afterGroup">
                            <p:stCondLst>
                              <p:cond delay="1700"/>
                            </p:stCondLst>
                            <p:childTnLst>
                              <p:par>
                                <p:cTn id="22" presetID="23" presetClass="entr" presetSubtype="36" fill="hold" grpId="0" nodeType="afterEffect">
                                  <p:stCondLst>
                                    <p:cond delay="100"/>
                                  </p:stCondLst>
                                  <p:childTnLst>
                                    <p:set>
                                      <p:cBhvr>
                                        <p:cTn id="23" dur="1" fill="hold">
                                          <p:stCondLst>
                                            <p:cond delay="0"/>
                                          </p:stCondLst>
                                        </p:cTn>
                                        <p:tgtEl>
                                          <p:spTgt spid="357384"/>
                                        </p:tgtEl>
                                        <p:attrNameLst>
                                          <p:attrName>style.visibility</p:attrName>
                                        </p:attrNameLst>
                                      </p:cBhvr>
                                      <p:to>
                                        <p:strVal val="visible"/>
                                      </p:to>
                                    </p:set>
                                    <p:anim calcmode="lin" valueType="num">
                                      <p:cBhvr>
                                        <p:cTn id="24" dur="500" fill="hold"/>
                                        <p:tgtEl>
                                          <p:spTgt spid="357384"/>
                                        </p:tgtEl>
                                        <p:attrNameLst>
                                          <p:attrName>ppt_w</p:attrName>
                                        </p:attrNameLst>
                                      </p:cBhvr>
                                      <p:tavLst>
                                        <p:tav tm="0">
                                          <p:val>
                                            <p:strVal val="(6*min(max(#ppt_w*#ppt_h,.3),1)-7.4)/-.7*#ppt_w"/>
                                          </p:val>
                                        </p:tav>
                                        <p:tav tm="100000">
                                          <p:val>
                                            <p:strVal val="#ppt_w"/>
                                          </p:val>
                                        </p:tav>
                                      </p:tavLst>
                                    </p:anim>
                                    <p:anim calcmode="lin" valueType="num">
                                      <p:cBhvr>
                                        <p:cTn id="25" dur="500" fill="hold"/>
                                        <p:tgtEl>
                                          <p:spTgt spid="357384"/>
                                        </p:tgtEl>
                                        <p:attrNameLst>
                                          <p:attrName>ppt_h</p:attrName>
                                        </p:attrNameLst>
                                      </p:cBhvr>
                                      <p:tavLst>
                                        <p:tav tm="0">
                                          <p:val>
                                            <p:strVal val="(6*min(max(#ppt_w*#ppt_h,.3),1)-7.4)/-.7*#ppt_h"/>
                                          </p:val>
                                        </p:tav>
                                        <p:tav tm="100000">
                                          <p:val>
                                            <p:strVal val="#ppt_h"/>
                                          </p:val>
                                        </p:tav>
                                      </p:tavLst>
                                    </p:anim>
                                    <p:anim calcmode="lin" valueType="num">
                                      <p:cBhvr>
                                        <p:cTn id="26" dur="500" fill="hold"/>
                                        <p:tgtEl>
                                          <p:spTgt spid="357384"/>
                                        </p:tgtEl>
                                        <p:attrNameLst>
                                          <p:attrName>ppt_x</p:attrName>
                                        </p:attrNameLst>
                                      </p:cBhvr>
                                      <p:tavLst>
                                        <p:tav tm="0">
                                          <p:val>
                                            <p:fltVal val="0.5"/>
                                          </p:val>
                                        </p:tav>
                                        <p:tav tm="100000">
                                          <p:val>
                                            <p:strVal val="#ppt_x"/>
                                          </p:val>
                                        </p:tav>
                                      </p:tavLst>
                                    </p:anim>
                                    <p:anim calcmode="lin" valueType="num">
                                      <p:cBhvr>
                                        <p:cTn id="27" dur="500" fill="hold"/>
                                        <p:tgtEl>
                                          <p:spTgt spid="357384"/>
                                        </p:tgtEl>
                                        <p:attrNameLst>
                                          <p:attrName>ppt_y</p:attrName>
                                        </p:attrNameLst>
                                      </p:cBhvr>
                                      <p:tavLst>
                                        <p:tav tm="0">
                                          <p:val>
                                            <p:strVal val="1+(6*min(max(#ppt_w*#ppt_h,.3),1)-7.4)/-.7*#ppt_h/2"/>
                                          </p:val>
                                        </p:tav>
                                        <p:tav tm="100000">
                                          <p:val>
                                            <p:strVal val="#ppt_y"/>
                                          </p:val>
                                        </p:tav>
                                      </p:tavLst>
                                    </p:anim>
                                  </p:childTnLst>
                                </p:cTn>
                              </p:par>
                            </p:childTnLst>
                          </p:cTn>
                        </p:par>
                        <p:par>
                          <p:cTn id="28" fill="hold" nodeType="afterGroup">
                            <p:stCondLst>
                              <p:cond delay="2300"/>
                            </p:stCondLst>
                            <p:childTnLst>
                              <p:par>
                                <p:cTn id="29" presetID="23" presetClass="entr" presetSubtype="36" fill="hold" grpId="0" nodeType="afterEffect">
                                  <p:stCondLst>
                                    <p:cond delay="100"/>
                                  </p:stCondLst>
                                  <p:childTnLst>
                                    <p:set>
                                      <p:cBhvr>
                                        <p:cTn id="30" dur="1" fill="hold">
                                          <p:stCondLst>
                                            <p:cond delay="0"/>
                                          </p:stCondLst>
                                        </p:cTn>
                                        <p:tgtEl>
                                          <p:spTgt spid="357385"/>
                                        </p:tgtEl>
                                        <p:attrNameLst>
                                          <p:attrName>style.visibility</p:attrName>
                                        </p:attrNameLst>
                                      </p:cBhvr>
                                      <p:to>
                                        <p:strVal val="visible"/>
                                      </p:to>
                                    </p:set>
                                    <p:anim calcmode="lin" valueType="num">
                                      <p:cBhvr>
                                        <p:cTn id="31" dur="500" fill="hold"/>
                                        <p:tgtEl>
                                          <p:spTgt spid="357385"/>
                                        </p:tgtEl>
                                        <p:attrNameLst>
                                          <p:attrName>ppt_w</p:attrName>
                                        </p:attrNameLst>
                                      </p:cBhvr>
                                      <p:tavLst>
                                        <p:tav tm="0">
                                          <p:val>
                                            <p:strVal val="(6*min(max(#ppt_w*#ppt_h,.3),1)-7.4)/-.7*#ppt_w"/>
                                          </p:val>
                                        </p:tav>
                                        <p:tav tm="100000">
                                          <p:val>
                                            <p:strVal val="#ppt_w"/>
                                          </p:val>
                                        </p:tav>
                                      </p:tavLst>
                                    </p:anim>
                                    <p:anim calcmode="lin" valueType="num">
                                      <p:cBhvr>
                                        <p:cTn id="32" dur="500" fill="hold"/>
                                        <p:tgtEl>
                                          <p:spTgt spid="357385"/>
                                        </p:tgtEl>
                                        <p:attrNameLst>
                                          <p:attrName>ppt_h</p:attrName>
                                        </p:attrNameLst>
                                      </p:cBhvr>
                                      <p:tavLst>
                                        <p:tav tm="0">
                                          <p:val>
                                            <p:strVal val="(6*min(max(#ppt_w*#ppt_h,.3),1)-7.4)/-.7*#ppt_h"/>
                                          </p:val>
                                        </p:tav>
                                        <p:tav tm="100000">
                                          <p:val>
                                            <p:strVal val="#ppt_h"/>
                                          </p:val>
                                        </p:tav>
                                      </p:tavLst>
                                    </p:anim>
                                    <p:anim calcmode="lin" valueType="num">
                                      <p:cBhvr>
                                        <p:cTn id="33" dur="500" fill="hold"/>
                                        <p:tgtEl>
                                          <p:spTgt spid="357385"/>
                                        </p:tgtEl>
                                        <p:attrNameLst>
                                          <p:attrName>ppt_x</p:attrName>
                                        </p:attrNameLst>
                                      </p:cBhvr>
                                      <p:tavLst>
                                        <p:tav tm="0">
                                          <p:val>
                                            <p:fltVal val="0.5"/>
                                          </p:val>
                                        </p:tav>
                                        <p:tav tm="100000">
                                          <p:val>
                                            <p:strVal val="#ppt_x"/>
                                          </p:val>
                                        </p:tav>
                                      </p:tavLst>
                                    </p:anim>
                                    <p:anim calcmode="lin" valueType="num">
                                      <p:cBhvr>
                                        <p:cTn id="34" dur="500" fill="hold"/>
                                        <p:tgtEl>
                                          <p:spTgt spid="357385"/>
                                        </p:tgtEl>
                                        <p:attrNameLst>
                                          <p:attrName>ppt_y</p:attrName>
                                        </p:attrNameLst>
                                      </p:cBhvr>
                                      <p:tavLst>
                                        <p:tav tm="0">
                                          <p:val>
                                            <p:strVal val="1+(6*min(max(#ppt_w*#ppt_h,.3),1)-7.4)/-.7*#ppt_h/2"/>
                                          </p:val>
                                        </p:tav>
                                        <p:tav tm="100000">
                                          <p:val>
                                            <p:strVal val="#ppt_y"/>
                                          </p:val>
                                        </p:tav>
                                      </p:tavLst>
                                    </p:anim>
                                  </p:childTnLst>
                                </p:cTn>
                              </p:par>
                            </p:childTnLst>
                          </p:cTn>
                        </p:par>
                        <p:par>
                          <p:cTn id="35" fill="hold" nodeType="afterGroup">
                            <p:stCondLst>
                              <p:cond delay="2900"/>
                            </p:stCondLst>
                            <p:childTnLst>
                              <p:par>
                                <p:cTn id="36" presetID="23" presetClass="entr" presetSubtype="36" fill="hold" grpId="0" nodeType="afterEffect">
                                  <p:stCondLst>
                                    <p:cond delay="100"/>
                                  </p:stCondLst>
                                  <p:childTnLst>
                                    <p:set>
                                      <p:cBhvr>
                                        <p:cTn id="37" dur="1" fill="hold">
                                          <p:stCondLst>
                                            <p:cond delay="0"/>
                                          </p:stCondLst>
                                        </p:cTn>
                                        <p:tgtEl>
                                          <p:spTgt spid="357386"/>
                                        </p:tgtEl>
                                        <p:attrNameLst>
                                          <p:attrName>style.visibility</p:attrName>
                                        </p:attrNameLst>
                                      </p:cBhvr>
                                      <p:to>
                                        <p:strVal val="visible"/>
                                      </p:to>
                                    </p:set>
                                    <p:anim calcmode="lin" valueType="num">
                                      <p:cBhvr>
                                        <p:cTn id="38" dur="500" fill="hold"/>
                                        <p:tgtEl>
                                          <p:spTgt spid="357386"/>
                                        </p:tgtEl>
                                        <p:attrNameLst>
                                          <p:attrName>ppt_w</p:attrName>
                                        </p:attrNameLst>
                                      </p:cBhvr>
                                      <p:tavLst>
                                        <p:tav tm="0">
                                          <p:val>
                                            <p:strVal val="(6*min(max(#ppt_w*#ppt_h,.3),1)-7.4)/-.7*#ppt_w"/>
                                          </p:val>
                                        </p:tav>
                                        <p:tav tm="100000">
                                          <p:val>
                                            <p:strVal val="#ppt_w"/>
                                          </p:val>
                                        </p:tav>
                                      </p:tavLst>
                                    </p:anim>
                                    <p:anim calcmode="lin" valueType="num">
                                      <p:cBhvr>
                                        <p:cTn id="39" dur="500" fill="hold"/>
                                        <p:tgtEl>
                                          <p:spTgt spid="357386"/>
                                        </p:tgtEl>
                                        <p:attrNameLst>
                                          <p:attrName>ppt_h</p:attrName>
                                        </p:attrNameLst>
                                      </p:cBhvr>
                                      <p:tavLst>
                                        <p:tav tm="0">
                                          <p:val>
                                            <p:strVal val="(6*min(max(#ppt_w*#ppt_h,.3),1)-7.4)/-.7*#ppt_h"/>
                                          </p:val>
                                        </p:tav>
                                        <p:tav tm="100000">
                                          <p:val>
                                            <p:strVal val="#ppt_h"/>
                                          </p:val>
                                        </p:tav>
                                      </p:tavLst>
                                    </p:anim>
                                    <p:anim calcmode="lin" valueType="num">
                                      <p:cBhvr>
                                        <p:cTn id="40" dur="500" fill="hold"/>
                                        <p:tgtEl>
                                          <p:spTgt spid="357386"/>
                                        </p:tgtEl>
                                        <p:attrNameLst>
                                          <p:attrName>ppt_x</p:attrName>
                                        </p:attrNameLst>
                                      </p:cBhvr>
                                      <p:tavLst>
                                        <p:tav tm="0">
                                          <p:val>
                                            <p:fltVal val="0.5"/>
                                          </p:val>
                                        </p:tav>
                                        <p:tav tm="100000">
                                          <p:val>
                                            <p:strVal val="#ppt_x"/>
                                          </p:val>
                                        </p:tav>
                                      </p:tavLst>
                                    </p:anim>
                                    <p:anim calcmode="lin" valueType="num">
                                      <p:cBhvr>
                                        <p:cTn id="41" dur="500" fill="hold"/>
                                        <p:tgtEl>
                                          <p:spTgt spid="357386"/>
                                        </p:tgtEl>
                                        <p:attrNameLst>
                                          <p:attrName>ppt_y</p:attrName>
                                        </p:attrNameLst>
                                      </p:cBhvr>
                                      <p:tavLst>
                                        <p:tav tm="0">
                                          <p:val>
                                            <p:strVal val="1+(6*min(max(#ppt_w*#ppt_h,.3),1)-7.4)/-.7*#ppt_h/2"/>
                                          </p:val>
                                        </p:tav>
                                        <p:tav tm="100000">
                                          <p:val>
                                            <p:strVal val="#ppt_y"/>
                                          </p:val>
                                        </p:tav>
                                      </p:tavLst>
                                    </p:anim>
                                  </p:childTnLst>
                                </p:cTn>
                              </p:par>
                            </p:childTnLst>
                          </p:cTn>
                        </p:par>
                        <p:par>
                          <p:cTn id="42" fill="hold" nodeType="afterGroup">
                            <p:stCondLst>
                              <p:cond delay="3500"/>
                            </p:stCondLst>
                            <p:childTnLst>
                              <p:par>
                                <p:cTn id="43" presetID="23" presetClass="entr" presetSubtype="36" fill="hold" grpId="0" nodeType="afterEffect">
                                  <p:stCondLst>
                                    <p:cond delay="100"/>
                                  </p:stCondLst>
                                  <p:childTnLst>
                                    <p:set>
                                      <p:cBhvr>
                                        <p:cTn id="44" dur="1" fill="hold">
                                          <p:stCondLst>
                                            <p:cond delay="0"/>
                                          </p:stCondLst>
                                        </p:cTn>
                                        <p:tgtEl>
                                          <p:spTgt spid="357387"/>
                                        </p:tgtEl>
                                        <p:attrNameLst>
                                          <p:attrName>style.visibility</p:attrName>
                                        </p:attrNameLst>
                                      </p:cBhvr>
                                      <p:to>
                                        <p:strVal val="visible"/>
                                      </p:to>
                                    </p:set>
                                    <p:anim calcmode="lin" valueType="num">
                                      <p:cBhvr>
                                        <p:cTn id="45" dur="500" fill="hold"/>
                                        <p:tgtEl>
                                          <p:spTgt spid="357387"/>
                                        </p:tgtEl>
                                        <p:attrNameLst>
                                          <p:attrName>ppt_w</p:attrName>
                                        </p:attrNameLst>
                                      </p:cBhvr>
                                      <p:tavLst>
                                        <p:tav tm="0">
                                          <p:val>
                                            <p:strVal val="(6*min(max(#ppt_w*#ppt_h,.3),1)-7.4)/-.7*#ppt_w"/>
                                          </p:val>
                                        </p:tav>
                                        <p:tav tm="100000">
                                          <p:val>
                                            <p:strVal val="#ppt_w"/>
                                          </p:val>
                                        </p:tav>
                                      </p:tavLst>
                                    </p:anim>
                                    <p:anim calcmode="lin" valueType="num">
                                      <p:cBhvr>
                                        <p:cTn id="46" dur="500" fill="hold"/>
                                        <p:tgtEl>
                                          <p:spTgt spid="357387"/>
                                        </p:tgtEl>
                                        <p:attrNameLst>
                                          <p:attrName>ppt_h</p:attrName>
                                        </p:attrNameLst>
                                      </p:cBhvr>
                                      <p:tavLst>
                                        <p:tav tm="0">
                                          <p:val>
                                            <p:strVal val="(6*min(max(#ppt_w*#ppt_h,.3),1)-7.4)/-.7*#ppt_h"/>
                                          </p:val>
                                        </p:tav>
                                        <p:tav tm="100000">
                                          <p:val>
                                            <p:strVal val="#ppt_h"/>
                                          </p:val>
                                        </p:tav>
                                      </p:tavLst>
                                    </p:anim>
                                    <p:anim calcmode="lin" valueType="num">
                                      <p:cBhvr>
                                        <p:cTn id="47" dur="500" fill="hold"/>
                                        <p:tgtEl>
                                          <p:spTgt spid="357387"/>
                                        </p:tgtEl>
                                        <p:attrNameLst>
                                          <p:attrName>ppt_x</p:attrName>
                                        </p:attrNameLst>
                                      </p:cBhvr>
                                      <p:tavLst>
                                        <p:tav tm="0">
                                          <p:val>
                                            <p:fltVal val="0.5"/>
                                          </p:val>
                                        </p:tav>
                                        <p:tav tm="100000">
                                          <p:val>
                                            <p:strVal val="#ppt_x"/>
                                          </p:val>
                                        </p:tav>
                                      </p:tavLst>
                                    </p:anim>
                                    <p:anim calcmode="lin" valueType="num">
                                      <p:cBhvr>
                                        <p:cTn id="48" dur="500" fill="hold"/>
                                        <p:tgtEl>
                                          <p:spTgt spid="357387"/>
                                        </p:tgtEl>
                                        <p:attrNameLst>
                                          <p:attrName>ppt_y</p:attrName>
                                        </p:attrNameLst>
                                      </p:cBhvr>
                                      <p:tavLst>
                                        <p:tav tm="0">
                                          <p:val>
                                            <p:strVal val="1+(6*min(max(#ppt_w*#ppt_h,.3),1)-7.4)/-.7*#ppt_h/2"/>
                                          </p:val>
                                        </p:tav>
                                        <p:tav tm="100000">
                                          <p:val>
                                            <p:strVal val="#ppt_y"/>
                                          </p:val>
                                        </p:tav>
                                      </p:tavLst>
                                    </p:anim>
                                  </p:childTnLst>
                                </p:cTn>
                              </p:par>
                            </p:childTnLst>
                          </p:cTn>
                        </p:par>
                        <p:par>
                          <p:cTn id="49" fill="hold" nodeType="afterGroup">
                            <p:stCondLst>
                              <p:cond delay="4100"/>
                            </p:stCondLst>
                            <p:childTnLst>
                              <p:par>
                                <p:cTn id="50" presetID="23" presetClass="entr" presetSubtype="36" fill="hold" grpId="0" nodeType="afterEffect">
                                  <p:stCondLst>
                                    <p:cond delay="100"/>
                                  </p:stCondLst>
                                  <p:childTnLst>
                                    <p:set>
                                      <p:cBhvr>
                                        <p:cTn id="51" dur="1" fill="hold">
                                          <p:stCondLst>
                                            <p:cond delay="0"/>
                                          </p:stCondLst>
                                        </p:cTn>
                                        <p:tgtEl>
                                          <p:spTgt spid="357388"/>
                                        </p:tgtEl>
                                        <p:attrNameLst>
                                          <p:attrName>style.visibility</p:attrName>
                                        </p:attrNameLst>
                                      </p:cBhvr>
                                      <p:to>
                                        <p:strVal val="visible"/>
                                      </p:to>
                                    </p:set>
                                    <p:anim calcmode="lin" valueType="num">
                                      <p:cBhvr>
                                        <p:cTn id="52" dur="500" fill="hold"/>
                                        <p:tgtEl>
                                          <p:spTgt spid="357388"/>
                                        </p:tgtEl>
                                        <p:attrNameLst>
                                          <p:attrName>ppt_w</p:attrName>
                                        </p:attrNameLst>
                                      </p:cBhvr>
                                      <p:tavLst>
                                        <p:tav tm="0">
                                          <p:val>
                                            <p:strVal val="(6*min(max(#ppt_w*#ppt_h,.3),1)-7.4)/-.7*#ppt_w"/>
                                          </p:val>
                                        </p:tav>
                                        <p:tav tm="100000">
                                          <p:val>
                                            <p:strVal val="#ppt_w"/>
                                          </p:val>
                                        </p:tav>
                                      </p:tavLst>
                                    </p:anim>
                                    <p:anim calcmode="lin" valueType="num">
                                      <p:cBhvr>
                                        <p:cTn id="53" dur="500" fill="hold"/>
                                        <p:tgtEl>
                                          <p:spTgt spid="357388"/>
                                        </p:tgtEl>
                                        <p:attrNameLst>
                                          <p:attrName>ppt_h</p:attrName>
                                        </p:attrNameLst>
                                      </p:cBhvr>
                                      <p:tavLst>
                                        <p:tav tm="0">
                                          <p:val>
                                            <p:strVal val="(6*min(max(#ppt_w*#ppt_h,.3),1)-7.4)/-.7*#ppt_h"/>
                                          </p:val>
                                        </p:tav>
                                        <p:tav tm="100000">
                                          <p:val>
                                            <p:strVal val="#ppt_h"/>
                                          </p:val>
                                        </p:tav>
                                      </p:tavLst>
                                    </p:anim>
                                    <p:anim calcmode="lin" valueType="num">
                                      <p:cBhvr>
                                        <p:cTn id="54" dur="500" fill="hold"/>
                                        <p:tgtEl>
                                          <p:spTgt spid="357388"/>
                                        </p:tgtEl>
                                        <p:attrNameLst>
                                          <p:attrName>ppt_x</p:attrName>
                                        </p:attrNameLst>
                                      </p:cBhvr>
                                      <p:tavLst>
                                        <p:tav tm="0">
                                          <p:val>
                                            <p:fltVal val="0.5"/>
                                          </p:val>
                                        </p:tav>
                                        <p:tav tm="100000">
                                          <p:val>
                                            <p:strVal val="#ppt_x"/>
                                          </p:val>
                                        </p:tav>
                                      </p:tavLst>
                                    </p:anim>
                                    <p:anim calcmode="lin" valueType="num">
                                      <p:cBhvr>
                                        <p:cTn id="55" dur="500" fill="hold"/>
                                        <p:tgtEl>
                                          <p:spTgt spid="357388"/>
                                        </p:tgtEl>
                                        <p:attrNameLst>
                                          <p:attrName>ppt_y</p:attrName>
                                        </p:attrNameLst>
                                      </p:cBhvr>
                                      <p:tavLst>
                                        <p:tav tm="0">
                                          <p:val>
                                            <p:strVal val="1+(6*min(max(#ppt_w*#ppt_h,.3),1)-7.4)/-.7*#ppt_h/2"/>
                                          </p:val>
                                        </p:tav>
                                        <p:tav tm="100000">
                                          <p:val>
                                            <p:strVal val="#ppt_y"/>
                                          </p:val>
                                        </p:tav>
                                      </p:tavLst>
                                    </p:anim>
                                  </p:childTnLst>
                                </p:cTn>
                              </p:par>
                            </p:childTnLst>
                          </p:cTn>
                        </p:par>
                        <p:par>
                          <p:cTn id="56" fill="hold" nodeType="afterGroup">
                            <p:stCondLst>
                              <p:cond delay="4700"/>
                            </p:stCondLst>
                            <p:childTnLst>
                              <p:par>
                                <p:cTn id="57" presetID="23" presetClass="entr" presetSubtype="36" fill="hold" grpId="0" nodeType="afterEffect">
                                  <p:stCondLst>
                                    <p:cond delay="100"/>
                                  </p:stCondLst>
                                  <p:childTnLst>
                                    <p:set>
                                      <p:cBhvr>
                                        <p:cTn id="58" dur="1" fill="hold">
                                          <p:stCondLst>
                                            <p:cond delay="0"/>
                                          </p:stCondLst>
                                        </p:cTn>
                                        <p:tgtEl>
                                          <p:spTgt spid="357389"/>
                                        </p:tgtEl>
                                        <p:attrNameLst>
                                          <p:attrName>style.visibility</p:attrName>
                                        </p:attrNameLst>
                                      </p:cBhvr>
                                      <p:to>
                                        <p:strVal val="visible"/>
                                      </p:to>
                                    </p:set>
                                    <p:anim calcmode="lin" valueType="num">
                                      <p:cBhvr>
                                        <p:cTn id="59" dur="500" fill="hold"/>
                                        <p:tgtEl>
                                          <p:spTgt spid="357389"/>
                                        </p:tgtEl>
                                        <p:attrNameLst>
                                          <p:attrName>ppt_w</p:attrName>
                                        </p:attrNameLst>
                                      </p:cBhvr>
                                      <p:tavLst>
                                        <p:tav tm="0">
                                          <p:val>
                                            <p:strVal val="(6*min(max(#ppt_w*#ppt_h,.3),1)-7.4)/-.7*#ppt_w"/>
                                          </p:val>
                                        </p:tav>
                                        <p:tav tm="100000">
                                          <p:val>
                                            <p:strVal val="#ppt_w"/>
                                          </p:val>
                                        </p:tav>
                                      </p:tavLst>
                                    </p:anim>
                                    <p:anim calcmode="lin" valueType="num">
                                      <p:cBhvr>
                                        <p:cTn id="60" dur="500" fill="hold"/>
                                        <p:tgtEl>
                                          <p:spTgt spid="357389"/>
                                        </p:tgtEl>
                                        <p:attrNameLst>
                                          <p:attrName>ppt_h</p:attrName>
                                        </p:attrNameLst>
                                      </p:cBhvr>
                                      <p:tavLst>
                                        <p:tav tm="0">
                                          <p:val>
                                            <p:strVal val="(6*min(max(#ppt_w*#ppt_h,.3),1)-7.4)/-.7*#ppt_h"/>
                                          </p:val>
                                        </p:tav>
                                        <p:tav tm="100000">
                                          <p:val>
                                            <p:strVal val="#ppt_h"/>
                                          </p:val>
                                        </p:tav>
                                      </p:tavLst>
                                    </p:anim>
                                    <p:anim calcmode="lin" valueType="num">
                                      <p:cBhvr>
                                        <p:cTn id="61" dur="500" fill="hold"/>
                                        <p:tgtEl>
                                          <p:spTgt spid="357389"/>
                                        </p:tgtEl>
                                        <p:attrNameLst>
                                          <p:attrName>ppt_x</p:attrName>
                                        </p:attrNameLst>
                                      </p:cBhvr>
                                      <p:tavLst>
                                        <p:tav tm="0">
                                          <p:val>
                                            <p:fltVal val="0.5"/>
                                          </p:val>
                                        </p:tav>
                                        <p:tav tm="100000">
                                          <p:val>
                                            <p:strVal val="#ppt_x"/>
                                          </p:val>
                                        </p:tav>
                                      </p:tavLst>
                                    </p:anim>
                                    <p:anim calcmode="lin" valueType="num">
                                      <p:cBhvr>
                                        <p:cTn id="62" dur="500" fill="hold"/>
                                        <p:tgtEl>
                                          <p:spTgt spid="357389"/>
                                        </p:tgtEl>
                                        <p:attrNameLst>
                                          <p:attrName>ppt_y</p:attrName>
                                        </p:attrNameLst>
                                      </p:cBhvr>
                                      <p:tavLst>
                                        <p:tav tm="0">
                                          <p:val>
                                            <p:strVal val="1+(6*min(max(#ppt_w*#ppt_h,.3),1)-7.4)/-.7*#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1" presetClass="entr" presetSubtype="0" fill="hold" grpId="0" nodeType="clickEffect">
                                  <p:stCondLst>
                                    <p:cond delay="0"/>
                                  </p:stCondLst>
                                  <p:childTnLst>
                                    <p:set>
                                      <p:cBhvr>
                                        <p:cTn id="66" dur="1" fill="hold">
                                          <p:stCondLst>
                                            <p:cond delay="499"/>
                                          </p:stCondLst>
                                        </p:cTn>
                                        <p:tgtEl>
                                          <p:spTgt spid="357381"/>
                                        </p:tgtEl>
                                        <p:attrNameLst>
                                          <p:attrName>style.visibility</p:attrName>
                                        </p:attrNameLst>
                                      </p:cBhvr>
                                      <p:to>
                                        <p:strVal val="visible"/>
                                      </p:to>
                                    </p:set>
                                  </p:childTnLst>
                                </p:cTn>
                              </p:par>
                            </p:childTnLst>
                          </p:cTn>
                        </p:par>
                      </p:childTnLst>
                    </p:cTn>
                  </p:par>
                  <p:par>
                    <p:cTn id="67" fill="hold" nodeType="clickPar">
                      <p:stCondLst>
                        <p:cond delay="indefinite"/>
                      </p:stCondLst>
                      <p:childTnLst>
                        <p:par>
                          <p:cTn id="68" fill="hold" nodeType="withGroup">
                            <p:stCondLst>
                              <p:cond delay="0"/>
                            </p:stCondLst>
                            <p:childTnLst>
                              <p:par>
                                <p:cTn id="69" presetID="1" presetClass="entr" presetSubtype="0" fill="hold" grpId="0" nodeType="clickEffect">
                                  <p:stCondLst>
                                    <p:cond delay="0"/>
                                  </p:stCondLst>
                                  <p:childTnLst>
                                    <p:set>
                                      <p:cBhvr>
                                        <p:cTn id="70" dur="1" fill="hold">
                                          <p:stCondLst>
                                            <p:cond delay="499"/>
                                          </p:stCondLst>
                                        </p:cTn>
                                        <p:tgtEl>
                                          <p:spTgt spid="357382"/>
                                        </p:tgtEl>
                                        <p:attrNameLst>
                                          <p:attrName>style.visibility</p:attrName>
                                        </p:attrNameLst>
                                      </p:cBhvr>
                                      <p:to>
                                        <p:strVal val="visible"/>
                                      </p:to>
                                    </p:set>
                                  </p:childTnLst>
                                </p:cTn>
                              </p:par>
                            </p:childTnLst>
                          </p:cTn>
                        </p:par>
                      </p:childTnLst>
                    </p:cTn>
                  </p:par>
                  <p:par>
                    <p:cTn id="71" fill="hold" nodeType="clickPar">
                      <p:stCondLst>
                        <p:cond delay="indefinite"/>
                      </p:stCondLst>
                      <p:childTnLst>
                        <p:par>
                          <p:cTn id="72" fill="hold" nodeType="withGroup">
                            <p:stCondLst>
                              <p:cond delay="0"/>
                            </p:stCondLst>
                            <p:childTnLst>
                              <p:par>
                                <p:cTn id="73" presetID="1" presetClass="entr" presetSubtype="0" fill="hold" grpId="0" nodeType="clickEffect">
                                  <p:stCondLst>
                                    <p:cond delay="0"/>
                                  </p:stCondLst>
                                  <p:childTnLst>
                                    <p:set>
                                      <p:cBhvr>
                                        <p:cTn id="74" dur="1" fill="hold">
                                          <p:stCondLst>
                                            <p:cond delay="499"/>
                                          </p:stCondLst>
                                        </p:cTn>
                                        <p:tgtEl>
                                          <p:spTgt spid="3573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7379" grpId="0" animBg="1" autoUpdateAnimBg="0"/>
      <p:bldP spid="357380" grpId="0" autoUpdateAnimBg="0"/>
      <p:bldP spid="357381" grpId="0" autoUpdateAnimBg="0"/>
      <p:bldP spid="357382" grpId="0" animBg="1" autoUpdateAnimBg="0"/>
      <p:bldP spid="357383" grpId="0" animBg="1" autoUpdateAnimBg="0"/>
      <p:bldP spid="357384" grpId="0" animBg="1" autoUpdateAnimBg="0"/>
      <p:bldP spid="357385" grpId="0" animBg="1" autoUpdateAnimBg="0"/>
      <p:bldP spid="357386" grpId="0" animBg="1" autoUpdateAnimBg="0"/>
      <p:bldP spid="357387" grpId="0" animBg="1" autoUpdateAnimBg="0"/>
      <p:bldP spid="357388" grpId="0" animBg="1" autoUpdateAnimBg="0"/>
      <p:bldP spid="357389" grpId="0" animBg="1" autoUpdateAnimBg="0"/>
      <p:bldP spid="357390" grpId="0" animBg="1" autoUpdateAnimBg="0"/>
    </p:bldLst>
  </p:timing>
</p:sld>
</file>

<file path=ppt/slides/slide234.xml><?xml version="1.0" encoding="utf-8"?>
<p:sld xmlns:a="http://schemas.openxmlformats.org/drawingml/2006/main" xmlns:r="http://schemas.openxmlformats.org/officeDocument/2006/relationships" xmlns:p="http://schemas.openxmlformats.org/presentationml/2006/main">
  <p:cSld>
    <p:bg>
      <p:bgPr>
        <a:gradFill rotWithShape="0">
          <a:gsLst>
            <a:gs pos="0">
              <a:srgbClr val="FFFF00"/>
            </a:gs>
            <a:gs pos="100000">
              <a:srgbClr val="767600"/>
            </a:gs>
          </a:gsLst>
          <a:path path="rect">
            <a:fillToRect t="100000" r="100000"/>
          </a:path>
        </a:gradFill>
        <a:effectLst/>
      </p:bgPr>
    </p:bg>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a:xfrm>
            <a:off x="304800" y="274638"/>
            <a:ext cx="8458200" cy="1143000"/>
          </a:xfrm>
        </p:spPr>
        <p:txBody>
          <a:bodyPr/>
          <a:lstStyle/>
          <a:p>
            <a:pPr eaLnBrk="1" hangingPunct="1"/>
            <a:r>
              <a:rPr lang="en-US" altLang="en-US" sz="3200">
                <a:solidFill>
                  <a:srgbClr val="CC0000"/>
                </a:solidFill>
              </a:rPr>
              <a:t>D. (3:16-17)</a:t>
            </a:r>
            <a:br>
              <a:rPr lang="en-US" altLang="en-US" sz="3200">
                <a:solidFill>
                  <a:srgbClr val="CC0000"/>
                </a:solidFill>
              </a:rPr>
            </a:br>
            <a:r>
              <a:rPr lang="zh-CN" altLang="en-US" sz="3600">
                <a:solidFill>
                  <a:srgbClr val="6600FF"/>
                </a:solidFill>
                <a:effectLst>
                  <a:outerShdw blurRad="38100" dist="38100" dir="2700000" algn="tl">
                    <a:srgbClr val="000000"/>
                  </a:outerShdw>
                </a:effectLst>
                <a:ea typeface="SimSun" pitchFamily="2" charset="-122"/>
              </a:rPr>
              <a:t>未了成长而保护鼓励</a:t>
            </a:r>
            <a:endParaRPr lang="en-US" altLang="en-US" sz="3600">
              <a:solidFill>
                <a:srgbClr val="6600FF"/>
              </a:solidFill>
              <a:effectLst>
                <a:outerShdw blurRad="38100" dist="38100" dir="2700000" algn="tl">
                  <a:srgbClr val="000000"/>
                </a:outerShdw>
              </a:effectLst>
            </a:endParaRPr>
          </a:p>
        </p:txBody>
      </p:sp>
      <p:sp>
        <p:nvSpPr>
          <p:cNvPr id="84995" name="Rectangle 3"/>
          <p:cNvSpPr>
            <a:spLocks noGrp="1" noChangeArrowheads="1"/>
          </p:cNvSpPr>
          <p:nvPr>
            <p:ph type="body" idx="1"/>
          </p:nvPr>
        </p:nvSpPr>
        <p:spPr>
          <a:xfrm>
            <a:off x="4267200" y="2057400"/>
            <a:ext cx="4419600" cy="4495800"/>
          </a:xfrm>
          <a:effectLst>
            <a:outerShdw blurRad="63500" dist="35921" dir="2700000" algn="ctr" rotWithShape="0">
              <a:schemeClr val="bg1">
                <a:alpha val="74997"/>
              </a:schemeClr>
            </a:outerShdw>
          </a:effectLst>
        </p:spPr>
        <p:txBody>
          <a:bodyPr/>
          <a:lstStyle/>
          <a:p>
            <a:pPr lvl="1" indent="-514350" eaLnBrk="1" hangingPunct="1">
              <a:lnSpc>
                <a:spcPct val="95000"/>
              </a:lnSpc>
              <a:spcBef>
                <a:spcPct val="50000"/>
              </a:spcBef>
              <a:buClr>
                <a:schemeClr val="tx1"/>
              </a:buClr>
              <a:buFont typeface="Wingdings" pitchFamily="2" charset="2"/>
              <a:buChar char="¯"/>
            </a:pPr>
            <a:r>
              <a:rPr lang="zh-CN" altLang="en-US" sz="3200" b="1">
                <a:latin typeface="Verdana" pitchFamily="34" charset="0"/>
                <a:ea typeface="SimSun" pitchFamily="2" charset="-122"/>
              </a:rPr>
              <a:t>我们被告知要警醒</a:t>
            </a:r>
            <a:endParaRPr lang="en-US" altLang="ja-JP" sz="3200" b="1">
              <a:latin typeface="Verdana" pitchFamily="34" charset="0"/>
            </a:endParaRPr>
          </a:p>
          <a:p>
            <a:pPr lvl="1" indent="-514350" eaLnBrk="1" hangingPunct="1">
              <a:lnSpc>
                <a:spcPct val="95000"/>
              </a:lnSpc>
              <a:spcBef>
                <a:spcPct val="50000"/>
              </a:spcBef>
              <a:buClr>
                <a:schemeClr val="tx1"/>
              </a:buClr>
              <a:buFont typeface="Wingdings" pitchFamily="2" charset="2"/>
              <a:buChar char="¯"/>
            </a:pPr>
            <a:r>
              <a:rPr lang="zh-CN" altLang="en-US" sz="3200" b="1">
                <a:latin typeface="Verdana" pitchFamily="34" charset="0"/>
                <a:ea typeface="SimSun" pitchFamily="2" charset="-122"/>
              </a:rPr>
              <a:t>不要在不法的事上犯错并跌倒</a:t>
            </a:r>
            <a:endParaRPr lang="en-US" altLang="ja-JP" sz="3200" b="1">
              <a:latin typeface="Verdana" pitchFamily="34" charset="0"/>
            </a:endParaRPr>
          </a:p>
          <a:p>
            <a:pPr lvl="1" indent="-514350" eaLnBrk="1" hangingPunct="1">
              <a:lnSpc>
                <a:spcPct val="95000"/>
              </a:lnSpc>
              <a:spcBef>
                <a:spcPct val="50000"/>
              </a:spcBef>
              <a:buClr>
                <a:schemeClr val="tx1"/>
              </a:buClr>
              <a:buFont typeface="Wingdings" pitchFamily="2" charset="2"/>
              <a:buChar char="¯"/>
            </a:pPr>
            <a:r>
              <a:rPr lang="zh-CN" altLang="en-US" sz="3200" b="1">
                <a:latin typeface="Verdana" pitchFamily="34" charset="0"/>
                <a:ea typeface="SimSun" pitchFamily="2" charset="-122"/>
              </a:rPr>
              <a:t>在恩典和知识上成长</a:t>
            </a:r>
          </a:p>
        </p:txBody>
      </p:sp>
      <p:sp>
        <p:nvSpPr>
          <p:cNvPr id="327684" name="Text Box 4"/>
          <p:cNvSpPr txBox="1">
            <a:spLocks noChangeArrowheads="1"/>
          </p:cNvSpPr>
          <p:nvPr/>
        </p:nvSpPr>
        <p:spPr bwMode="auto">
          <a:xfrm>
            <a:off x="0" y="0"/>
            <a:ext cx="2057400" cy="822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zh-CN" altLang="en-US">
                <a:latin typeface="Arial" pitchFamily="34" charset="0"/>
                <a:ea typeface="SimSun" pitchFamily="2" charset="-122"/>
              </a:rPr>
              <a:t>彼得后书 </a:t>
            </a:r>
            <a:r>
              <a:rPr lang="en-US" altLang="ja-JP">
                <a:latin typeface="Arial" pitchFamily="34" charset="0"/>
                <a:ea typeface="SimSun" pitchFamily="2" charset="-122"/>
              </a:rPr>
              <a:t>3</a:t>
            </a:r>
            <a:br>
              <a:rPr lang="en-US" altLang="ja-JP">
                <a:latin typeface="Arial" pitchFamily="34" charset="0"/>
                <a:ea typeface="SimSun" pitchFamily="2" charset="-122"/>
              </a:rPr>
            </a:br>
            <a:endParaRPr lang="en-US" altLang="en-US">
              <a:latin typeface="Arial" pitchFamily="34" charset="0"/>
              <a:ea typeface="SimSun" pitchFamily="2" charset="-122"/>
            </a:endParaRPr>
          </a:p>
        </p:txBody>
      </p:sp>
      <p:pic>
        <p:nvPicPr>
          <p:cNvPr id="84997" name="Picture 5" descr="Tree_grows"/>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66700" y="1447800"/>
            <a:ext cx="3943350" cy="5257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84994"/>
                                        </p:tgtEl>
                                        <p:attrNameLst>
                                          <p:attrName>style.visibility</p:attrName>
                                        </p:attrNameLst>
                                      </p:cBhvr>
                                      <p:to>
                                        <p:strVal val="visible"/>
                                      </p:to>
                                    </p:set>
                                    <p:animEffect transition="in" filter="fade">
                                      <p:cBhvr>
                                        <p:cTn id="7" dur="1000"/>
                                        <p:tgtEl>
                                          <p:spTgt spid="84994"/>
                                        </p:tgtEl>
                                      </p:cBhvr>
                                    </p:animEffect>
                                    <p:anim calcmode="lin" valueType="num">
                                      <p:cBhvr>
                                        <p:cTn id="8" dur="1000" fill="hold"/>
                                        <p:tgtEl>
                                          <p:spTgt spid="84994"/>
                                        </p:tgtEl>
                                        <p:attrNameLst>
                                          <p:attrName>ppt_x</p:attrName>
                                        </p:attrNameLst>
                                      </p:cBhvr>
                                      <p:tavLst>
                                        <p:tav tm="0">
                                          <p:val>
                                            <p:strVal val="#ppt_x"/>
                                          </p:val>
                                        </p:tav>
                                        <p:tav tm="100000">
                                          <p:val>
                                            <p:strVal val="#ppt_x"/>
                                          </p:val>
                                        </p:tav>
                                      </p:tavLst>
                                    </p:anim>
                                    <p:anim calcmode="lin" valueType="num">
                                      <p:cBhvr>
                                        <p:cTn id="9" dur="1000" fill="hold"/>
                                        <p:tgtEl>
                                          <p:spTgt spid="84994"/>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15" presetClass="entr" presetSubtype="0" fill="hold" grpId="0" nodeType="clickEffect">
                                  <p:stCondLst>
                                    <p:cond delay="0"/>
                                  </p:stCondLst>
                                  <p:childTnLst>
                                    <p:set>
                                      <p:cBhvr>
                                        <p:cTn id="13" dur="1" fill="hold">
                                          <p:stCondLst>
                                            <p:cond delay="0"/>
                                          </p:stCondLst>
                                        </p:cTn>
                                        <p:tgtEl>
                                          <p:spTgt spid="84995">
                                            <p:txEl>
                                              <p:pRg st="0" end="0"/>
                                            </p:txEl>
                                          </p:spTgt>
                                        </p:tgtEl>
                                        <p:attrNameLst>
                                          <p:attrName>style.visibility</p:attrName>
                                        </p:attrNameLst>
                                      </p:cBhvr>
                                      <p:to>
                                        <p:strVal val="visible"/>
                                      </p:to>
                                    </p:set>
                                    <p:anim calcmode="lin" valueType="num">
                                      <p:cBhvr>
                                        <p:cTn id="14" dur="1000" fill="hold"/>
                                        <p:tgtEl>
                                          <p:spTgt spid="84995">
                                            <p:txEl>
                                              <p:pRg st="0" end="0"/>
                                            </p:txEl>
                                          </p:spTgt>
                                        </p:tgtEl>
                                        <p:attrNameLst>
                                          <p:attrName>ppt_w</p:attrName>
                                        </p:attrNameLst>
                                      </p:cBhvr>
                                      <p:tavLst>
                                        <p:tav tm="0">
                                          <p:val>
                                            <p:fltVal val="0"/>
                                          </p:val>
                                        </p:tav>
                                        <p:tav tm="100000">
                                          <p:val>
                                            <p:strVal val="#ppt_w"/>
                                          </p:val>
                                        </p:tav>
                                      </p:tavLst>
                                    </p:anim>
                                    <p:anim calcmode="lin" valueType="num">
                                      <p:cBhvr>
                                        <p:cTn id="15" dur="1000" fill="hold"/>
                                        <p:tgtEl>
                                          <p:spTgt spid="84995">
                                            <p:txEl>
                                              <p:pRg st="0" end="0"/>
                                            </p:txEl>
                                          </p:spTgt>
                                        </p:tgtEl>
                                        <p:attrNameLst>
                                          <p:attrName>ppt_h</p:attrName>
                                        </p:attrNameLst>
                                      </p:cBhvr>
                                      <p:tavLst>
                                        <p:tav tm="0">
                                          <p:val>
                                            <p:fltVal val="0"/>
                                          </p:val>
                                        </p:tav>
                                        <p:tav tm="100000">
                                          <p:val>
                                            <p:strVal val="#ppt_h"/>
                                          </p:val>
                                        </p:tav>
                                      </p:tavLst>
                                    </p:anim>
                                    <p:anim calcmode="lin" valueType="num">
                                      <p:cBhvr>
                                        <p:cTn id="16" dur="1000" fill="hold"/>
                                        <p:tgtEl>
                                          <p:spTgt spid="84995">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7" dur="1000" fill="hold"/>
                                        <p:tgtEl>
                                          <p:spTgt spid="84995">
                                            <p:txEl>
                                              <p:pRg st="0" end="0"/>
                                            </p:txEl>
                                          </p:spTgt>
                                        </p:tgtEl>
                                        <p:attrNameLst>
                                          <p:attrName>ppt_y</p:attrName>
                                        </p:attrNameLst>
                                      </p:cBhvr>
                                      <p:tavLst>
                                        <p:tav tm="0" fmla="#ppt_y+(sin(-2*pi*(1-$))*-#ppt_x+cos(-2*pi*(1-$))*(1-#ppt_y))*(1-$)">
                                          <p:val>
                                            <p:fltVal val="0"/>
                                          </p:val>
                                        </p:tav>
                                        <p:tav tm="100000">
                                          <p:val>
                                            <p:fltVal val="1"/>
                                          </p:val>
                                        </p:tav>
                                      </p:tavLst>
                                    </p:anim>
                                  </p:childTnLst>
                                </p:cTn>
                              </p:par>
                              <p:par>
                                <p:cTn id="18" presetID="15" presetClass="entr" presetSubtype="0" fill="hold" grpId="0" nodeType="withEffect">
                                  <p:stCondLst>
                                    <p:cond delay="0"/>
                                  </p:stCondLst>
                                  <p:childTnLst>
                                    <p:set>
                                      <p:cBhvr>
                                        <p:cTn id="19" dur="1" fill="hold">
                                          <p:stCondLst>
                                            <p:cond delay="0"/>
                                          </p:stCondLst>
                                        </p:cTn>
                                        <p:tgtEl>
                                          <p:spTgt spid="84995">
                                            <p:txEl>
                                              <p:pRg st="1" end="1"/>
                                            </p:txEl>
                                          </p:spTgt>
                                        </p:tgtEl>
                                        <p:attrNameLst>
                                          <p:attrName>style.visibility</p:attrName>
                                        </p:attrNameLst>
                                      </p:cBhvr>
                                      <p:to>
                                        <p:strVal val="visible"/>
                                      </p:to>
                                    </p:set>
                                    <p:anim calcmode="lin" valueType="num">
                                      <p:cBhvr>
                                        <p:cTn id="20" dur="1000" fill="hold"/>
                                        <p:tgtEl>
                                          <p:spTgt spid="84995">
                                            <p:txEl>
                                              <p:pRg st="1" end="1"/>
                                            </p:txEl>
                                          </p:spTgt>
                                        </p:tgtEl>
                                        <p:attrNameLst>
                                          <p:attrName>ppt_w</p:attrName>
                                        </p:attrNameLst>
                                      </p:cBhvr>
                                      <p:tavLst>
                                        <p:tav tm="0">
                                          <p:val>
                                            <p:fltVal val="0"/>
                                          </p:val>
                                        </p:tav>
                                        <p:tav tm="100000">
                                          <p:val>
                                            <p:strVal val="#ppt_w"/>
                                          </p:val>
                                        </p:tav>
                                      </p:tavLst>
                                    </p:anim>
                                    <p:anim calcmode="lin" valueType="num">
                                      <p:cBhvr>
                                        <p:cTn id="21" dur="1000" fill="hold"/>
                                        <p:tgtEl>
                                          <p:spTgt spid="84995">
                                            <p:txEl>
                                              <p:pRg st="1" end="1"/>
                                            </p:txEl>
                                          </p:spTgt>
                                        </p:tgtEl>
                                        <p:attrNameLst>
                                          <p:attrName>ppt_h</p:attrName>
                                        </p:attrNameLst>
                                      </p:cBhvr>
                                      <p:tavLst>
                                        <p:tav tm="0">
                                          <p:val>
                                            <p:fltVal val="0"/>
                                          </p:val>
                                        </p:tav>
                                        <p:tav tm="100000">
                                          <p:val>
                                            <p:strVal val="#ppt_h"/>
                                          </p:val>
                                        </p:tav>
                                      </p:tavLst>
                                    </p:anim>
                                    <p:anim calcmode="lin" valueType="num">
                                      <p:cBhvr>
                                        <p:cTn id="22" dur="1000" fill="hold"/>
                                        <p:tgtEl>
                                          <p:spTgt spid="84995">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23" dur="1000" fill="hold"/>
                                        <p:tgtEl>
                                          <p:spTgt spid="84995">
                                            <p:txEl>
                                              <p:pRg st="1" end="1"/>
                                            </p:txEl>
                                          </p:spTgt>
                                        </p:tgtEl>
                                        <p:attrNameLst>
                                          <p:attrName>ppt_y</p:attrName>
                                        </p:attrNameLst>
                                      </p:cBhvr>
                                      <p:tavLst>
                                        <p:tav tm="0" fmla="#ppt_y+(sin(-2*pi*(1-$))*-#ppt_x+cos(-2*pi*(1-$))*(1-#ppt_y))*(1-$)">
                                          <p:val>
                                            <p:fltVal val="0"/>
                                          </p:val>
                                        </p:tav>
                                        <p:tav tm="100000">
                                          <p:val>
                                            <p:fltVal val="1"/>
                                          </p:val>
                                        </p:tav>
                                      </p:tavLst>
                                    </p:anim>
                                  </p:childTnLst>
                                </p:cTn>
                              </p:par>
                              <p:par>
                                <p:cTn id="24" presetID="15" presetClass="entr" presetSubtype="0" fill="hold" grpId="0" nodeType="withEffect">
                                  <p:stCondLst>
                                    <p:cond delay="0"/>
                                  </p:stCondLst>
                                  <p:childTnLst>
                                    <p:set>
                                      <p:cBhvr>
                                        <p:cTn id="25" dur="1" fill="hold">
                                          <p:stCondLst>
                                            <p:cond delay="0"/>
                                          </p:stCondLst>
                                        </p:cTn>
                                        <p:tgtEl>
                                          <p:spTgt spid="84995">
                                            <p:txEl>
                                              <p:pRg st="2" end="2"/>
                                            </p:txEl>
                                          </p:spTgt>
                                        </p:tgtEl>
                                        <p:attrNameLst>
                                          <p:attrName>style.visibility</p:attrName>
                                        </p:attrNameLst>
                                      </p:cBhvr>
                                      <p:to>
                                        <p:strVal val="visible"/>
                                      </p:to>
                                    </p:set>
                                    <p:anim calcmode="lin" valueType="num">
                                      <p:cBhvr>
                                        <p:cTn id="26" dur="1000" fill="hold"/>
                                        <p:tgtEl>
                                          <p:spTgt spid="84995">
                                            <p:txEl>
                                              <p:pRg st="2" end="2"/>
                                            </p:txEl>
                                          </p:spTgt>
                                        </p:tgtEl>
                                        <p:attrNameLst>
                                          <p:attrName>ppt_w</p:attrName>
                                        </p:attrNameLst>
                                      </p:cBhvr>
                                      <p:tavLst>
                                        <p:tav tm="0">
                                          <p:val>
                                            <p:fltVal val="0"/>
                                          </p:val>
                                        </p:tav>
                                        <p:tav tm="100000">
                                          <p:val>
                                            <p:strVal val="#ppt_w"/>
                                          </p:val>
                                        </p:tav>
                                      </p:tavLst>
                                    </p:anim>
                                    <p:anim calcmode="lin" valueType="num">
                                      <p:cBhvr>
                                        <p:cTn id="27" dur="1000" fill="hold"/>
                                        <p:tgtEl>
                                          <p:spTgt spid="84995">
                                            <p:txEl>
                                              <p:pRg st="2" end="2"/>
                                            </p:txEl>
                                          </p:spTgt>
                                        </p:tgtEl>
                                        <p:attrNameLst>
                                          <p:attrName>ppt_h</p:attrName>
                                        </p:attrNameLst>
                                      </p:cBhvr>
                                      <p:tavLst>
                                        <p:tav tm="0">
                                          <p:val>
                                            <p:fltVal val="0"/>
                                          </p:val>
                                        </p:tav>
                                        <p:tav tm="100000">
                                          <p:val>
                                            <p:strVal val="#ppt_h"/>
                                          </p:val>
                                        </p:tav>
                                      </p:tavLst>
                                    </p:anim>
                                    <p:anim calcmode="lin" valueType="num">
                                      <p:cBhvr>
                                        <p:cTn id="28" dur="1000" fill="hold"/>
                                        <p:tgtEl>
                                          <p:spTgt spid="84995">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29" dur="1000" fill="hold"/>
                                        <p:tgtEl>
                                          <p:spTgt spid="84995">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par>
                          <p:cTn id="30" fill="hold" nodeType="afterGroup">
                            <p:stCondLst>
                              <p:cond delay="1000"/>
                            </p:stCondLst>
                            <p:childTnLst>
                              <p:par>
                                <p:cTn id="31" presetID="1" presetClass="entr" presetSubtype="0" fill="hold" nodeType="afterEffect">
                                  <p:stCondLst>
                                    <p:cond delay="0"/>
                                  </p:stCondLst>
                                  <p:childTnLst>
                                    <p:set>
                                      <p:cBhvr>
                                        <p:cTn id="32" dur="1" fill="hold">
                                          <p:stCondLst>
                                            <p:cond delay="0"/>
                                          </p:stCondLst>
                                        </p:cTn>
                                        <p:tgtEl>
                                          <p:spTgt spid="849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994" grpId="0"/>
      <p:bldP spid="84995" grpId="0" build="p"/>
    </p:bldLst>
  </p:timing>
</p:sld>
</file>

<file path=ppt/slides/slide23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zh-CN" altLang="en-US" sz="4800" b="1" dirty="0">
                <a:effectLst>
                  <a:glow rad="127000">
                    <a:schemeClr val="tx1"/>
                  </a:glow>
                </a:effectLst>
                <a:latin typeface="Arial" charset="0"/>
                <a:ea typeface="ＭＳ Ｐゴシック" charset="0"/>
                <a:cs typeface="ＭＳ Ｐゴシック" charset="0"/>
              </a:rPr>
              <a:t>关键节</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1602008"/>
            <a:ext cx="9144000" cy="237064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eaLnBrk="1" hangingPunct="1"/>
            <a:r>
              <a:rPr lang="en-US" sz="3200" b="1" dirty="0">
                <a:solidFill>
                  <a:srgbClr val="FFFFFF"/>
                </a:solidFill>
              </a:rPr>
              <a:t>“</a:t>
            </a:r>
            <a:r>
              <a:rPr lang="zh-CN" altLang="en-US" sz="3200" b="1" dirty="0">
                <a:solidFill>
                  <a:srgbClr val="FFFFFF"/>
                </a:solidFill>
              </a:rPr>
              <a:t>所以，亲爱的，你们既然预先知道了，就要谨慎，免得受恶人的错谬引导，就从自己坚固的地步上坠落。你们却要在我们的主、救主耶稣基督的恩典和知识上长进。愿荣耀归给他，从现在直到永远。阿们。</a:t>
            </a:r>
            <a:r>
              <a:rPr lang="en-US" sz="3200" b="1" dirty="0">
                <a:solidFill>
                  <a:srgbClr val="FFFFFF"/>
                </a:solidFill>
              </a:rPr>
              <a:t>” (</a:t>
            </a:r>
            <a:r>
              <a:rPr lang="zh-CN" altLang="en-US" sz="3200" b="1" dirty="0">
                <a:solidFill>
                  <a:srgbClr val="FFFFFF"/>
                </a:solidFill>
              </a:rPr>
              <a:t>彼得后 </a:t>
            </a:r>
            <a:r>
              <a:rPr lang="en-US" sz="3200" b="1" dirty="0">
                <a:solidFill>
                  <a:srgbClr val="FFFFFF"/>
                </a:solidFill>
              </a:rPr>
              <a:t>3:17-18). </a:t>
            </a:r>
            <a:endParaRPr lang="en-US" sz="3200" b="1" dirty="0">
              <a:solidFill>
                <a:srgbClr val="FFFFFF"/>
              </a:solidFill>
              <a:latin typeface="Arial" charset="0"/>
              <a:cs typeface="Arial"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zh-CN" altLang="en-US" sz="4800" b="1" dirty="0">
                <a:solidFill>
                  <a:srgbClr val="FFFFFF"/>
                </a:solidFill>
                <a:effectLst>
                  <a:glow rad="127000">
                    <a:srgbClr val="000000"/>
                  </a:glow>
                </a:effectLst>
                <a:latin typeface="Arial" charset="0"/>
                <a:ea typeface="ＭＳ Ｐゴシック" charset="0"/>
                <a:cs typeface="ＭＳ Ｐゴシック" charset="0"/>
              </a:rPr>
              <a:t>彼得后</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7" name="Text Box 24"/>
          <p:cNvSpPr txBox="1">
            <a:spLocks noChangeArrowheads="1"/>
          </p:cNvSpPr>
          <p:nvPr/>
        </p:nvSpPr>
        <p:spPr bwMode="auto">
          <a:xfrm>
            <a:off x="8472410" y="65344"/>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fontAlgn="auto">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284</a:t>
            </a:r>
          </a:p>
        </p:txBody>
      </p:sp>
    </p:spTree>
    <p:extLst>
      <p:ext uri="{BB962C8B-B14F-4D97-AF65-F5344CB8AC3E}">
        <p14:creationId xmlns:p14="http://schemas.microsoft.com/office/powerpoint/2010/main" val="4137581515"/>
      </p:ext>
    </p:extLst>
  </p:cSld>
  <p:clrMapOvr>
    <a:masterClrMapping/>
  </p:clrMapOvr>
  <p:transition/>
</p:sld>
</file>

<file path=ppt/slides/slide2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E2160CE-5D18-F14A-BA13-5B0F6223A2FA}"/>
              </a:ext>
            </a:extLst>
          </p:cNvPr>
          <p:cNvGrpSpPr/>
          <p:nvPr/>
        </p:nvGrpSpPr>
        <p:grpSpPr>
          <a:xfrm>
            <a:off x="0" y="860768"/>
            <a:ext cx="9143183" cy="6069140"/>
            <a:chOff x="0" y="860768"/>
            <a:chExt cx="9143183" cy="6069140"/>
          </a:xfrm>
        </p:grpSpPr>
        <p:pic>
          <p:nvPicPr>
            <p:cNvPr id="406530" name="Picture 2">
              <a:extLst>
                <a:ext uri="{FF2B5EF4-FFF2-40B4-BE49-F238E27FC236}">
                  <a16:creationId xmlns:a16="http://schemas.microsoft.com/office/drawing/2014/main" id="{87B508F4-2117-534B-9893-18B82365BD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96385"/>
              <a:ext cx="9143183" cy="533352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26CC672C-6D34-544F-9C09-5DC5D09ADC81}"/>
                </a:ext>
              </a:extLst>
            </p:cNvPr>
            <p:cNvSpPr/>
            <p:nvPr/>
          </p:nvSpPr>
          <p:spPr bwMode="auto">
            <a:xfrm>
              <a:off x="143607" y="1651600"/>
              <a:ext cx="4068353" cy="1633384"/>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6" name="Rectangle 5">
              <a:extLst>
                <a:ext uri="{FF2B5EF4-FFF2-40B4-BE49-F238E27FC236}">
                  <a16:creationId xmlns:a16="http://schemas.microsoft.com/office/drawing/2014/main" id="{B9A2EE19-EFAD-CF4B-B48C-FC1B7F56210C}"/>
                </a:ext>
              </a:extLst>
            </p:cNvPr>
            <p:cNvSpPr/>
            <p:nvPr/>
          </p:nvSpPr>
          <p:spPr bwMode="auto">
            <a:xfrm>
              <a:off x="835585" y="860768"/>
              <a:ext cx="4068353" cy="1633384"/>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grpSp>
      <p:sp>
        <p:nvSpPr>
          <p:cNvPr id="900098" name="Rectangle 2"/>
          <p:cNvSpPr>
            <a:spLocks noGrp="1" noChangeArrowheads="1"/>
          </p:cNvSpPr>
          <p:nvPr>
            <p:ph type="ctrTitle"/>
          </p:nvPr>
        </p:nvSpPr>
        <p:spPr>
          <a:xfrm>
            <a:off x="-1693" y="-727416"/>
            <a:ext cx="5077750" cy="4284836"/>
          </a:xfrm>
          <a:noFill/>
          <a:ln>
            <a:noFill/>
          </a:ln>
          <a:effectLst/>
        </p:spPr>
        <p:txBody>
          <a:bodyPr vert="horz" wrap="square" lIns="91440" tIns="45720" rIns="91440" bIns="45720" numCol="1" anchor="ctr" anchorCtr="0" compatLnSpc="1">
            <a:prstTxWarp prst="textNoShape">
              <a:avLst/>
            </a:prstTxWarp>
          </a:bodyPr>
          <a:lstStyle/>
          <a:p>
            <a:r>
              <a:rPr lang="zh-CN" altLang="en-US" b="1" dirty="0">
                <a:solidFill>
                  <a:srgbClr val="256102"/>
                </a:solidFill>
                <a:effectLst>
                  <a:glow rad="127000">
                    <a:schemeClr val="bg1"/>
                  </a:glow>
                </a:effectLst>
                <a:latin typeface="Microsoft YaHei UI" panose="020B0503020204020204" pitchFamily="34" charset="-122"/>
                <a:ea typeface="Microsoft YaHei UI" panose="020B0503020204020204" pitchFamily="34" charset="-122"/>
              </a:rPr>
              <a:t>你需要</a:t>
            </a:r>
            <a:r>
              <a:rPr lang="zh-CN" altLang="en-US" b="1" dirty="0">
                <a:solidFill>
                  <a:srgbClr val="C00000"/>
                </a:solidFill>
                <a:effectLst>
                  <a:glow rad="127000">
                    <a:schemeClr val="bg1"/>
                  </a:glow>
                </a:effectLst>
                <a:latin typeface="Microsoft YaHei UI" panose="020B0503020204020204" pitchFamily="34" charset="-122"/>
                <a:ea typeface="Microsoft YaHei UI" panose="020B0503020204020204" pitchFamily="34" charset="-122"/>
              </a:rPr>
              <a:t>知道</a:t>
            </a:r>
            <a:r>
              <a:rPr lang="zh-CN" altLang="en-US" b="1" dirty="0">
                <a:solidFill>
                  <a:srgbClr val="256102"/>
                </a:solidFill>
                <a:effectLst>
                  <a:glow rad="127000">
                    <a:schemeClr val="bg1"/>
                  </a:glow>
                </a:effectLst>
                <a:latin typeface="Microsoft YaHei UI" panose="020B0503020204020204" pitchFamily="34" charset="-122"/>
                <a:ea typeface="Microsoft YaHei UI" panose="020B0503020204020204" pitchFamily="34" charset="-122"/>
              </a:rPr>
              <a:t>什么才能在恩典里成长，而不要听信假教诲</a:t>
            </a:r>
            <a:r>
              <a:rPr lang="en-SG" b="1" dirty="0">
                <a:solidFill>
                  <a:srgbClr val="256102"/>
                </a:solidFill>
                <a:effectLst>
                  <a:glow rad="127000">
                    <a:schemeClr val="bg1"/>
                  </a:glow>
                </a:effectLst>
                <a:latin typeface="Microsoft YaHei UI" panose="020B0503020204020204" pitchFamily="34" charset="-122"/>
                <a:ea typeface="Microsoft YaHei UI" panose="020B0503020204020204" pitchFamily="34" charset="-122"/>
              </a:rPr>
              <a:t>?</a:t>
            </a:r>
            <a:endParaRPr lang="en-US" b="1" dirty="0">
              <a:solidFill>
                <a:srgbClr val="256102"/>
              </a:solidFill>
              <a:effectLst>
                <a:glow rad="127000">
                  <a:schemeClr val="bg1"/>
                </a:glow>
              </a:effectLst>
              <a:latin typeface="Microsoft YaHei UI" panose="020B0503020204020204" pitchFamily="34" charset="-122"/>
              <a:ea typeface="Microsoft YaHei UI" panose="020B0503020204020204" pitchFamily="34" charset="-122"/>
            </a:endParaRPr>
          </a:p>
        </p:txBody>
      </p:sp>
      <p:sp>
        <p:nvSpPr>
          <p:cNvPr id="8" name="Rectangle 2">
            <a:extLst>
              <a:ext uri="{FF2B5EF4-FFF2-40B4-BE49-F238E27FC236}">
                <a16:creationId xmlns:a16="http://schemas.microsoft.com/office/drawing/2014/main" id="{F66CE874-9547-4444-A3A1-2477EC8F2F1D}"/>
              </a:ext>
            </a:extLst>
          </p:cNvPr>
          <p:cNvSpPr txBox="1">
            <a:spLocks noChangeArrowheads="1"/>
          </p:cNvSpPr>
          <p:nvPr/>
        </p:nvSpPr>
        <p:spPr bwMode="auto">
          <a:xfrm>
            <a:off x="6255657" y="1222574"/>
            <a:ext cx="2887525" cy="90977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eaLnBrk="0" hangingPunct="0">
              <a:defRPr sz="4400" b="1">
                <a:solidFill>
                  <a:srgbClr val="256102"/>
                </a:solidFill>
                <a:effectLst>
                  <a:glow rad="127000">
                    <a:schemeClr val="bg1"/>
                  </a:glow>
                </a:effectLst>
                <a:latin typeface="Arial" charset="0"/>
                <a:cs typeface="Arial"/>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SG" altLang="en-US" sz="4400" b="1" i="0" u="none" strike="noStrike" kern="1200" cap="none" spc="0" normalizeH="0" baseline="0" noProof="0" dirty="0">
                <a:ln>
                  <a:noFill/>
                </a:ln>
                <a:solidFill>
                  <a:srgbClr val="256102"/>
                </a:solidFill>
                <a:effectLst>
                  <a:glow rad="127000">
                    <a:srgbClr val="FFFFFF"/>
                  </a:glow>
                </a:effectLst>
                <a:uLnTx/>
                <a:uFillTx/>
                <a:latin typeface="Microsoft YaHei UI" panose="020B0503020204020204" pitchFamily="34" charset="-122"/>
                <a:ea typeface="Microsoft YaHei UI" panose="020B0503020204020204" pitchFamily="34" charset="-122"/>
                <a:cs typeface="Arial"/>
              </a:rPr>
              <a:t>彼得后书</a:t>
            </a:r>
          </a:p>
        </p:txBody>
      </p:sp>
    </p:spTree>
    <p:extLst>
      <p:ext uri="{BB962C8B-B14F-4D97-AF65-F5344CB8AC3E}">
        <p14:creationId xmlns:p14="http://schemas.microsoft.com/office/powerpoint/2010/main" val="112943330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CF4954E-5DF5-844D-90C2-5257CBE1119C}"/>
              </a:ext>
            </a:extLst>
          </p:cNvPr>
          <p:cNvPicPr>
            <a:picLocks noChangeAspect="1"/>
          </p:cNvPicPr>
          <p:nvPr/>
        </p:nvPicPr>
        <p:blipFill>
          <a:blip r:embed="rId3"/>
          <a:stretch>
            <a:fillRect/>
          </a:stretch>
        </p:blipFill>
        <p:spPr>
          <a:xfrm>
            <a:off x="0" y="1395876"/>
            <a:ext cx="9144000" cy="5462124"/>
          </a:xfrm>
          <a:prstGeom prst="rect">
            <a:avLst/>
          </a:prstGeom>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主要思想</a:t>
            </a:r>
            <a:endParaRPr 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3" name="Rectangle 2"/>
          <p:cNvSpPr txBox="1">
            <a:spLocks noChangeArrowheads="1"/>
          </p:cNvSpPr>
          <p:nvPr/>
        </p:nvSpPr>
        <p:spPr bwMode="auto">
          <a:xfrm>
            <a:off x="0" y="1395876"/>
            <a:ext cx="9144000" cy="17450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要知道你是被基督拣选的，而祂再来的时候会审判背道者。</a:t>
            </a:r>
            <a:endParaRPr kumimoji="0" lang="en-US" sz="4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5" name="Rectangle 2">
            <a:extLst>
              <a:ext uri="{FF2B5EF4-FFF2-40B4-BE49-F238E27FC236}">
                <a16:creationId xmlns:a16="http://schemas.microsoft.com/office/drawing/2014/main" id="{561CDB4A-1298-744B-8B2A-8DB514BF6BF1}"/>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彼得后书</a:t>
            </a:r>
          </a:p>
        </p:txBody>
      </p:sp>
    </p:spTree>
    <p:extLst>
      <p:ext uri="{BB962C8B-B14F-4D97-AF65-F5344CB8AC3E}">
        <p14:creationId xmlns:p14="http://schemas.microsoft.com/office/powerpoint/2010/main" val="4093568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a:extLst>
              <a:ext uri="{FF2B5EF4-FFF2-40B4-BE49-F238E27FC236}">
                <a16:creationId xmlns:a16="http://schemas.microsoft.com/office/drawing/2014/main" id="{99127362-D27B-324D-BC1B-0F02CEB917E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1196"/>
          <a:stretch/>
        </p:blipFill>
        <p:spPr bwMode="auto">
          <a:xfrm>
            <a:off x="-50743" y="0"/>
            <a:ext cx="9194743" cy="688538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
            <a:extLst>
              <a:ext uri="{FF2B5EF4-FFF2-40B4-BE49-F238E27FC236}">
                <a16:creationId xmlns:a16="http://schemas.microsoft.com/office/drawing/2014/main" id="{37540953-5F87-1444-BBFF-8E1B3F8D464B}"/>
              </a:ext>
            </a:extLst>
          </p:cNvPr>
          <p:cNvSpPr txBox="1">
            <a:spLocks noChangeArrowheads="1"/>
          </p:cNvSpPr>
          <p:nvPr/>
        </p:nvSpPr>
        <p:spPr bwMode="auto">
          <a:xfrm>
            <a:off x="-50743" y="6116035"/>
            <a:ext cx="9079615"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zh-CN" altLang="en-US" sz="3600" b="1" i="1"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要知道什么才能成长</a:t>
            </a:r>
            <a:r>
              <a:rPr kumimoji="0" lang="en-US" sz="3600" b="1" i="1"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p>
        </p:txBody>
      </p:sp>
      <p:sp>
        <p:nvSpPr>
          <p:cNvPr id="900098" name="Rectangle 2"/>
          <p:cNvSpPr>
            <a:spLocks noGrp="1" noChangeArrowheads="1"/>
          </p:cNvSpPr>
          <p:nvPr>
            <p:ph type="ctrTitle"/>
          </p:nvPr>
        </p:nvSpPr>
        <p:spPr>
          <a:xfrm>
            <a:off x="-44605" y="49784"/>
            <a:ext cx="8460432" cy="1939056"/>
          </a:xfr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p>
            <a:pPr marL="762000" indent="-762000" algn="l"/>
            <a:r>
              <a:rPr lang="en-US" sz="4000" b="1" dirty="0">
                <a:effectLst>
                  <a:glow rad="127000">
                    <a:schemeClr val="tx1"/>
                  </a:glow>
                </a:effectLst>
                <a:latin typeface="Microsoft YaHei UI" panose="020B0503020204020204" pitchFamily="34" charset="-122"/>
                <a:ea typeface="Microsoft YaHei UI" panose="020B0503020204020204" pitchFamily="34" charset="-122"/>
              </a:rPr>
              <a:t>I.	</a:t>
            </a:r>
            <a:r>
              <a:rPr lang="zh-CN" altLang="en-US" sz="4000" b="1" dirty="0">
                <a:effectLst>
                  <a:glow rad="127000">
                    <a:schemeClr val="tx1"/>
                  </a:glow>
                </a:effectLst>
                <a:latin typeface="Microsoft YaHei UI" panose="020B0503020204020204" pitchFamily="34" charset="-122"/>
                <a:ea typeface="Microsoft YaHei UI" panose="020B0503020204020204" pitchFamily="34" charset="-122"/>
              </a:rPr>
              <a:t>要知道基督 </a:t>
            </a:r>
            <a:r>
              <a:rPr lang="zh-CN" altLang="en-US" sz="4000"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rPr>
              <a:t>拣选 </a:t>
            </a:r>
            <a:br>
              <a:rPr lang="en-US" sz="4000" b="1" dirty="0">
                <a:effectLst>
                  <a:glow rad="127000">
                    <a:schemeClr val="tx1"/>
                  </a:glow>
                </a:effectLst>
                <a:latin typeface="Microsoft YaHei UI" panose="020B0503020204020204" pitchFamily="34" charset="-122"/>
                <a:ea typeface="Microsoft YaHei UI" panose="020B0503020204020204" pitchFamily="34" charset="-122"/>
              </a:rPr>
            </a:br>
            <a:r>
              <a:rPr lang="zh-CN" altLang="en-US" sz="4000" b="1" dirty="0">
                <a:effectLst>
                  <a:glow rad="127000">
                    <a:schemeClr val="tx1"/>
                  </a:glow>
                </a:effectLst>
                <a:latin typeface="Microsoft YaHei UI" panose="020B0503020204020204" pitchFamily="34" charset="-122"/>
                <a:ea typeface="Microsoft YaHei UI" panose="020B0503020204020204" pitchFamily="34" charset="-122"/>
              </a:rPr>
              <a:t>与完全地装备了你</a:t>
            </a:r>
            <a:r>
              <a:rPr lang="en-US" sz="4000" b="1" dirty="0">
                <a:effectLst>
                  <a:glow rad="127000">
                    <a:schemeClr val="tx1"/>
                  </a:glow>
                </a:effectLst>
                <a:latin typeface="Microsoft YaHei UI" panose="020B0503020204020204" pitchFamily="34" charset="-122"/>
                <a:ea typeface="Microsoft YaHei UI" panose="020B0503020204020204" pitchFamily="34" charset="-122"/>
              </a:rPr>
              <a:t> </a:t>
            </a:r>
            <a:br>
              <a:rPr lang="en-US" sz="4000" b="1" dirty="0">
                <a:effectLst>
                  <a:glow rad="127000">
                    <a:schemeClr val="tx1"/>
                  </a:glow>
                </a:effectLst>
                <a:latin typeface="Microsoft YaHei UI" panose="020B0503020204020204" pitchFamily="34" charset="-122"/>
                <a:ea typeface="Microsoft YaHei UI" panose="020B0503020204020204" pitchFamily="34" charset="-122"/>
              </a:rPr>
            </a:br>
            <a:r>
              <a:rPr lang="en-US" sz="4000" b="1" dirty="0">
                <a:effectLst>
                  <a:glow rad="127000">
                    <a:schemeClr val="tx1"/>
                  </a:glow>
                </a:effectLst>
                <a:latin typeface="Microsoft YaHei UI" panose="020B0503020204020204" pitchFamily="34" charset="-122"/>
                <a:ea typeface="Microsoft YaHei UI" panose="020B0503020204020204" pitchFamily="34" charset="-122"/>
              </a:rPr>
              <a:t>(</a:t>
            </a:r>
            <a:r>
              <a:rPr lang="zh-CN" altLang="en-US" sz="4000" b="1" dirty="0">
                <a:solidFill>
                  <a:srgbClr val="FFFFFF"/>
                </a:solidFill>
                <a:effectLst>
                  <a:glow rad="127000">
                    <a:srgbClr val="000000"/>
                  </a:glow>
                </a:effectLst>
                <a:latin typeface="Microsoft YaHei UI" panose="020B0503020204020204" pitchFamily="34" charset="-122"/>
                <a:ea typeface="Microsoft YaHei UI" panose="020B0503020204020204" pitchFamily="34" charset="-122"/>
                <a:cs typeface="ＭＳ Ｐゴシック" charset="0"/>
              </a:rPr>
              <a:t>第一章</a:t>
            </a:r>
            <a:r>
              <a:rPr lang="en-US" sz="4000" b="1" dirty="0">
                <a:effectLst>
                  <a:glow rad="127000">
                    <a:schemeClr val="tx1"/>
                  </a:glow>
                </a:effectLst>
                <a:latin typeface="Microsoft YaHei UI" panose="020B0503020204020204" pitchFamily="34" charset="-122"/>
                <a:ea typeface="Microsoft YaHei UI" panose="020B0503020204020204" pitchFamily="34" charset="-122"/>
              </a:rPr>
              <a:t>)</a:t>
            </a:r>
            <a:r>
              <a:rPr lang="zh-CN" altLang="en-US" sz="4000" b="1" dirty="0">
                <a:effectLst>
                  <a:glow rad="127000">
                    <a:schemeClr val="tx1"/>
                  </a:glow>
                </a:effectLst>
                <a:latin typeface="Microsoft YaHei UI" panose="020B0503020204020204" pitchFamily="34" charset="-122"/>
                <a:ea typeface="Microsoft YaHei UI" panose="020B0503020204020204" pitchFamily="34" charset="-122"/>
              </a:rPr>
              <a:t>。</a:t>
            </a:r>
            <a:endParaRPr lang="en-US" sz="4000" b="1" dirty="0">
              <a:effectLst>
                <a:glow rad="127000">
                  <a:schemeClr val="tx1"/>
                </a:glow>
              </a:effectLst>
              <a:latin typeface="Microsoft YaHei UI" panose="020B0503020204020204" pitchFamily="34" charset="-122"/>
              <a:ea typeface="Microsoft YaHei UI" panose="020B0503020204020204" pitchFamily="34" charset="-122"/>
            </a:endParaRPr>
          </a:p>
        </p:txBody>
      </p:sp>
      <p:sp>
        <p:nvSpPr>
          <p:cNvPr id="4" name="Rectangle 2">
            <a:extLst>
              <a:ext uri="{FF2B5EF4-FFF2-40B4-BE49-F238E27FC236}">
                <a16:creationId xmlns:a16="http://schemas.microsoft.com/office/drawing/2014/main" id="{2D71B3AB-874F-454B-8DEF-1A66A4C141CE}"/>
              </a:ext>
            </a:extLst>
          </p:cNvPr>
          <p:cNvSpPr txBox="1">
            <a:spLocks noChangeArrowheads="1"/>
          </p:cNvSpPr>
          <p:nvPr/>
        </p:nvSpPr>
        <p:spPr bwMode="auto">
          <a:xfrm>
            <a:off x="-44605" y="2296755"/>
            <a:ext cx="6588224" cy="19390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defPPr>
              <a:defRPr lang="en-US"/>
            </a:defPPr>
            <a:lvl1pPr marL="762000" indent="-762000" eaLnBrk="0" hangingPunct="0">
              <a:defRPr sz="4000" b="1" kern="0">
                <a:solidFill>
                  <a:schemeClr val="bg1"/>
                </a:solidFill>
                <a:effectLst>
                  <a:glow rad="127000">
                    <a:schemeClr val="tx1"/>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762000" marR="0" lvl="0" indent="-76200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mn-cs"/>
              </a:rPr>
              <a:t>II.	</a:t>
            </a:r>
            <a:r>
              <a:rPr kumimoji="0" lang="zh-CN" altLang="en-US" sz="40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mn-cs"/>
              </a:rPr>
              <a:t>在遇见之前知道什么是</a:t>
            </a:r>
            <a:r>
              <a:rPr kumimoji="0" lang="en-US" sz="40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mn-cs"/>
              </a:rPr>
              <a:t> </a:t>
            </a:r>
            <a:r>
              <a:rPr kumimoji="0" lang="zh-CN" altLang="en-US" sz="4000" b="1" i="0" u="none" strike="noStrike" kern="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cs typeface="+mn-cs"/>
              </a:rPr>
              <a:t>假 </a:t>
            </a:r>
            <a:r>
              <a:rPr kumimoji="0" lang="zh-CN" altLang="en-US" sz="40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mn-cs"/>
              </a:rPr>
              <a:t>老师 </a:t>
            </a:r>
            <a:r>
              <a:rPr kumimoji="0" lang="en-US" sz="40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mn-cs"/>
              </a:rPr>
              <a:t>(</a:t>
            </a:r>
            <a:r>
              <a:rPr kumimoji="0" lang="zh-CN" altLang="en-US" sz="40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第二章</a:t>
            </a:r>
            <a:r>
              <a:rPr kumimoji="0" lang="en-US" sz="40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mn-cs"/>
              </a:rPr>
              <a:t>)</a:t>
            </a:r>
            <a:r>
              <a:rPr kumimoji="0" lang="zh-CN" altLang="en-US" sz="40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mn-cs"/>
              </a:rPr>
              <a:t>。</a:t>
            </a:r>
            <a:endParaRPr kumimoji="0" lang="en-US" sz="40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mn-cs"/>
            </a:endParaRPr>
          </a:p>
        </p:txBody>
      </p:sp>
      <p:sp>
        <p:nvSpPr>
          <p:cNvPr id="5" name="Rectangle 2">
            <a:extLst>
              <a:ext uri="{FF2B5EF4-FFF2-40B4-BE49-F238E27FC236}">
                <a16:creationId xmlns:a16="http://schemas.microsoft.com/office/drawing/2014/main" id="{E543F729-387B-054F-957D-B61287B21969}"/>
              </a:ext>
            </a:extLst>
          </p:cNvPr>
          <p:cNvSpPr txBox="1">
            <a:spLocks noChangeArrowheads="1"/>
          </p:cNvSpPr>
          <p:nvPr/>
        </p:nvSpPr>
        <p:spPr bwMode="auto">
          <a:xfrm>
            <a:off x="-44605" y="4543725"/>
            <a:ext cx="7740352" cy="19390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762000" marR="0" lvl="0" indent="-76200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III. </a:t>
            </a:r>
            <a:r>
              <a:rPr kumimoji="0" lang="zh-CN" altLang="en-US" sz="40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知道要以</a:t>
            </a:r>
            <a:r>
              <a:rPr kumimoji="0" lang="zh-CN" altLang="en-US" sz="4000" b="1" i="0" u="none" strike="noStrike" kern="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永恒</a:t>
            </a:r>
            <a:r>
              <a:rPr kumimoji="0" lang="zh-CN" altLang="en-US" sz="40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的角度生活 </a:t>
            </a:r>
            <a:endParaRPr kumimoji="0" lang="en-US" altLang="zh-CN" sz="40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a:p>
            <a:pPr marL="762000" marR="0" lvl="0" indent="-762000" algn="l" defTabSz="914400" rtl="0" eaLnBrk="0" fontAlgn="base" latinLnBrk="0" hangingPunct="0">
              <a:lnSpc>
                <a:spcPct val="100000"/>
              </a:lnSpc>
              <a:spcBef>
                <a:spcPct val="0"/>
              </a:spcBef>
              <a:spcAft>
                <a:spcPct val="0"/>
              </a:spcAft>
              <a:buClrTx/>
              <a:buSzTx/>
              <a:buFontTx/>
              <a:buNone/>
              <a:tabLst/>
              <a:defRPr/>
            </a:pPr>
            <a:r>
              <a:rPr kumimoji="0" lang="en-US" altLang="zh-CN" sz="40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 </a:t>
            </a:r>
            <a:r>
              <a:rPr kumimoji="0" lang="zh-CN" altLang="en-US" sz="40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不是暂时的</a:t>
            </a:r>
            <a:br>
              <a:rPr kumimoji="0" lang="en-US" sz="40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br>
            <a:r>
              <a:rPr kumimoji="0" lang="en-US" sz="40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r>
              <a:rPr kumimoji="0" lang="zh-CN" altLang="en-US" sz="40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第三章</a:t>
            </a:r>
            <a:r>
              <a:rPr kumimoji="0" lang="en-US" sz="40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r>
              <a:rPr kumimoji="0" lang="zh-CN" altLang="en-US" sz="40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endParaRPr kumimoji="0" lang="en-US" sz="40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8" name="Rectangle 2">
            <a:extLst>
              <a:ext uri="{FF2B5EF4-FFF2-40B4-BE49-F238E27FC236}">
                <a16:creationId xmlns:a16="http://schemas.microsoft.com/office/drawing/2014/main" id="{17E4D883-3878-9B44-A895-CFAF7D0CB23F}"/>
              </a:ext>
            </a:extLst>
          </p:cNvPr>
          <p:cNvSpPr txBox="1">
            <a:spLocks noChangeArrowheads="1"/>
          </p:cNvSpPr>
          <p:nvPr/>
        </p:nvSpPr>
        <p:spPr bwMode="auto">
          <a:xfrm>
            <a:off x="5449946" y="-740971"/>
            <a:ext cx="4176464" cy="245894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SG" altLang="en-US" sz="5400" b="1" i="1"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彼得后书</a:t>
            </a:r>
          </a:p>
        </p:txBody>
      </p:sp>
    </p:spTree>
    <p:extLst>
      <p:ext uri="{BB962C8B-B14F-4D97-AF65-F5344CB8AC3E}">
        <p14:creationId xmlns:p14="http://schemas.microsoft.com/office/powerpoint/2010/main" val="346957874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1000" fill="hold"/>
                                        <p:tgtEl>
                                          <p:spTgt spid="8"/>
                                        </p:tgtEl>
                                        <p:attrNameLst>
                                          <p:attrName>ppt_w</p:attrName>
                                        </p:attrNameLst>
                                      </p:cBhvr>
                                      <p:tavLst>
                                        <p:tav tm="0">
                                          <p:val>
                                            <p:fltVal val="0"/>
                                          </p:val>
                                        </p:tav>
                                        <p:tav tm="100000">
                                          <p:val>
                                            <p:strVal val="#ppt_w"/>
                                          </p:val>
                                        </p:tav>
                                      </p:tavLst>
                                    </p:anim>
                                    <p:anim calcmode="lin" valueType="num">
                                      <p:cBhvr>
                                        <p:cTn id="16" dur="1000" fill="hold"/>
                                        <p:tgtEl>
                                          <p:spTgt spid="8"/>
                                        </p:tgtEl>
                                        <p:attrNameLst>
                                          <p:attrName>ppt_h</p:attrName>
                                        </p:attrNameLst>
                                      </p:cBhvr>
                                      <p:tavLst>
                                        <p:tav tm="0">
                                          <p:val>
                                            <p:fltVal val="0"/>
                                          </p:val>
                                        </p:tav>
                                        <p:tav tm="100000">
                                          <p:val>
                                            <p:strVal val="#ppt_h"/>
                                          </p:val>
                                        </p:tav>
                                      </p:tavLst>
                                    </p:anim>
                                    <p:anim calcmode="lin" valueType="num">
                                      <p:cBhvr>
                                        <p:cTn id="17" dur="1000" fill="hold"/>
                                        <p:tgtEl>
                                          <p:spTgt spid="8"/>
                                        </p:tgtEl>
                                        <p:attrNameLst>
                                          <p:attrName>style.rotation</p:attrName>
                                        </p:attrNameLst>
                                      </p:cBhvr>
                                      <p:tavLst>
                                        <p:tav tm="0">
                                          <p:val>
                                            <p:fltVal val="90"/>
                                          </p:val>
                                        </p:tav>
                                        <p:tav tm="100000">
                                          <p:val>
                                            <p:fltVal val="0"/>
                                          </p:val>
                                        </p:tav>
                                      </p:tavLst>
                                    </p:anim>
                                    <p:animEffect transition="in" filter="fade">
                                      <p:cBhvr>
                                        <p:cTn id="18"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8" grpId="0"/>
    </p:bld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674" name="Rectangle 15"/>
          <p:cNvSpPr>
            <a:spLocks noGrp="1" noChangeArrowheads="1"/>
          </p:cNvSpPr>
          <p:nvPr>
            <p:ph type="title" idx="4294967295"/>
          </p:nvPr>
        </p:nvSpPr>
        <p:spPr/>
        <p:txBody>
          <a:bodyPr/>
          <a:lstStyle/>
          <a:p>
            <a:pPr eaLnBrk="1" hangingPunct="1"/>
            <a:r>
              <a:rPr lang="en-US" altLang="en-US"/>
              <a:t>Synthesis</a:t>
            </a:r>
          </a:p>
        </p:txBody>
      </p:sp>
      <p:sp>
        <p:nvSpPr>
          <p:cNvPr id="412675" name="Rectangle 2"/>
          <p:cNvSpPr>
            <a:spLocks noChangeArrowheads="1"/>
          </p:cNvSpPr>
          <p:nvPr/>
        </p:nvSpPr>
        <p:spPr bwMode="auto">
          <a:xfrm>
            <a:off x="0" y="609600"/>
            <a:ext cx="9144000" cy="6248400"/>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0" i="0" u="none" strike="noStrike" kern="1200" cap="none" spc="0" normalizeH="0" baseline="0" noProof="0">
                <a:ln>
                  <a:noFill/>
                </a:ln>
                <a:solidFill>
                  <a:srgbClr val="5B5249"/>
                </a:solidFill>
                <a:effectLst/>
                <a:uLnTx/>
                <a:uFillTx/>
                <a:latin typeface="Times" charset="0"/>
                <a:ea typeface="SimSun" pitchFamily="2" charset="-122"/>
                <a:cs typeface="+mn-cs"/>
              </a:rPr>
              <a:t> </a:t>
            </a:r>
          </a:p>
        </p:txBody>
      </p:sp>
      <p:sp>
        <p:nvSpPr>
          <p:cNvPr id="412676" name="Rectangle 3"/>
          <p:cNvSpPr>
            <a:spLocks noChangeArrowheads="1"/>
          </p:cNvSpPr>
          <p:nvPr/>
        </p:nvSpPr>
        <p:spPr bwMode="auto">
          <a:xfrm>
            <a:off x="2014538" y="-947738"/>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Times New Roman" pitchFamily="18" charset="0"/>
              <a:ea typeface="MS PGothic" pitchFamily="34" charset="-128"/>
              <a:cs typeface="+mn-cs"/>
            </a:endParaRPr>
          </a:p>
        </p:txBody>
      </p:sp>
      <p:sp>
        <p:nvSpPr>
          <p:cNvPr id="412677" name="Rectangle 4"/>
          <p:cNvSpPr>
            <a:spLocks noChangeArrowheads="1"/>
          </p:cNvSpPr>
          <p:nvPr/>
        </p:nvSpPr>
        <p:spPr bwMode="auto">
          <a:xfrm>
            <a:off x="1981200" y="2886075"/>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Times New Roman" pitchFamily="18" charset="0"/>
              <a:ea typeface="MS PGothic" pitchFamily="34" charset="-128"/>
              <a:cs typeface="+mn-cs"/>
            </a:endParaRPr>
          </a:p>
        </p:txBody>
      </p:sp>
      <p:sp>
        <p:nvSpPr>
          <p:cNvPr id="412678" name="Text Box 5"/>
          <p:cNvSpPr txBox="1">
            <a:spLocks noChangeArrowheads="1"/>
          </p:cNvSpPr>
          <p:nvPr/>
        </p:nvSpPr>
        <p:spPr bwMode="auto">
          <a:xfrm>
            <a:off x="8153400" y="228600"/>
            <a:ext cx="692150" cy="4572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Arial" pitchFamily="34" charset="0"/>
                <a:ea typeface="MS PGothic" pitchFamily="34" charset="-128"/>
                <a:cs typeface="+mn-cs"/>
              </a:rPr>
              <a:t>288</a:t>
            </a:r>
          </a:p>
        </p:txBody>
      </p:sp>
      <p:sp>
        <p:nvSpPr>
          <p:cNvPr id="412679" name="Text Box 6"/>
          <p:cNvSpPr txBox="1">
            <a:spLocks noChangeArrowheads="1"/>
          </p:cNvSpPr>
          <p:nvPr/>
        </p:nvSpPr>
        <p:spPr bwMode="auto">
          <a:xfrm>
            <a:off x="4173538" y="55563"/>
            <a:ext cx="898525" cy="519112"/>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a:ln>
                  <a:noFill/>
                </a:ln>
                <a:solidFill>
                  <a:srgbClr val="FFFFFF"/>
                </a:solidFill>
                <a:effectLst/>
                <a:uLnTx/>
                <a:uFillTx/>
                <a:latin typeface="Arial" pitchFamily="34" charset="0"/>
                <a:ea typeface="SimSun" pitchFamily="2" charset="-122"/>
                <a:cs typeface="+mn-cs"/>
              </a:rPr>
              <a:t>综合</a:t>
            </a:r>
          </a:p>
        </p:txBody>
      </p:sp>
      <p:sp>
        <p:nvSpPr>
          <p:cNvPr id="31754" name="Text Box 10"/>
          <p:cNvSpPr txBox="1">
            <a:spLocks noChangeArrowheads="1"/>
          </p:cNvSpPr>
          <p:nvPr/>
        </p:nvSpPr>
        <p:spPr bwMode="auto">
          <a:xfrm>
            <a:off x="1722438" y="3849688"/>
            <a:ext cx="4449762" cy="528637"/>
          </a:xfrm>
          <a:prstGeom prst="rect">
            <a:avLst/>
          </a:prstGeom>
          <a:solidFill>
            <a:schemeClr val="bg1">
              <a:lumMod val="85000"/>
            </a:schemeClr>
          </a:solidFill>
          <a:ln w="9525">
            <a:solidFill>
              <a:srgbClr val="000000"/>
            </a:solidFill>
            <a:miter lim="800000"/>
            <a:headEnd/>
            <a:tailEnd/>
          </a:ln>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000000"/>
                </a:solidFill>
                <a:effectLst/>
                <a:uLnTx/>
                <a:uFillTx/>
                <a:latin typeface="Arial" pitchFamily="34" charset="0"/>
                <a:ea typeface="SimSun" pitchFamily="2" charset="-122"/>
                <a:cs typeface="+mn-cs"/>
              </a:rPr>
              <a:t>2	</a:t>
            </a:r>
            <a:r>
              <a:rPr kumimoji="0" lang="zh-CN" altLang="en-US" sz="2800" b="1" i="0" u="none" strike="noStrike" kern="1200" cap="none" spc="0" normalizeH="0" baseline="0" noProof="0">
                <a:ln>
                  <a:noFill/>
                </a:ln>
                <a:solidFill>
                  <a:srgbClr val="000000"/>
                </a:solidFill>
                <a:effectLst/>
                <a:uLnTx/>
                <a:uFillTx/>
                <a:latin typeface="Arial" pitchFamily="34" charset="0"/>
                <a:ea typeface="SimSun" pitchFamily="2" charset="-122"/>
                <a:cs typeface="+mn-cs"/>
              </a:rPr>
              <a:t>背道者的特征 </a:t>
            </a:r>
          </a:p>
        </p:txBody>
      </p:sp>
      <p:sp>
        <p:nvSpPr>
          <p:cNvPr id="31755" name="Text Box 11"/>
          <p:cNvSpPr txBox="1">
            <a:spLocks noChangeArrowheads="1"/>
          </p:cNvSpPr>
          <p:nvPr/>
        </p:nvSpPr>
        <p:spPr bwMode="auto">
          <a:xfrm>
            <a:off x="304800" y="1757363"/>
            <a:ext cx="3581400" cy="528637"/>
          </a:xfrm>
          <a:prstGeom prst="rect">
            <a:avLst/>
          </a:prstGeom>
          <a:solidFill>
            <a:schemeClr val="bg1">
              <a:lumMod val="85000"/>
            </a:schemeClr>
          </a:solidFill>
          <a:ln w="9525">
            <a:solidFill>
              <a:srgbClr val="000000"/>
            </a:solidFill>
            <a:miter lim="800000"/>
            <a:headEnd/>
            <a:tailEnd/>
          </a:ln>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dirty="0">
                <a:ln>
                  <a:noFill/>
                </a:ln>
                <a:solidFill>
                  <a:srgbClr val="000000"/>
                </a:solidFill>
                <a:effectLst/>
                <a:uLnTx/>
                <a:uFillTx/>
                <a:latin typeface="Arial" pitchFamily="34" charset="0"/>
                <a:ea typeface="SimSun" pitchFamily="2" charset="-122"/>
                <a:cs typeface="+mn-cs"/>
              </a:rPr>
              <a:t>1	</a:t>
            </a:r>
            <a:r>
              <a:rPr kumimoji="0" lang="zh-CN" altLang="en-US" sz="2800" b="1" i="0" u="none" strike="noStrike" kern="1200" cap="none" spc="0" normalizeH="0" baseline="0" noProof="0" dirty="0">
                <a:ln>
                  <a:noFill/>
                </a:ln>
                <a:solidFill>
                  <a:srgbClr val="000000"/>
                </a:solidFill>
                <a:effectLst/>
                <a:uLnTx/>
                <a:uFillTx/>
                <a:latin typeface="Arial" pitchFamily="34" charset="0"/>
                <a:ea typeface="SimSun" pitchFamily="2" charset="-122"/>
                <a:cs typeface="+mn-cs"/>
              </a:rPr>
              <a:t>神的拣选</a:t>
            </a:r>
          </a:p>
        </p:txBody>
      </p:sp>
      <p:sp>
        <p:nvSpPr>
          <p:cNvPr id="31756" name="Text Box 12"/>
          <p:cNvSpPr txBox="1">
            <a:spLocks noChangeArrowheads="1"/>
          </p:cNvSpPr>
          <p:nvPr/>
        </p:nvSpPr>
        <p:spPr bwMode="auto">
          <a:xfrm>
            <a:off x="3917950" y="5943600"/>
            <a:ext cx="3549650" cy="528638"/>
          </a:xfrm>
          <a:prstGeom prst="rect">
            <a:avLst/>
          </a:prstGeom>
          <a:solidFill>
            <a:schemeClr val="bg1">
              <a:lumMod val="85000"/>
            </a:schemeClr>
          </a:solidFill>
          <a:ln w="9525">
            <a:solidFill>
              <a:srgbClr val="000000"/>
            </a:solidFill>
            <a:miter lim="800000"/>
            <a:headEnd/>
            <a:tailEnd/>
          </a:ln>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000000"/>
                </a:solidFill>
                <a:effectLst/>
                <a:uLnTx/>
                <a:uFillTx/>
                <a:latin typeface="Arial" pitchFamily="34" charset="0"/>
                <a:ea typeface="SimSun" pitchFamily="2" charset="-122"/>
                <a:cs typeface="+mn-cs"/>
              </a:rPr>
              <a:t>3	</a:t>
            </a:r>
            <a:r>
              <a:rPr kumimoji="0" lang="zh-CN" altLang="en-US" sz="2800" b="1" i="0" u="none" strike="noStrike" kern="1200" cap="none" spc="0" normalizeH="0" baseline="0" noProof="0">
                <a:ln>
                  <a:noFill/>
                </a:ln>
                <a:solidFill>
                  <a:srgbClr val="000000"/>
                </a:solidFill>
                <a:effectLst/>
                <a:uLnTx/>
                <a:uFillTx/>
                <a:latin typeface="Arial" pitchFamily="34" charset="0"/>
                <a:ea typeface="SimSun" pitchFamily="2" charset="-122"/>
                <a:cs typeface="+mn-cs"/>
              </a:rPr>
              <a:t>主的再来 </a:t>
            </a:r>
          </a:p>
        </p:txBody>
      </p:sp>
      <p:sp>
        <p:nvSpPr>
          <p:cNvPr id="412683" name="Text Box 14"/>
          <p:cNvSpPr txBox="1">
            <a:spLocks noChangeArrowheads="1"/>
          </p:cNvSpPr>
          <p:nvPr/>
        </p:nvSpPr>
        <p:spPr bwMode="auto">
          <a:xfrm>
            <a:off x="1295400" y="838200"/>
            <a:ext cx="6553200" cy="528638"/>
          </a:xfrm>
          <a:prstGeom prst="rect">
            <a:avLst/>
          </a:prstGeom>
          <a:solidFill>
            <a:schemeClr val="tx2"/>
          </a:solidFill>
          <a:ln w="9525">
            <a:solidFill>
              <a:srgbClr val="000000"/>
            </a:solidFill>
            <a:miter lim="800000"/>
            <a:headEnd/>
            <a:tailEnd/>
          </a:ln>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a:ln>
                  <a:noFill/>
                </a:ln>
                <a:solidFill>
                  <a:srgbClr val="FFFFFF"/>
                </a:solidFill>
                <a:effectLst/>
                <a:uLnTx/>
                <a:uFillTx/>
                <a:latin typeface="Arial" pitchFamily="34" charset="0"/>
                <a:ea typeface="SimSun" pitchFamily="2" charset="-122"/>
                <a:cs typeface="+mn-cs"/>
              </a:rPr>
              <a:t>知道这些事来对抗异端</a:t>
            </a:r>
            <a:endParaRPr kumimoji="0" lang="en-US" altLang="zh-CN" sz="2800" b="1" i="0" u="none" strike="noStrike" kern="1200" cap="none" spc="0" normalizeH="0" baseline="0" noProof="0">
              <a:ln>
                <a:noFill/>
              </a:ln>
              <a:solidFill>
                <a:srgbClr val="FFFFFF"/>
              </a:solidFill>
              <a:effectLst/>
              <a:uLnTx/>
              <a:uFillTx/>
              <a:latin typeface="Arial" pitchFamily="34" charset="0"/>
              <a:ea typeface="SimSun" pitchFamily="2" charset="-122"/>
              <a:cs typeface="+mn-cs"/>
            </a:endParaRPr>
          </a:p>
        </p:txBody>
      </p:sp>
      <p:sp>
        <p:nvSpPr>
          <p:cNvPr id="412684" name="WordArt 16"/>
          <p:cNvSpPr>
            <a:spLocks noChangeArrowheads="1" noChangeShapeType="1" noTextEdit="1"/>
          </p:cNvSpPr>
          <p:nvPr/>
        </p:nvSpPr>
        <p:spPr bwMode="auto">
          <a:xfrm>
            <a:off x="0" y="0"/>
            <a:ext cx="1311275" cy="874713"/>
          </a:xfrm>
          <a:prstGeom prst="rect">
            <a:avLst/>
          </a:prstGeom>
        </p:spPr>
        <p:txBody>
          <a:bodyPr wrap="none" fromWordArt="1">
            <a:prstTxWarp prst="textCascadeUp">
              <a:avLst>
                <a:gd name="adj" fmla="val 44444"/>
              </a:avLst>
            </a:prstTxWarp>
            <a:scene3d>
              <a:camera prst="legacyPerspectiveFront">
                <a:rot lat="20519989" lon="1080000" rev="0"/>
              </a:camera>
              <a:lightRig rig="legacyHarsh2" dir="b"/>
            </a:scene3d>
            <a:sp3d extrusionH="430200" prstMaterial="legacyMatte">
              <a:extrusionClr>
                <a:srgbClr val="FF660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600" b="0" i="0" u="none" strike="noStrike" kern="10" cap="none" spc="0" normalizeH="0" baseline="0" noProof="0">
                <a:ln w="9525">
                  <a:round/>
                  <a:headEnd/>
                  <a:tailEnd/>
                </a:ln>
                <a:gradFill rotWithShape="1">
                  <a:gsLst>
                    <a:gs pos="0">
                      <a:srgbClr val="FFE701"/>
                    </a:gs>
                    <a:gs pos="100000">
                      <a:srgbClr val="FE3E02"/>
                    </a:gs>
                  </a:gsLst>
                  <a:lin ang="5400000" scaled="1"/>
                </a:gradFill>
                <a:effectLst/>
                <a:uLnTx/>
                <a:uFillTx/>
                <a:latin typeface="Impact"/>
                <a:ea typeface="MS PGothic" pitchFamily="34" charset="-128"/>
                <a:cs typeface="+mn-cs"/>
              </a:rPr>
              <a:t>彼得后书</a:t>
            </a:r>
            <a:endParaRPr kumimoji="0" lang="en-GB" sz="3600" b="0" i="0" u="none" strike="noStrike" kern="10" cap="none" spc="0" normalizeH="0" baseline="0" noProof="0">
              <a:ln w="9525">
                <a:round/>
                <a:headEnd/>
                <a:tailEnd/>
              </a:ln>
              <a:gradFill rotWithShape="1">
                <a:gsLst>
                  <a:gs pos="0">
                    <a:srgbClr val="FFE701"/>
                  </a:gs>
                  <a:gs pos="100000">
                    <a:srgbClr val="FE3E02"/>
                  </a:gs>
                </a:gsLst>
                <a:lin ang="5400000" scaled="1"/>
              </a:gradFill>
              <a:effectLst/>
              <a:uLnTx/>
              <a:uFillTx/>
              <a:latin typeface="Impact"/>
              <a:ea typeface="MS PGothic" pitchFamily="34" charset="-128"/>
              <a:cs typeface="+mn-cs"/>
            </a:endParaRPr>
          </a:p>
        </p:txBody>
      </p:sp>
      <p:pic>
        <p:nvPicPr>
          <p:cNvPr id="31761" name="Picture 17" descr="j0228835"/>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5845175" y="3048000"/>
            <a:ext cx="1241425" cy="1819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765" name="Picture 21" descr="j0219098"/>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810000" y="1676400"/>
            <a:ext cx="1581150" cy="1828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767" name="Picture 23" descr="j0195630"/>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7467600" y="5257800"/>
            <a:ext cx="1187450" cy="1600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39335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1755"/>
                                        </p:tgtEl>
                                        <p:attrNameLst>
                                          <p:attrName>style.visibility</p:attrName>
                                        </p:attrNameLst>
                                      </p:cBhvr>
                                      <p:to>
                                        <p:strVal val="visible"/>
                                      </p:to>
                                    </p:set>
                                    <p:anim calcmode="lin" valueType="num">
                                      <p:cBhvr additive="base">
                                        <p:cTn id="7" dur="500" fill="hold"/>
                                        <p:tgtEl>
                                          <p:spTgt spid="31755"/>
                                        </p:tgtEl>
                                        <p:attrNameLst>
                                          <p:attrName>ppt_x</p:attrName>
                                        </p:attrNameLst>
                                      </p:cBhvr>
                                      <p:tavLst>
                                        <p:tav tm="0">
                                          <p:val>
                                            <p:strVal val="0-#ppt_w/2"/>
                                          </p:val>
                                        </p:tav>
                                        <p:tav tm="100000">
                                          <p:val>
                                            <p:strVal val="#ppt_x"/>
                                          </p:val>
                                        </p:tav>
                                      </p:tavLst>
                                    </p:anim>
                                    <p:anim calcmode="lin" valueType="num">
                                      <p:cBhvr additive="base">
                                        <p:cTn id="8" dur="500" fill="hold"/>
                                        <p:tgtEl>
                                          <p:spTgt spid="31755"/>
                                        </p:tgtEl>
                                        <p:attrNameLst>
                                          <p:attrName>ppt_y</p:attrName>
                                        </p:attrNameLst>
                                      </p:cBhvr>
                                      <p:tavLst>
                                        <p:tav tm="0">
                                          <p:val>
                                            <p:strVal val="#ppt_y"/>
                                          </p:val>
                                        </p:tav>
                                        <p:tav tm="100000">
                                          <p:val>
                                            <p:strVal val="#ppt_y"/>
                                          </p:val>
                                        </p:tav>
                                      </p:tavLst>
                                    </p:anim>
                                  </p:childTnLst>
                                </p:cTn>
                              </p:par>
                              <p:par>
                                <p:cTn id="9" presetID="35" presetClass="entr" presetSubtype="0" fill="hold" nodeType="withEffect">
                                  <p:stCondLst>
                                    <p:cond delay="0"/>
                                  </p:stCondLst>
                                  <p:childTnLst>
                                    <p:set>
                                      <p:cBhvr>
                                        <p:cTn id="10" dur="1" fill="hold">
                                          <p:stCondLst>
                                            <p:cond delay="0"/>
                                          </p:stCondLst>
                                        </p:cTn>
                                        <p:tgtEl>
                                          <p:spTgt spid="31765"/>
                                        </p:tgtEl>
                                        <p:attrNameLst>
                                          <p:attrName>style.visibility</p:attrName>
                                        </p:attrNameLst>
                                      </p:cBhvr>
                                      <p:to>
                                        <p:strVal val="visible"/>
                                      </p:to>
                                    </p:set>
                                    <p:animEffect transition="in" filter="fade">
                                      <p:cBhvr>
                                        <p:cTn id="11" dur="2000"/>
                                        <p:tgtEl>
                                          <p:spTgt spid="31765"/>
                                        </p:tgtEl>
                                      </p:cBhvr>
                                    </p:animEffect>
                                    <p:anim calcmode="lin" valueType="num">
                                      <p:cBhvr>
                                        <p:cTn id="12" dur="2000" fill="hold"/>
                                        <p:tgtEl>
                                          <p:spTgt spid="31765"/>
                                        </p:tgtEl>
                                        <p:attrNameLst>
                                          <p:attrName>style.rotation</p:attrName>
                                        </p:attrNameLst>
                                      </p:cBhvr>
                                      <p:tavLst>
                                        <p:tav tm="0">
                                          <p:val>
                                            <p:fltVal val="720"/>
                                          </p:val>
                                        </p:tav>
                                        <p:tav tm="100000">
                                          <p:val>
                                            <p:fltVal val="0"/>
                                          </p:val>
                                        </p:tav>
                                      </p:tavLst>
                                    </p:anim>
                                    <p:anim calcmode="lin" valueType="num">
                                      <p:cBhvr>
                                        <p:cTn id="13" dur="2000" fill="hold"/>
                                        <p:tgtEl>
                                          <p:spTgt spid="31765"/>
                                        </p:tgtEl>
                                        <p:attrNameLst>
                                          <p:attrName>ppt_h</p:attrName>
                                        </p:attrNameLst>
                                      </p:cBhvr>
                                      <p:tavLst>
                                        <p:tav tm="0">
                                          <p:val>
                                            <p:fltVal val="0"/>
                                          </p:val>
                                        </p:tav>
                                        <p:tav tm="100000">
                                          <p:val>
                                            <p:strVal val="#ppt_h"/>
                                          </p:val>
                                        </p:tav>
                                      </p:tavLst>
                                    </p:anim>
                                    <p:anim calcmode="lin" valueType="num">
                                      <p:cBhvr>
                                        <p:cTn id="14" dur="2000" fill="hold"/>
                                        <p:tgtEl>
                                          <p:spTgt spid="31765"/>
                                        </p:tgtEl>
                                        <p:attrNameLst>
                                          <p:attrName>ppt_w</p:attrName>
                                        </p:attrNameLst>
                                      </p:cBhvr>
                                      <p:tavLst>
                                        <p:tav tm="0">
                                          <p:val>
                                            <p:fltVal val="0"/>
                                          </p:val>
                                        </p:tav>
                                        <p:tav tm="100000">
                                          <p:val>
                                            <p:strVal val="#ppt_w"/>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1754"/>
                                        </p:tgtEl>
                                        <p:attrNameLst>
                                          <p:attrName>style.visibility</p:attrName>
                                        </p:attrNameLst>
                                      </p:cBhvr>
                                      <p:to>
                                        <p:strVal val="visible"/>
                                      </p:to>
                                    </p:set>
                                    <p:anim calcmode="lin" valueType="num">
                                      <p:cBhvr additive="base">
                                        <p:cTn id="19" dur="500" fill="hold"/>
                                        <p:tgtEl>
                                          <p:spTgt spid="31754"/>
                                        </p:tgtEl>
                                        <p:attrNameLst>
                                          <p:attrName>ppt_x</p:attrName>
                                        </p:attrNameLst>
                                      </p:cBhvr>
                                      <p:tavLst>
                                        <p:tav tm="0">
                                          <p:val>
                                            <p:strVal val="0-#ppt_w/2"/>
                                          </p:val>
                                        </p:tav>
                                        <p:tav tm="100000">
                                          <p:val>
                                            <p:strVal val="#ppt_x"/>
                                          </p:val>
                                        </p:tav>
                                      </p:tavLst>
                                    </p:anim>
                                    <p:anim calcmode="lin" valueType="num">
                                      <p:cBhvr additive="base">
                                        <p:cTn id="20" dur="500" fill="hold"/>
                                        <p:tgtEl>
                                          <p:spTgt spid="31754"/>
                                        </p:tgtEl>
                                        <p:attrNameLst>
                                          <p:attrName>ppt_y</p:attrName>
                                        </p:attrNameLst>
                                      </p:cBhvr>
                                      <p:tavLst>
                                        <p:tav tm="0">
                                          <p:val>
                                            <p:strVal val="#ppt_y"/>
                                          </p:val>
                                        </p:tav>
                                        <p:tav tm="100000">
                                          <p:val>
                                            <p:strVal val="#ppt_y"/>
                                          </p:val>
                                        </p:tav>
                                      </p:tavLst>
                                    </p:anim>
                                  </p:childTnLst>
                                </p:cTn>
                              </p:par>
                              <p:par>
                                <p:cTn id="21" presetID="9" presetClass="entr" presetSubtype="0" fill="hold" nodeType="withEffect">
                                  <p:stCondLst>
                                    <p:cond delay="0"/>
                                  </p:stCondLst>
                                  <p:childTnLst>
                                    <p:set>
                                      <p:cBhvr>
                                        <p:cTn id="22" dur="1" fill="hold">
                                          <p:stCondLst>
                                            <p:cond delay="0"/>
                                          </p:stCondLst>
                                        </p:cTn>
                                        <p:tgtEl>
                                          <p:spTgt spid="31761"/>
                                        </p:tgtEl>
                                        <p:attrNameLst>
                                          <p:attrName>style.visibility</p:attrName>
                                        </p:attrNameLst>
                                      </p:cBhvr>
                                      <p:to>
                                        <p:strVal val="visible"/>
                                      </p:to>
                                    </p:set>
                                    <p:animEffect transition="in" filter="dissolve">
                                      <p:cBhvr>
                                        <p:cTn id="23" dur="500"/>
                                        <p:tgtEl>
                                          <p:spTgt spid="31761"/>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31756"/>
                                        </p:tgtEl>
                                        <p:attrNameLst>
                                          <p:attrName>style.visibility</p:attrName>
                                        </p:attrNameLst>
                                      </p:cBhvr>
                                      <p:to>
                                        <p:strVal val="visible"/>
                                      </p:to>
                                    </p:set>
                                    <p:anim calcmode="lin" valueType="num">
                                      <p:cBhvr additive="base">
                                        <p:cTn id="28" dur="500" fill="hold"/>
                                        <p:tgtEl>
                                          <p:spTgt spid="31756"/>
                                        </p:tgtEl>
                                        <p:attrNameLst>
                                          <p:attrName>ppt_x</p:attrName>
                                        </p:attrNameLst>
                                      </p:cBhvr>
                                      <p:tavLst>
                                        <p:tav tm="0">
                                          <p:val>
                                            <p:strVal val="0-#ppt_w/2"/>
                                          </p:val>
                                        </p:tav>
                                        <p:tav tm="100000">
                                          <p:val>
                                            <p:strVal val="#ppt_x"/>
                                          </p:val>
                                        </p:tav>
                                      </p:tavLst>
                                    </p:anim>
                                    <p:anim calcmode="lin" valueType="num">
                                      <p:cBhvr additive="base">
                                        <p:cTn id="29" dur="500" fill="hold"/>
                                        <p:tgtEl>
                                          <p:spTgt spid="31756"/>
                                        </p:tgtEl>
                                        <p:attrNameLst>
                                          <p:attrName>ppt_y</p:attrName>
                                        </p:attrNameLst>
                                      </p:cBhvr>
                                      <p:tavLst>
                                        <p:tav tm="0">
                                          <p:val>
                                            <p:strVal val="#ppt_y"/>
                                          </p:val>
                                        </p:tav>
                                        <p:tav tm="100000">
                                          <p:val>
                                            <p:strVal val="#ppt_y"/>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2" presetClass="entr" presetSubtype="1" fill="hold" nodeType="clickEffect">
                                  <p:stCondLst>
                                    <p:cond delay="0"/>
                                  </p:stCondLst>
                                  <p:childTnLst>
                                    <p:set>
                                      <p:cBhvr>
                                        <p:cTn id="33" dur="1" fill="hold">
                                          <p:stCondLst>
                                            <p:cond delay="0"/>
                                          </p:stCondLst>
                                        </p:cTn>
                                        <p:tgtEl>
                                          <p:spTgt spid="31767"/>
                                        </p:tgtEl>
                                        <p:attrNameLst>
                                          <p:attrName>style.visibility</p:attrName>
                                        </p:attrNameLst>
                                      </p:cBhvr>
                                      <p:to>
                                        <p:strVal val="visible"/>
                                      </p:to>
                                    </p:set>
                                    <p:anim calcmode="lin" valueType="num">
                                      <p:cBhvr additive="base">
                                        <p:cTn id="34" dur="500" fill="hold"/>
                                        <p:tgtEl>
                                          <p:spTgt spid="31767"/>
                                        </p:tgtEl>
                                        <p:attrNameLst>
                                          <p:attrName>ppt_x</p:attrName>
                                        </p:attrNameLst>
                                      </p:cBhvr>
                                      <p:tavLst>
                                        <p:tav tm="0">
                                          <p:val>
                                            <p:strVal val="#ppt_x"/>
                                          </p:val>
                                        </p:tav>
                                        <p:tav tm="100000">
                                          <p:val>
                                            <p:strVal val="#ppt_x"/>
                                          </p:val>
                                        </p:tav>
                                      </p:tavLst>
                                    </p:anim>
                                    <p:anim calcmode="lin" valueType="num">
                                      <p:cBhvr additive="base">
                                        <p:cTn id="35" dur="500" fill="hold"/>
                                        <p:tgtEl>
                                          <p:spTgt spid="3176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54" grpId="0" animBg="1" autoUpdateAnimBg="0"/>
      <p:bldP spid="31755" grpId="0" animBg="1" autoUpdateAnimBg="0"/>
      <p:bldP spid="31756" grpId="0" animBg="1"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182274" name="Rectangle 2"/>
          <p:cNvSpPr>
            <a:spLocks noGrp="1" noChangeArrowheads="1"/>
          </p:cNvSpPr>
          <p:nvPr>
            <p:ph type="title"/>
          </p:nvPr>
        </p:nvSpPr>
        <p:spPr>
          <a:xfrm>
            <a:off x="914400" y="914400"/>
            <a:ext cx="7620000" cy="1143000"/>
          </a:xfrm>
        </p:spPr>
        <p:txBody>
          <a:bodyPr/>
          <a:lstStyle/>
          <a:p>
            <a:pPr eaLnBrk="1" hangingPunct="1"/>
            <a:r>
              <a:rPr lang="zh-CN" altLang="en-US">
                <a:solidFill>
                  <a:schemeClr val="bg1"/>
                </a:solidFill>
              </a:rPr>
              <a:t>释放真理</a:t>
            </a:r>
            <a:r>
              <a:rPr lang="en-US" altLang="ja-JP">
                <a:solidFill>
                  <a:schemeClr val="bg1"/>
                </a:solidFill>
              </a:rPr>
              <a:t>!</a:t>
            </a:r>
            <a:endParaRPr lang="en-US" altLang="en-US">
              <a:solidFill>
                <a:schemeClr val="bg1"/>
              </a:solidFill>
            </a:endParaRPr>
          </a:p>
        </p:txBody>
      </p:sp>
      <p:sp>
        <p:nvSpPr>
          <p:cNvPr id="182275" name="Text Box 5"/>
          <p:cNvSpPr txBox="1">
            <a:spLocks noChangeArrowheads="1"/>
          </p:cNvSpPr>
          <p:nvPr/>
        </p:nvSpPr>
        <p:spPr bwMode="auto">
          <a:xfrm>
            <a:off x="381000" y="2971800"/>
            <a:ext cx="8305800" cy="2897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4400" b="1">
                <a:solidFill>
                  <a:schemeClr val="bg1"/>
                </a:solidFill>
                <a:latin typeface="Arial" pitchFamily="34" charset="0"/>
              </a:rPr>
              <a:t>“</a:t>
            </a:r>
            <a:r>
              <a:rPr lang="en-US" altLang="en-US" sz="4400">
                <a:solidFill>
                  <a:schemeClr val="bg1"/>
                </a:solidFill>
              </a:rPr>
              <a:t>你 们 必 晓 得 真 理 ， 真 理 必 叫 你 们 得 以 自 由 </a:t>
            </a:r>
            <a:r>
              <a:rPr lang="en-US" altLang="en-US" sz="4400" b="1">
                <a:solidFill>
                  <a:schemeClr val="bg1"/>
                </a:solidFill>
                <a:latin typeface="Arial" pitchFamily="34" charset="0"/>
              </a:rPr>
              <a:t>”</a:t>
            </a:r>
          </a:p>
          <a:p>
            <a:pPr algn="ctr" eaLnBrk="1" hangingPunct="1"/>
            <a:endParaRPr lang="en-US" altLang="en-US" sz="4400" b="1">
              <a:solidFill>
                <a:schemeClr val="bg1"/>
              </a:solidFill>
              <a:latin typeface="Arial" pitchFamily="34" charset="0"/>
            </a:endParaRPr>
          </a:p>
          <a:p>
            <a:pPr algn="ctr" eaLnBrk="1" hangingPunct="1"/>
            <a:r>
              <a:rPr lang="zh-CN" altLang="en-US" sz="4400" b="1">
                <a:solidFill>
                  <a:schemeClr val="bg1"/>
                </a:solidFill>
                <a:latin typeface="Arial" pitchFamily="34" charset="0"/>
                <a:ea typeface="SimSun" pitchFamily="2" charset="-122"/>
              </a:rPr>
              <a:t>约翰</a:t>
            </a:r>
            <a:r>
              <a:rPr lang="en-US" altLang="zh-CN" sz="4400" b="1">
                <a:solidFill>
                  <a:schemeClr val="bg1"/>
                </a:solidFill>
                <a:latin typeface="Arial" pitchFamily="34" charset="0"/>
                <a:ea typeface="SimSun" pitchFamily="2" charset="-122"/>
              </a:rPr>
              <a:t> </a:t>
            </a:r>
            <a:r>
              <a:rPr lang="zh-CN" altLang="en-US" sz="4400" b="1">
                <a:solidFill>
                  <a:schemeClr val="bg1"/>
                </a:solidFill>
                <a:latin typeface="Arial" pitchFamily="34" charset="0"/>
                <a:ea typeface="SimSun" pitchFamily="2" charset="-122"/>
              </a:rPr>
              <a:t>八章三十二节</a:t>
            </a:r>
            <a:endParaRPr lang="en-US" altLang="en-US" sz="4400" b="1">
              <a:solidFill>
                <a:schemeClr val="bg1"/>
              </a:solidFill>
              <a:latin typeface="Arial" pitchFamily="34" charset="0"/>
              <a:ea typeface="SimSun" pitchFamily="2" charset="-122"/>
            </a:endParaRPr>
          </a:p>
        </p:txBody>
      </p:sp>
      <p:pic>
        <p:nvPicPr>
          <p:cNvPr id="51207" name="Picture 7" descr="pe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457200"/>
            <a:ext cx="1416050" cy="1828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51207"/>
                                        </p:tgtEl>
                                        <p:attrNameLst>
                                          <p:attrName>style.visibility</p:attrName>
                                        </p:attrNameLst>
                                      </p:cBhvr>
                                      <p:to>
                                        <p:strVal val="visible"/>
                                      </p:to>
                                    </p:set>
                                    <p:animEffect transition="in" filter="fade">
                                      <p:cBhvr>
                                        <p:cTn id="7" dur="1000"/>
                                        <p:tgtEl>
                                          <p:spTgt spid="512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3" name="Rectangle 2"/>
          <p:cNvSpPr>
            <a:spLocks noGrp="1" noChangeArrowheads="1"/>
          </p:cNvSpPr>
          <p:nvPr>
            <p:ph type="ctrTitle"/>
          </p:nvPr>
        </p:nvSpPr>
        <p:spPr>
          <a:xfrm>
            <a:off x="1089025" y="1371600"/>
            <a:ext cx="6835775" cy="3657600"/>
          </a:xfrm>
        </p:spPr>
        <p:txBody>
          <a:bodyPr/>
          <a:lstStyle/>
          <a:p>
            <a:pPr eaLnBrk="1" hangingPunct="1"/>
            <a:r>
              <a:rPr lang="zh-CN" altLang="en-US" b="1" u="sng" dirty="0">
                <a:solidFill>
                  <a:schemeClr val="tx1"/>
                </a:solidFill>
                <a:latin typeface="Microsoft YaHei UI" panose="020B0503020204020204" pitchFamily="34" charset="-122"/>
                <a:ea typeface="Microsoft YaHei UI" panose="020B0503020204020204" pitchFamily="34" charset="-122"/>
                <a:cs typeface="ＭＳ Ｐゴシック" charset="0"/>
              </a:rPr>
              <a:t>为了改变生命</a:t>
            </a:r>
            <a:r>
              <a:rPr lang="en-US" b="1" u="sng" dirty="0">
                <a:solidFill>
                  <a:schemeClr val="tx1"/>
                </a:solidFill>
                <a:latin typeface="Microsoft YaHei UI" panose="020B0503020204020204" pitchFamily="34" charset="-122"/>
                <a:ea typeface="Microsoft YaHei UI" panose="020B0503020204020204" pitchFamily="34" charset="-122"/>
                <a:cs typeface="ＭＳ Ｐゴシック" charset="0"/>
              </a:rPr>
              <a:t>:</a:t>
            </a:r>
            <a:br>
              <a:rPr lang="en-US" b="1" u="sng" dirty="0">
                <a:solidFill>
                  <a:schemeClr val="tx1"/>
                </a:solidFill>
                <a:latin typeface="Microsoft YaHei UI" panose="020B0503020204020204" pitchFamily="34" charset="-122"/>
                <a:ea typeface="Microsoft YaHei UI" panose="020B0503020204020204" pitchFamily="34" charset="-122"/>
                <a:cs typeface="ＭＳ Ｐゴシック" charset="0"/>
              </a:rPr>
            </a:br>
            <a:r>
              <a:rPr lang="en-US" b="1" dirty="0">
                <a:solidFill>
                  <a:schemeClr val="tx1"/>
                </a:solidFill>
                <a:latin typeface="Microsoft YaHei UI" panose="020B0503020204020204" pitchFamily="34" charset="-122"/>
                <a:ea typeface="Microsoft YaHei UI" panose="020B0503020204020204" pitchFamily="34" charset="-122"/>
                <a:cs typeface="ＭＳ Ｐゴシック" charset="0"/>
              </a:rPr>
              <a:t> </a:t>
            </a:r>
            <a:br>
              <a:rPr lang="en-US" b="1" dirty="0">
                <a:solidFill>
                  <a:schemeClr val="tx1"/>
                </a:solidFill>
                <a:latin typeface="Microsoft YaHei UI" panose="020B0503020204020204" pitchFamily="34" charset="-122"/>
                <a:ea typeface="Microsoft YaHei UI" panose="020B0503020204020204" pitchFamily="34" charset="-122"/>
                <a:cs typeface="ＭＳ Ｐゴシック" charset="0"/>
              </a:rPr>
            </a:br>
            <a:r>
              <a:rPr lang="zh-CN" altLang="en-US" b="1" dirty="0">
                <a:solidFill>
                  <a:schemeClr val="tx1"/>
                </a:solidFill>
                <a:latin typeface="Microsoft YaHei UI" panose="020B0503020204020204" pitchFamily="34" charset="-122"/>
                <a:ea typeface="Microsoft YaHei UI" panose="020B0503020204020204" pitchFamily="34" charset="-122"/>
                <a:cs typeface="ＭＳ Ｐゴシック" charset="0"/>
              </a:rPr>
              <a:t>在你的经历中，哪个师傅你要向你自己和你的家人警告？如何警告</a:t>
            </a:r>
            <a:r>
              <a:rPr lang="en-US" altLang="zh-CN" b="1" dirty="0">
                <a:solidFill>
                  <a:schemeClr val="tx1"/>
                </a:solidFill>
                <a:latin typeface="Microsoft YaHei UI" panose="020B0503020204020204" pitchFamily="34" charset="-122"/>
                <a:ea typeface="Microsoft YaHei UI" panose="020B0503020204020204" pitchFamily="34" charset="-122"/>
                <a:cs typeface="ＭＳ Ｐゴシック" charset="0"/>
              </a:rPr>
              <a:t>?</a:t>
            </a:r>
            <a:endParaRPr lang="en-US" dirty="0">
              <a:solidFill>
                <a:schemeClr val="tx1"/>
              </a:solidFill>
              <a:latin typeface="Microsoft YaHei UI" panose="020B0503020204020204" pitchFamily="34" charset="-122"/>
              <a:ea typeface="Microsoft YaHei UI" panose="020B0503020204020204" pitchFamily="34" charset="-122"/>
              <a:cs typeface="ＭＳ Ｐゴシック" charset="0"/>
            </a:endParaRPr>
          </a:p>
        </p:txBody>
      </p:sp>
      <p:sp>
        <p:nvSpPr>
          <p:cNvPr id="5" name="Rectangle 2">
            <a:extLst>
              <a:ext uri="{FF2B5EF4-FFF2-40B4-BE49-F238E27FC236}">
                <a16:creationId xmlns:a16="http://schemas.microsoft.com/office/drawing/2014/main" id="{FF65B4E4-2EA4-F24D-801D-EF6761C4D7F3}"/>
              </a:ext>
            </a:extLst>
          </p:cNvPr>
          <p:cNvSpPr txBox="1">
            <a:spLocks noChangeArrowheads="1"/>
          </p:cNvSpPr>
          <p:nvPr/>
        </p:nvSpPr>
        <p:spPr bwMode="auto">
          <a:xfrm>
            <a:off x="3635896" y="5920006"/>
            <a:ext cx="5155326"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彼得后书</a:t>
            </a:r>
          </a:p>
        </p:txBody>
      </p:sp>
    </p:spTree>
    <p:extLst>
      <p:ext uri="{BB962C8B-B14F-4D97-AF65-F5344CB8AC3E}">
        <p14:creationId xmlns:p14="http://schemas.microsoft.com/office/powerpoint/2010/main" val="1410710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4722" name="Picture 2">
            <a:extLst>
              <a:ext uri="{FF2B5EF4-FFF2-40B4-BE49-F238E27FC236}">
                <a16:creationId xmlns:a16="http://schemas.microsoft.com/office/drawing/2014/main" id="{CD5FE9C4-AB99-8242-B346-54B8F8E55F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3014"/>
            <a:ext cx="9096947" cy="5864258"/>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47054" y="5560450"/>
            <a:ext cx="9144000" cy="1284536"/>
          </a:xfrm>
          <a:solidFill>
            <a:schemeClr val="tx1"/>
          </a:solidFill>
          <a:effectLst>
            <a:outerShdw blurRad="63500" dist="35921" dir="2700000" algn="ctr" rotWithShape="0">
              <a:schemeClr val="tx2">
                <a:alpha val="74998"/>
              </a:schemeClr>
            </a:outerShdw>
          </a:effectLst>
        </p:spPr>
        <p:txBody>
          <a:bodyPr anchor="t"/>
          <a:lstStyle/>
          <a:p>
            <a:pPr>
              <a:defRPr/>
            </a:pPr>
            <a:r>
              <a:rPr lang="zh-CN" altLang="en-US" sz="36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神的华语是否在塑造你</a:t>
            </a:r>
            <a:br>
              <a:rPr lang="en-US" altLang="zh-CN" sz="36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br>
            <a:r>
              <a:rPr lang="zh-CN" altLang="en-US" sz="36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在恩典与对神的认识中成长</a:t>
            </a:r>
            <a:r>
              <a:rPr lang="en-US" sz="36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a:t>
            </a:r>
          </a:p>
        </p:txBody>
      </p:sp>
      <p:sp>
        <p:nvSpPr>
          <p:cNvPr id="4" name="Rectangle 2">
            <a:extLst>
              <a:ext uri="{FF2B5EF4-FFF2-40B4-BE49-F238E27FC236}">
                <a16:creationId xmlns:a16="http://schemas.microsoft.com/office/drawing/2014/main" id="{13B10571-381F-A44D-AD3A-4B352C2BFD7A}"/>
              </a:ext>
            </a:extLst>
          </p:cNvPr>
          <p:cNvSpPr txBox="1">
            <a:spLocks noChangeArrowheads="1"/>
          </p:cNvSpPr>
          <p:nvPr/>
        </p:nvSpPr>
        <p:spPr bwMode="auto">
          <a:xfrm>
            <a:off x="176389" y="7095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彼得后书</a:t>
            </a:r>
          </a:p>
        </p:txBody>
      </p:sp>
    </p:spTree>
    <p:extLst>
      <p:ext uri="{BB962C8B-B14F-4D97-AF65-F5344CB8AC3E}">
        <p14:creationId xmlns:p14="http://schemas.microsoft.com/office/powerpoint/2010/main" val="947776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16632"/>
            <a:ext cx="9144000" cy="769349"/>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Arial" charset="0"/>
                <a:ea typeface="ＭＳ Ｐゴシック" charset="0"/>
                <a:cs typeface="ＭＳ Ｐゴシック" charset="0"/>
              </a:rPr>
              <a:t>读经计划</a:t>
            </a:r>
            <a:endParaRPr lang="en-US" sz="5400" b="1" dirty="0">
              <a:effectLst>
                <a:glow rad="127000">
                  <a:schemeClr val="tx1"/>
                </a:glow>
              </a:effectLst>
              <a:latin typeface="Arial" charset="0"/>
              <a:ea typeface="ＭＳ Ｐゴシック" charset="0"/>
              <a:cs typeface="ＭＳ Ｐゴシック" charset="0"/>
            </a:endParaRPr>
          </a:p>
        </p:txBody>
      </p:sp>
      <p:pic>
        <p:nvPicPr>
          <p:cNvPr id="3" name="Picture 2">
            <a:extLst>
              <a:ext uri="{FF2B5EF4-FFF2-40B4-BE49-F238E27FC236}">
                <a16:creationId xmlns:a16="http://schemas.microsoft.com/office/drawing/2014/main" id="{7D588E53-1889-D44A-9EE2-8F0E3928EA4D}"/>
              </a:ext>
            </a:extLst>
          </p:cNvPr>
          <p:cNvPicPr>
            <a:picLocks noChangeAspect="1"/>
          </p:cNvPicPr>
          <p:nvPr/>
        </p:nvPicPr>
        <p:blipFill>
          <a:blip r:embed="rId3"/>
          <a:stretch>
            <a:fillRect/>
          </a:stretch>
        </p:blipFill>
        <p:spPr>
          <a:xfrm>
            <a:off x="0" y="1001357"/>
            <a:ext cx="9144000" cy="10860884"/>
          </a:xfrm>
          <a:prstGeom prst="rect">
            <a:avLst/>
          </a:prstGeom>
        </p:spPr>
      </p:pic>
      <p:sp>
        <p:nvSpPr>
          <p:cNvPr id="5" name="Text Box 3">
            <a:extLst>
              <a:ext uri="{FF2B5EF4-FFF2-40B4-BE49-F238E27FC236}">
                <a16:creationId xmlns:a16="http://schemas.microsoft.com/office/drawing/2014/main" id="{2ADC71E0-93BF-AE46-A316-453A7652FFCB}"/>
              </a:ext>
            </a:extLst>
          </p:cNvPr>
          <p:cNvSpPr txBox="1">
            <a:spLocks noChangeArrowheads="1"/>
          </p:cNvSpPr>
          <p:nvPr/>
        </p:nvSpPr>
        <p:spPr bwMode="auto">
          <a:xfrm>
            <a:off x="7812361" y="44450"/>
            <a:ext cx="1226704"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289h</a:t>
            </a:r>
          </a:p>
        </p:txBody>
      </p:sp>
    </p:spTree>
    <p:extLst>
      <p:ext uri="{BB962C8B-B14F-4D97-AF65-F5344CB8AC3E}">
        <p14:creationId xmlns:p14="http://schemas.microsoft.com/office/powerpoint/2010/main" val="978949954"/>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08520" y="-963488"/>
            <a:ext cx="9505057" cy="1143000"/>
          </a:xfrm>
        </p:spPr>
        <p:txBody>
          <a:bodyPr/>
          <a:lstStyle/>
          <a:p>
            <a:r>
              <a:rPr lang="en-US" dirty="0">
                <a:solidFill>
                  <a:schemeClr val="tx1"/>
                </a:solidFill>
              </a:rPr>
              <a:t>Know Jesus, Know Peace</a:t>
            </a:r>
          </a:p>
        </p:txBody>
      </p:sp>
      <p:pic>
        <p:nvPicPr>
          <p:cNvPr id="404482" name="Picture 2">
            <a:extLst>
              <a:ext uri="{FF2B5EF4-FFF2-40B4-BE49-F238E27FC236}">
                <a16:creationId xmlns:a16="http://schemas.microsoft.com/office/drawing/2014/main" id="{77E2FDCB-78DB-3C48-B009-68DD48E801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724"/>
            <a:ext cx="9132497" cy="6853276"/>
          </a:xfrm>
          <a:prstGeom prst="rect">
            <a:avLst/>
          </a:prstGeom>
          <a:noFill/>
          <a:extLst>
            <a:ext uri="{909E8E84-426E-40DD-AFC4-6F175D3DCCD1}">
              <a14:hiddenFill xmlns:a14="http://schemas.microsoft.com/office/drawing/2010/main">
                <a:solidFill>
                  <a:srgbClr val="FFFFFF"/>
                </a:solidFill>
              </a14:hiddenFill>
            </a:ext>
          </a:extLst>
        </p:spPr>
      </p:pic>
      <p:sp>
        <p:nvSpPr>
          <p:cNvPr id="3" name="文本框 2">
            <a:extLst>
              <a:ext uri="{FF2B5EF4-FFF2-40B4-BE49-F238E27FC236}">
                <a16:creationId xmlns:a16="http://schemas.microsoft.com/office/drawing/2014/main" id="{2CF36BA3-E54F-2CD4-2359-C2AC31B457CE}"/>
              </a:ext>
            </a:extLst>
          </p:cNvPr>
          <p:cNvSpPr txBox="1"/>
          <p:nvPr/>
        </p:nvSpPr>
        <p:spPr>
          <a:xfrm>
            <a:off x="467544" y="2318426"/>
            <a:ext cx="2337499" cy="1200329"/>
          </a:xfrm>
          <a:prstGeom prst="rect">
            <a:avLst/>
          </a:prstGeom>
          <a:noFill/>
        </p:spPr>
        <p:txBody>
          <a:bodyPr wrap="none" rtlCol="0">
            <a:spAutoFit/>
          </a:bodyPr>
          <a:lstStyle/>
          <a:p>
            <a:r>
              <a:rPr lang="zh-CN" altLang="en-US" sz="3600" dirty="0">
                <a:solidFill>
                  <a:schemeClr val="bg1"/>
                </a:solidFill>
              </a:rPr>
              <a:t>认识耶稣，</a:t>
            </a:r>
            <a:endParaRPr lang="en-US" altLang="zh-CN" sz="3600" dirty="0">
              <a:solidFill>
                <a:schemeClr val="bg1"/>
              </a:solidFill>
            </a:endParaRPr>
          </a:p>
          <a:p>
            <a:r>
              <a:rPr lang="zh-CN" altLang="en-US" sz="3600" dirty="0">
                <a:solidFill>
                  <a:schemeClr val="bg1"/>
                </a:solidFill>
              </a:rPr>
              <a:t>认识平安。</a:t>
            </a:r>
          </a:p>
        </p:txBody>
      </p:sp>
      <p:sp>
        <p:nvSpPr>
          <p:cNvPr id="4" name="文本框 3">
            <a:extLst>
              <a:ext uri="{FF2B5EF4-FFF2-40B4-BE49-F238E27FC236}">
                <a16:creationId xmlns:a16="http://schemas.microsoft.com/office/drawing/2014/main" id="{FF572A15-494E-E7DE-F8FF-FC1991F037E7}"/>
              </a:ext>
            </a:extLst>
          </p:cNvPr>
          <p:cNvSpPr txBox="1"/>
          <p:nvPr/>
        </p:nvSpPr>
        <p:spPr>
          <a:xfrm>
            <a:off x="6228184" y="1988840"/>
            <a:ext cx="2337499" cy="1200329"/>
          </a:xfrm>
          <a:prstGeom prst="rect">
            <a:avLst/>
          </a:prstGeom>
          <a:noFill/>
        </p:spPr>
        <p:txBody>
          <a:bodyPr wrap="none" rtlCol="0">
            <a:spAutoFit/>
          </a:bodyPr>
          <a:lstStyle/>
          <a:p>
            <a:r>
              <a:rPr lang="zh-CN" altLang="en-US" sz="3600" dirty="0">
                <a:solidFill>
                  <a:srgbClr val="1E5DC1"/>
                </a:solidFill>
              </a:rPr>
              <a:t>没有耶稣，</a:t>
            </a:r>
            <a:endParaRPr lang="en-US" altLang="zh-CN" sz="3600" dirty="0">
              <a:solidFill>
                <a:srgbClr val="1E5DC1"/>
              </a:solidFill>
            </a:endParaRPr>
          </a:p>
          <a:p>
            <a:r>
              <a:rPr lang="zh-CN" altLang="en-US" sz="3600" dirty="0">
                <a:solidFill>
                  <a:srgbClr val="1E5DC1"/>
                </a:solidFill>
              </a:rPr>
              <a:t>没有平安。</a:t>
            </a:r>
          </a:p>
        </p:txBody>
      </p:sp>
    </p:spTree>
    <p:extLst>
      <p:ext uri="{BB962C8B-B14F-4D97-AF65-F5344CB8AC3E}">
        <p14:creationId xmlns:p14="http://schemas.microsoft.com/office/powerpoint/2010/main" val="3071628414"/>
      </p:ext>
    </p:extLst>
  </p:cSld>
  <p:clrMapOvr>
    <a:masterClrMapping/>
  </p:clrMapOvr>
  <p:transition/>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2294504810"/>
      </p:ext>
    </p:extLst>
  </p:cSld>
  <p:clrMapOvr>
    <a:masterClrMapping/>
  </p:clrMapOvr>
  <p:transition/>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D9E634BC-D63F-6166-5D85-A278785D91A1}"/>
              </a:ext>
            </a:extLst>
          </p:cNvPr>
          <p:cNvPicPr>
            <a:picLocks noChangeAspect="1"/>
          </p:cNvPicPr>
          <p:nvPr/>
        </p:nvPicPr>
        <p:blipFill>
          <a:blip r:embed="rId3"/>
          <a:srcRect/>
          <a:stretch/>
        </p:blipFill>
        <p:spPr>
          <a:xfrm>
            <a:off x="0" y="628049"/>
            <a:ext cx="9144000" cy="6083300"/>
          </a:xfrm>
          <a:prstGeom prst="rect">
            <a:avLst/>
          </a:prstGeom>
        </p:spPr>
      </p:pic>
      <p:sp>
        <p:nvSpPr>
          <p:cNvPr id="3" name="文本框 2">
            <a:extLst>
              <a:ext uri="{FF2B5EF4-FFF2-40B4-BE49-F238E27FC236}">
                <a16:creationId xmlns:a16="http://schemas.microsoft.com/office/drawing/2014/main" id="{2304170D-B1EB-A1C9-83A1-5FB5B14B8769}"/>
              </a:ext>
            </a:extLst>
          </p:cNvPr>
          <p:cNvSpPr txBox="1"/>
          <p:nvPr/>
        </p:nvSpPr>
        <p:spPr>
          <a:xfrm>
            <a:off x="510988" y="3368040"/>
            <a:ext cx="8175812" cy="787075"/>
          </a:xfrm>
          <a:prstGeom prst="rect">
            <a:avLst/>
          </a:prstGeom>
          <a:noFill/>
        </p:spPr>
        <p:txBody>
          <a:bodyPr wrap="square" rtlCol="0">
            <a:spAutoFit/>
          </a:bodyPr>
          <a:lstStyle/>
          <a:p>
            <a:pPr marL="0" marR="0" lvl="0" indent="0" algn="r" defTabSz="914400" rtl="0" eaLnBrk="0" fontAlgn="base" latinLnBrk="0" hangingPunct="0">
              <a:lnSpc>
                <a:spcPct val="150000"/>
              </a:lnSpc>
              <a:spcBef>
                <a:spcPct val="0"/>
              </a:spcBef>
              <a:spcAft>
                <a:spcPct val="0"/>
              </a:spcAft>
              <a:buClrTx/>
              <a:buSzTx/>
              <a:buFontTx/>
              <a:buNone/>
              <a:tabLst/>
              <a:defRPr/>
            </a:pP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你需要更好地了解圣经吗？谁不需要呢？</a:t>
            </a:r>
            <a:r>
              <a:rPr kumimoji="1" lang="en-US" altLang="zh-CN" sz="1600" b="0" i="0" u="none" strike="noStrike" kern="1200" cap="none" spc="0" normalizeH="0" baseline="0" noProof="0" dirty="0" err="1">
                <a:ln>
                  <a:noFill/>
                </a:ln>
                <a:solidFill>
                  <a:srgbClr val="000000"/>
                </a:solidFill>
                <a:effectLst/>
                <a:uLnTx/>
                <a:uFillTx/>
                <a:latin typeface="Arial Narrow" charset="0"/>
                <a:ea typeface="ＭＳ Ｐゴシック" charset="0"/>
                <a:cs typeface="Times New Roman" charset="0"/>
                <a:sym typeface="Arial"/>
              </a:rPr>
              <a:t>BibleStudyDownloads</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（圣经学习下载）为神学生和教师们提供了从 创世纪</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到 启示录的</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30</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万份</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可编辑的免费</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PowerPoint</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和</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Word</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文件。</a:t>
            </a:r>
          </a:p>
        </p:txBody>
      </p:sp>
      <p:sp>
        <p:nvSpPr>
          <p:cNvPr id="4" name="文本框 3">
            <a:extLst>
              <a:ext uri="{FF2B5EF4-FFF2-40B4-BE49-F238E27FC236}">
                <a16:creationId xmlns:a16="http://schemas.microsoft.com/office/drawing/2014/main" id="{CCD1F2A7-DA75-FC6E-974A-28599A2FFFB7}"/>
              </a:ext>
            </a:extLst>
          </p:cNvPr>
          <p:cNvSpPr txBox="1"/>
          <p:nvPr/>
        </p:nvSpPr>
        <p:spPr>
          <a:xfrm>
            <a:off x="510988" y="4362295"/>
            <a:ext cx="8013252" cy="492443"/>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本网站的大部分资料由</a:t>
            </a:r>
            <a:r>
              <a:rPr kumimoji="1" lang="en-US" altLang="zh-CN"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Dr. Rick Griffith </a:t>
            </a: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博士设计，他从</a:t>
            </a:r>
            <a:r>
              <a:rPr kumimoji="1" lang="en-US" altLang="zh-CN"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1991</a:t>
            </a: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年到</a:t>
            </a:r>
            <a:r>
              <a:rPr kumimoji="1" lang="en-US" altLang="zh-CN"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2021</a:t>
            </a: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年在新加坡神学院教授圣经、神学和讲道学，现在是约旦福音神学院的圣经释经教授。</a:t>
            </a:r>
          </a:p>
        </p:txBody>
      </p:sp>
      <p:sp>
        <p:nvSpPr>
          <p:cNvPr id="57549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uLnTx/>
                <a:uFillTx/>
                <a:latin typeface="Arial" charset="0"/>
                <a:ea typeface="SimSun" charset="0"/>
                <a:cs typeface="SimSun" charset="0"/>
                <a:sym typeface="Arial"/>
              </a:rPr>
              <a:t>免费获取该讲解</a:t>
            </a:r>
            <a:r>
              <a:rPr kumimoji="0" lang="en-US" altLang="ja-JP"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a:rPr>
              <a:t>!</a:t>
            </a:r>
            <a:endPar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a:endParaRPr>
          </a:p>
        </p:txBody>
      </p:sp>
      <p:sp>
        <p:nvSpPr>
          <p:cNvPr id="575489" name="Rectangle 1026"/>
          <p:cNvSpPr>
            <a:spLocks noGrp="1" noChangeArrowheads="1"/>
          </p:cNvSpPr>
          <p:nvPr>
            <p:ph type="ctrTitle"/>
          </p:nvPr>
        </p:nvSpPr>
        <p:spPr>
          <a:xfrm>
            <a:off x="0" y="6172200"/>
            <a:ext cx="9144000" cy="685800"/>
          </a:xfrm>
        </p:spPr>
        <p:style>
          <a:lnRef idx="2">
            <a:schemeClr val="accent4">
              <a:shade val="15000"/>
            </a:schemeClr>
          </a:lnRef>
          <a:fillRef idx="1">
            <a:schemeClr val="accent4"/>
          </a:fillRef>
          <a:effectRef idx="0">
            <a:schemeClr val="accent4"/>
          </a:effectRef>
          <a:fontRef idx="minor">
            <a:schemeClr val="lt1"/>
          </a:fontRef>
        </p:style>
        <p:txBody>
          <a:bodyPr/>
          <a:lstStyle/>
          <a:p>
            <a:pPr eaLnBrk="1" hangingPunct="1"/>
            <a:r>
              <a:rPr lang="zh-CN" altLang="en-US" sz="2800" b="1" dirty="0">
                <a:solidFill>
                  <a:srgbClr val="FFFFFF"/>
                </a:solidFill>
                <a:latin typeface="Arial" charset="0"/>
                <a:ea typeface="SimSun" charset="0"/>
                <a:cs typeface="SimSun" charset="0"/>
              </a:rPr>
              <a:t>旧约全书讲章链接地址</a:t>
            </a:r>
            <a:r>
              <a:rPr lang="zh-CN" altLang="en-US" sz="2800" b="1" dirty="0">
                <a:solidFill>
                  <a:srgbClr val="FFFFFF"/>
                </a:solidFill>
                <a:latin typeface="Arial" charset="0"/>
              </a:rPr>
              <a:t> </a:t>
            </a:r>
            <a:r>
              <a:rPr lang="en-US" altLang="ja-JP" sz="2800" b="1" dirty="0" err="1">
                <a:solidFill>
                  <a:srgbClr val="FFFFFF"/>
                </a:solidFill>
                <a:latin typeface="Arial" charset="0"/>
              </a:rPr>
              <a:t>BibleStudyDownloads.org</a:t>
            </a:r>
            <a:endParaRPr lang="en-US" sz="1050" b="1" dirty="0">
              <a:solidFill>
                <a:srgbClr val="FFFFFF"/>
              </a:solidFill>
              <a:latin typeface="Arial" charset="0"/>
            </a:endParaRPr>
          </a:p>
        </p:txBody>
      </p:sp>
      <p:sp>
        <p:nvSpPr>
          <p:cNvPr id="8" name="Rectangle 1026"/>
          <p:cNvSpPr txBox="1">
            <a:spLocks noChangeArrowheads="1"/>
          </p:cNvSpPr>
          <p:nvPr/>
        </p:nvSpPr>
        <p:spPr bwMode="auto">
          <a:xfrm>
            <a:off x="-828600" y="693150"/>
            <a:ext cx="9144000" cy="5742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000000"/>
                </a:solidFill>
                <a:effectLst/>
                <a:uLnTx/>
                <a:uFillTx/>
                <a:latin typeface="Times New Roman" charset="0"/>
                <a:ea typeface="SimSun" charset="0"/>
                <a:cs typeface="Arial" charset="0"/>
                <a:sym typeface="Arial"/>
              </a:rPr>
              <a:t>圣经学习下载</a:t>
            </a:r>
          </a:p>
        </p:txBody>
      </p:sp>
      <p:pic>
        <p:nvPicPr>
          <p:cNvPr id="5" name="图片 4">
            <a:extLst>
              <a:ext uri="{FF2B5EF4-FFF2-40B4-BE49-F238E27FC236}">
                <a16:creationId xmlns:a16="http://schemas.microsoft.com/office/drawing/2014/main" id="{7C2257B3-95AD-E12B-02A9-6D539EFA4CF0}"/>
              </a:ext>
            </a:extLst>
          </p:cNvPr>
          <p:cNvPicPr>
            <a:picLocks noChangeAspect="1"/>
          </p:cNvPicPr>
          <p:nvPr/>
        </p:nvPicPr>
        <p:blipFill>
          <a:blip r:embed="rId4"/>
          <a:srcRect/>
          <a:stretch/>
        </p:blipFill>
        <p:spPr>
          <a:xfrm>
            <a:off x="8029905" y="5160207"/>
            <a:ext cx="925836" cy="925836"/>
          </a:xfrm>
          <a:prstGeom prst="rect">
            <a:avLst/>
          </a:prstGeom>
        </p:spPr>
      </p:pic>
      <p:sp>
        <p:nvSpPr>
          <p:cNvPr id="9" name="文本框 8">
            <a:extLst>
              <a:ext uri="{FF2B5EF4-FFF2-40B4-BE49-F238E27FC236}">
                <a16:creationId xmlns:a16="http://schemas.microsoft.com/office/drawing/2014/main" id="{74048A0A-F462-121F-AC3A-473365D71786}"/>
              </a:ext>
            </a:extLst>
          </p:cNvPr>
          <p:cNvSpPr txBox="1"/>
          <p:nvPr/>
        </p:nvSpPr>
        <p:spPr>
          <a:xfrm>
            <a:off x="7893270" y="4894470"/>
            <a:ext cx="1168499" cy="276999"/>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CN" altLang="en-US" sz="1200" b="0" i="0" u="none" strike="noStrike" kern="1200" cap="none" spc="0" normalizeH="0" baseline="0" noProof="0" dirty="0">
                <a:ln>
                  <a:noFill/>
                </a:ln>
                <a:solidFill>
                  <a:srgbClr val="0E0BF5"/>
                </a:solidFill>
                <a:effectLst/>
                <a:uLnTx/>
                <a:uFillTx/>
                <a:latin typeface="Arial Narrow" charset="0"/>
                <a:ea typeface="ＭＳ Ｐゴシック" charset="0"/>
                <a:cs typeface="Times New Roman" charset="0"/>
                <a:sym typeface="Arial"/>
              </a:rPr>
              <a:t>圣经学习下载</a:t>
            </a:r>
          </a:p>
        </p:txBody>
      </p:sp>
    </p:spTree>
    <p:extLst>
      <p:ext uri="{BB962C8B-B14F-4D97-AF65-F5344CB8AC3E}">
        <p14:creationId xmlns:p14="http://schemas.microsoft.com/office/powerpoint/2010/main" val="734218989"/>
      </p:ext>
    </p:extLst>
  </p:cSld>
  <p:clrMapOvr>
    <a:masterClrMapping/>
  </p:clrMapOvr>
  <p:transition spd="slow"/>
</p:sld>
</file>

<file path=ppt/slides/slide2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28706" name="Picture 2"/>
          <p:cNvPicPr>
            <a:picLocks noChangeAspect="1" noChangeArrowheads="1"/>
          </p:cNvPicPr>
          <p:nvPr/>
        </p:nvPicPr>
        <p:blipFill>
          <a:blip r:embed="rId3">
            <a:lum bright="70000" contrast="-30000"/>
            <a:extLst>
              <a:ext uri="{28A0092B-C50C-407E-A947-70E740481C1C}">
                <a14:useLocalDpi xmlns:a14="http://schemas.microsoft.com/office/drawing/2010/main" val="0"/>
              </a:ext>
            </a:extLst>
          </a:blip>
          <a:srcRect/>
          <a:stretch>
            <a:fillRect/>
          </a:stretch>
        </p:blipFill>
        <p:spPr bwMode="auto">
          <a:xfrm>
            <a:off x="0" y="0"/>
            <a:ext cx="9144000" cy="6869113"/>
          </a:xfrm>
          <a:prstGeom prst="rect">
            <a:avLst/>
          </a:prstGeom>
          <a:noFill/>
          <a:ln>
            <a:noFill/>
          </a:ln>
          <a:extLst>
            <a:ext uri="{909E8E84-426E-40dd-AFC4-6F175D3DCCD1}">
              <a14:hiddenFill xmlns="" xmlns:a14="http://schemas.microsoft.com/office/drawing/2010/main">
                <a:solidFill>
                  <a:srgbClr val="FFFFFF">
                    <a:alpha val="20000"/>
                  </a:srgbClr>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28707" name="Rectangle 3"/>
          <p:cNvSpPr>
            <a:spLocks noChangeArrowheads="1"/>
          </p:cNvSpPr>
          <p:nvPr/>
        </p:nvSpPr>
        <p:spPr bwMode="auto">
          <a:xfrm>
            <a:off x="0" y="2286000"/>
            <a:ext cx="9144000" cy="2286000"/>
          </a:xfrm>
          <a:prstGeom prst="rect">
            <a:avLst/>
          </a:prstGeom>
          <a:solidFill>
            <a:srgbClr val="3366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73025" tIns="36512" rIns="73025" bIns="36512"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endParaRPr lang="en-GB" altLang="en-US" sz="2000" b="1">
              <a:latin typeface="Arial" pitchFamily="34" charset="0"/>
            </a:endParaRPr>
          </a:p>
        </p:txBody>
      </p:sp>
      <p:sp>
        <p:nvSpPr>
          <p:cNvPr id="328708" name="Rectangle 5"/>
          <p:cNvSpPr>
            <a:spLocks noChangeArrowheads="1"/>
          </p:cNvSpPr>
          <p:nvPr/>
        </p:nvSpPr>
        <p:spPr bwMode="auto">
          <a:xfrm>
            <a:off x="8615363" y="6604000"/>
            <a:ext cx="292100" cy="219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82124" tIns="41061" rIns="82124" bIns="41061" anchor="b" anchorCtr="1">
            <a:spAutoFit/>
          </a:bodyPr>
          <a:lstStyle>
            <a:lvl1pPr defTabSz="814388" eaLnBrk="0" hangingPunct="0">
              <a:defRPr sz="2400">
                <a:solidFill>
                  <a:schemeClr val="tx1"/>
                </a:solidFill>
                <a:latin typeface="Times New Roman" pitchFamily="18" charset="0"/>
                <a:ea typeface="MS PGothic" pitchFamily="34" charset="-128"/>
              </a:defRPr>
            </a:lvl1pPr>
            <a:lvl2pPr marL="37931725" indent="-37474525" defTabSz="814388"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fld id="{F091342B-4246-44DC-BA2C-D1DC1CE2886C}" type="slidenum">
              <a:rPr lang="en-US" altLang="en-US" sz="900">
                <a:solidFill>
                  <a:srgbClr val="808080"/>
                </a:solidFill>
                <a:latin typeface="Arial" pitchFamily="34" charset="0"/>
              </a:rPr>
              <a:pPr/>
              <a:t>246</a:t>
            </a:fld>
            <a:endParaRPr lang="en-US" altLang="en-US" sz="900">
              <a:solidFill>
                <a:srgbClr val="808080"/>
              </a:solidFill>
              <a:latin typeface="Arial" pitchFamily="34" charset="0"/>
            </a:endParaRPr>
          </a:p>
        </p:txBody>
      </p:sp>
      <p:sp>
        <p:nvSpPr>
          <p:cNvPr id="328709" name="Rectangle 6"/>
          <p:cNvSpPr>
            <a:spLocks noChangeArrowheads="1"/>
          </p:cNvSpPr>
          <p:nvPr/>
        </p:nvSpPr>
        <p:spPr bwMode="auto">
          <a:xfrm>
            <a:off x="8615363" y="6604000"/>
            <a:ext cx="292100" cy="219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82124" tIns="41061" rIns="82124" bIns="41061" anchor="b" anchorCtr="1">
            <a:spAutoFit/>
          </a:bodyPr>
          <a:lstStyle>
            <a:lvl1pPr defTabSz="814388" eaLnBrk="0" hangingPunct="0">
              <a:defRPr sz="2400">
                <a:solidFill>
                  <a:schemeClr val="tx1"/>
                </a:solidFill>
                <a:latin typeface="Times New Roman" pitchFamily="18" charset="0"/>
                <a:ea typeface="MS PGothic" pitchFamily="34" charset="-128"/>
              </a:defRPr>
            </a:lvl1pPr>
            <a:lvl2pPr marL="37931725" indent="-37474525" defTabSz="814388"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fld id="{BCC742AF-B795-4DEA-8CE9-8F4AC07E49C5}" type="slidenum">
              <a:rPr lang="en-US" altLang="en-US" sz="900">
                <a:solidFill>
                  <a:srgbClr val="808080"/>
                </a:solidFill>
                <a:latin typeface="Arial" pitchFamily="34" charset="0"/>
              </a:rPr>
              <a:pPr/>
              <a:t>246</a:t>
            </a:fld>
            <a:endParaRPr lang="en-US" altLang="en-US" sz="900">
              <a:solidFill>
                <a:srgbClr val="808080"/>
              </a:solidFill>
              <a:latin typeface="Arial" pitchFamily="34" charset="0"/>
            </a:endParaRPr>
          </a:p>
        </p:txBody>
      </p:sp>
      <p:sp>
        <p:nvSpPr>
          <p:cNvPr id="328710" name="Rectangle 7"/>
          <p:cNvSpPr>
            <a:spLocks noChangeArrowheads="1"/>
          </p:cNvSpPr>
          <p:nvPr/>
        </p:nvSpPr>
        <p:spPr bwMode="auto">
          <a:xfrm>
            <a:off x="8615363" y="6604000"/>
            <a:ext cx="292100" cy="219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82124" tIns="41061" rIns="82124" bIns="41061" anchor="b" anchorCtr="1">
            <a:spAutoFit/>
          </a:bodyPr>
          <a:lstStyle>
            <a:lvl1pPr defTabSz="814388" eaLnBrk="0" hangingPunct="0">
              <a:defRPr sz="2400">
                <a:solidFill>
                  <a:schemeClr val="tx1"/>
                </a:solidFill>
                <a:latin typeface="Times New Roman" pitchFamily="18" charset="0"/>
                <a:ea typeface="MS PGothic" pitchFamily="34" charset="-128"/>
              </a:defRPr>
            </a:lvl1pPr>
            <a:lvl2pPr marL="37931725" indent="-37474525" defTabSz="814388"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fld id="{AED0979F-D0A9-4FAF-974D-10998BCEA7E2}" type="slidenum">
              <a:rPr lang="en-US" altLang="en-US" sz="900">
                <a:solidFill>
                  <a:srgbClr val="808080"/>
                </a:solidFill>
                <a:latin typeface="Arial" pitchFamily="34" charset="0"/>
              </a:rPr>
              <a:pPr/>
              <a:t>246</a:t>
            </a:fld>
            <a:endParaRPr lang="en-US" altLang="en-US" sz="900">
              <a:solidFill>
                <a:srgbClr val="808080"/>
              </a:solidFill>
              <a:latin typeface="Arial" pitchFamily="34" charset="0"/>
            </a:endParaRPr>
          </a:p>
        </p:txBody>
      </p:sp>
      <p:pic>
        <p:nvPicPr>
          <p:cNvPr id="328711" name="Picture 8" descr="follow_hi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8800" y="2254250"/>
            <a:ext cx="3505200" cy="2317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6025" name="Rectangle 9"/>
          <p:cNvSpPr>
            <a:spLocks noGrp="1" noChangeArrowheads="1"/>
          </p:cNvSpPr>
          <p:nvPr>
            <p:ph type="title" idx="4294967295"/>
          </p:nvPr>
        </p:nvSpPr>
        <p:spPr>
          <a:xfrm>
            <a:off x="76200" y="2819400"/>
            <a:ext cx="5486400" cy="1143000"/>
          </a:xfrm>
          <a:effectLst>
            <a:outerShdw blurRad="63500" dist="35921" dir="2700000" algn="ctr" rotWithShape="0">
              <a:srgbClr val="000000">
                <a:alpha val="74997"/>
              </a:srgbClr>
            </a:outerShdw>
          </a:effectLst>
        </p:spPr>
        <p:txBody>
          <a:bodyPr/>
          <a:lstStyle/>
          <a:p>
            <a:pPr eaLnBrk="1" hangingPunct="1"/>
            <a:r>
              <a:rPr lang="zh-CN" altLang="en-US" sz="6000">
                <a:solidFill>
                  <a:schemeClr val="bg1"/>
                </a:solidFill>
                <a:ea typeface="SimSun" pitchFamily="2" charset="-122"/>
              </a:rPr>
              <a:t>应用</a:t>
            </a:r>
          </a:p>
        </p:txBody>
      </p:sp>
    </p:spTree>
  </p:cSld>
  <p:clrMapOvr>
    <a:masterClrMapping/>
  </p:clrMapOvr>
  <p:transition>
    <p:wipe dir="r"/>
  </p:transition>
</p:sld>
</file>

<file path=ppt/slides/slide2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30754" name="Picture 2"/>
          <p:cNvPicPr>
            <a:picLocks noChangeAspect="1" noChangeArrowheads="1"/>
          </p:cNvPicPr>
          <p:nvPr/>
        </p:nvPicPr>
        <p:blipFill>
          <a:blip r:embed="rId3">
            <a:lum bright="50000" contrast="-20000"/>
            <a:extLst>
              <a:ext uri="{28A0092B-C50C-407E-A947-70E740481C1C}">
                <a14:useLocalDpi xmlns:a14="http://schemas.microsoft.com/office/drawing/2010/main" val="0"/>
              </a:ext>
            </a:extLst>
          </a:blip>
          <a:srcRect/>
          <a:stretch>
            <a:fillRect/>
          </a:stretch>
        </p:blipFill>
        <p:spPr bwMode="auto">
          <a:xfrm>
            <a:off x="0" y="-11113"/>
            <a:ext cx="9144000" cy="6869113"/>
          </a:xfrm>
          <a:prstGeom prst="rect">
            <a:avLst/>
          </a:prstGeom>
          <a:noFill/>
          <a:ln>
            <a:noFill/>
          </a:ln>
          <a:extLst>
            <a:ext uri="{909E8E84-426E-40dd-AFC4-6F175D3DCCD1}">
              <a14:hiddenFill xmlns="" xmlns:a14="http://schemas.microsoft.com/office/drawing/2010/main">
                <a:solidFill>
                  <a:srgbClr val="FFFFFF">
                    <a:alpha val="20000"/>
                  </a:srgbClr>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8067" name="Rectangle 3"/>
          <p:cNvSpPr>
            <a:spLocks noChangeArrowheads="1"/>
          </p:cNvSpPr>
          <p:nvPr/>
        </p:nvSpPr>
        <p:spPr bwMode="auto">
          <a:xfrm>
            <a:off x="0" y="304800"/>
            <a:ext cx="7696200" cy="914400"/>
          </a:xfrm>
          <a:prstGeom prst="rect">
            <a:avLst/>
          </a:prstGeom>
          <a:gradFill rotWithShape="1">
            <a:gsLst>
              <a:gs pos="0">
                <a:srgbClr val="AFD7AF"/>
              </a:gs>
              <a:gs pos="100000">
                <a:srgbClr val="339933"/>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88068" name="Rectangle 4"/>
          <p:cNvSpPr>
            <a:spLocks noChangeArrowheads="1"/>
          </p:cNvSpPr>
          <p:nvPr/>
        </p:nvSpPr>
        <p:spPr bwMode="auto">
          <a:xfrm>
            <a:off x="914400" y="1600200"/>
            <a:ext cx="8229600" cy="4495800"/>
          </a:xfrm>
          <a:prstGeom prst="rect">
            <a:avLst/>
          </a:prstGeom>
          <a:gradFill rotWithShape="1">
            <a:gsLst>
              <a:gs pos="0">
                <a:srgbClr val="339933"/>
              </a:gs>
              <a:gs pos="100000">
                <a:srgbClr val="D4E9D4"/>
              </a:gs>
            </a:gsLst>
            <a:lin ang="27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88069" name="Rectangle 5"/>
          <p:cNvSpPr>
            <a:spLocks noGrp="1" noChangeArrowheads="1"/>
          </p:cNvSpPr>
          <p:nvPr>
            <p:ph type="title"/>
          </p:nvPr>
        </p:nvSpPr>
        <p:spPr>
          <a:xfrm>
            <a:off x="304800" y="152400"/>
            <a:ext cx="7620000" cy="1143000"/>
          </a:xfrm>
        </p:spPr>
        <p:txBody>
          <a:bodyPr/>
          <a:lstStyle/>
          <a:p>
            <a:pPr algn="l" eaLnBrk="1" hangingPunct="1"/>
            <a:r>
              <a:rPr lang="zh-CN" altLang="en-US" sz="6000" dirty="0">
                <a:solidFill>
                  <a:srgbClr val="A50021"/>
                </a:solidFill>
                <a:effectLst>
                  <a:outerShdw blurRad="38100" dist="38100" dir="2700000" algn="tl">
                    <a:srgbClr val="C0C0C0"/>
                  </a:outerShdw>
                </a:effectLst>
                <a:ea typeface="SimSun" pitchFamily="2" charset="-122"/>
              </a:rPr>
              <a:t>应用</a:t>
            </a:r>
          </a:p>
        </p:txBody>
      </p:sp>
      <p:sp>
        <p:nvSpPr>
          <p:cNvPr id="88070" name="Rectangle 6"/>
          <p:cNvSpPr>
            <a:spLocks noGrp="1" noChangeArrowheads="1"/>
          </p:cNvSpPr>
          <p:nvPr>
            <p:ph idx="1"/>
          </p:nvPr>
        </p:nvSpPr>
        <p:spPr>
          <a:xfrm>
            <a:off x="1295400" y="1981200"/>
            <a:ext cx="7467600" cy="3581400"/>
          </a:xfrm>
        </p:spPr>
        <p:txBody>
          <a:bodyPr/>
          <a:lstStyle/>
          <a:p>
            <a:pPr eaLnBrk="1" hangingPunct="1"/>
            <a:r>
              <a:rPr lang="zh-CN" altLang="en-US" sz="5400" b="1" dirty="0">
                <a:solidFill>
                  <a:srgbClr val="000000"/>
                </a:solidFill>
                <a:effectLst>
                  <a:outerShdw blurRad="38100" dist="38100" dir="2700000" algn="tl">
                    <a:srgbClr val="C0C0C0"/>
                  </a:outerShdw>
                </a:effectLst>
                <a:ea typeface="SimSun" pitchFamily="2" charset="-122"/>
              </a:rPr>
              <a:t>继续在根基之上</a:t>
            </a:r>
            <a:endParaRPr lang="en-US" altLang="ja-JP" sz="4000" dirty="0">
              <a:solidFill>
                <a:srgbClr val="000000"/>
              </a:solidFill>
              <a:effectLst>
                <a:outerShdw blurRad="38100" dist="38100" dir="2700000" algn="tl">
                  <a:srgbClr val="C0C0C0"/>
                </a:outerShdw>
              </a:effectLst>
            </a:endParaRPr>
          </a:p>
          <a:p>
            <a:pPr eaLnBrk="1" hangingPunct="1"/>
            <a:r>
              <a:rPr lang="zh-CN" altLang="en-US" sz="5400" b="1" dirty="0">
                <a:solidFill>
                  <a:srgbClr val="000000"/>
                </a:solidFill>
                <a:effectLst>
                  <a:outerShdw blurRad="38100" dist="38100" dir="2700000" algn="tl">
                    <a:srgbClr val="C0C0C0"/>
                  </a:outerShdw>
                </a:effectLst>
                <a:ea typeface="SimSun" pitchFamily="2" charset="-122"/>
              </a:rPr>
              <a:t>持续更新知识</a:t>
            </a:r>
            <a:endParaRPr lang="en-US" altLang="ja-JP" sz="4000" dirty="0">
              <a:solidFill>
                <a:srgbClr val="000000"/>
              </a:solidFill>
              <a:effectLst>
                <a:outerShdw blurRad="38100" dist="38100" dir="2700000" algn="tl">
                  <a:srgbClr val="C0C0C0"/>
                </a:outerShdw>
              </a:effectLst>
            </a:endParaRPr>
          </a:p>
          <a:p>
            <a:pPr eaLnBrk="1" hangingPunct="1"/>
            <a:r>
              <a:rPr lang="zh-CN" altLang="en-US" sz="5400" b="1" dirty="0">
                <a:solidFill>
                  <a:srgbClr val="000000"/>
                </a:solidFill>
                <a:effectLst>
                  <a:outerShdw blurRad="38100" dist="38100" dir="2700000" algn="tl">
                    <a:srgbClr val="C0C0C0"/>
                  </a:outerShdw>
                </a:effectLst>
                <a:ea typeface="SimSun" pitchFamily="2" charset="-122"/>
              </a:rPr>
              <a:t>当心假师傅</a:t>
            </a:r>
            <a:endParaRPr lang="en-US" altLang="en-US" sz="4000" dirty="0">
              <a:solidFill>
                <a:srgbClr val="000000"/>
              </a:solidFill>
              <a:effectLst>
                <a:outerShdw blurRad="38100" dist="38100" dir="2700000" algn="tl">
                  <a:srgbClr val="C0C0C0"/>
                </a:outerShdw>
              </a:effectLst>
            </a:endParaRPr>
          </a:p>
        </p:txBody>
      </p:sp>
      <p:sp>
        <p:nvSpPr>
          <p:cNvPr id="88071" name="WordArt 7"/>
          <p:cNvSpPr>
            <a:spLocks noChangeArrowheads="1" noChangeShapeType="1" noTextEdit="1"/>
          </p:cNvSpPr>
          <p:nvPr/>
        </p:nvSpPr>
        <p:spPr bwMode="auto">
          <a:xfrm>
            <a:off x="5029200" y="5943600"/>
            <a:ext cx="4114800" cy="914400"/>
          </a:xfrm>
          <a:prstGeom prst="rect">
            <a:avLst/>
          </a:prstGeom>
        </p:spPr>
        <p:txBody>
          <a:bodyPr wrap="none" fromWordArt="1">
            <a:prstTxWarp prst="textPlain">
              <a:avLst>
                <a:gd name="adj" fmla="val 46981"/>
              </a:avLst>
            </a:prstTxWarp>
            <a:scene3d>
              <a:camera prst="legacyPerspectiveTopLeft"/>
              <a:lightRig rig="legacyNormal3" dir="r"/>
            </a:scene3d>
            <a:sp3d extrusionH="201600" prstMaterial="legacyMetal">
              <a:extrusionClr>
                <a:srgbClr val="FFFFFF"/>
              </a:extrusionClr>
            </a:sp3d>
          </a:bodyPr>
          <a:lstStyle/>
          <a:p>
            <a:pPr algn="ctr"/>
            <a:r>
              <a:rPr lang="zh-CN" altLang="en-US" sz="3600" b="1" kern="10">
                <a:ln w="9525">
                  <a:round/>
                  <a:headEnd/>
                  <a:tailEnd/>
                </a:ln>
                <a:gradFill rotWithShape="1">
                  <a:gsLst>
                    <a:gs pos="0">
                      <a:srgbClr val="DDEBCF"/>
                    </a:gs>
                    <a:gs pos="25000">
                      <a:srgbClr val="9CB86E"/>
                    </a:gs>
                    <a:gs pos="50000">
                      <a:srgbClr val="156B13"/>
                    </a:gs>
                    <a:gs pos="75000">
                      <a:srgbClr val="9CB86E"/>
                    </a:gs>
                    <a:gs pos="100000">
                      <a:srgbClr val="DDEBCF"/>
                    </a:gs>
                  </a:gsLst>
                  <a:lin ang="5400000" scaled="1"/>
                </a:gradFill>
                <a:latin typeface="Arial"/>
                <a:cs typeface="Arial"/>
              </a:rPr>
              <a:t>彼得后书</a:t>
            </a:r>
            <a:endParaRPr lang="en-GB" sz="3600" b="1" kern="10">
              <a:ln w="9525">
                <a:round/>
                <a:headEnd/>
                <a:tailEnd/>
              </a:ln>
              <a:gradFill rotWithShape="1">
                <a:gsLst>
                  <a:gs pos="0">
                    <a:srgbClr val="DDEBCF"/>
                  </a:gs>
                  <a:gs pos="25000">
                    <a:srgbClr val="9CB86E"/>
                  </a:gs>
                  <a:gs pos="50000">
                    <a:srgbClr val="156B13"/>
                  </a:gs>
                  <a:gs pos="75000">
                    <a:srgbClr val="9CB86E"/>
                  </a:gs>
                  <a:gs pos="100000">
                    <a:srgbClr val="DDEBCF"/>
                  </a:gs>
                </a:gsLst>
                <a:lin ang="5400000" scaled="1"/>
              </a:gradFill>
              <a:latin typeface="Arial"/>
              <a:cs typeface="Arial"/>
            </a:endParaRPr>
          </a:p>
        </p:txBody>
      </p:sp>
      <p:sp>
        <p:nvSpPr>
          <p:cNvPr id="88072" name="Line 8"/>
          <p:cNvSpPr>
            <a:spLocks noChangeShapeType="1"/>
          </p:cNvSpPr>
          <p:nvPr/>
        </p:nvSpPr>
        <p:spPr bwMode="auto">
          <a:xfrm>
            <a:off x="0" y="6400800"/>
            <a:ext cx="4724400" cy="0"/>
          </a:xfrm>
          <a:prstGeom prst="line">
            <a:avLst/>
          </a:prstGeom>
          <a:noFill/>
          <a:ln w="38100">
            <a:solidFill>
              <a:srgbClr val="336600"/>
            </a:solidFill>
            <a:round/>
            <a:headEnd/>
            <a:tailEnd/>
          </a:ln>
          <a:extLst>
            <a:ext uri="{909E8E84-426E-40dd-AFC4-6F175D3DCCD1}">
              <a14:hiddenFill xmlns="" xmlns:a14="http://schemas.microsoft.com/office/drawing/2010/main">
                <a:noFill/>
              </a14:hiddenFill>
            </a:ext>
          </a:extLst>
        </p:spPr>
        <p:txBody>
          <a:bodyPr/>
          <a:lstStyle/>
          <a:p>
            <a:endParaRPr lang="en-GB"/>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500"/>
                                  </p:stCondLst>
                                  <p:childTnLst>
                                    <p:set>
                                      <p:cBhvr>
                                        <p:cTn id="6" dur="1" fill="hold">
                                          <p:stCondLst>
                                            <p:cond delay="0"/>
                                          </p:stCondLst>
                                        </p:cTn>
                                        <p:tgtEl>
                                          <p:spTgt spid="88067"/>
                                        </p:tgtEl>
                                        <p:attrNameLst>
                                          <p:attrName>style.visibility</p:attrName>
                                        </p:attrNameLst>
                                      </p:cBhvr>
                                      <p:to>
                                        <p:strVal val="visible"/>
                                      </p:to>
                                    </p:set>
                                    <p:anim calcmode="lin" valueType="num">
                                      <p:cBhvr additive="base">
                                        <p:cTn id="7" dur="500" fill="hold"/>
                                        <p:tgtEl>
                                          <p:spTgt spid="88067"/>
                                        </p:tgtEl>
                                        <p:attrNameLst>
                                          <p:attrName>ppt_x</p:attrName>
                                        </p:attrNameLst>
                                      </p:cBhvr>
                                      <p:tavLst>
                                        <p:tav tm="0">
                                          <p:val>
                                            <p:strVal val="0-#ppt_w/2"/>
                                          </p:val>
                                        </p:tav>
                                        <p:tav tm="100000">
                                          <p:val>
                                            <p:strVal val="#ppt_x"/>
                                          </p:val>
                                        </p:tav>
                                      </p:tavLst>
                                    </p:anim>
                                    <p:anim calcmode="lin" valueType="num">
                                      <p:cBhvr additive="base">
                                        <p:cTn id="8" dur="500" fill="hold"/>
                                        <p:tgtEl>
                                          <p:spTgt spid="88067"/>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1000"/>
                            </p:stCondLst>
                            <p:childTnLst>
                              <p:par>
                                <p:cTn id="10" presetID="12" presetClass="entr" presetSubtype="2" fill="hold" grpId="0" nodeType="afterEffect">
                                  <p:stCondLst>
                                    <p:cond delay="0"/>
                                  </p:stCondLst>
                                  <p:childTnLst>
                                    <p:set>
                                      <p:cBhvr>
                                        <p:cTn id="11" dur="1" fill="hold">
                                          <p:stCondLst>
                                            <p:cond delay="0"/>
                                          </p:stCondLst>
                                        </p:cTn>
                                        <p:tgtEl>
                                          <p:spTgt spid="88069"/>
                                        </p:tgtEl>
                                        <p:attrNameLst>
                                          <p:attrName>style.visibility</p:attrName>
                                        </p:attrNameLst>
                                      </p:cBhvr>
                                      <p:to>
                                        <p:strVal val="visible"/>
                                      </p:to>
                                    </p:set>
                                    <p:animEffect transition="in" filter="slide(fromRight)">
                                      <p:cBhvr>
                                        <p:cTn id="12" dur="1000"/>
                                        <p:tgtEl>
                                          <p:spTgt spid="88069"/>
                                        </p:tgtEl>
                                      </p:cBhvr>
                                    </p:animEffect>
                                  </p:childTnLst>
                                </p:cTn>
                              </p:par>
                            </p:childTnLst>
                          </p:cTn>
                        </p:par>
                        <p:par>
                          <p:cTn id="13" fill="hold" nodeType="afterGroup">
                            <p:stCondLst>
                              <p:cond delay="2000"/>
                            </p:stCondLst>
                            <p:childTnLst>
                              <p:par>
                                <p:cTn id="14" presetID="2" presetClass="entr" presetSubtype="8" fill="hold" grpId="0" nodeType="afterEffect">
                                  <p:stCondLst>
                                    <p:cond delay="500"/>
                                  </p:stCondLst>
                                  <p:childTnLst>
                                    <p:set>
                                      <p:cBhvr>
                                        <p:cTn id="15" dur="1" fill="hold">
                                          <p:stCondLst>
                                            <p:cond delay="0"/>
                                          </p:stCondLst>
                                        </p:cTn>
                                        <p:tgtEl>
                                          <p:spTgt spid="88072"/>
                                        </p:tgtEl>
                                        <p:attrNameLst>
                                          <p:attrName>style.visibility</p:attrName>
                                        </p:attrNameLst>
                                      </p:cBhvr>
                                      <p:to>
                                        <p:strVal val="visible"/>
                                      </p:to>
                                    </p:set>
                                    <p:anim calcmode="lin" valueType="num">
                                      <p:cBhvr additive="base">
                                        <p:cTn id="16" dur="500" fill="hold"/>
                                        <p:tgtEl>
                                          <p:spTgt spid="88072"/>
                                        </p:tgtEl>
                                        <p:attrNameLst>
                                          <p:attrName>ppt_x</p:attrName>
                                        </p:attrNameLst>
                                      </p:cBhvr>
                                      <p:tavLst>
                                        <p:tav tm="0">
                                          <p:val>
                                            <p:strVal val="0-#ppt_w/2"/>
                                          </p:val>
                                        </p:tav>
                                        <p:tav tm="100000">
                                          <p:val>
                                            <p:strVal val="#ppt_x"/>
                                          </p:val>
                                        </p:tav>
                                      </p:tavLst>
                                    </p:anim>
                                    <p:anim calcmode="lin" valueType="num">
                                      <p:cBhvr additive="base">
                                        <p:cTn id="17" dur="500" fill="hold"/>
                                        <p:tgtEl>
                                          <p:spTgt spid="88072"/>
                                        </p:tgtEl>
                                        <p:attrNameLst>
                                          <p:attrName>ppt_y</p:attrName>
                                        </p:attrNameLst>
                                      </p:cBhvr>
                                      <p:tavLst>
                                        <p:tav tm="0">
                                          <p:val>
                                            <p:strVal val="#ppt_y"/>
                                          </p:val>
                                        </p:tav>
                                        <p:tav tm="100000">
                                          <p:val>
                                            <p:strVal val="#ppt_y"/>
                                          </p:val>
                                        </p:tav>
                                      </p:tavLst>
                                    </p:anim>
                                  </p:childTnLst>
                                </p:cTn>
                              </p:par>
                            </p:childTnLst>
                          </p:cTn>
                        </p:par>
                        <p:par>
                          <p:cTn id="18" fill="hold" nodeType="afterGroup">
                            <p:stCondLst>
                              <p:cond delay="3000"/>
                            </p:stCondLst>
                            <p:childTnLst>
                              <p:par>
                                <p:cTn id="19" presetID="12" presetClass="entr" presetSubtype="8" fill="hold" grpId="0" nodeType="afterEffect">
                                  <p:stCondLst>
                                    <p:cond delay="0"/>
                                  </p:stCondLst>
                                  <p:childTnLst>
                                    <p:set>
                                      <p:cBhvr>
                                        <p:cTn id="20" dur="1" fill="hold">
                                          <p:stCondLst>
                                            <p:cond delay="0"/>
                                          </p:stCondLst>
                                        </p:cTn>
                                        <p:tgtEl>
                                          <p:spTgt spid="88071"/>
                                        </p:tgtEl>
                                        <p:attrNameLst>
                                          <p:attrName>style.visibility</p:attrName>
                                        </p:attrNameLst>
                                      </p:cBhvr>
                                      <p:to>
                                        <p:strVal val="visible"/>
                                      </p:to>
                                    </p:set>
                                    <p:animEffect transition="in" filter="slide(fromLeft)">
                                      <p:cBhvr>
                                        <p:cTn id="21" dur="1000"/>
                                        <p:tgtEl>
                                          <p:spTgt spid="88071"/>
                                        </p:tgtEl>
                                      </p:cBhvr>
                                    </p:animEffect>
                                  </p:childTnLst>
                                </p:cTn>
                              </p:par>
                            </p:childTnLst>
                          </p:cTn>
                        </p:par>
                        <p:par>
                          <p:cTn id="22" fill="hold" nodeType="afterGroup">
                            <p:stCondLst>
                              <p:cond delay="4000"/>
                            </p:stCondLst>
                            <p:childTnLst>
                              <p:par>
                                <p:cTn id="23" presetID="2" presetClass="entr" presetSubtype="2" fill="hold" grpId="0" nodeType="afterEffect">
                                  <p:stCondLst>
                                    <p:cond delay="0"/>
                                  </p:stCondLst>
                                  <p:childTnLst>
                                    <p:set>
                                      <p:cBhvr>
                                        <p:cTn id="24" dur="1" fill="hold">
                                          <p:stCondLst>
                                            <p:cond delay="0"/>
                                          </p:stCondLst>
                                        </p:cTn>
                                        <p:tgtEl>
                                          <p:spTgt spid="88068"/>
                                        </p:tgtEl>
                                        <p:attrNameLst>
                                          <p:attrName>style.visibility</p:attrName>
                                        </p:attrNameLst>
                                      </p:cBhvr>
                                      <p:to>
                                        <p:strVal val="visible"/>
                                      </p:to>
                                    </p:set>
                                    <p:anim calcmode="lin" valueType="num">
                                      <p:cBhvr additive="base">
                                        <p:cTn id="25" dur="500" fill="hold"/>
                                        <p:tgtEl>
                                          <p:spTgt spid="88068"/>
                                        </p:tgtEl>
                                        <p:attrNameLst>
                                          <p:attrName>ppt_x</p:attrName>
                                        </p:attrNameLst>
                                      </p:cBhvr>
                                      <p:tavLst>
                                        <p:tav tm="0">
                                          <p:val>
                                            <p:strVal val="1+#ppt_w/2"/>
                                          </p:val>
                                        </p:tav>
                                        <p:tav tm="100000">
                                          <p:val>
                                            <p:strVal val="#ppt_x"/>
                                          </p:val>
                                        </p:tav>
                                      </p:tavLst>
                                    </p:anim>
                                    <p:anim calcmode="lin" valueType="num">
                                      <p:cBhvr additive="base">
                                        <p:cTn id="26" dur="500" fill="hold"/>
                                        <p:tgtEl>
                                          <p:spTgt spid="88068"/>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88070">
                                            <p:txEl>
                                              <p:pRg st="0" end="0"/>
                                            </p:txEl>
                                          </p:spTgt>
                                        </p:tgtEl>
                                        <p:attrNameLst>
                                          <p:attrName>style.visibility</p:attrName>
                                        </p:attrNameLst>
                                      </p:cBhvr>
                                      <p:to>
                                        <p:strVal val="visible"/>
                                      </p:to>
                                    </p:set>
                                    <p:anim calcmode="lin" valueType="num">
                                      <p:cBhvr>
                                        <p:cTn id="31" dur="1000" fill="hold"/>
                                        <p:tgtEl>
                                          <p:spTgt spid="88070">
                                            <p:txEl>
                                              <p:pRg st="0" end="0"/>
                                            </p:txEl>
                                          </p:spTgt>
                                        </p:tgtEl>
                                        <p:attrNameLst>
                                          <p:attrName>ppt_w</p:attrName>
                                        </p:attrNameLst>
                                      </p:cBhvr>
                                      <p:tavLst>
                                        <p:tav tm="0">
                                          <p:val>
                                            <p:fltVal val="0"/>
                                          </p:val>
                                        </p:tav>
                                        <p:tav tm="100000">
                                          <p:val>
                                            <p:strVal val="#ppt_w"/>
                                          </p:val>
                                        </p:tav>
                                      </p:tavLst>
                                    </p:anim>
                                    <p:anim calcmode="lin" valueType="num">
                                      <p:cBhvr>
                                        <p:cTn id="32" dur="1000" fill="hold"/>
                                        <p:tgtEl>
                                          <p:spTgt spid="88070">
                                            <p:txEl>
                                              <p:pRg st="0" end="0"/>
                                            </p:txEl>
                                          </p:spTgt>
                                        </p:tgtEl>
                                        <p:attrNameLst>
                                          <p:attrName>ppt_h</p:attrName>
                                        </p:attrNameLst>
                                      </p:cBhvr>
                                      <p:tavLst>
                                        <p:tav tm="0">
                                          <p:val>
                                            <p:fltVal val="0"/>
                                          </p:val>
                                        </p:tav>
                                        <p:tav tm="100000">
                                          <p:val>
                                            <p:strVal val="#ppt_h"/>
                                          </p:val>
                                        </p:tav>
                                      </p:tavLst>
                                    </p:anim>
                                    <p:anim calcmode="lin" valueType="num">
                                      <p:cBhvr>
                                        <p:cTn id="33" dur="1000" fill="hold"/>
                                        <p:tgtEl>
                                          <p:spTgt spid="88070">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88070">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88070">
                                            <p:txEl>
                                              <p:pRg st="1" end="1"/>
                                            </p:txEl>
                                          </p:spTgt>
                                        </p:tgtEl>
                                        <p:attrNameLst>
                                          <p:attrName>style.visibility</p:attrName>
                                        </p:attrNameLst>
                                      </p:cBhvr>
                                      <p:to>
                                        <p:strVal val="visible"/>
                                      </p:to>
                                    </p:set>
                                    <p:anim calcmode="lin" valueType="num">
                                      <p:cBhvr>
                                        <p:cTn id="39" dur="1000" fill="hold"/>
                                        <p:tgtEl>
                                          <p:spTgt spid="88070">
                                            <p:txEl>
                                              <p:pRg st="1" end="1"/>
                                            </p:txEl>
                                          </p:spTgt>
                                        </p:tgtEl>
                                        <p:attrNameLst>
                                          <p:attrName>ppt_w</p:attrName>
                                        </p:attrNameLst>
                                      </p:cBhvr>
                                      <p:tavLst>
                                        <p:tav tm="0">
                                          <p:val>
                                            <p:fltVal val="0"/>
                                          </p:val>
                                        </p:tav>
                                        <p:tav tm="100000">
                                          <p:val>
                                            <p:strVal val="#ppt_w"/>
                                          </p:val>
                                        </p:tav>
                                      </p:tavLst>
                                    </p:anim>
                                    <p:anim calcmode="lin" valueType="num">
                                      <p:cBhvr>
                                        <p:cTn id="40" dur="1000" fill="hold"/>
                                        <p:tgtEl>
                                          <p:spTgt spid="88070">
                                            <p:txEl>
                                              <p:pRg st="1" end="1"/>
                                            </p:txEl>
                                          </p:spTgt>
                                        </p:tgtEl>
                                        <p:attrNameLst>
                                          <p:attrName>ppt_h</p:attrName>
                                        </p:attrNameLst>
                                      </p:cBhvr>
                                      <p:tavLst>
                                        <p:tav tm="0">
                                          <p:val>
                                            <p:fltVal val="0"/>
                                          </p:val>
                                        </p:tav>
                                        <p:tav tm="100000">
                                          <p:val>
                                            <p:strVal val="#ppt_h"/>
                                          </p:val>
                                        </p:tav>
                                      </p:tavLst>
                                    </p:anim>
                                    <p:anim calcmode="lin" valueType="num">
                                      <p:cBhvr>
                                        <p:cTn id="41" dur="1000" fill="hold"/>
                                        <p:tgtEl>
                                          <p:spTgt spid="88070">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88070">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5" presetClass="entr" presetSubtype="0" fill="hold" grpId="0" nodeType="clickEffect">
                                  <p:stCondLst>
                                    <p:cond delay="0"/>
                                  </p:stCondLst>
                                  <p:childTnLst>
                                    <p:set>
                                      <p:cBhvr>
                                        <p:cTn id="46" dur="1" fill="hold">
                                          <p:stCondLst>
                                            <p:cond delay="0"/>
                                          </p:stCondLst>
                                        </p:cTn>
                                        <p:tgtEl>
                                          <p:spTgt spid="88070">
                                            <p:txEl>
                                              <p:pRg st="2" end="2"/>
                                            </p:txEl>
                                          </p:spTgt>
                                        </p:tgtEl>
                                        <p:attrNameLst>
                                          <p:attrName>style.visibility</p:attrName>
                                        </p:attrNameLst>
                                      </p:cBhvr>
                                      <p:to>
                                        <p:strVal val="visible"/>
                                      </p:to>
                                    </p:set>
                                    <p:anim calcmode="lin" valueType="num">
                                      <p:cBhvr>
                                        <p:cTn id="47" dur="1000" fill="hold"/>
                                        <p:tgtEl>
                                          <p:spTgt spid="88070">
                                            <p:txEl>
                                              <p:pRg st="2" end="2"/>
                                            </p:txEl>
                                          </p:spTgt>
                                        </p:tgtEl>
                                        <p:attrNameLst>
                                          <p:attrName>ppt_w</p:attrName>
                                        </p:attrNameLst>
                                      </p:cBhvr>
                                      <p:tavLst>
                                        <p:tav tm="0">
                                          <p:val>
                                            <p:fltVal val="0"/>
                                          </p:val>
                                        </p:tav>
                                        <p:tav tm="100000">
                                          <p:val>
                                            <p:strVal val="#ppt_w"/>
                                          </p:val>
                                        </p:tav>
                                      </p:tavLst>
                                    </p:anim>
                                    <p:anim calcmode="lin" valueType="num">
                                      <p:cBhvr>
                                        <p:cTn id="48" dur="1000" fill="hold"/>
                                        <p:tgtEl>
                                          <p:spTgt spid="88070">
                                            <p:txEl>
                                              <p:pRg st="2" end="2"/>
                                            </p:txEl>
                                          </p:spTgt>
                                        </p:tgtEl>
                                        <p:attrNameLst>
                                          <p:attrName>ppt_h</p:attrName>
                                        </p:attrNameLst>
                                      </p:cBhvr>
                                      <p:tavLst>
                                        <p:tav tm="0">
                                          <p:val>
                                            <p:fltVal val="0"/>
                                          </p:val>
                                        </p:tav>
                                        <p:tav tm="100000">
                                          <p:val>
                                            <p:strVal val="#ppt_h"/>
                                          </p:val>
                                        </p:tav>
                                      </p:tavLst>
                                    </p:anim>
                                    <p:anim calcmode="lin" valueType="num">
                                      <p:cBhvr>
                                        <p:cTn id="49" dur="1000" fill="hold"/>
                                        <p:tgtEl>
                                          <p:spTgt spid="88070">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88070">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67" grpId="0" animBg="1"/>
      <p:bldP spid="88068" grpId="0" animBg="1"/>
      <p:bldP spid="88069" grpId="0"/>
      <p:bldP spid="88070" grpId="0" build="p"/>
      <p:bldP spid="88071" grpId="0" animBg="1"/>
      <p:bldP spid="88072" grpId="0" animBg="1"/>
    </p:bld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1778" name="Picture 2"/>
          <p:cNvPicPr>
            <a:picLocks noChangeAspect="1" noChangeArrowheads="1"/>
          </p:cNvPicPr>
          <p:nvPr/>
        </p:nvPicPr>
        <p:blipFill>
          <a:blip r:embed="rId2">
            <a:lum bright="50000" contrast="-20000"/>
            <a:extLst>
              <a:ext uri="{28A0092B-C50C-407E-A947-70E740481C1C}">
                <a14:useLocalDpi xmlns:a14="http://schemas.microsoft.com/office/drawing/2010/main" val="0"/>
              </a:ext>
            </a:extLst>
          </a:blip>
          <a:srcRect/>
          <a:stretch>
            <a:fillRect/>
          </a:stretch>
        </p:blipFill>
        <p:spPr bwMode="auto">
          <a:xfrm>
            <a:off x="0" y="0"/>
            <a:ext cx="9144000" cy="6869113"/>
          </a:xfrm>
          <a:prstGeom prst="rect">
            <a:avLst/>
          </a:prstGeom>
          <a:noFill/>
          <a:ln>
            <a:noFill/>
          </a:ln>
          <a:extLst>
            <a:ext uri="{909E8E84-426E-40dd-AFC4-6F175D3DCCD1}">
              <a14:hiddenFill xmlns="" xmlns:a14="http://schemas.microsoft.com/office/drawing/2010/main">
                <a:solidFill>
                  <a:srgbClr val="FFFFFF">
                    <a:alpha val="20000"/>
                  </a:srgbClr>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9091" name="Rectangle 3"/>
          <p:cNvSpPr>
            <a:spLocks noChangeArrowheads="1"/>
          </p:cNvSpPr>
          <p:nvPr/>
        </p:nvSpPr>
        <p:spPr bwMode="auto">
          <a:xfrm>
            <a:off x="0" y="304800"/>
            <a:ext cx="7696200" cy="914400"/>
          </a:xfrm>
          <a:prstGeom prst="rect">
            <a:avLst/>
          </a:prstGeom>
          <a:gradFill rotWithShape="1">
            <a:gsLst>
              <a:gs pos="0">
                <a:srgbClr val="AFD7AF"/>
              </a:gs>
              <a:gs pos="100000">
                <a:srgbClr val="339933"/>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89092" name="Rectangle 4"/>
          <p:cNvSpPr>
            <a:spLocks noChangeArrowheads="1"/>
          </p:cNvSpPr>
          <p:nvPr/>
        </p:nvSpPr>
        <p:spPr bwMode="auto">
          <a:xfrm>
            <a:off x="914400" y="1600200"/>
            <a:ext cx="8229600" cy="4495800"/>
          </a:xfrm>
          <a:prstGeom prst="rect">
            <a:avLst/>
          </a:prstGeom>
          <a:gradFill rotWithShape="1">
            <a:gsLst>
              <a:gs pos="0">
                <a:srgbClr val="339933"/>
              </a:gs>
              <a:gs pos="100000">
                <a:srgbClr val="D4E9D4"/>
              </a:gs>
            </a:gsLst>
            <a:lin ang="27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89093" name="Rectangle 5"/>
          <p:cNvSpPr>
            <a:spLocks noGrp="1" noChangeArrowheads="1"/>
          </p:cNvSpPr>
          <p:nvPr>
            <p:ph type="body" idx="1"/>
          </p:nvPr>
        </p:nvSpPr>
        <p:spPr>
          <a:xfrm>
            <a:off x="1066800" y="1722438"/>
            <a:ext cx="7696200" cy="4449762"/>
          </a:xfrm>
        </p:spPr>
        <p:txBody>
          <a:bodyPr/>
          <a:lstStyle/>
          <a:p>
            <a:pPr eaLnBrk="1" hangingPunct="1">
              <a:spcBef>
                <a:spcPct val="50000"/>
              </a:spcBef>
            </a:pPr>
            <a:r>
              <a:rPr lang="zh-CN" altLang="en-US">
                <a:latin typeface="Verdana" pitchFamily="34" charset="0"/>
                <a:ea typeface="SimSun" pitchFamily="2" charset="-122"/>
              </a:rPr>
              <a:t>在神的属性上有份的应许</a:t>
            </a:r>
            <a:r>
              <a:rPr lang="en-US" altLang="ja-JP">
                <a:latin typeface="Verdana" pitchFamily="34" charset="0"/>
              </a:rPr>
              <a:t>.</a:t>
            </a:r>
          </a:p>
          <a:p>
            <a:pPr eaLnBrk="1" hangingPunct="1">
              <a:spcBef>
                <a:spcPct val="50000"/>
              </a:spcBef>
            </a:pPr>
            <a:r>
              <a:rPr lang="zh-CN" altLang="en-US">
                <a:latin typeface="Verdana" pitchFamily="34" charset="0"/>
                <a:ea typeface="SimSun" pitchFamily="2" charset="-122"/>
              </a:rPr>
              <a:t>继续 </a:t>
            </a:r>
            <a:r>
              <a:rPr lang="en-US" altLang="en-US">
                <a:latin typeface="Verdana" pitchFamily="34" charset="0"/>
              </a:rPr>
              <a:t>:  </a:t>
            </a:r>
            <a:r>
              <a:rPr lang="zh-CN" altLang="en-US">
                <a:latin typeface="Verdana" pitchFamily="34" charset="0"/>
                <a:ea typeface="SimSun" pitchFamily="2" charset="-122"/>
              </a:rPr>
              <a:t>殷勤 </a:t>
            </a:r>
            <a:r>
              <a:rPr lang="en-US" altLang="en-US">
                <a:latin typeface="Verdana" pitchFamily="34" charset="0"/>
              </a:rPr>
              <a:t>&gt; </a:t>
            </a:r>
            <a:r>
              <a:rPr lang="zh-CN" altLang="en-US">
                <a:latin typeface="Verdana" pitchFamily="34" charset="0"/>
                <a:ea typeface="SimSun" pitchFamily="2" charset="-122"/>
              </a:rPr>
              <a:t>信心 </a:t>
            </a:r>
            <a:r>
              <a:rPr lang="en-US" altLang="en-US">
                <a:latin typeface="Verdana" pitchFamily="34" charset="0"/>
              </a:rPr>
              <a:t>&gt; </a:t>
            </a:r>
            <a:r>
              <a:rPr lang="zh-CN" altLang="en-US">
                <a:latin typeface="Verdana" pitchFamily="34" charset="0"/>
                <a:ea typeface="SimSun" pitchFamily="2" charset="-122"/>
              </a:rPr>
              <a:t>德行 </a:t>
            </a:r>
            <a:r>
              <a:rPr lang="en-US" altLang="en-US">
                <a:latin typeface="Verdana" pitchFamily="34" charset="0"/>
              </a:rPr>
              <a:t>&gt; </a:t>
            </a:r>
            <a:r>
              <a:rPr lang="zh-CN" altLang="en-US">
                <a:latin typeface="Verdana" pitchFamily="34" charset="0"/>
                <a:ea typeface="SimSun" pitchFamily="2" charset="-122"/>
              </a:rPr>
              <a:t>知识 </a:t>
            </a:r>
            <a:r>
              <a:rPr lang="en-US" altLang="en-US">
                <a:latin typeface="Verdana" pitchFamily="34" charset="0"/>
              </a:rPr>
              <a:t>&gt; </a:t>
            </a:r>
            <a:r>
              <a:rPr lang="zh-CN" altLang="en-US">
                <a:latin typeface="Verdana" pitchFamily="34" charset="0"/>
                <a:ea typeface="SimSun" pitchFamily="2" charset="-122"/>
              </a:rPr>
              <a:t>节制 </a:t>
            </a:r>
            <a:r>
              <a:rPr lang="en-US" altLang="en-US">
                <a:latin typeface="Verdana" pitchFamily="34" charset="0"/>
              </a:rPr>
              <a:t>&gt; </a:t>
            </a:r>
            <a:r>
              <a:rPr lang="zh-CN" altLang="en-US">
                <a:latin typeface="Verdana" pitchFamily="34" charset="0"/>
                <a:ea typeface="SimSun" pitchFamily="2" charset="-122"/>
              </a:rPr>
              <a:t>忍耐 </a:t>
            </a:r>
            <a:r>
              <a:rPr lang="en-US" altLang="en-US">
                <a:latin typeface="Verdana" pitchFamily="34" charset="0"/>
              </a:rPr>
              <a:t>&gt; </a:t>
            </a:r>
            <a:r>
              <a:rPr lang="zh-CN" altLang="en-US">
                <a:latin typeface="Verdana" pitchFamily="34" charset="0"/>
                <a:ea typeface="SimSun" pitchFamily="2" charset="-122"/>
              </a:rPr>
              <a:t>虔敬 </a:t>
            </a:r>
            <a:r>
              <a:rPr lang="en-US" altLang="en-US">
                <a:latin typeface="Verdana" pitchFamily="34" charset="0"/>
              </a:rPr>
              <a:t>&gt; </a:t>
            </a:r>
            <a:r>
              <a:rPr lang="zh-CN" altLang="en-US">
                <a:latin typeface="Verdana" pitchFamily="34" charset="0"/>
                <a:ea typeface="SimSun" pitchFamily="2" charset="-122"/>
              </a:rPr>
              <a:t>爱弟兄的心 </a:t>
            </a:r>
            <a:r>
              <a:rPr lang="en-US" altLang="en-US">
                <a:latin typeface="Verdana" pitchFamily="34" charset="0"/>
              </a:rPr>
              <a:t>&gt; </a:t>
            </a:r>
            <a:r>
              <a:rPr lang="zh-CN" altLang="en-US">
                <a:latin typeface="Verdana" pitchFamily="34" charset="0"/>
                <a:ea typeface="SimSun" pitchFamily="2" charset="-122"/>
              </a:rPr>
              <a:t>爱</a:t>
            </a:r>
            <a:r>
              <a:rPr lang="en-US" altLang="ja-JP">
                <a:latin typeface="Verdana" pitchFamily="34" charset="0"/>
              </a:rPr>
              <a:t>.</a:t>
            </a:r>
            <a:endParaRPr lang="en-US" altLang="en-US">
              <a:latin typeface="Verdana" pitchFamily="34" charset="0"/>
            </a:endParaRPr>
          </a:p>
        </p:txBody>
      </p:sp>
      <p:sp>
        <p:nvSpPr>
          <p:cNvPr id="89094" name="WordArt 6"/>
          <p:cNvSpPr>
            <a:spLocks noChangeArrowheads="1" noChangeShapeType="1" noTextEdit="1"/>
          </p:cNvSpPr>
          <p:nvPr/>
        </p:nvSpPr>
        <p:spPr bwMode="auto">
          <a:xfrm>
            <a:off x="5029200" y="5943600"/>
            <a:ext cx="4114800" cy="914400"/>
          </a:xfrm>
          <a:prstGeom prst="rect">
            <a:avLst/>
          </a:prstGeom>
        </p:spPr>
        <p:txBody>
          <a:bodyPr wrap="none" fromWordArt="1">
            <a:prstTxWarp prst="textPlain">
              <a:avLst>
                <a:gd name="adj" fmla="val 46981"/>
              </a:avLst>
            </a:prstTxWarp>
            <a:scene3d>
              <a:camera prst="legacyPerspectiveTopLeft"/>
              <a:lightRig rig="legacyNormal3" dir="r"/>
            </a:scene3d>
            <a:sp3d extrusionH="201600" prstMaterial="legacyMetal">
              <a:extrusionClr>
                <a:srgbClr val="FFFFFF"/>
              </a:extrusionClr>
            </a:sp3d>
          </a:bodyPr>
          <a:lstStyle/>
          <a:p>
            <a:pPr algn="ctr"/>
            <a:r>
              <a:rPr lang="zh-CN" altLang="en-US" sz="3600" b="1" kern="10">
                <a:ln w="9525">
                  <a:round/>
                  <a:headEnd/>
                  <a:tailEnd/>
                </a:ln>
                <a:gradFill rotWithShape="1">
                  <a:gsLst>
                    <a:gs pos="0">
                      <a:srgbClr val="DDEBCF"/>
                    </a:gs>
                    <a:gs pos="25000">
                      <a:srgbClr val="9CB86E"/>
                    </a:gs>
                    <a:gs pos="50000">
                      <a:srgbClr val="156B13"/>
                    </a:gs>
                    <a:gs pos="75000">
                      <a:srgbClr val="9CB86E"/>
                    </a:gs>
                    <a:gs pos="100000">
                      <a:srgbClr val="DDEBCF"/>
                    </a:gs>
                  </a:gsLst>
                  <a:lin ang="5400000" scaled="1"/>
                </a:gradFill>
                <a:latin typeface="Arial"/>
                <a:cs typeface="Arial"/>
              </a:rPr>
              <a:t>彼得后书</a:t>
            </a:r>
            <a:endParaRPr lang="en-GB" sz="3600" b="1" kern="10">
              <a:ln w="9525">
                <a:round/>
                <a:headEnd/>
                <a:tailEnd/>
              </a:ln>
              <a:gradFill rotWithShape="1">
                <a:gsLst>
                  <a:gs pos="0">
                    <a:srgbClr val="DDEBCF"/>
                  </a:gs>
                  <a:gs pos="25000">
                    <a:srgbClr val="9CB86E"/>
                  </a:gs>
                  <a:gs pos="50000">
                    <a:srgbClr val="156B13"/>
                  </a:gs>
                  <a:gs pos="75000">
                    <a:srgbClr val="9CB86E"/>
                  </a:gs>
                  <a:gs pos="100000">
                    <a:srgbClr val="DDEBCF"/>
                  </a:gs>
                </a:gsLst>
                <a:lin ang="5400000" scaled="1"/>
              </a:gradFill>
              <a:latin typeface="Arial"/>
              <a:cs typeface="Arial"/>
            </a:endParaRPr>
          </a:p>
        </p:txBody>
      </p:sp>
      <p:sp>
        <p:nvSpPr>
          <p:cNvPr id="89095" name="Line 7"/>
          <p:cNvSpPr>
            <a:spLocks noChangeShapeType="1"/>
          </p:cNvSpPr>
          <p:nvPr/>
        </p:nvSpPr>
        <p:spPr bwMode="auto">
          <a:xfrm>
            <a:off x="0" y="6400800"/>
            <a:ext cx="4724400" cy="0"/>
          </a:xfrm>
          <a:prstGeom prst="line">
            <a:avLst/>
          </a:prstGeom>
          <a:noFill/>
          <a:ln w="38100">
            <a:solidFill>
              <a:srgbClr val="336600"/>
            </a:solidFill>
            <a:round/>
            <a:headEnd/>
            <a:tailEnd/>
          </a:ln>
          <a:extLst>
            <a:ext uri="{909E8E84-426E-40dd-AFC4-6F175D3DCCD1}">
              <a14:hiddenFill xmlns="" xmlns:a14="http://schemas.microsoft.com/office/drawing/2010/main">
                <a:noFill/>
              </a14:hiddenFill>
            </a:ext>
          </a:extLst>
        </p:spPr>
        <p:txBody>
          <a:bodyPr/>
          <a:lstStyle/>
          <a:p>
            <a:endParaRPr lang="en-GB"/>
          </a:p>
        </p:txBody>
      </p:sp>
      <p:sp>
        <p:nvSpPr>
          <p:cNvPr id="89096" name="Rectangle 8"/>
          <p:cNvSpPr>
            <a:spLocks noGrp="1" noChangeArrowheads="1"/>
          </p:cNvSpPr>
          <p:nvPr>
            <p:ph type="title"/>
          </p:nvPr>
        </p:nvSpPr>
        <p:spPr>
          <a:xfrm>
            <a:off x="228600" y="152400"/>
            <a:ext cx="7620000" cy="1143000"/>
          </a:xfrm>
        </p:spPr>
        <p:txBody>
          <a:bodyPr/>
          <a:lstStyle/>
          <a:p>
            <a:pPr eaLnBrk="1" hangingPunct="1"/>
            <a:r>
              <a:rPr lang="zh-CN" altLang="en-US" sz="4000">
                <a:solidFill>
                  <a:srgbClr val="A50021"/>
                </a:solidFill>
                <a:ea typeface="SimSun" pitchFamily="2" charset="-122"/>
              </a:rPr>
              <a:t>继续在根基之上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500"/>
                                  </p:stCondLst>
                                  <p:childTnLst>
                                    <p:set>
                                      <p:cBhvr>
                                        <p:cTn id="6" dur="1" fill="hold">
                                          <p:stCondLst>
                                            <p:cond delay="0"/>
                                          </p:stCondLst>
                                        </p:cTn>
                                        <p:tgtEl>
                                          <p:spTgt spid="89091"/>
                                        </p:tgtEl>
                                        <p:attrNameLst>
                                          <p:attrName>style.visibility</p:attrName>
                                        </p:attrNameLst>
                                      </p:cBhvr>
                                      <p:to>
                                        <p:strVal val="visible"/>
                                      </p:to>
                                    </p:set>
                                    <p:anim calcmode="lin" valueType="num">
                                      <p:cBhvr additive="base">
                                        <p:cTn id="7" dur="500" fill="hold"/>
                                        <p:tgtEl>
                                          <p:spTgt spid="89091"/>
                                        </p:tgtEl>
                                        <p:attrNameLst>
                                          <p:attrName>ppt_x</p:attrName>
                                        </p:attrNameLst>
                                      </p:cBhvr>
                                      <p:tavLst>
                                        <p:tav tm="0">
                                          <p:val>
                                            <p:strVal val="0-#ppt_w/2"/>
                                          </p:val>
                                        </p:tav>
                                        <p:tav tm="100000">
                                          <p:val>
                                            <p:strVal val="#ppt_x"/>
                                          </p:val>
                                        </p:tav>
                                      </p:tavLst>
                                    </p:anim>
                                    <p:anim calcmode="lin" valueType="num">
                                      <p:cBhvr additive="base">
                                        <p:cTn id="8" dur="500" fill="hold"/>
                                        <p:tgtEl>
                                          <p:spTgt spid="89091"/>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1000"/>
                            </p:stCondLst>
                            <p:childTnLst>
                              <p:par>
                                <p:cTn id="10" presetID="12" presetClass="entr" presetSubtype="2" fill="hold" grpId="0" nodeType="afterEffect">
                                  <p:stCondLst>
                                    <p:cond delay="0"/>
                                  </p:stCondLst>
                                  <p:childTnLst>
                                    <p:set>
                                      <p:cBhvr>
                                        <p:cTn id="11" dur="1" fill="hold">
                                          <p:stCondLst>
                                            <p:cond delay="0"/>
                                          </p:stCondLst>
                                        </p:cTn>
                                        <p:tgtEl>
                                          <p:spTgt spid="89096"/>
                                        </p:tgtEl>
                                        <p:attrNameLst>
                                          <p:attrName>style.visibility</p:attrName>
                                        </p:attrNameLst>
                                      </p:cBhvr>
                                      <p:to>
                                        <p:strVal val="visible"/>
                                      </p:to>
                                    </p:set>
                                    <p:animEffect transition="in" filter="slide(fromRight)">
                                      <p:cBhvr>
                                        <p:cTn id="12" dur="1000"/>
                                        <p:tgtEl>
                                          <p:spTgt spid="89096"/>
                                        </p:tgtEl>
                                      </p:cBhvr>
                                    </p:animEffect>
                                  </p:childTnLst>
                                </p:cTn>
                              </p:par>
                            </p:childTnLst>
                          </p:cTn>
                        </p:par>
                        <p:par>
                          <p:cTn id="13" fill="hold" nodeType="afterGroup">
                            <p:stCondLst>
                              <p:cond delay="2000"/>
                            </p:stCondLst>
                            <p:childTnLst>
                              <p:par>
                                <p:cTn id="14" presetID="2" presetClass="entr" presetSubtype="8" fill="hold" grpId="0" nodeType="afterEffect">
                                  <p:stCondLst>
                                    <p:cond delay="500"/>
                                  </p:stCondLst>
                                  <p:childTnLst>
                                    <p:set>
                                      <p:cBhvr>
                                        <p:cTn id="15" dur="1" fill="hold">
                                          <p:stCondLst>
                                            <p:cond delay="0"/>
                                          </p:stCondLst>
                                        </p:cTn>
                                        <p:tgtEl>
                                          <p:spTgt spid="89095"/>
                                        </p:tgtEl>
                                        <p:attrNameLst>
                                          <p:attrName>style.visibility</p:attrName>
                                        </p:attrNameLst>
                                      </p:cBhvr>
                                      <p:to>
                                        <p:strVal val="visible"/>
                                      </p:to>
                                    </p:set>
                                    <p:anim calcmode="lin" valueType="num">
                                      <p:cBhvr additive="base">
                                        <p:cTn id="16" dur="500" fill="hold"/>
                                        <p:tgtEl>
                                          <p:spTgt spid="89095"/>
                                        </p:tgtEl>
                                        <p:attrNameLst>
                                          <p:attrName>ppt_x</p:attrName>
                                        </p:attrNameLst>
                                      </p:cBhvr>
                                      <p:tavLst>
                                        <p:tav tm="0">
                                          <p:val>
                                            <p:strVal val="0-#ppt_w/2"/>
                                          </p:val>
                                        </p:tav>
                                        <p:tav tm="100000">
                                          <p:val>
                                            <p:strVal val="#ppt_x"/>
                                          </p:val>
                                        </p:tav>
                                      </p:tavLst>
                                    </p:anim>
                                    <p:anim calcmode="lin" valueType="num">
                                      <p:cBhvr additive="base">
                                        <p:cTn id="17" dur="500" fill="hold"/>
                                        <p:tgtEl>
                                          <p:spTgt spid="89095"/>
                                        </p:tgtEl>
                                        <p:attrNameLst>
                                          <p:attrName>ppt_y</p:attrName>
                                        </p:attrNameLst>
                                      </p:cBhvr>
                                      <p:tavLst>
                                        <p:tav tm="0">
                                          <p:val>
                                            <p:strVal val="#ppt_y"/>
                                          </p:val>
                                        </p:tav>
                                        <p:tav tm="100000">
                                          <p:val>
                                            <p:strVal val="#ppt_y"/>
                                          </p:val>
                                        </p:tav>
                                      </p:tavLst>
                                    </p:anim>
                                  </p:childTnLst>
                                </p:cTn>
                              </p:par>
                            </p:childTnLst>
                          </p:cTn>
                        </p:par>
                        <p:par>
                          <p:cTn id="18" fill="hold" nodeType="afterGroup">
                            <p:stCondLst>
                              <p:cond delay="3000"/>
                            </p:stCondLst>
                            <p:childTnLst>
                              <p:par>
                                <p:cTn id="19" presetID="12" presetClass="entr" presetSubtype="8" fill="hold" grpId="0" nodeType="afterEffect">
                                  <p:stCondLst>
                                    <p:cond delay="0"/>
                                  </p:stCondLst>
                                  <p:childTnLst>
                                    <p:set>
                                      <p:cBhvr>
                                        <p:cTn id="20" dur="1" fill="hold">
                                          <p:stCondLst>
                                            <p:cond delay="0"/>
                                          </p:stCondLst>
                                        </p:cTn>
                                        <p:tgtEl>
                                          <p:spTgt spid="89094"/>
                                        </p:tgtEl>
                                        <p:attrNameLst>
                                          <p:attrName>style.visibility</p:attrName>
                                        </p:attrNameLst>
                                      </p:cBhvr>
                                      <p:to>
                                        <p:strVal val="visible"/>
                                      </p:to>
                                    </p:set>
                                    <p:animEffect transition="in" filter="slide(fromLeft)">
                                      <p:cBhvr>
                                        <p:cTn id="21" dur="1000"/>
                                        <p:tgtEl>
                                          <p:spTgt spid="89094"/>
                                        </p:tgtEl>
                                      </p:cBhvr>
                                    </p:animEffect>
                                  </p:childTnLst>
                                </p:cTn>
                              </p:par>
                            </p:childTnLst>
                          </p:cTn>
                        </p:par>
                        <p:par>
                          <p:cTn id="22" fill="hold" nodeType="afterGroup">
                            <p:stCondLst>
                              <p:cond delay="4000"/>
                            </p:stCondLst>
                            <p:childTnLst>
                              <p:par>
                                <p:cTn id="23" presetID="2" presetClass="entr" presetSubtype="2" fill="hold" grpId="0" nodeType="afterEffect">
                                  <p:stCondLst>
                                    <p:cond delay="0"/>
                                  </p:stCondLst>
                                  <p:childTnLst>
                                    <p:set>
                                      <p:cBhvr>
                                        <p:cTn id="24" dur="1" fill="hold">
                                          <p:stCondLst>
                                            <p:cond delay="0"/>
                                          </p:stCondLst>
                                        </p:cTn>
                                        <p:tgtEl>
                                          <p:spTgt spid="89092"/>
                                        </p:tgtEl>
                                        <p:attrNameLst>
                                          <p:attrName>style.visibility</p:attrName>
                                        </p:attrNameLst>
                                      </p:cBhvr>
                                      <p:to>
                                        <p:strVal val="visible"/>
                                      </p:to>
                                    </p:set>
                                    <p:anim calcmode="lin" valueType="num">
                                      <p:cBhvr additive="base">
                                        <p:cTn id="25" dur="500" fill="hold"/>
                                        <p:tgtEl>
                                          <p:spTgt spid="89092"/>
                                        </p:tgtEl>
                                        <p:attrNameLst>
                                          <p:attrName>ppt_x</p:attrName>
                                        </p:attrNameLst>
                                      </p:cBhvr>
                                      <p:tavLst>
                                        <p:tav tm="0">
                                          <p:val>
                                            <p:strVal val="1+#ppt_w/2"/>
                                          </p:val>
                                        </p:tav>
                                        <p:tav tm="100000">
                                          <p:val>
                                            <p:strVal val="#ppt_x"/>
                                          </p:val>
                                        </p:tav>
                                      </p:tavLst>
                                    </p:anim>
                                    <p:anim calcmode="lin" valueType="num">
                                      <p:cBhvr additive="base">
                                        <p:cTn id="26" dur="500" fill="hold"/>
                                        <p:tgtEl>
                                          <p:spTgt spid="89092"/>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89093">
                                            <p:txEl>
                                              <p:pRg st="0" end="0"/>
                                            </p:txEl>
                                          </p:spTgt>
                                        </p:tgtEl>
                                        <p:attrNameLst>
                                          <p:attrName>style.visibility</p:attrName>
                                        </p:attrNameLst>
                                      </p:cBhvr>
                                      <p:to>
                                        <p:strVal val="visible"/>
                                      </p:to>
                                    </p:set>
                                    <p:anim calcmode="lin" valueType="num">
                                      <p:cBhvr>
                                        <p:cTn id="31" dur="1000" fill="hold"/>
                                        <p:tgtEl>
                                          <p:spTgt spid="89093">
                                            <p:txEl>
                                              <p:pRg st="0" end="0"/>
                                            </p:txEl>
                                          </p:spTgt>
                                        </p:tgtEl>
                                        <p:attrNameLst>
                                          <p:attrName>ppt_w</p:attrName>
                                        </p:attrNameLst>
                                      </p:cBhvr>
                                      <p:tavLst>
                                        <p:tav tm="0">
                                          <p:val>
                                            <p:fltVal val="0"/>
                                          </p:val>
                                        </p:tav>
                                        <p:tav tm="100000">
                                          <p:val>
                                            <p:strVal val="#ppt_w"/>
                                          </p:val>
                                        </p:tav>
                                      </p:tavLst>
                                    </p:anim>
                                    <p:anim calcmode="lin" valueType="num">
                                      <p:cBhvr>
                                        <p:cTn id="32" dur="1000" fill="hold"/>
                                        <p:tgtEl>
                                          <p:spTgt spid="89093">
                                            <p:txEl>
                                              <p:pRg st="0" end="0"/>
                                            </p:txEl>
                                          </p:spTgt>
                                        </p:tgtEl>
                                        <p:attrNameLst>
                                          <p:attrName>ppt_h</p:attrName>
                                        </p:attrNameLst>
                                      </p:cBhvr>
                                      <p:tavLst>
                                        <p:tav tm="0">
                                          <p:val>
                                            <p:fltVal val="0"/>
                                          </p:val>
                                        </p:tav>
                                        <p:tav tm="100000">
                                          <p:val>
                                            <p:strVal val="#ppt_h"/>
                                          </p:val>
                                        </p:tav>
                                      </p:tavLst>
                                    </p:anim>
                                    <p:anim calcmode="lin" valueType="num">
                                      <p:cBhvr>
                                        <p:cTn id="33" dur="1000" fill="hold"/>
                                        <p:tgtEl>
                                          <p:spTgt spid="89093">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89093">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27" presetClass="entr" presetSubtype="0" fill="hold" grpId="0" nodeType="clickEffect">
                                  <p:stCondLst>
                                    <p:cond delay="0"/>
                                  </p:stCondLst>
                                  <p:iterate type="wd">
                                    <p:tmPct val="50000"/>
                                  </p:iterate>
                                  <p:childTnLst>
                                    <p:set>
                                      <p:cBhvr>
                                        <p:cTn id="38" dur="1" fill="hold">
                                          <p:stCondLst>
                                            <p:cond delay="0"/>
                                          </p:stCondLst>
                                        </p:cTn>
                                        <p:tgtEl>
                                          <p:spTgt spid="89093">
                                            <p:txEl>
                                              <p:pRg st="1" end="1"/>
                                            </p:txEl>
                                          </p:spTgt>
                                        </p:tgtEl>
                                        <p:attrNameLst>
                                          <p:attrName>style.visibility</p:attrName>
                                        </p:attrNameLst>
                                      </p:cBhvr>
                                      <p:to>
                                        <p:strVal val="visible"/>
                                      </p:to>
                                    </p:set>
                                    <p:anim calcmode="discrete" valueType="clr">
                                      <p:cBhvr override="childStyle">
                                        <p:cTn id="39" dur="1000"/>
                                        <p:tgtEl>
                                          <p:spTgt spid="89093">
                                            <p:txEl>
                                              <p:pRg st="1" end="1"/>
                                            </p:txEl>
                                          </p:spTgt>
                                        </p:tgtEl>
                                        <p:attrNameLst>
                                          <p:attrName>style.color</p:attrName>
                                        </p:attrNameLst>
                                      </p:cBhvr>
                                      <p:tavLst>
                                        <p:tav tm="0">
                                          <p:val>
                                            <p:clrVal>
                                              <a:srgbClr val="FFFF66"/>
                                            </p:clrVal>
                                          </p:val>
                                        </p:tav>
                                        <p:tav tm="50000">
                                          <p:val>
                                            <p:clrVal>
                                              <a:srgbClr val="990000"/>
                                            </p:clrVal>
                                          </p:val>
                                        </p:tav>
                                      </p:tavLst>
                                    </p:anim>
                                    <p:anim calcmode="discrete" valueType="clr">
                                      <p:cBhvr>
                                        <p:cTn id="40" dur="1000"/>
                                        <p:tgtEl>
                                          <p:spTgt spid="89093">
                                            <p:txEl>
                                              <p:pRg st="1" end="1"/>
                                            </p:txEl>
                                          </p:spTgt>
                                        </p:tgtEl>
                                        <p:attrNameLst>
                                          <p:attrName>fillcolor</p:attrName>
                                        </p:attrNameLst>
                                      </p:cBhvr>
                                      <p:tavLst>
                                        <p:tav tm="0">
                                          <p:val>
                                            <p:clrVal>
                                              <a:schemeClr val="accent2"/>
                                            </p:clrVal>
                                          </p:val>
                                        </p:tav>
                                        <p:tav tm="50000">
                                          <p:val>
                                            <p:clrVal>
                                              <a:schemeClr val="hlink"/>
                                            </p:clrVal>
                                          </p:val>
                                        </p:tav>
                                      </p:tavLst>
                                    </p:anim>
                                    <p:set>
                                      <p:cBhvr>
                                        <p:cTn id="41" dur="1000"/>
                                        <p:tgtEl>
                                          <p:spTgt spid="89093">
                                            <p:txEl>
                                              <p:pRg st="1" end="1"/>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091" grpId="0" animBg="1"/>
      <p:bldP spid="89092" grpId="0" animBg="1"/>
      <p:bldP spid="89093" grpId="0" build="p"/>
      <p:bldP spid="89094" grpId="0" animBg="1"/>
      <p:bldP spid="89095" grpId="0" animBg="1"/>
      <p:bldP spid="89096" grpId="0"/>
    </p:bld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2803" name="Picture 2"/>
          <p:cNvPicPr>
            <a:picLocks noChangeAspect="1" noChangeArrowheads="1"/>
          </p:cNvPicPr>
          <p:nvPr/>
        </p:nvPicPr>
        <p:blipFill>
          <a:blip r:embed="rId2">
            <a:lum bright="50000" contrast="-20000"/>
            <a:extLst>
              <a:ext uri="{28A0092B-C50C-407E-A947-70E740481C1C}">
                <a14:useLocalDpi xmlns:a14="http://schemas.microsoft.com/office/drawing/2010/main" val="0"/>
              </a:ext>
            </a:extLst>
          </a:blip>
          <a:srcRect/>
          <a:stretch>
            <a:fillRect/>
          </a:stretch>
        </p:blipFill>
        <p:spPr bwMode="auto">
          <a:xfrm>
            <a:off x="0" y="0"/>
            <a:ext cx="9144000" cy="6869113"/>
          </a:xfrm>
          <a:prstGeom prst="rect">
            <a:avLst/>
          </a:prstGeom>
          <a:noFill/>
          <a:ln>
            <a:noFill/>
          </a:ln>
          <a:extLst>
            <a:ext uri="{909E8E84-426E-40dd-AFC4-6F175D3DCCD1}">
              <a14:hiddenFill xmlns="" xmlns:a14="http://schemas.microsoft.com/office/drawing/2010/main">
                <a:solidFill>
                  <a:srgbClr val="FFFFFF">
                    <a:alpha val="20000"/>
                  </a:srgbClr>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115" name="Rectangle 3"/>
          <p:cNvSpPr>
            <a:spLocks noChangeArrowheads="1"/>
          </p:cNvSpPr>
          <p:nvPr/>
        </p:nvSpPr>
        <p:spPr bwMode="auto">
          <a:xfrm>
            <a:off x="914400" y="1600200"/>
            <a:ext cx="8229600" cy="4495800"/>
          </a:xfrm>
          <a:prstGeom prst="rect">
            <a:avLst/>
          </a:prstGeom>
          <a:gradFill rotWithShape="1">
            <a:gsLst>
              <a:gs pos="0">
                <a:srgbClr val="339933"/>
              </a:gs>
              <a:gs pos="100000">
                <a:srgbClr val="D4E9D4"/>
              </a:gs>
            </a:gsLst>
            <a:lin ang="27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90116" name="Rectangle 4"/>
          <p:cNvSpPr>
            <a:spLocks noChangeArrowheads="1"/>
          </p:cNvSpPr>
          <p:nvPr/>
        </p:nvSpPr>
        <p:spPr bwMode="auto">
          <a:xfrm>
            <a:off x="0" y="304800"/>
            <a:ext cx="7696200" cy="914400"/>
          </a:xfrm>
          <a:prstGeom prst="rect">
            <a:avLst/>
          </a:prstGeom>
          <a:gradFill rotWithShape="1">
            <a:gsLst>
              <a:gs pos="0">
                <a:srgbClr val="AFD7AF"/>
              </a:gs>
              <a:gs pos="100000">
                <a:srgbClr val="339933"/>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90117" name="Rectangle 5"/>
          <p:cNvSpPr>
            <a:spLocks noGrp="1" noChangeArrowheads="1"/>
          </p:cNvSpPr>
          <p:nvPr>
            <p:ph type="title"/>
          </p:nvPr>
        </p:nvSpPr>
        <p:spPr>
          <a:xfrm>
            <a:off x="304800" y="152400"/>
            <a:ext cx="7620000" cy="1143000"/>
          </a:xfrm>
        </p:spPr>
        <p:txBody>
          <a:bodyPr/>
          <a:lstStyle/>
          <a:p>
            <a:pPr eaLnBrk="1" hangingPunct="1"/>
            <a:r>
              <a:rPr lang="zh-CN" altLang="en-US">
                <a:solidFill>
                  <a:srgbClr val="A50021"/>
                </a:solidFill>
                <a:ea typeface="SimSun" pitchFamily="2" charset="-122"/>
              </a:rPr>
              <a:t>继续在根基之上</a:t>
            </a:r>
            <a:endParaRPr lang="en-US" altLang="en-US">
              <a:solidFill>
                <a:srgbClr val="A50021"/>
              </a:solidFill>
              <a:ea typeface="SimSun" pitchFamily="2" charset="-122"/>
            </a:endParaRPr>
          </a:p>
        </p:txBody>
      </p:sp>
      <p:sp>
        <p:nvSpPr>
          <p:cNvPr id="90118" name="WordArt 6"/>
          <p:cNvSpPr>
            <a:spLocks noChangeArrowheads="1" noChangeShapeType="1" noTextEdit="1"/>
          </p:cNvSpPr>
          <p:nvPr/>
        </p:nvSpPr>
        <p:spPr bwMode="auto">
          <a:xfrm>
            <a:off x="5029200" y="5943600"/>
            <a:ext cx="4114800" cy="914400"/>
          </a:xfrm>
          <a:prstGeom prst="rect">
            <a:avLst/>
          </a:prstGeom>
        </p:spPr>
        <p:txBody>
          <a:bodyPr wrap="none" fromWordArt="1">
            <a:prstTxWarp prst="textPlain">
              <a:avLst>
                <a:gd name="adj" fmla="val 46981"/>
              </a:avLst>
            </a:prstTxWarp>
            <a:scene3d>
              <a:camera prst="legacyPerspectiveTopLeft"/>
              <a:lightRig rig="legacyNormal3" dir="r"/>
            </a:scene3d>
            <a:sp3d extrusionH="201600" prstMaterial="legacyMetal">
              <a:extrusionClr>
                <a:srgbClr val="FFFFFF"/>
              </a:extrusionClr>
            </a:sp3d>
          </a:bodyPr>
          <a:lstStyle/>
          <a:p>
            <a:pPr algn="ctr"/>
            <a:r>
              <a:rPr lang="en-GB" sz="3600" b="1" kern="10">
                <a:ln w="9525">
                  <a:round/>
                  <a:headEnd/>
                  <a:tailEnd/>
                </a:ln>
                <a:gradFill rotWithShape="1">
                  <a:gsLst>
                    <a:gs pos="0">
                      <a:srgbClr val="DDEBCF"/>
                    </a:gs>
                    <a:gs pos="25000">
                      <a:srgbClr val="9CB86E"/>
                    </a:gs>
                    <a:gs pos="50000">
                      <a:srgbClr val="156B13"/>
                    </a:gs>
                    <a:gs pos="75000">
                      <a:srgbClr val="9CB86E"/>
                    </a:gs>
                    <a:gs pos="100000">
                      <a:srgbClr val="DDEBCF"/>
                    </a:gs>
                  </a:gsLst>
                  <a:lin ang="5400000" scaled="1"/>
                </a:gradFill>
                <a:latin typeface="Arial"/>
                <a:cs typeface="Arial"/>
              </a:rPr>
              <a:t>2 Peter</a:t>
            </a:r>
          </a:p>
        </p:txBody>
      </p:sp>
      <p:sp>
        <p:nvSpPr>
          <p:cNvPr id="90119" name="Line 7"/>
          <p:cNvSpPr>
            <a:spLocks noChangeShapeType="1"/>
          </p:cNvSpPr>
          <p:nvPr/>
        </p:nvSpPr>
        <p:spPr bwMode="auto">
          <a:xfrm>
            <a:off x="0" y="6400800"/>
            <a:ext cx="4724400" cy="0"/>
          </a:xfrm>
          <a:prstGeom prst="line">
            <a:avLst/>
          </a:prstGeom>
          <a:noFill/>
          <a:ln w="38100">
            <a:solidFill>
              <a:srgbClr val="336600"/>
            </a:solidFill>
            <a:round/>
            <a:headEnd/>
            <a:tailEnd/>
          </a:ln>
          <a:extLst>
            <a:ext uri="{909E8E84-426E-40dd-AFC4-6F175D3DCCD1}">
              <a14:hiddenFill xmlns="" xmlns:a14="http://schemas.microsoft.com/office/drawing/2010/main">
                <a:noFill/>
              </a14:hiddenFill>
            </a:ext>
          </a:extLst>
        </p:spPr>
        <p:txBody>
          <a:bodyPr/>
          <a:lstStyle/>
          <a:p>
            <a:endParaRPr lang="en-GB"/>
          </a:p>
        </p:txBody>
      </p:sp>
      <p:sp>
        <p:nvSpPr>
          <p:cNvPr id="90120" name="Rectangle 8"/>
          <p:cNvSpPr>
            <a:spLocks noGrp="1" noChangeArrowheads="1"/>
          </p:cNvSpPr>
          <p:nvPr>
            <p:ph type="body" sz="half" idx="1"/>
          </p:nvPr>
        </p:nvSpPr>
        <p:spPr>
          <a:xfrm>
            <a:off x="914400" y="1676400"/>
            <a:ext cx="8458200" cy="4038600"/>
          </a:xfrm>
        </p:spPr>
        <p:txBody>
          <a:bodyPr/>
          <a:lstStyle/>
          <a:p>
            <a:pPr eaLnBrk="1" hangingPunct="1">
              <a:spcBef>
                <a:spcPct val="50000"/>
              </a:spcBef>
            </a:pPr>
            <a:r>
              <a:rPr lang="zh-CN" altLang="en-US" sz="2400" b="1">
                <a:latin typeface="Verdana" pitchFamily="34" charset="0"/>
                <a:ea typeface="SimSun" pitchFamily="2" charset="-122"/>
              </a:rPr>
              <a:t>你的灵命图应当向上</a:t>
            </a:r>
            <a:endParaRPr lang="en-US" altLang="ja-JP" sz="2400" b="1">
              <a:latin typeface="Verdana" pitchFamily="34" charset="0"/>
            </a:endParaRPr>
          </a:p>
          <a:p>
            <a:pPr eaLnBrk="1" hangingPunct="1">
              <a:spcBef>
                <a:spcPct val="50000"/>
              </a:spcBef>
            </a:pPr>
            <a:r>
              <a:rPr lang="en-US" altLang="zh-CN" sz="2400" b="1">
                <a:latin typeface="Verdana" pitchFamily="34" charset="0"/>
                <a:ea typeface="SimSun" pitchFamily="2" charset="-122"/>
              </a:rPr>
              <a:t>“</a:t>
            </a:r>
            <a:r>
              <a:rPr lang="zh-CN" altLang="en-US" sz="2400" b="1">
                <a:latin typeface="Verdana" pitchFamily="34" charset="0"/>
                <a:ea typeface="SimSun" pitchFamily="2" charset="-122"/>
              </a:rPr>
              <a:t>应用” 你的信心</a:t>
            </a:r>
            <a:r>
              <a:rPr lang="en-US" altLang="ja-JP" sz="2400" b="1">
                <a:latin typeface="Verdana" pitchFamily="34" charset="0"/>
              </a:rPr>
              <a:t> (</a:t>
            </a:r>
            <a:r>
              <a:rPr lang="zh-CN" altLang="en-US" sz="2400" b="1">
                <a:latin typeface="Verdana" pitchFamily="34" charset="0"/>
                <a:ea typeface="SimSun" pitchFamily="2" charset="-122"/>
              </a:rPr>
              <a:t>彼得后书 </a:t>
            </a:r>
            <a:r>
              <a:rPr lang="en-US" altLang="ja-JP" sz="2400" b="1">
                <a:latin typeface="Verdana" pitchFamily="34" charset="0"/>
              </a:rPr>
              <a:t>1:10 ) </a:t>
            </a:r>
          </a:p>
          <a:p>
            <a:pPr eaLnBrk="1" hangingPunct="1">
              <a:spcBef>
                <a:spcPct val="50000"/>
              </a:spcBef>
            </a:pPr>
            <a:r>
              <a:rPr lang="zh-CN" altLang="en-US" sz="2400" b="1">
                <a:latin typeface="Verdana" pitchFamily="34" charset="0"/>
                <a:ea typeface="SimSun" pitchFamily="2" charset="-122"/>
              </a:rPr>
              <a:t>持续发展的爱，由神至人</a:t>
            </a:r>
            <a:endParaRPr lang="en-US" altLang="ja-JP" sz="2400" b="1">
              <a:latin typeface="Verdana" pitchFamily="34" charset="0"/>
            </a:endParaRPr>
          </a:p>
          <a:p>
            <a:pPr eaLnBrk="1" hangingPunct="1">
              <a:spcBef>
                <a:spcPct val="50000"/>
              </a:spcBef>
            </a:pPr>
            <a:r>
              <a:rPr lang="zh-CN" altLang="en-US" sz="2400" b="1">
                <a:latin typeface="Verdana" pitchFamily="34" charset="0"/>
                <a:ea typeface="SimSun" pitchFamily="2" charset="-122"/>
              </a:rPr>
              <a:t>信实</a:t>
            </a:r>
          </a:p>
          <a:p>
            <a:pPr eaLnBrk="1" hangingPunct="1">
              <a:spcBef>
                <a:spcPct val="50000"/>
              </a:spcBef>
            </a:pPr>
            <a:r>
              <a:rPr lang="zh-CN" altLang="en-US" sz="2400" b="1">
                <a:latin typeface="Verdana" pitchFamily="34" charset="0"/>
                <a:ea typeface="SimSun" pitchFamily="2" charset="-122"/>
              </a:rPr>
              <a:t>短暂的                                                                  </a:t>
            </a:r>
            <a:r>
              <a:rPr lang="en-US" altLang="en-US" sz="2400" b="1">
                <a:latin typeface="Verdana" pitchFamily="34" charset="0"/>
              </a:rPr>
              <a:t>(</a:t>
            </a:r>
            <a:r>
              <a:rPr lang="zh-CN" altLang="en-US" sz="2400" b="1">
                <a:latin typeface="Verdana" pitchFamily="34" charset="0"/>
                <a:ea typeface="SimSun" pitchFamily="2" charset="-122"/>
              </a:rPr>
              <a:t>彼得后书</a:t>
            </a:r>
            <a:r>
              <a:rPr lang="en-US" altLang="ja-JP" sz="2400" b="1">
                <a:latin typeface="Verdana" pitchFamily="34" charset="0"/>
              </a:rPr>
              <a:t>1:13–15) </a:t>
            </a:r>
          </a:p>
          <a:p>
            <a:pPr eaLnBrk="1" hangingPunct="1">
              <a:spcBef>
                <a:spcPct val="50000"/>
              </a:spcBef>
            </a:pPr>
            <a:r>
              <a:rPr lang="zh-CN" altLang="en-US" sz="2400" b="1">
                <a:latin typeface="Verdana" pitchFamily="34" charset="0"/>
                <a:ea typeface="SimSun" pitchFamily="2" charset="-122"/>
              </a:rPr>
              <a:t>转向神                                                                  </a:t>
            </a:r>
            <a:r>
              <a:rPr lang="en-US" altLang="en-US" sz="2400" b="1">
                <a:latin typeface="Verdana" pitchFamily="34" charset="0"/>
              </a:rPr>
              <a:t>(</a:t>
            </a:r>
            <a:r>
              <a:rPr lang="zh-CN" altLang="en-US" sz="2400" b="1">
                <a:latin typeface="Verdana" pitchFamily="34" charset="0"/>
                <a:ea typeface="SimSun" pitchFamily="2" charset="-122"/>
              </a:rPr>
              <a:t>彼得后书</a:t>
            </a:r>
            <a:r>
              <a:rPr lang="en-US" altLang="ja-JP" sz="2400" b="1">
                <a:latin typeface="Verdana" pitchFamily="34" charset="0"/>
              </a:rPr>
              <a:t>2:7-9) </a:t>
            </a:r>
            <a:endParaRPr lang="en-US" altLang="en-US" sz="2400" b="1">
              <a:latin typeface="Verdana" pitchFamily="34" charset="0"/>
            </a:endParaRPr>
          </a:p>
        </p:txBody>
      </p:sp>
      <p:graphicFrame>
        <p:nvGraphicFramePr>
          <p:cNvPr id="90121" name="Object 2"/>
          <p:cNvGraphicFramePr>
            <a:graphicFrameLocks noGrp="1" noChangeAspect="1"/>
          </p:cNvGraphicFramePr>
          <p:nvPr>
            <p:ph sz="half" idx="2"/>
          </p:nvPr>
        </p:nvGraphicFramePr>
        <p:xfrm>
          <a:off x="4191000" y="2547938"/>
          <a:ext cx="5257800" cy="3697287"/>
        </p:xfrm>
        <a:graphic>
          <a:graphicData uri="http://schemas.openxmlformats.org/presentationml/2006/ole">
            <mc:AlternateContent xmlns:mc="http://schemas.openxmlformats.org/markup-compatibility/2006">
              <mc:Choice xmlns:v="urn:schemas-microsoft-com:vml" Requires="v">
                <p:oleObj name="Chart" r:id="rId3" imgW="6121400" imgH="4305300" progId="MSGraph.Chart.8">
                  <p:embed followColorScheme="full"/>
                </p:oleObj>
              </mc:Choice>
              <mc:Fallback>
                <p:oleObj name="Chart" r:id="rId3" imgW="6121400" imgH="4305300" progId="MSGraph.Chart.8">
                  <p:embed followColorScheme="full"/>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1000" y="2547938"/>
                        <a:ext cx="5257800" cy="369728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500"/>
                                  </p:stCondLst>
                                  <p:childTnLst>
                                    <p:set>
                                      <p:cBhvr>
                                        <p:cTn id="6" dur="1" fill="hold">
                                          <p:stCondLst>
                                            <p:cond delay="0"/>
                                          </p:stCondLst>
                                        </p:cTn>
                                        <p:tgtEl>
                                          <p:spTgt spid="90116"/>
                                        </p:tgtEl>
                                        <p:attrNameLst>
                                          <p:attrName>style.visibility</p:attrName>
                                        </p:attrNameLst>
                                      </p:cBhvr>
                                      <p:to>
                                        <p:strVal val="visible"/>
                                      </p:to>
                                    </p:set>
                                    <p:anim calcmode="lin" valueType="num">
                                      <p:cBhvr additive="base">
                                        <p:cTn id="7" dur="500" fill="hold"/>
                                        <p:tgtEl>
                                          <p:spTgt spid="90116"/>
                                        </p:tgtEl>
                                        <p:attrNameLst>
                                          <p:attrName>ppt_x</p:attrName>
                                        </p:attrNameLst>
                                      </p:cBhvr>
                                      <p:tavLst>
                                        <p:tav tm="0">
                                          <p:val>
                                            <p:strVal val="0-#ppt_w/2"/>
                                          </p:val>
                                        </p:tav>
                                        <p:tav tm="100000">
                                          <p:val>
                                            <p:strVal val="#ppt_x"/>
                                          </p:val>
                                        </p:tav>
                                      </p:tavLst>
                                    </p:anim>
                                    <p:anim calcmode="lin" valueType="num">
                                      <p:cBhvr additive="base">
                                        <p:cTn id="8" dur="500" fill="hold"/>
                                        <p:tgtEl>
                                          <p:spTgt spid="90116"/>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1000"/>
                            </p:stCondLst>
                            <p:childTnLst>
                              <p:par>
                                <p:cTn id="10" presetID="12" presetClass="entr" presetSubtype="2" fill="hold" grpId="0" nodeType="afterEffect">
                                  <p:stCondLst>
                                    <p:cond delay="0"/>
                                  </p:stCondLst>
                                  <p:childTnLst>
                                    <p:set>
                                      <p:cBhvr>
                                        <p:cTn id="11" dur="1" fill="hold">
                                          <p:stCondLst>
                                            <p:cond delay="0"/>
                                          </p:stCondLst>
                                        </p:cTn>
                                        <p:tgtEl>
                                          <p:spTgt spid="90117"/>
                                        </p:tgtEl>
                                        <p:attrNameLst>
                                          <p:attrName>style.visibility</p:attrName>
                                        </p:attrNameLst>
                                      </p:cBhvr>
                                      <p:to>
                                        <p:strVal val="visible"/>
                                      </p:to>
                                    </p:set>
                                    <p:animEffect transition="in" filter="slide(fromRight)">
                                      <p:cBhvr>
                                        <p:cTn id="12" dur="1000"/>
                                        <p:tgtEl>
                                          <p:spTgt spid="90117"/>
                                        </p:tgtEl>
                                      </p:cBhvr>
                                    </p:animEffect>
                                  </p:childTnLst>
                                </p:cTn>
                              </p:par>
                            </p:childTnLst>
                          </p:cTn>
                        </p:par>
                        <p:par>
                          <p:cTn id="13" fill="hold" nodeType="afterGroup">
                            <p:stCondLst>
                              <p:cond delay="2000"/>
                            </p:stCondLst>
                            <p:childTnLst>
                              <p:par>
                                <p:cTn id="14" presetID="2" presetClass="entr" presetSubtype="8" fill="hold" grpId="0" nodeType="afterEffect">
                                  <p:stCondLst>
                                    <p:cond delay="500"/>
                                  </p:stCondLst>
                                  <p:childTnLst>
                                    <p:set>
                                      <p:cBhvr>
                                        <p:cTn id="15" dur="1" fill="hold">
                                          <p:stCondLst>
                                            <p:cond delay="0"/>
                                          </p:stCondLst>
                                        </p:cTn>
                                        <p:tgtEl>
                                          <p:spTgt spid="90119"/>
                                        </p:tgtEl>
                                        <p:attrNameLst>
                                          <p:attrName>style.visibility</p:attrName>
                                        </p:attrNameLst>
                                      </p:cBhvr>
                                      <p:to>
                                        <p:strVal val="visible"/>
                                      </p:to>
                                    </p:set>
                                    <p:anim calcmode="lin" valueType="num">
                                      <p:cBhvr additive="base">
                                        <p:cTn id="16" dur="500" fill="hold"/>
                                        <p:tgtEl>
                                          <p:spTgt spid="90119"/>
                                        </p:tgtEl>
                                        <p:attrNameLst>
                                          <p:attrName>ppt_x</p:attrName>
                                        </p:attrNameLst>
                                      </p:cBhvr>
                                      <p:tavLst>
                                        <p:tav tm="0">
                                          <p:val>
                                            <p:strVal val="0-#ppt_w/2"/>
                                          </p:val>
                                        </p:tav>
                                        <p:tav tm="100000">
                                          <p:val>
                                            <p:strVal val="#ppt_x"/>
                                          </p:val>
                                        </p:tav>
                                      </p:tavLst>
                                    </p:anim>
                                    <p:anim calcmode="lin" valueType="num">
                                      <p:cBhvr additive="base">
                                        <p:cTn id="17" dur="500" fill="hold"/>
                                        <p:tgtEl>
                                          <p:spTgt spid="90119"/>
                                        </p:tgtEl>
                                        <p:attrNameLst>
                                          <p:attrName>ppt_y</p:attrName>
                                        </p:attrNameLst>
                                      </p:cBhvr>
                                      <p:tavLst>
                                        <p:tav tm="0">
                                          <p:val>
                                            <p:strVal val="#ppt_y"/>
                                          </p:val>
                                        </p:tav>
                                        <p:tav tm="100000">
                                          <p:val>
                                            <p:strVal val="#ppt_y"/>
                                          </p:val>
                                        </p:tav>
                                      </p:tavLst>
                                    </p:anim>
                                  </p:childTnLst>
                                </p:cTn>
                              </p:par>
                            </p:childTnLst>
                          </p:cTn>
                        </p:par>
                        <p:par>
                          <p:cTn id="18" fill="hold" nodeType="afterGroup">
                            <p:stCondLst>
                              <p:cond delay="3000"/>
                            </p:stCondLst>
                            <p:childTnLst>
                              <p:par>
                                <p:cTn id="19" presetID="12" presetClass="entr" presetSubtype="8" fill="hold" grpId="0" nodeType="afterEffect">
                                  <p:stCondLst>
                                    <p:cond delay="0"/>
                                  </p:stCondLst>
                                  <p:childTnLst>
                                    <p:set>
                                      <p:cBhvr>
                                        <p:cTn id="20" dur="1" fill="hold">
                                          <p:stCondLst>
                                            <p:cond delay="0"/>
                                          </p:stCondLst>
                                        </p:cTn>
                                        <p:tgtEl>
                                          <p:spTgt spid="90118"/>
                                        </p:tgtEl>
                                        <p:attrNameLst>
                                          <p:attrName>style.visibility</p:attrName>
                                        </p:attrNameLst>
                                      </p:cBhvr>
                                      <p:to>
                                        <p:strVal val="visible"/>
                                      </p:to>
                                    </p:set>
                                    <p:animEffect transition="in" filter="slide(fromLeft)">
                                      <p:cBhvr>
                                        <p:cTn id="21" dur="1000"/>
                                        <p:tgtEl>
                                          <p:spTgt spid="90118"/>
                                        </p:tgtEl>
                                      </p:cBhvr>
                                    </p:animEffect>
                                  </p:childTnLst>
                                </p:cTn>
                              </p:par>
                            </p:childTnLst>
                          </p:cTn>
                        </p:par>
                        <p:par>
                          <p:cTn id="22" fill="hold" nodeType="afterGroup">
                            <p:stCondLst>
                              <p:cond delay="4000"/>
                            </p:stCondLst>
                            <p:childTnLst>
                              <p:par>
                                <p:cTn id="23" presetID="2" presetClass="entr" presetSubtype="2" fill="hold" grpId="0" nodeType="afterEffect">
                                  <p:stCondLst>
                                    <p:cond delay="0"/>
                                  </p:stCondLst>
                                  <p:childTnLst>
                                    <p:set>
                                      <p:cBhvr>
                                        <p:cTn id="24" dur="1" fill="hold">
                                          <p:stCondLst>
                                            <p:cond delay="0"/>
                                          </p:stCondLst>
                                        </p:cTn>
                                        <p:tgtEl>
                                          <p:spTgt spid="90115"/>
                                        </p:tgtEl>
                                        <p:attrNameLst>
                                          <p:attrName>style.visibility</p:attrName>
                                        </p:attrNameLst>
                                      </p:cBhvr>
                                      <p:to>
                                        <p:strVal val="visible"/>
                                      </p:to>
                                    </p:set>
                                    <p:anim calcmode="lin" valueType="num">
                                      <p:cBhvr additive="base">
                                        <p:cTn id="25" dur="500" fill="hold"/>
                                        <p:tgtEl>
                                          <p:spTgt spid="90115"/>
                                        </p:tgtEl>
                                        <p:attrNameLst>
                                          <p:attrName>ppt_x</p:attrName>
                                        </p:attrNameLst>
                                      </p:cBhvr>
                                      <p:tavLst>
                                        <p:tav tm="0">
                                          <p:val>
                                            <p:strVal val="1+#ppt_w/2"/>
                                          </p:val>
                                        </p:tav>
                                        <p:tav tm="100000">
                                          <p:val>
                                            <p:strVal val="#ppt_x"/>
                                          </p:val>
                                        </p:tav>
                                      </p:tavLst>
                                    </p:anim>
                                    <p:anim calcmode="lin" valueType="num">
                                      <p:cBhvr additive="base">
                                        <p:cTn id="26" dur="500" fill="hold"/>
                                        <p:tgtEl>
                                          <p:spTgt spid="90115"/>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90120">
                                            <p:txEl>
                                              <p:pRg st="0" end="0"/>
                                            </p:txEl>
                                          </p:spTgt>
                                        </p:tgtEl>
                                        <p:attrNameLst>
                                          <p:attrName>style.visibility</p:attrName>
                                        </p:attrNameLst>
                                      </p:cBhvr>
                                      <p:to>
                                        <p:strVal val="visible"/>
                                      </p:to>
                                    </p:set>
                                    <p:anim calcmode="lin" valueType="num">
                                      <p:cBhvr>
                                        <p:cTn id="31" dur="1000" fill="hold"/>
                                        <p:tgtEl>
                                          <p:spTgt spid="90120">
                                            <p:txEl>
                                              <p:pRg st="0" end="0"/>
                                            </p:txEl>
                                          </p:spTgt>
                                        </p:tgtEl>
                                        <p:attrNameLst>
                                          <p:attrName>ppt_w</p:attrName>
                                        </p:attrNameLst>
                                      </p:cBhvr>
                                      <p:tavLst>
                                        <p:tav tm="0">
                                          <p:val>
                                            <p:fltVal val="0"/>
                                          </p:val>
                                        </p:tav>
                                        <p:tav tm="100000">
                                          <p:val>
                                            <p:strVal val="#ppt_w"/>
                                          </p:val>
                                        </p:tav>
                                      </p:tavLst>
                                    </p:anim>
                                    <p:anim calcmode="lin" valueType="num">
                                      <p:cBhvr>
                                        <p:cTn id="32" dur="1000" fill="hold"/>
                                        <p:tgtEl>
                                          <p:spTgt spid="90120">
                                            <p:txEl>
                                              <p:pRg st="0" end="0"/>
                                            </p:txEl>
                                          </p:spTgt>
                                        </p:tgtEl>
                                        <p:attrNameLst>
                                          <p:attrName>ppt_h</p:attrName>
                                        </p:attrNameLst>
                                      </p:cBhvr>
                                      <p:tavLst>
                                        <p:tav tm="0">
                                          <p:val>
                                            <p:fltVal val="0"/>
                                          </p:val>
                                        </p:tav>
                                        <p:tav tm="100000">
                                          <p:val>
                                            <p:strVal val="#ppt_h"/>
                                          </p:val>
                                        </p:tav>
                                      </p:tavLst>
                                    </p:anim>
                                    <p:anim calcmode="lin" valueType="num">
                                      <p:cBhvr>
                                        <p:cTn id="33" dur="1000" fill="hold"/>
                                        <p:tgtEl>
                                          <p:spTgt spid="90120">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90120">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par>
                          <p:cTn id="35" fill="hold" nodeType="afterGroup">
                            <p:stCondLst>
                              <p:cond delay="1000"/>
                            </p:stCondLst>
                            <p:childTnLst>
                              <p:par>
                                <p:cTn id="36" presetID="5" presetClass="entr" presetSubtype="10" fill="hold" grpId="0" nodeType="afterEffect">
                                  <p:stCondLst>
                                    <p:cond delay="0"/>
                                  </p:stCondLst>
                                  <p:childTnLst>
                                    <p:set>
                                      <p:cBhvr>
                                        <p:cTn id="37" dur="1" fill="hold">
                                          <p:stCondLst>
                                            <p:cond delay="0"/>
                                          </p:stCondLst>
                                        </p:cTn>
                                        <p:tgtEl>
                                          <p:spTgt spid="90121"/>
                                        </p:tgtEl>
                                        <p:attrNameLst>
                                          <p:attrName>style.visibility</p:attrName>
                                        </p:attrNameLst>
                                      </p:cBhvr>
                                      <p:to>
                                        <p:strVal val="visible"/>
                                      </p:to>
                                    </p:set>
                                    <p:animEffect transition="in" filter="checkerboard(across)">
                                      <p:cBhvr>
                                        <p:cTn id="38" dur="500"/>
                                        <p:tgtEl>
                                          <p:spTgt spid="90121"/>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15" presetClass="entr" presetSubtype="0" fill="hold" grpId="0" nodeType="clickEffect">
                                  <p:stCondLst>
                                    <p:cond delay="0"/>
                                  </p:stCondLst>
                                  <p:childTnLst>
                                    <p:set>
                                      <p:cBhvr>
                                        <p:cTn id="42" dur="1" fill="hold">
                                          <p:stCondLst>
                                            <p:cond delay="0"/>
                                          </p:stCondLst>
                                        </p:cTn>
                                        <p:tgtEl>
                                          <p:spTgt spid="90120">
                                            <p:txEl>
                                              <p:pRg st="1" end="1"/>
                                            </p:txEl>
                                          </p:spTgt>
                                        </p:tgtEl>
                                        <p:attrNameLst>
                                          <p:attrName>style.visibility</p:attrName>
                                        </p:attrNameLst>
                                      </p:cBhvr>
                                      <p:to>
                                        <p:strVal val="visible"/>
                                      </p:to>
                                    </p:set>
                                    <p:anim calcmode="lin" valueType="num">
                                      <p:cBhvr>
                                        <p:cTn id="43" dur="1000" fill="hold"/>
                                        <p:tgtEl>
                                          <p:spTgt spid="90120">
                                            <p:txEl>
                                              <p:pRg st="1" end="1"/>
                                            </p:txEl>
                                          </p:spTgt>
                                        </p:tgtEl>
                                        <p:attrNameLst>
                                          <p:attrName>ppt_w</p:attrName>
                                        </p:attrNameLst>
                                      </p:cBhvr>
                                      <p:tavLst>
                                        <p:tav tm="0">
                                          <p:val>
                                            <p:fltVal val="0"/>
                                          </p:val>
                                        </p:tav>
                                        <p:tav tm="100000">
                                          <p:val>
                                            <p:strVal val="#ppt_w"/>
                                          </p:val>
                                        </p:tav>
                                      </p:tavLst>
                                    </p:anim>
                                    <p:anim calcmode="lin" valueType="num">
                                      <p:cBhvr>
                                        <p:cTn id="44" dur="1000" fill="hold"/>
                                        <p:tgtEl>
                                          <p:spTgt spid="90120">
                                            <p:txEl>
                                              <p:pRg st="1" end="1"/>
                                            </p:txEl>
                                          </p:spTgt>
                                        </p:tgtEl>
                                        <p:attrNameLst>
                                          <p:attrName>ppt_h</p:attrName>
                                        </p:attrNameLst>
                                      </p:cBhvr>
                                      <p:tavLst>
                                        <p:tav tm="0">
                                          <p:val>
                                            <p:fltVal val="0"/>
                                          </p:val>
                                        </p:tav>
                                        <p:tav tm="100000">
                                          <p:val>
                                            <p:strVal val="#ppt_h"/>
                                          </p:val>
                                        </p:tav>
                                      </p:tavLst>
                                    </p:anim>
                                    <p:anim calcmode="lin" valueType="num">
                                      <p:cBhvr>
                                        <p:cTn id="45" dur="1000" fill="hold"/>
                                        <p:tgtEl>
                                          <p:spTgt spid="90120">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46" dur="1000" fill="hold"/>
                                        <p:tgtEl>
                                          <p:spTgt spid="90120">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15" presetClass="entr" presetSubtype="0" fill="hold" grpId="0" nodeType="clickEffect">
                                  <p:stCondLst>
                                    <p:cond delay="0"/>
                                  </p:stCondLst>
                                  <p:childTnLst>
                                    <p:set>
                                      <p:cBhvr>
                                        <p:cTn id="50" dur="1" fill="hold">
                                          <p:stCondLst>
                                            <p:cond delay="0"/>
                                          </p:stCondLst>
                                        </p:cTn>
                                        <p:tgtEl>
                                          <p:spTgt spid="90120">
                                            <p:txEl>
                                              <p:pRg st="2" end="2"/>
                                            </p:txEl>
                                          </p:spTgt>
                                        </p:tgtEl>
                                        <p:attrNameLst>
                                          <p:attrName>style.visibility</p:attrName>
                                        </p:attrNameLst>
                                      </p:cBhvr>
                                      <p:to>
                                        <p:strVal val="visible"/>
                                      </p:to>
                                    </p:set>
                                    <p:anim calcmode="lin" valueType="num">
                                      <p:cBhvr>
                                        <p:cTn id="51" dur="1000" fill="hold"/>
                                        <p:tgtEl>
                                          <p:spTgt spid="90120">
                                            <p:txEl>
                                              <p:pRg st="2" end="2"/>
                                            </p:txEl>
                                          </p:spTgt>
                                        </p:tgtEl>
                                        <p:attrNameLst>
                                          <p:attrName>ppt_w</p:attrName>
                                        </p:attrNameLst>
                                      </p:cBhvr>
                                      <p:tavLst>
                                        <p:tav tm="0">
                                          <p:val>
                                            <p:fltVal val="0"/>
                                          </p:val>
                                        </p:tav>
                                        <p:tav tm="100000">
                                          <p:val>
                                            <p:strVal val="#ppt_w"/>
                                          </p:val>
                                        </p:tav>
                                      </p:tavLst>
                                    </p:anim>
                                    <p:anim calcmode="lin" valueType="num">
                                      <p:cBhvr>
                                        <p:cTn id="52" dur="1000" fill="hold"/>
                                        <p:tgtEl>
                                          <p:spTgt spid="90120">
                                            <p:txEl>
                                              <p:pRg st="2" end="2"/>
                                            </p:txEl>
                                          </p:spTgt>
                                        </p:tgtEl>
                                        <p:attrNameLst>
                                          <p:attrName>ppt_h</p:attrName>
                                        </p:attrNameLst>
                                      </p:cBhvr>
                                      <p:tavLst>
                                        <p:tav tm="0">
                                          <p:val>
                                            <p:fltVal val="0"/>
                                          </p:val>
                                        </p:tav>
                                        <p:tav tm="100000">
                                          <p:val>
                                            <p:strVal val="#ppt_h"/>
                                          </p:val>
                                        </p:tav>
                                      </p:tavLst>
                                    </p:anim>
                                    <p:anim calcmode="lin" valueType="num">
                                      <p:cBhvr>
                                        <p:cTn id="53" dur="1000" fill="hold"/>
                                        <p:tgtEl>
                                          <p:spTgt spid="90120">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54" dur="1000" fill="hold"/>
                                        <p:tgtEl>
                                          <p:spTgt spid="90120">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5" fill="hold" nodeType="clickPar">
                      <p:stCondLst>
                        <p:cond delay="indefinite"/>
                      </p:stCondLst>
                      <p:childTnLst>
                        <p:par>
                          <p:cTn id="56" fill="hold" nodeType="withGroup">
                            <p:stCondLst>
                              <p:cond delay="0"/>
                            </p:stCondLst>
                            <p:childTnLst>
                              <p:par>
                                <p:cTn id="57" presetID="15" presetClass="entr" presetSubtype="0" fill="hold" grpId="0" nodeType="clickEffect">
                                  <p:stCondLst>
                                    <p:cond delay="0"/>
                                  </p:stCondLst>
                                  <p:childTnLst>
                                    <p:set>
                                      <p:cBhvr>
                                        <p:cTn id="58" dur="1" fill="hold">
                                          <p:stCondLst>
                                            <p:cond delay="0"/>
                                          </p:stCondLst>
                                        </p:cTn>
                                        <p:tgtEl>
                                          <p:spTgt spid="90120">
                                            <p:txEl>
                                              <p:pRg st="3" end="3"/>
                                            </p:txEl>
                                          </p:spTgt>
                                        </p:tgtEl>
                                        <p:attrNameLst>
                                          <p:attrName>style.visibility</p:attrName>
                                        </p:attrNameLst>
                                      </p:cBhvr>
                                      <p:to>
                                        <p:strVal val="visible"/>
                                      </p:to>
                                    </p:set>
                                    <p:anim calcmode="lin" valueType="num">
                                      <p:cBhvr>
                                        <p:cTn id="59" dur="1000" fill="hold"/>
                                        <p:tgtEl>
                                          <p:spTgt spid="90120">
                                            <p:txEl>
                                              <p:pRg st="3" end="3"/>
                                            </p:txEl>
                                          </p:spTgt>
                                        </p:tgtEl>
                                        <p:attrNameLst>
                                          <p:attrName>ppt_w</p:attrName>
                                        </p:attrNameLst>
                                      </p:cBhvr>
                                      <p:tavLst>
                                        <p:tav tm="0">
                                          <p:val>
                                            <p:fltVal val="0"/>
                                          </p:val>
                                        </p:tav>
                                        <p:tav tm="100000">
                                          <p:val>
                                            <p:strVal val="#ppt_w"/>
                                          </p:val>
                                        </p:tav>
                                      </p:tavLst>
                                    </p:anim>
                                    <p:anim calcmode="lin" valueType="num">
                                      <p:cBhvr>
                                        <p:cTn id="60" dur="1000" fill="hold"/>
                                        <p:tgtEl>
                                          <p:spTgt spid="90120">
                                            <p:txEl>
                                              <p:pRg st="3" end="3"/>
                                            </p:txEl>
                                          </p:spTgt>
                                        </p:tgtEl>
                                        <p:attrNameLst>
                                          <p:attrName>ppt_h</p:attrName>
                                        </p:attrNameLst>
                                      </p:cBhvr>
                                      <p:tavLst>
                                        <p:tav tm="0">
                                          <p:val>
                                            <p:fltVal val="0"/>
                                          </p:val>
                                        </p:tav>
                                        <p:tav tm="100000">
                                          <p:val>
                                            <p:strVal val="#ppt_h"/>
                                          </p:val>
                                        </p:tav>
                                      </p:tavLst>
                                    </p:anim>
                                    <p:anim calcmode="lin" valueType="num">
                                      <p:cBhvr>
                                        <p:cTn id="61" dur="1000" fill="hold"/>
                                        <p:tgtEl>
                                          <p:spTgt spid="90120">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62" dur="1000" fill="hold"/>
                                        <p:tgtEl>
                                          <p:spTgt spid="90120">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15" presetClass="entr" presetSubtype="0" fill="hold" grpId="0" nodeType="clickEffect">
                                  <p:stCondLst>
                                    <p:cond delay="0"/>
                                  </p:stCondLst>
                                  <p:childTnLst>
                                    <p:set>
                                      <p:cBhvr>
                                        <p:cTn id="66" dur="1" fill="hold">
                                          <p:stCondLst>
                                            <p:cond delay="0"/>
                                          </p:stCondLst>
                                        </p:cTn>
                                        <p:tgtEl>
                                          <p:spTgt spid="90120">
                                            <p:txEl>
                                              <p:pRg st="4" end="4"/>
                                            </p:txEl>
                                          </p:spTgt>
                                        </p:tgtEl>
                                        <p:attrNameLst>
                                          <p:attrName>style.visibility</p:attrName>
                                        </p:attrNameLst>
                                      </p:cBhvr>
                                      <p:to>
                                        <p:strVal val="visible"/>
                                      </p:to>
                                    </p:set>
                                    <p:anim calcmode="lin" valueType="num">
                                      <p:cBhvr>
                                        <p:cTn id="67" dur="1000" fill="hold"/>
                                        <p:tgtEl>
                                          <p:spTgt spid="90120">
                                            <p:txEl>
                                              <p:pRg st="4" end="4"/>
                                            </p:txEl>
                                          </p:spTgt>
                                        </p:tgtEl>
                                        <p:attrNameLst>
                                          <p:attrName>ppt_w</p:attrName>
                                        </p:attrNameLst>
                                      </p:cBhvr>
                                      <p:tavLst>
                                        <p:tav tm="0">
                                          <p:val>
                                            <p:fltVal val="0"/>
                                          </p:val>
                                        </p:tav>
                                        <p:tav tm="100000">
                                          <p:val>
                                            <p:strVal val="#ppt_w"/>
                                          </p:val>
                                        </p:tav>
                                      </p:tavLst>
                                    </p:anim>
                                    <p:anim calcmode="lin" valueType="num">
                                      <p:cBhvr>
                                        <p:cTn id="68" dur="1000" fill="hold"/>
                                        <p:tgtEl>
                                          <p:spTgt spid="90120">
                                            <p:txEl>
                                              <p:pRg st="4" end="4"/>
                                            </p:txEl>
                                          </p:spTgt>
                                        </p:tgtEl>
                                        <p:attrNameLst>
                                          <p:attrName>ppt_h</p:attrName>
                                        </p:attrNameLst>
                                      </p:cBhvr>
                                      <p:tavLst>
                                        <p:tav tm="0">
                                          <p:val>
                                            <p:fltVal val="0"/>
                                          </p:val>
                                        </p:tav>
                                        <p:tav tm="100000">
                                          <p:val>
                                            <p:strVal val="#ppt_h"/>
                                          </p:val>
                                        </p:tav>
                                      </p:tavLst>
                                    </p:anim>
                                    <p:anim calcmode="lin" valueType="num">
                                      <p:cBhvr>
                                        <p:cTn id="69" dur="1000" fill="hold"/>
                                        <p:tgtEl>
                                          <p:spTgt spid="90120">
                                            <p:txEl>
                                              <p:pRg st="4" end="4"/>
                                            </p:txEl>
                                          </p:spTgt>
                                        </p:tgtEl>
                                        <p:attrNameLst>
                                          <p:attrName>ppt_x</p:attrName>
                                        </p:attrNameLst>
                                      </p:cBhvr>
                                      <p:tavLst>
                                        <p:tav tm="0" fmla="#ppt_x+(cos(-2*pi*(1-$))*-#ppt_x-sin(-2*pi*(1-$))*(1-#ppt_y))*(1-$)">
                                          <p:val>
                                            <p:fltVal val="0"/>
                                          </p:val>
                                        </p:tav>
                                        <p:tav tm="100000">
                                          <p:val>
                                            <p:fltVal val="1"/>
                                          </p:val>
                                        </p:tav>
                                      </p:tavLst>
                                    </p:anim>
                                    <p:anim calcmode="lin" valueType="num">
                                      <p:cBhvr>
                                        <p:cTn id="70" dur="1000" fill="hold"/>
                                        <p:tgtEl>
                                          <p:spTgt spid="90120">
                                            <p:txEl>
                                              <p:pRg st="4" end="4"/>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71" fill="hold" nodeType="clickPar">
                      <p:stCondLst>
                        <p:cond delay="indefinite"/>
                      </p:stCondLst>
                      <p:childTnLst>
                        <p:par>
                          <p:cTn id="72" fill="hold" nodeType="withGroup">
                            <p:stCondLst>
                              <p:cond delay="0"/>
                            </p:stCondLst>
                            <p:childTnLst>
                              <p:par>
                                <p:cTn id="73" presetID="15" presetClass="entr" presetSubtype="0" fill="hold" grpId="0" nodeType="clickEffect">
                                  <p:stCondLst>
                                    <p:cond delay="0"/>
                                  </p:stCondLst>
                                  <p:childTnLst>
                                    <p:set>
                                      <p:cBhvr>
                                        <p:cTn id="74" dur="1" fill="hold">
                                          <p:stCondLst>
                                            <p:cond delay="0"/>
                                          </p:stCondLst>
                                        </p:cTn>
                                        <p:tgtEl>
                                          <p:spTgt spid="90120">
                                            <p:txEl>
                                              <p:pRg st="5" end="5"/>
                                            </p:txEl>
                                          </p:spTgt>
                                        </p:tgtEl>
                                        <p:attrNameLst>
                                          <p:attrName>style.visibility</p:attrName>
                                        </p:attrNameLst>
                                      </p:cBhvr>
                                      <p:to>
                                        <p:strVal val="visible"/>
                                      </p:to>
                                    </p:set>
                                    <p:anim calcmode="lin" valueType="num">
                                      <p:cBhvr>
                                        <p:cTn id="75" dur="1000" fill="hold"/>
                                        <p:tgtEl>
                                          <p:spTgt spid="90120">
                                            <p:txEl>
                                              <p:pRg st="5" end="5"/>
                                            </p:txEl>
                                          </p:spTgt>
                                        </p:tgtEl>
                                        <p:attrNameLst>
                                          <p:attrName>ppt_w</p:attrName>
                                        </p:attrNameLst>
                                      </p:cBhvr>
                                      <p:tavLst>
                                        <p:tav tm="0">
                                          <p:val>
                                            <p:fltVal val="0"/>
                                          </p:val>
                                        </p:tav>
                                        <p:tav tm="100000">
                                          <p:val>
                                            <p:strVal val="#ppt_w"/>
                                          </p:val>
                                        </p:tav>
                                      </p:tavLst>
                                    </p:anim>
                                    <p:anim calcmode="lin" valueType="num">
                                      <p:cBhvr>
                                        <p:cTn id="76" dur="1000" fill="hold"/>
                                        <p:tgtEl>
                                          <p:spTgt spid="90120">
                                            <p:txEl>
                                              <p:pRg st="5" end="5"/>
                                            </p:txEl>
                                          </p:spTgt>
                                        </p:tgtEl>
                                        <p:attrNameLst>
                                          <p:attrName>ppt_h</p:attrName>
                                        </p:attrNameLst>
                                      </p:cBhvr>
                                      <p:tavLst>
                                        <p:tav tm="0">
                                          <p:val>
                                            <p:fltVal val="0"/>
                                          </p:val>
                                        </p:tav>
                                        <p:tav tm="100000">
                                          <p:val>
                                            <p:strVal val="#ppt_h"/>
                                          </p:val>
                                        </p:tav>
                                      </p:tavLst>
                                    </p:anim>
                                    <p:anim calcmode="lin" valueType="num">
                                      <p:cBhvr>
                                        <p:cTn id="77" dur="1000" fill="hold"/>
                                        <p:tgtEl>
                                          <p:spTgt spid="90120">
                                            <p:txEl>
                                              <p:pRg st="5" end="5"/>
                                            </p:txEl>
                                          </p:spTgt>
                                        </p:tgtEl>
                                        <p:attrNameLst>
                                          <p:attrName>ppt_x</p:attrName>
                                        </p:attrNameLst>
                                      </p:cBhvr>
                                      <p:tavLst>
                                        <p:tav tm="0" fmla="#ppt_x+(cos(-2*pi*(1-$))*-#ppt_x-sin(-2*pi*(1-$))*(1-#ppt_y))*(1-$)">
                                          <p:val>
                                            <p:fltVal val="0"/>
                                          </p:val>
                                        </p:tav>
                                        <p:tav tm="100000">
                                          <p:val>
                                            <p:fltVal val="1"/>
                                          </p:val>
                                        </p:tav>
                                      </p:tavLst>
                                    </p:anim>
                                    <p:anim calcmode="lin" valueType="num">
                                      <p:cBhvr>
                                        <p:cTn id="78" dur="1000" fill="hold"/>
                                        <p:tgtEl>
                                          <p:spTgt spid="90120">
                                            <p:txEl>
                                              <p:pRg st="5" end="5"/>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15" grpId="0" animBg="1"/>
      <p:bldP spid="90116" grpId="0" animBg="1"/>
      <p:bldP spid="90117" grpId="0"/>
      <p:bldP spid="90118" grpId="0" animBg="1"/>
      <p:bldP spid="90119" grpId="0" animBg="1"/>
      <p:bldP spid="90120" grpId="0" build="p"/>
      <p:bldOleChart spid="9012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4"/>
          <p:cNvSpPr>
            <a:spLocks noGrp="1" noChangeArrowheads="1"/>
          </p:cNvSpPr>
          <p:nvPr>
            <p:ph type="title"/>
          </p:nvPr>
        </p:nvSpPr>
        <p:spPr/>
        <p:txBody>
          <a:bodyPr/>
          <a:lstStyle/>
          <a:p>
            <a:pPr eaLnBrk="1" hangingPunct="1"/>
            <a:r>
              <a:rPr lang="en-US" altLang="en-US"/>
              <a:t>Knowing You 1</a:t>
            </a:r>
          </a:p>
        </p:txBody>
      </p:sp>
      <p:pic>
        <p:nvPicPr>
          <p:cNvPr id="184323" name="Picture 2" descr="0206003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099" name="Text Box 3"/>
          <p:cNvSpPr txBox="1">
            <a:spLocks noChangeArrowheads="1"/>
          </p:cNvSpPr>
          <p:nvPr/>
        </p:nvSpPr>
        <p:spPr bwMode="auto">
          <a:xfrm>
            <a:off x="0" y="806450"/>
            <a:ext cx="9144000" cy="3765550"/>
          </a:xfrm>
          <a:prstGeom prst="rect">
            <a:avLst/>
          </a:prstGeom>
          <a:noFill/>
          <a:ln w="9525">
            <a:noFill/>
            <a:miter lim="800000"/>
            <a:headEnd/>
            <a:tailEnd/>
          </a:ln>
          <a:effectLst>
            <a:outerShdw blurRad="63500" dist="71842" dir="2700000" algn="ctr" rotWithShape="0">
              <a:schemeClr val="tx1">
                <a:alpha val="74998"/>
              </a:schemeClr>
            </a:outerShdw>
          </a:effec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lnSpc>
                <a:spcPct val="120000"/>
              </a:lnSpc>
            </a:pPr>
            <a:r>
              <a:rPr lang="zh-CN" altLang="en-US" sz="4000" b="1">
                <a:solidFill>
                  <a:schemeClr val="bg1"/>
                </a:solidFill>
                <a:latin typeface="Arial" pitchFamily="34" charset="0"/>
                <a:ea typeface="SimSun" pitchFamily="2" charset="-122"/>
              </a:rPr>
              <a:t>前我心宝贵世上的虚荣</a:t>
            </a:r>
            <a:endParaRPr lang="en-US" altLang="zh-CN" sz="4000" b="1">
              <a:solidFill>
                <a:schemeClr val="bg1"/>
              </a:solidFill>
              <a:latin typeface="Arial" pitchFamily="34" charset="0"/>
              <a:ea typeface="SimSun" pitchFamily="2" charset="-122"/>
            </a:endParaRPr>
          </a:p>
          <a:p>
            <a:pPr algn="ctr" eaLnBrk="1" hangingPunct="1">
              <a:lnSpc>
                <a:spcPct val="120000"/>
              </a:lnSpc>
            </a:pPr>
            <a:r>
              <a:rPr lang="zh-CN" altLang="en-US" sz="4000" b="1">
                <a:solidFill>
                  <a:schemeClr val="bg1"/>
                </a:solidFill>
                <a:latin typeface="Arial" pitchFamily="34" charset="0"/>
                <a:ea typeface="SimSun" pitchFamily="2" charset="-122"/>
              </a:rPr>
              <a:t>今生的骄敖高举自我</a:t>
            </a:r>
            <a:endParaRPr lang="en-US" altLang="zh-CN" sz="4000" b="1">
              <a:solidFill>
                <a:schemeClr val="bg1"/>
              </a:solidFill>
              <a:latin typeface="Arial" pitchFamily="34" charset="0"/>
              <a:ea typeface="SimSun" pitchFamily="2" charset="-122"/>
            </a:endParaRPr>
          </a:p>
          <a:p>
            <a:pPr algn="ctr" eaLnBrk="1" hangingPunct="1">
              <a:lnSpc>
                <a:spcPct val="120000"/>
              </a:lnSpc>
            </a:pPr>
            <a:r>
              <a:rPr lang="zh-CN" altLang="en-US" sz="4000" b="1">
                <a:solidFill>
                  <a:schemeClr val="bg1"/>
                </a:solidFill>
                <a:latin typeface="Arial" pitchFamily="34" charset="0"/>
                <a:ea typeface="SimSun" pitchFamily="2" charset="-122"/>
              </a:rPr>
              <a:t>今为主耶稣将万世</a:t>
            </a:r>
            <a:r>
              <a:rPr lang="en-US" altLang="en-US" sz="4000">
                <a:solidFill>
                  <a:srgbClr val="FFFFFF"/>
                </a:solidFill>
                <a:ea typeface="SimSun" pitchFamily="2" charset="-122"/>
              </a:rPr>
              <a:t>丢</a:t>
            </a:r>
            <a:r>
              <a:rPr lang="zh-CN" altLang="en-US" sz="4000">
                <a:solidFill>
                  <a:srgbClr val="FFFFFF"/>
                </a:solidFill>
                <a:ea typeface="SimSun" pitchFamily="2" charset="-122"/>
              </a:rPr>
              <a:t>弃</a:t>
            </a:r>
            <a:endParaRPr lang="en-US" altLang="zh-CN" sz="4000">
              <a:solidFill>
                <a:srgbClr val="FFFFFF"/>
              </a:solidFill>
              <a:ea typeface="SimSun" pitchFamily="2" charset="-122"/>
            </a:endParaRPr>
          </a:p>
          <a:p>
            <a:pPr algn="ctr" eaLnBrk="1" hangingPunct="1">
              <a:lnSpc>
                <a:spcPct val="120000"/>
              </a:lnSpc>
            </a:pPr>
            <a:r>
              <a:rPr lang="zh-CN" altLang="en-US" sz="4000" b="1">
                <a:solidFill>
                  <a:srgbClr val="FFFFFF"/>
                </a:solidFill>
                <a:latin typeface="Arial" pitchFamily="34" charset="0"/>
                <a:ea typeface="SimSun" pitchFamily="2" charset="-122"/>
              </a:rPr>
              <a:t>前我心宝贵尽作有损</a:t>
            </a:r>
            <a:endParaRPr lang="en-US" altLang="zh-CN" sz="4000" b="1">
              <a:solidFill>
                <a:srgbClr val="FFFFFF"/>
              </a:solidFill>
              <a:latin typeface="Arial" pitchFamily="34" charset="0"/>
              <a:ea typeface="SimSun" pitchFamily="2" charset="-122"/>
            </a:endParaRPr>
          </a:p>
          <a:p>
            <a:pPr algn="ctr" eaLnBrk="1" hangingPunct="1">
              <a:lnSpc>
                <a:spcPct val="80000"/>
              </a:lnSpc>
            </a:pPr>
            <a:endParaRPr lang="en-US" altLang="en-US" sz="4000" b="1">
              <a:solidFill>
                <a:schemeClr val="bg1"/>
              </a:solidFill>
              <a:latin typeface="Arial" pitchFamily="34" charset="0"/>
              <a:ea typeface="SimSun" pitchFamily="2" charset="-122"/>
            </a:endParaRPr>
          </a:p>
        </p:txBody>
      </p:sp>
      <p:sp>
        <p:nvSpPr>
          <p:cNvPr id="184325" name="Rectangle 4"/>
          <p:cNvSpPr>
            <a:spLocks noChangeArrowheads="1"/>
          </p:cNvSpPr>
          <p:nvPr/>
        </p:nvSpPr>
        <p:spPr bwMode="auto">
          <a:xfrm>
            <a:off x="3425825" y="0"/>
            <a:ext cx="2492375" cy="738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lnSpc>
                <a:spcPct val="120000"/>
              </a:lnSpc>
            </a:pPr>
            <a:r>
              <a:rPr lang="zh-CN" altLang="en-US" sz="3600" b="1" u="sng">
                <a:solidFill>
                  <a:schemeClr val="bg1"/>
                </a:solidFill>
                <a:latin typeface="Arial" pitchFamily="34" charset="0"/>
                <a:ea typeface="SimSun" pitchFamily="2" charset="-122"/>
              </a:rPr>
              <a:t>认识你耶稣</a:t>
            </a:r>
            <a:endParaRPr lang="en-US" altLang="zh-CN" sz="3600" b="1" u="sng">
              <a:solidFill>
                <a:schemeClr val="bg1"/>
              </a:solidFill>
              <a:latin typeface="Arial" pitchFamily="34" charset="0"/>
              <a:ea typeface="SimSun" pitchFamily="2" charset="-122"/>
            </a:endParaRPr>
          </a:p>
        </p:txBody>
      </p:sp>
    </p:spTree>
  </p:cSld>
  <p:clrMapOvr>
    <a:masterClrMapping/>
  </p:clrMapOvr>
  <p:transition spd="med">
    <p:zoom dir="in"/>
  </p:transition>
</p:sld>
</file>

<file path=ppt/slides/slide250.xml><?xml version="1.0" encoding="utf-8"?>
<p:sld xmlns:a="http://schemas.openxmlformats.org/drawingml/2006/main" xmlns:r="http://schemas.openxmlformats.org/officeDocument/2006/relationships" xmlns:p="http://schemas.openxmlformats.org/presentationml/2006/main">
  <p:cSld>
    <p:bg>
      <p:bgPr>
        <a:gradFill rotWithShape="0">
          <a:gsLst>
            <a:gs pos="0">
              <a:srgbClr val="E6DCAC"/>
            </a:gs>
            <a:gs pos="23000">
              <a:srgbClr val="C7AC4C"/>
            </a:gs>
            <a:gs pos="55000">
              <a:srgbClr val="E6D78A"/>
            </a:gs>
            <a:gs pos="70000">
              <a:srgbClr val="C7AC4C"/>
            </a:gs>
            <a:gs pos="88000">
              <a:srgbClr val="E6D78A"/>
            </a:gs>
            <a:gs pos="100000">
              <a:srgbClr val="E6DCAC"/>
            </a:gs>
          </a:gsLst>
          <a:lin ang="18900000" scaled="1"/>
        </a:gradFill>
        <a:effectLst/>
      </p:bgPr>
    </p:bg>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a:xfrm>
            <a:off x="304800" y="152400"/>
            <a:ext cx="8534400" cy="1143000"/>
          </a:xfrm>
        </p:spPr>
        <p:txBody>
          <a:bodyPr/>
          <a:lstStyle/>
          <a:p>
            <a:pPr eaLnBrk="1" hangingPunct="1"/>
            <a:r>
              <a:rPr lang="zh-CN" altLang="en-US">
                <a:solidFill>
                  <a:srgbClr val="800080"/>
                </a:solidFill>
                <a:effectLst>
                  <a:outerShdw blurRad="38100" dist="38100" dir="2700000" algn="tl">
                    <a:srgbClr val="000000"/>
                  </a:outerShdw>
                </a:effectLst>
                <a:ea typeface="SimSun" pitchFamily="2" charset="-122"/>
              </a:rPr>
              <a:t>持续的提醒</a:t>
            </a:r>
          </a:p>
        </p:txBody>
      </p:sp>
      <p:grpSp>
        <p:nvGrpSpPr>
          <p:cNvPr id="2" name="Group 3"/>
          <p:cNvGrpSpPr>
            <a:grpSpLocks/>
          </p:cNvGrpSpPr>
          <p:nvPr/>
        </p:nvGrpSpPr>
        <p:grpSpPr bwMode="auto">
          <a:xfrm>
            <a:off x="768350" y="2057400"/>
            <a:ext cx="7597775" cy="2590800"/>
            <a:chOff x="484" y="1296"/>
            <a:chExt cx="4786" cy="1632"/>
          </a:xfrm>
        </p:grpSpPr>
        <p:sp>
          <p:nvSpPr>
            <p:cNvPr id="333834" name="AutoShape 4"/>
            <p:cNvSpPr>
              <a:spLocks noChangeArrowheads="1"/>
            </p:cNvSpPr>
            <p:nvPr/>
          </p:nvSpPr>
          <p:spPr bwMode="auto">
            <a:xfrm>
              <a:off x="484" y="1296"/>
              <a:ext cx="4786" cy="1632"/>
            </a:xfrm>
            <a:prstGeom prst="irregularSeal1">
              <a:avLst/>
            </a:prstGeom>
            <a:solidFill>
              <a:schemeClr val="accent1"/>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333835" name="WordArt 5"/>
            <p:cNvSpPr>
              <a:spLocks noChangeArrowheads="1" noChangeShapeType="1" noTextEdit="1"/>
            </p:cNvSpPr>
            <p:nvPr/>
          </p:nvSpPr>
          <p:spPr bwMode="auto">
            <a:xfrm>
              <a:off x="1560" y="1824"/>
              <a:ext cx="2640" cy="408"/>
            </a:xfrm>
            <a:prstGeom prst="rect">
              <a:avLst/>
            </a:prstGeom>
          </p:spPr>
          <p:txBody>
            <a:bodyPr wrap="none" fromWordArt="1">
              <a:prstTxWarp prst="textPlain">
                <a:avLst>
                  <a:gd name="adj" fmla="val 50000"/>
                </a:avLst>
              </a:prstTxWarp>
            </a:bodyPr>
            <a:lstStyle/>
            <a:p>
              <a:pPr algn="ctr"/>
              <a:r>
                <a:rPr lang="zh-CN" altLang="en-US" sz="3600" kern="10">
                  <a:ln w="12700">
                    <a:solidFill>
                      <a:srgbClr val="808080"/>
                    </a:solidFill>
                    <a:round/>
                    <a:headEnd/>
                    <a:tailEnd/>
                  </a:ln>
                  <a:gradFill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0" scaled="1"/>
                  </a:gradFill>
                  <a:effectLst>
                    <a:outerShdw dist="35921" dir="2700000" sy="50000" kx="2115830" algn="bl" rotWithShape="0">
                      <a:srgbClr val="C0C0C0">
                        <a:alpha val="79999"/>
                      </a:srgbClr>
                    </a:outerShdw>
                  </a:effectLst>
                  <a:latin typeface="Arial Black"/>
                </a:rPr>
                <a:t>基督徒的美德</a:t>
              </a:r>
              <a:endParaRPr lang="en-GB" sz="3600" kern="10">
                <a:ln w="12700">
                  <a:solidFill>
                    <a:srgbClr val="808080"/>
                  </a:solidFill>
                  <a:round/>
                  <a:headEnd/>
                  <a:tailEnd/>
                </a:ln>
                <a:gradFill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0" scaled="1"/>
                </a:gradFill>
                <a:effectLst>
                  <a:outerShdw dist="35921" dir="2700000" sy="50000" kx="2115830" algn="bl" rotWithShape="0">
                    <a:srgbClr val="C0C0C0">
                      <a:alpha val="79999"/>
                    </a:srgbClr>
                  </a:outerShdw>
                </a:effectLst>
                <a:latin typeface="Arial Black"/>
              </a:endParaRPr>
            </a:p>
          </p:txBody>
        </p:sp>
      </p:grpSp>
      <p:sp>
        <p:nvSpPr>
          <p:cNvPr id="91142" name="Rectangle 6"/>
          <p:cNvSpPr>
            <a:spLocks noGrp="1" noChangeArrowheads="1"/>
          </p:cNvSpPr>
          <p:nvPr>
            <p:ph type="body" idx="1"/>
          </p:nvPr>
        </p:nvSpPr>
        <p:spPr>
          <a:xfrm>
            <a:off x="533400" y="5410200"/>
            <a:ext cx="8077200" cy="1219200"/>
          </a:xfrm>
        </p:spPr>
        <p:txBody>
          <a:bodyPr/>
          <a:lstStyle/>
          <a:p>
            <a:pPr marL="0" indent="0" algn="ctr" eaLnBrk="1" hangingPunct="1">
              <a:buFontTx/>
              <a:buNone/>
            </a:pPr>
            <a:r>
              <a:rPr lang="ja-JP" altLang="en-US" sz="3600" b="1">
                <a:solidFill>
                  <a:srgbClr val="990000"/>
                </a:solidFill>
              </a:rPr>
              <a:t>我</a:t>
            </a:r>
            <a:r>
              <a:rPr lang="en-US" altLang="ja-JP" sz="3600" b="1">
                <a:solidFill>
                  <a:srgbClr val="990000"/>
                </a:solidFill>
              </a:rPr>
              <a:t> </a:t>
            </a:r>
            <a:r>
              <a:rPr lang="zh-CN" altLang="en-US" sz="3600" b="1">
                <a:solidFill>
                  <a:srgbClr val="990000"/>
                </a:solidFill>
                <a:ea typeface="SimSun" pitchFamily="2" charset="-122"/>
              </a:rPr>
              <a:t>们 要 将 常 常 记 起 和 提 醒 这 些 事</a:t>
            </a:r>
            <a:r>
              <a:rPr lang="zh-CN" altLang="en-US" sz="3600">
                <a:solidFill>
                  <a:srgbClr val="990000"/>
                </a:solidFill>
                <a:ea typeface="SimSun" pitchFamily="2" charset="-122"/>
              </a:rPr>
              <a:t>。 </a:t>
            </a:r>
            <a:r>
              <a:rPr lang="en-US" altLang="ja-JP">
                <a:solidFill>
                  <a:srgbClr val="990000"/>
                </a:solidFill>
              </a:rPr>
              <a:t>(</a:t>
            </a:r>
            <a:r>
              <a:rPr lang="zh-CN" altLang="en-US">
                <a:solidFill>
                  <a:srgbClr val="990000"/>
                </a:solidFill>
                <a:ea typeface="SimSun" pitchFamily="2" charset="-122"/>
              </a:rPr>
              <a:t>彼得后书 </a:t>
            </a:r>
            <a:r>
              <a:rPr lang="en-US" altLang="ja-JP">
                <a:solidFill>
                  <a:srgbClr val="990000"/>
                </a:solidFill>
              </a:rPr>
              <a:t>1:12 -13)</a:t>
            </a:r>
            <a:endParaRPr lang="en-US" altLang="en-US">
              <a:solidFill>
                <a:srgbClr val="990000"/>
              </a:solidFill>
            </a:endParaRPr>
          </a:p>
        </p:txBody>
      </p:sp>
      <p:sp>
        <p:nvSpPr>
          <p:cNvPr id="91143" name="Rectangle 7"/>
          <p:cNvSpPr>
            <a:spLocks noChangeArrowheads="1"/>
          </p:cNvSpPr>
          <p:nvPr/>
        </p:nvSpPr>
        <p:spPr bwMode="auto">
          <a:xfrm>
            <a:off x="2819400" y="1371600"/>
            <a:ext cx="3505200" cy="53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lnSpc>
                <a:spcPct val="90000"/>
              </a:lnSpc>
              <a:spcBef>
                <a:spcPct val="20000"/>
              </a:spcBef>
            </a:pPr>
            <a:r>
              <a:rPr lang="zh-CN" altLang="en-US" sz="3200" b="1">
                <a:latin typeface="Arial" pitchFamily="34" charset="0"/>
                <a:ea typeface="SimSun" pitchFamily="2" charset="-122"/>
              </a:rPr>
              <a:t>读圣经</a:t>
            </a:r>
          </a:p>
        </p:txBody>
      </p:sp>
      <p:sp>
        <p:nvSpPr>
          <p:cNvPr id="91144" name="Rectangle 8"/>
          <p:cNvSpPr>
            <a:spLocks noChangeArrowheads="1"/>
          </p:cNvSpPr>
          <p:nvPr/>
        </p:nvSpPr>
        <p:spPr bwMode="auto">
          <a:xfrm>
            <a:off x="6629400" y="1905000"/>
            <a:ext cx="2362200" cy="53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lnSpc>
                <a:spcPct val="90000"/>
              </a:lnSpc>
              <a:spcBef>
                <a:spcPct val="20000"/>
              </a:spcBef>
            </a:pPr>
            <a:r>
              <a:rPr lang="zh-CN" altLang="en-US" sz="3200" b="1">
                <a:latin typeface="Arial" pitchFamily="34" charset="0"/>
                <a:ea typeface="SimSun" pitchFamily="2" charset="-122"/>
              </a:rPr>
              <a:t>传福音 </a:t>
            </a:r>
          </a:p>
        </p:txBody>
      </p:sp>
      <p:sp>
        <p:nvSpPr>
          <p:cNvPr id="91145" name="Rectangle 9"/>
          <p:cNvSpPr>
            <a:spLocks noChangeArrowheads="1"/>
          </p:cNvSpPr>
          <p:nvPr/>
        </p:nvSpPr>
        <p:spPr bwMode="auto">
          <a:xfrm>
            <a:off x="228600" y="4648200"/>
            <a:ext cx="4648200" cy="53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lnSpc>
                <a:spcPct val="90000"/>
              </a:lnSpc>
              <a:spcBef>
                <a:spcPct val="20000"/>
              </a:spcBef>
            </a:pPr>
            <a:r>
              <a:rPr lang="zh-CN" altLang="en-US" sz="3200" b="1">
                <a:latin typeface="Arial" pitchFamily="34" charset="0"/>
                <a:ea typeface="SimSun" pitchFamily="2" charset="-122"/>
              </a:rPr>
              <a:t>有一颗宣教的心</a:t>
            </a:r>
          </a:p>
        </p:txBody>
      </p:sp>
      <p:sp>
        <p:nvSpPr>
          <p:cNvPr id="91146" name="Rectangle 10"/>
          <p:cNvSpPr>
            <a:spLocks noChangeArrowheads="1"/>
          </p:cNvSpPr>
          <p:nvPr/>
        </p:nvSpPr>
        <p:spPr bwMode="auto">
          <a:xfrm>
            <a:off x="6096000" y="4572000"/>
            <a:ext cx="1905000" cy="53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lnSpc>
                <a:spcPct val="90000"/>
              </a:lnSpc>
              <a:spcBef>
                <a:spcPct val="20000"/>
              </a:spcBef>
            </a:pPr>
            <a:r>
              <a:rPr lang="zh-CN" altLang="en-US" sz="3200" b="1">
                <a:latin typeface="Arial" pitchFamily="34" charset="0"/>
                <a:ea typeface="SimSun" pitchFamily="2" charset="-122"/>
              </a:rPr>
              <a:t>祷告</a:t>
            </a:r>
          </a:p>
        </p:txBody>
      </p:sp>
      <p:sp>
        <p:nvSpPr>
          <p:cNvPr id="91147" name="Rectangle 11"/>
          <p:cNvSpPr>
            <a:spLocks noChangeArrowheads="1"/>
          </p:cNvSpPr>
          <p:nvPr/>
        </p:nvSpPr>
        <p:spPr bwMode="auto">
          <a:xfrm>
            <a:off x="304800" y="1828800"/>
            <a:ext cx="1905000" cy="53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lnSpc>
                <a:spcPct val="90000"/>
              </a:lnSpc>
              <a:spcBef>
                <a:spcPct val="20000"/>
              </a:spcBef>
            </a:pPr>
            <a:r>
              <a:rPr lang="zh-CN" altLang="en-US" sz="3200" b="1">
                <a:latin typeface="Arial" pitchFamily="34" charset="0"/>
                <a:ea typeface="SimSun" pitchFamily="2" charset="-122"/>
              </a:rPr>
              <a:t>赞美</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grpId="0" nodeType="withEffect">
                                  <p:stCondLst>
                                    <p:cond delay="0"/>
                                  </p:stCondLst>
                                  <p:childTnLst>
                                    <p:set>
                                      <p:cBhvr>
                                        <p:cTn id="6" dur="1" fill="hold">
                                          <p:stCondLst>
                                            <p:cond delay="0"/>
                                          </p:stCondLst>
                                        </p:cTn>
                                        <p:tgtEl>
                                          <p:spTgt spid="91138"/>
                                        </p:tgtEl>
                                        <p:attrNameLst>
                                          <p:attrName>style.visibility</p:attrName>
                                        </p:attrNameLst>
                                      </p:cBhvr>
                                      <p:to>
                                        <p:strVal val="visible"/>
                                      </p:to>
                                    </p:set>
                                    <p:animEffect transition="in" filter="fade">
                                      <p:cBhvr>
                                        <p:cTn id="7" dur="1000"/>
                                        <p:tgtEl>
                                          <p:spTgt spid="91138"/>
                                        </p:tgtEl>
                                      </p:cBhvr>
                                    </p:animEffect>
                                    <p:anim calcmode="lin" valueType="num">
                                      <p:cBhvr>
                                        <p:cTn id="8" dur="1000" fill="hold"/>
                                        <p:tgtEl>
                                          <p:spTgt spid="91138"/>
                                        </p:tgtEl>
                                        <p:attrNameLst>
                                          <p:attrName>ppt_x</p:attrName>
                                        </p:attrNameLst>
                                      </p:cBhvr>
                                      <p:tavLst>
                                        <p:tav tm="0">
                                          <p:val>
                                            <p:strVal val="#ppt_x"/>
                                          </p:val>
                                        </p:tav>
                                        <p:tav tm="100000">
                                          <p:val>
                                            <p:strVal val="#ppt_x"/>
                                          </p:val>
                                        </p:tav>
                                      </p:tavLst>
                                    </p:anim>
                                    <p:anim calcmode="lin" valueType="num">
                                      <p:cBhvr>
                                        <p:cTn id="9" dur="1000" fill="hold"/>
                                        <p:tgtEl>
                                          <p:spTgt spid="91138"/>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1000"/>
                            </p:stCondLst>
                            <p:childTnLst>
                              <p:par>
                                <p:cTn id="11" presetID="23" presetClass="entr" presetSubtype="16"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2000" fill="hold"/>
                                        <p:tgtEl>
                                          <p:spTgt spid="2"/>
                                        </p:tgtEl>
                                        <p:attrNameLst>
                                          <p:attrName>ppt_w</p:attrName>
                                        </p:attrNameLst>
                                      </p:cBhvr>
                                      <p:tavLst>
                                        <p:tav tm="0">
                                          <p:val>
                                            <p:fltVal val="0"/>
                                          </p:val>
                                        </p:tav>
                                        <p:tav tm="100000">
                                          <p:val>
                                            <p:strVal val="#ppt_w"/>
                                          </p:val>
                                        </p:tav>
                                      </p:tavLst>
                                    </p:anim>
                                    <p:anim calcmode="lin" valueType="num">
                                      <p:cBhvr>
                                        <p:cTn id="14" dur="2000" fill="hold"/>
                                        <p:tgtEl>
                                          <p:spTgt spid="2"/>
                                        </p:tgtEl>
                                        <p:attrNameLst>
                                          <p:attrName>ppt_h</p:attrName>
                                        </p:attrNameLst>
                                      </p:cBhvr>
                                      <p:tavLst>
                                        <p:tav tm="0">
                                          <p:val>
                                            <p:fltVal val="0"/>
                                          </p:val>
                                        </p:tav>
                                        <p:tav tm="100000">
                                          <p:val>
                                            <p:strVal val="#ppt_h"/>
                                          </p:val>
                                        </p:tav>
                                      </p:tavLst>
                                    </p:anim>
                                  </p:childTnLst>
                                </p:cTn>
                              </p:par>
                            </p:childTnLst>
                          </p:cTn>
                        </p:par>
                        <p:par>
                          <p:cTn id="15" fill="hold" nodeType="afterGroup">
                            <p:stCondLst>
                              <p:cond delay="3000"/>
                            </p:stCondLst>
                            <p:childTnLst>
                              <p:par>
                                <p:cTn id="16" presetID="6" presetClass="entr" presetSubtype="16" fill="hold" grpId="0" nodeType="afterEffect">
                                  <p:stCondLst>
                                    <p:cond delay="0"/>
                                  </p:stCondLst>
                                  <p:childTnLst>
                                    <p:set>
                                      <p:cBhvr>
                                        <p:cTn id="17" dur="1" fill="hold">
                                          <p:stCondLst>
                                            <p:cond delay="0"/>
                                          </p:stCondLst>
                                        </p:cTn>
                                        <p:tgtEl>
                                          <p:spTgt spid="91147"/>
                                        </p:tgtEl>
                                        <p:attrNameLst>
                                          <p:attrName>style.visibility</p:attrName>
                                        </p:attrNameLst>
                                      </p:cBhvr>
                                      <p:to>
                                        <p:strVal val="visible"/>
                                      </p:to>
                                    </p:set>
                                    <p:animEffect transition="in" filter="circle(in)">
                                      <p:cBhvr>
                                        <p:cTn id="18" dur="1000"/>
                                        <p:tgtEl>
                                          <p:spTgt spid="91147"/>
                                        </p:tgtEl>
                                      </p:cBhvr>
                                    </p:animEffect>
                                  </p:childTnLst>
                                </p:cTn>
                              </p:par>
                            </p:childTnLst>
                          </p:cTn>
                        </p:par>
                        <p:par>
                          <p:cTn id="19" fill="hold" nodeType="afterGroup">
                            <p:stCondLst>
                              <p:cond delay="4000"/>
                            </p:stCondLst>
                            <p:childTnLst>
                              <p:par>
                                <p:cTn id="20" presetID="6" presetClass="entr" presetSubtype="16" fill="hold" grpId="0" nodeType="afterEffect">
                                  <p:stCondLst>
                                    <p:cond delay="0"/>
                                  </p:stCondLst>
                                  <p:childTnLst>
                                    <p:set>
                                      <p:cBhvr>
                                        <p:cTn id="21" dur="1" fill="hold">
                                          <p:stCondLst>
                                            <p:cond delay="0"/>
                                          </p:stCondLst>
                                        </p:cTn>
                                        <p:tgtEl>
                                          <p:spTgt spid="91143"/>
                                        </p:tgtEl>
                                        <p:attrNameLst>
                                          <p:attrName>style.visibility</p:attrName>
                                        </p:attrNameLst>
                                      </p:cBhvr>
                                      <p:to>
                                        <p:strVal val="visible"/>
                                      </p:to>
                                    </p:set>
                                    <p:animEffect transition="in" filter="circle(in)">
                                      <p:cBhvr>
                                        <p:cTn id="22" dur="1000"/>
                                        <p:tgtEl>
                                          <p:spTgt spid="91143"/>
                                        </p:tgtEl>
                                      </p:cBhvr>
                                    </p:animEffect>
                                  </p:childTnLst>
                                </p:cTn>
                              </p:par>
                            </p:childTnLst>
                          </p:cTn>
                        </p:par>
                        <p:par>
                          <p:cTn id="23" fill="hold" nodeType="afterGroup">
                            <p:stCondLst>
                              <p:cond delay="5000"/>
                            </p:stCondLst>
                            <p:childTnLst>
                              <p:par>
                                <p:cTn id="24" presetID="6" presetClass="entr" presetSubtype="16" fill="hold" grpId="0" nodeType="afterEffect">
                                  <p:stCondLst>
                                    <p:cond delay="0"/>
                                  </p:stCondLst>
                                  <p:childTnLst>
                                    <p:set>
                                      <p:cBhvr>
                                        <p:cTn id="25" dur="1" fill="hold">
                                          <p:stCondLst>
                                            <p:cond delay="0"/>
                                          </p:stCondLst>
                                        </p:cTn>
                                        <p:tgtEl>
                                          <p:spTgt spid="91144"/>
                                        </p:tgtEl>
                                        <p:attrNameLst>
                                          <p:attrName>style.visibility</p:attrName>
                                        </p:attrNameLst>
                                      </p:cBhvr>
                                      <p:to>
                                        <p:strVal val="visible"/>
                                      </p:to>
                                    </p:set>
                                    <p:animEffect transition="in" filter="circle(in)">
                                      <p:cBhvr>
                                        <p:cTn id="26" dur="1000"/>
                                        <p:tgtEl>
                                          <p:spTgt spid="91144"/>
                                        </p:tgtEl>
                                      </p:cBhvr>
                                    </p:animEffect>
                                  </p:childTnLst>
                                </p:cTn>
                              </p:par>
                            </p:childTnLst>
                          </p:cTn>
                        </p:par>
                        <p:par>
                          <p:cTn id="27" fill="hold" nodeType="afterGroup">
                            <p:stCondLst>
                              <p:cond delay="6000"/>
                            </p:stCondLst>
                            <p:childTnLst>
                              <p:par>
                                <p:cTn id="28" presetID="6" presetClass="entr" presetSubtype="16" fill="hold" grpId="0" nodeType="afterEffect">
                                  <p:stCondLst>
                                    <p:cond delay="0"/>
                                  </p:stCondLst>
                                  <p:childTnLst>
                                    <p:set>
                                      <p:cBhvr>
                                        <p:cTn id="29" dur="1" fill="hold">
                                          <p:stCondLst>
                                            <p:cond delay="0"/>
                                          </p:stCondLst>
                                        </p:cTn>
                                        <p:tgtEl>
                                          <p:spTgt spid="91146"/>
                                        </p:tgtEl>
                                        <p:attrNameLst>
                                          <p:attrName>style.visibility</p:attrName>
                                        </p:attrNameLst>
                                      </p:cBhvr>
                                      <p:to>
                                        <p:strVal val="visible"/>
                                      </p:to>
                                    </p:set>
                                    <p:animEffect transition="in" filter="circle(in)">
                                      <p:cBhvr>
                                        <p:cTn id="30" dur="1000"/>
                                        <p:tgtEl>
                                          <p:spTgt spid="91146"/>
                                        </p:tgtEl>
                                      </p:cBhvr>
                                    </p:animEffect>
                                  </p:childTnLst>
                                </p:cTn>
                              </p:par>
                            </p:childTnLst>
                          </p:cTn>
                        </p:par>
                        <p:par>
                          <p:cTn id="31" fill="hold" nodeType="afterGroup">
                            <p:stCondLst>
                              <p:cond delay="7000"/>
                            </p:stCondLst>
                            <p:childTnLst>
                              <p:par>
                                <p:cTn id="32" presetID="6" presetClass="entr" presetSubtype="16" fill="hold" grpId="0" nodeType="afterEffect">
                                  <p:stCondLst>
                                    <p:cond delay="0"/>
                                  </p:stCondLst>
                                  <p:childTnLst>
                                    <p:set>
                                      <p:cBhvr>
                                        <p:cTn id="33" dur="1" fill="hold">
                                          <p:stCondLst>
                                            <p:cond delay="0"/>
                                          </p:stCondLst>
                                        </p:cTn>
                                        <p:tgtEl>
                                          <p:spTgt spid="91145"/>
                                        </p:tgtEl>
                                        <p:attrNameLst>
                                          <p:attrName>style.visibility</p:attrName>
                                        </p:attrNameLst>
                                      </p:cBhvr>
                                      <p:to>
                                        <p:strVal val="visible"/>
                                      </p:to>
                                    </p:set>
                                    <p:animEffect transition="in" filter="circle(in)">
                                      <p:cBhvr>
                                        <p:cTn id="34" dur="1000"/>
                                        <p:tgtEl>
                                          <p:spTgt spid="91145"/>
                                        </p:tgtEl>
                                      </p:cBhvr>
                                    </p:animEffect>
                                  </p:childTnLst>
                                </p:cTn>
                              </p:par>
                            </p:childTnLst>
                          </p:cTn>
                        </p:par>
                        <p:par>
                          <p:cTn id="35" fill="hold" nodeType="afterGroup">
                            <p:stCondLst>
                              <p:cond delay="8000"/>
                            </p:stCondLst>
                            <p:childTnLst>
                              <p:par>
                                <p:cTn id="36" presetID="51" presetClass="entr" presetSubtype="0" fill="hold" grpId="0" nodeType="afterEffect">
                                  <p:stCondLst>
                                    <p:cond delay="0"/>
                                  </p:stCondLst>
                                  <p:childTnLst>
                                    <p:set>
                                      <p:cBhvr>
                                        <p:cTn id="37" dur="1" fill="hold">
                                          <p:stCondLst>
                                            <p:cond delay="0"/>
                                          </p:stCondLst>
                                        </p:cTn>
                                        <p:tgtEl>
                                          <p:spTgt spid="91142">
                                            <p:txEl>
                                              <p:pRg st="0" end="0"/>
                                            </p:txEl>
                                          </p:spTgt>
                                        </p:tgtEl>
                                        <p:attrNameLst>
                                          <p:attrName>style.visibility</p:attrName>
                                        </p:attrNameLst>
                                      </p:cBhvr>
                                      <p:to>
                                        <p:strVal val="visible"/>
                                      </p:to>
                                    </p:set>
                                    <p:animEffect transition="in" filter="fade">
                                      <p:cBhvr>
                                        <p:cTn id="38" dur="770" decel="100000"/>
                                        <p:tgtEl>
                                          <p:spTgt spid="91142">
                                            <p:txEl>
                                              <p:pRg st="0" end="0"/>
                                            </p:txEl>
                                          </p:spTgt>
                                        </p:tgtEl>
                                      </p:cBhvr>
                                    </p:animEffect>
                                    <p:animScale>
                                      <p:cBhvr>
                                        <p:cTn id="39" dur="770" decel="100000"/>
                                        <p:tgtEl>
                                          <p:spTgt spid="91142">
                                            <p:txEl>
                                              <p:pRg st="0" end="0"/>
                                            </p:txEl>
                                          </p:spTgt>
                                        </p:tgtEl>
                                      </p:cBhvr>
                                      <p:from x="10000" y="10000"/>
                                      <p:to x="200000" y="450000"/>
                                    </p:animScale>
                                    <p:animScale>
                                      <p:cBhvr>
                                        <p:cTn id="40" dur="1230" accel="100000" fill="hold">
                                          <p:stCondLst>
                                            <p:cond delay="770"/>
                                          </p:stCondLst>
                                        </p:cTn>
                                        <p:tgtEl>
                                          <p:spTgt spid="91142">
                                            <p:txEl>
                                              <p:pRg st="0" end="0"/>
                                            </p:txEl>
                                          </p:spTgt>
                                        </p:tgtEl>
                                      </p:cBhvr>
                                      <p:from x="200000" y="450000"/>
                                      <p:to x="100000" y="100000"/>
                                    </p:animScale>
                                    <p:set>
                                      <p:cBhvr>
                                        <p:cTn id="41" dur="770" fill="hold"/>
                                        <p:tgtEl>
                                          <p:spTgt spid="91142">
                                            <p:txEl>
                                              <p:pRg st="0" end="0"/>
                                            </p:txEl>
                                          </p:spTgt>
                                        </p:tgtEl>
                                        <p:attrNameLst>
                                          <p:attrName>ppt_x</p:attrName>
                                        </p:attrNameLst>
                                      </p:cBhvr>
                                      <p:to>
                                        <p:strVal val="(0.5)"/>
                                      </p:to>
                                    </p:set>
                                    <p:anim from="(0.5)" to="(#ppt_x)" calcmode="lin" valueType="num">
                                      <p:cBhvr>
                                        <p:cTn id="42" dur="1230" accel="100000" fill="hold">
                                          <p:stCondLst>
                                            <p:cond delay="770"/>
                                          </p:stCondLst>
                                        </p:cTn>
                                        <p:tgtEl>
                                          <p:spTgt spid="91142">
                                            <p:txEl>
                                              <p:pRg st="0" end="0"/>
                                            </p:txEl>
                                          </p:spTgt>
                                        </p:tgtEl>
                                        <p:attrNameLst>
                                          <p:attrName>ppt_x</p:attrName>
                                        </p:attrNameLst>
                                      </p:cBhvr>
                                    </p:anim>
                                    <p:set>
                                      <p:cBhvr>
                                        <p:cTn id="43" dur="770" fill="hold"/>
                                        <p:tgtEl>
                                          <p:spTgt spid="91142">
                                            <p:txEl>
                                              <p:pRg st="0" end="0"/>
                                            </p:txEl>
                                          </p:spTgt>
                                        </p:tgtEl>
                                        <p:attrNameLst>
                                          <p:attrName>ppt_y</p:attrName>
                                        </p:attrNameLst>
                                      </p:cBhvr>
                                      <p:to>
                                        <p:strVal val="(#ppt_y+0.4)"/>
                                      </p:to>
                                    </p:set>
                                    <p:anim from="(#ppt_y+0.4)" to="(#ppt_y)" calcmode="lin" valueType="num">
                                      <p:cBhvr>
                                        <p:cTn id="44" dur="1230" accel="100000" fill="hold">
                                          <p:stCondLst>
                                            <p:cond delay="770"/>
                                          </p:stCondLst>
                                        </p:cTn>
                                        <p:tgtEl>
                                          <p:spTgt spid="91142">
                                            <p:txEl>
                                              <p:pRg st="0" end="0"/>
                                            </p:txEl>
                                          </p:spTgt>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138" grpId="0"/>
      <p:bldP spid="91142" grpId="0" build="p"/>
      <p:bldP spid="91143" grpId="0"/>
      <p:bldP spid="91144" grpId="0"/>
      <p:bldP spid="91145" grpId="0"/>
      <p:bldP spid="91146" grpId="0"/>
      <p:bldP spid="91147" grpId="0"/>
    </p:bld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4850" name="Picture 2"/>
          <p:cNvPicPr>
            <a:picLocks noChangeAspect="1" noChangeArrowheads="1"/>
          </p:cNvPicPr>
          <p:nvPr/>
        </p:nvPicPr>
        <p:blipFill>
          <a:blip r:embed="rId2">
            <a:lum bright="50000" contrast="-20000"/>
            <a:extLst>
              <a:ext uri="{28A0092B-C50C-407E-A947-70E740481C1C}">
                <a14:useLocalDpi xmlns:a14="http://schemas.microsoft.com/office/drawing/2010/main" val="0"/>
              </a:ext>
            </a:extLst>
          </a:blip>
          <a:srcRect/>
          <a:stretch>
            <a:fillRect/>
          </a:stretch>
        </p:blipFill>
        <p:spPr bwMode="auto">
          <a:xfrm>
            <a:off x="0" y="0"/>
            <a:ext cx="9144000" cy="6869113"/>
          </a:xfrm>
          <a:prstGeom prst="rect">
            <a:avLst/>
          </a:prstGeom>
          <a:noFill/>
          <a:ln>
            <a:noFill/>
          </a:ln>
          <a:extLst>
            <a:ext uri="{909E8E84-426E-40dd-AFC4-6F175D3DCCD1}">
              <a14:hiddenFill xmlns="" xmlns:a14="http://schemas.microsoft.com/office/drawing/2010/main">
                <a:solidFill>
                  <a:srgbClr val="FFFFFF">
                    <a:alpha val="20000"/>
                  </a:srgbClr>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2163" name="Rectangle 3"/>
          <p:cNvSpPr>
            <a:spLocks noChangeArrowheads="1"/>
          </p:cNvSpPr>
          <p:nvPr/>
        </p:nvSpPr>
        <p:spPr bwMode="auto">
          <a:xfrm>
            <a:off x="914400" y="1600200"/>
            <a:ext cx="8229600" cy="4495800"/>
          </a:xfrm>
          <a:prstGeom prst="rect">
            <a:avLst/>
          </a:prstGeom>
          <a:gradFill rotWithShape="1">
            <a:gsLst>
              <a:gs pos="0">
                <a:srgbClr val="339933"/>
              </a:gs>
              <a:gs pos="100000">
                <a:srgbClr val="D4E9D4"/>
              </a:gs>
            </a:gsLst>
            <a:lin ang="27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92164" name="Rectangle 4"/>
          <p:cNvSpPr>
            <a:spLocks noChangeArrowheads="1"/>
          </p:cNvSpPr>
          <p:nvPr/>
        </p:nvSpPr>
        <p:spPr bwMode="auto">
          <a:xfrm>
            <a:off x="0" y="304800"/>
            <a:ext cx="7696200" cy="914400"/>
          </a:xfrm>
          <a:prstGeom prst="rect">
            <a:avLst/>
          </a:prstGeom>
          <a:gradFill rotWithShape="1">
            <a:gsLst>
              <a:gs pos="0">
                <a:srgbClr val="AFD7AF"/>
              </a:gs>
              <a:gs pos="100000">
                <a:srgbClr val="339933"/>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92165" name="Line 5"/>
          <p:cNvSpPr>
            <a:spLocks noChangeShapeType="1"/>
          </p:cNvSpPr>
          <p:nvPr/>
        </p:nvSpPr>
        <p:spPr bwMode="auto">
          <a:xfrm>
            <a:off x="0" y="6400800"/>
            <a:ext cx="4724400" cy="0"/>
          </a:xfrm>
          <a:prstGeom prst="line">
            <a:avLst/>
          </a:prstGeom>
          <a:noFill/>
          <a:ln w="38100">
            <a:solidFill>
              <a:srgbClr val="336600"/>
            </a:solidFill>
            <a:round/>
            <a:headEnd/>
            <a:tailEnd/>
          </a:ln>
          <a:extLst>
            <a:ext uri="{909E8E84-426E-40dd-AFC4-6F175D3DCCD1}">
              <a14:hiddenFill xmlns="" xmlns:a14="http://schemas.microsoft.com/office/drawing/2010/main">
                <a:noFill/>
              </a14:hiddenFill>
            </a:ext>
          </a:extLst>
        </p:spPr>
        <p:txBody>
          <a:bodyPr/>
          <a:lstStyle/>
          <a:p>
            <a:endParaRPr lang="en-GB"/>
          </a:p>
        </p:txBody>
      </p:sp>
      <p:sp>
        <p:nvSpPr>
          <p:cNvPr id="92166" name="WordArt 6"/>
          <p:cNvSpPr>
            <a:spLocks noChangeArrowheads="1" noChangeShapeType="1" noTextEdit="1"/>
          </p:cNvSpPr>
          <p:nvPr/>
        </p:nvSpPr>
        <p:spPr bwMode="auto">
          <a:xfrm>
            <a:off x="5029200" y="5943600"/>
            <a:ext cx="4114800" cy="914400"/>
          </a:xfrm>
          <a:prstGeom prst="rect">
            <a:avLst/>
          </a:prstGeom>
        </p:spPr>
        <p:txBody>
          <a:bodyPr wrap="none" fromWordArt="1">
            <a:prstTxWarp prst="textPlain">
              <a:avLst>
                <a:gd name="adj" fmla="val 46981"/>
              </a:avLst>
            </a:prstTxWarp>
            <a:scene3d>
              <a:camera prst="legacyPerspectiveTopLeft"/>
              <a:lightRig rig="legacyNormal3" dir="r"/>
            </a:scene3d>
            <a:sp3d extrusionH="201600" prstMaterial="legacyMetal">
              <a:extrusionClr>
                <a:srgbClr val="FFFFFF"/>
              </a:extrusionClr>
            </a:sp3d>
          </a:bodyPr>
          <a:lstStyle/>
          <a:p>
            <a:pPr algn="ctr"/>
            <a:r>
              <a:rPr lang="zh-CN" altLang="en-US" sz="3600" b="1" kern="10">
                <a:ln w="9525">
                  <a:round/>
                  <a:headEnd/>
                  <a:tailEnd/>
                </a:ln>
                <a:gradFill rotWithShape="1">
                  <a:gsLst>
                    <a:gs pos="0">
                      <a:srgbClr val="DDEBCF"/>
                    </a:gs>
                    <a:gs pos="25000">
                      <a:srgbClr val="9CB86E"/>
                    </a:gs>
                    <a:gs pos="50000">
                      <a:srgbClr val="156B13"/>
                    </a:gs>
                    <a:gs pos="75000">
                      <a:srgbClr val="9CB86E"/>
                    </a:gs>
                    <a:gs pos="100000">
                      <a:srgbClr val="DDEBCF"/>
                    </a:gs>
                  </a:gsLst>
                  <a:lin ang="5400000" scaled="1"/>
                </a:gradFill>
                <a:latin typeface="Arial"/>
                <a:cs typeface="Arial"/>
              </a:rPr>
              <a:t>彼得后书</a:t>
            </a:r>
            <a:endParaRPr lang="en-GB" sz="3600" b="1" kern="10">
              <a:ln w="9525">
                <a:round/>
                <a:headEnd/>
                <a:tailEnd/>
              </a:ln>
              <a:gradFill rotWithShape="1">
                <a:gsLst>
                  <a:gs pos="0">
                    <a:srgbClr val="DDEBCF"/>
                  </a:gs>
                  <a:gs pos="25000">
                    <a:srgbClr val="9CB86E"/>
                  </a:gs>
                  <a:gs pos="50000">
                    <a:srgbClr val="156B13"/>
                  </a:gs>
                  <a:gs pos="75000">
                    <a:srgbClr val="9CB86E"/>
                  </a:gs>
                  <a:gs pos="100000">
                    <a:srgbClr val="DDEBCF"/>
                  </a:gs>
                </a:gsLst>
                <a:lin ang="5400000" scaled="1"/>
              </a:gradFill>
              <a:latin typeface="Arial"/>
              <a:cs typeface="Arial"/>
            </a:endParaRPr>
          </a:p>
        </p:txBody>
      </p:sp>
      <p:sp>
        <p:nvSpPr>
          <p:cNvPr id="92167" name="Rectangle 7"/>
          <p:cNvSpPr>
            <a:spLocks noGrp="1" noChangeArrowheads="1"/>
          </p:cNvSpPr>
          <p:nvPr>
            <p:ph type="title"/>
          </p:nvPr>
        </p:nvSpPr>
        <p:spPr>
          <a:xfrm>
            <a:off x="304800" y="152400"/>
            <a:ext cx="7620000" cy="1143000"/>
          </a:xfrm>
        </p:spPr>
        <p:txBody>
          <a:bodyPr/>
          <a:lstStyle/>
          <a:p>
            <a:pPr eaLnBrk="1" hangingPunct="1"/>
            <a:r>
              <a:rPr lang="zh-CN" altLang="en-US">
                <a:solidFill>
                  <a:srgbClr val="A50021"/>
                </a:solidFill>
                <a:effectLst>
                  <a:outerShdw blurRad="38100" dist="38100" dir="2700000" algn="tl">
                    <a:srgbClr val="C0C0C0"/>
                  </a:outerShdw>
                </a:effectLst>
                <a:ea typeface="SimSun" pitchFamily="2" charset="-122"/>
              </a:rPr>
              <a:t>当心假师傅</a:t>
            </a:r>
          </a:p>
        </p:txBody>
      </p:sp>
      <p:sp>
        <p:nvSpPr>
          <p:cNvPr id="92168" name="Rectangle 8"/>
          <p:cNvSpPr>
            <a:spLocks noGrp="1" noChangeArrowheads="1"/>
          </p:cNvSpPr>
          <p:nvPr>
            <p:ph type="body" idx="1"/>
          </p:nvPr>
        </p:nvSpPr>
        <p:spPr>
          <a:xfrm>
            <a:off x="1066800" y="1676400"/>
            <a:ext cx="7848600" cy="4449763"/>
          </a:xfrm>
        </p:spPr>
        <p:txBody>
          <a:bodyPr/>
          <a:lstStyle/>
          <a:p>
            <a:pPr eaLnBrk="1" hangingPunct="1">
              <a:buFontTx/>
              <a:buNone/>
            </a:pPr>
            <a:r>
              <a:rPr lang="zh-CN" altLang="en-US" b="1">
                <a:latin typeface="Verdana" pitchFamily="34" charset="0"/>
                <a:ea typeface="SimSun" pitchFamily="2" charset="-122"/>
              </a:rPr>
              <a:t>给我们许多不同的描述 </a:t>
            </a:r>
            <a:r>
              <a:rPr lang="en-US" altLang="en-US" b="1">
                <a:latin typeface="Verdana" pitchFamily="34" charset="0"/>
              </a:rPr>
              <a:t>:  </a:t>
            </a:r>
          </a:p>
          <a:p>
            <a:pPr eaLnBrk="1" hangingPunct="1"/>
            <a:r>
              <a:rPr lang="ja-JP" altLang="en-US" b="1"/>
              <a:t>喜</a:t>
            </a:r>
            <a:r>
              <a:rPr lang="en-US" altLang="ja-JP" b="1"/>
              <a:t> </a:t>
            </a:r>
            <a:r>
              <a:rPr lang="ja-JP" altLang="en-US" b="1">
                <a:ea typeface="华文细黑" charset="-122"/>
              </a:rPr>
              <a:t>爱</a:t>
            </a:r>
            <a:r>
              <a:rPr lang="en-US" altLang="ja-JP" b="1"/>
              <a:t> </a:t>
            </a:r>
            <a:r>
              <a:rPr lang="ja-JP" altLang="en-US" b="1"/>
              <a:t>白</a:t>
            </a:r>
            <a:r>
              <a:rPr lang="en-US" altLang="ja-JP" b="1"/>
              <a:t> </a:t>
            </a:r>
            <a:r>
              <a:rPr lang="ja-JP" altLang="en-US" b="1"/>
              <a:t>昼</a:t>
            </a:r>
            <a:r>
              <a:rPr lang="en-US" altLang="ja-JP" b="1"/>
              <a:t> </a:t>
            </a:r>
            <a:r>
              <a:rPr lang="ja-JP" altLang="en-US" b="1"/>
              <a:t>宴</a:t>
            </a:r>
            <a:r>
              <a:rPr lang="en-US" altLang="ja-JP" b="1"/>
              <a:t> </a:t>
            </a:r>
            <a:r>
              <a:rPr lang="ja-JP" altLang="en-US" b="1">
                <a:ea typeface="华文细黑" charset="-122"/>
              </a:rPr>
              <a:t>乐</a:t>
            </a:r>
            <a:r>
              <a:rPr lang="en-US" altLang="ja-JP"/>
              <a:t> </a:t>
            </a:r>
            <a:endParaRPr lang="en-US" altLang="ja-JP" b="1">
              <a:latin typeface="Verdana" pitchFamily="34" charset="0"/>
            </a:endParaRPr>
          </a:p>
          <a:p>
            <a:pPr eaLnBrk="1" hangingPunct="1"/>
            <a:r>
              <a:rPr lang="zh-CN" altLang="en-US" b="1">
                <a:ea typeface="SimSun" pitchFamily="2" charset="-122"/>
              </a:rPr>
              <a:t>满 眼 是 淫 色， 止 不 住 犯 罪</a:t>
            </a:r>
            <a:endParaRPr lang="zh-CN" altLang="en-US" b="1">
              <a:latin typeface="Verdana" pitchFamily="34" charset="0"/>
              <a:ea typeface="SimSun" pitchFamily="2" charset="-122"/>
            </a:endParaRPr>
          </a:p>
          <a:p>
            <a:pPr eaLnBrk="1" hangingPunct="1"/>
            <a:r>
              <a:rPr lang="zh-CN" altLang="en-US" b="1">
                <a:ea typeface="SimSun" pitchFamily="2" charset="-122"/>
              </a:rPr>
              <a:t>引 诱 那 心 不 坚 固 的 人</a:t>
            </a:r>
            <a:endParaRPr lang="zh-CN" altLang="en-US" b="1">
              <a:latin typeface="Verdana" pitchFamily="34" charset="0"/>
              <a:ea typeface="SimSun" pitchFamily="2" charset="-122"/>
            </a:endParaRPr>
          </a:p>
          <a:p>
            <a:pPr eaLnBrk="1" hangingPunct="1"/>
            <a:r>
              <a:rPr lang="zh-CN" altLang="en-US" b="1">
                <a:ea typeface="SimSun" pitchFamily="2" charset="-122"/>
              </a:rPr>
              <a:t>是 无 水 的 井 ， 是 狂 风 催 逼 的 雾 气</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500"/>
                                  </p:stCondLst>
                                  <p:childTnLst>
                                    <p:set>
                                      <p:cBhvr>
                                        <p:cTn id="6" dur="1" fill="hold">
                                          <p:stCondLst>
                                            <p:cond delay="0"/>
                                          </p:stCondLst>
                                        </p:cTn>
                                        <p:tgtEl>
                                          <p:spTgt spid="92164"/>
                                        </p:tgtEl>
                                        <p:attrNameLst>
                                          <p:attrName>style.visibility</p:attrName>
                                        </p:attrNameLst>
                                      </p:cBhvr>
                                      <p:to>
                                        <p:strVal val="visible"/>
                                      </p:to>
                                    </p:set>
                                    <p:anim calcmode="lin" valueType="num">
                                      <p:cBhvr additive="base">
                                        <p:cTn id="7" dur="500" fill="hold"/>
                                        <p:tgtEl>
                                          <p:spTgt spid="92164"/>
                                        </p:tgtEl>
                                        <p:attrNameLst>
                                          <p:attrName>ppt_x</p:attrName>
                                        </p:attrNameLst>
                                      </p:cBhvr>
                                      <p:tavLst>
                                        <p:tav tm="0">
                                          <p:val>
                                            <p:strVal val="0-#ppt_w/2"/>
                                          </p:val>
                                        </p:tav>
                                        <p:tav tm="100000">
                                          <p:val>
                                            <p:strVal val="#ppt_x"/>
                                          </p:val>
                                        </p:tav>
                                      </p:tavLst>
                                    </p:anim>
                                    <p:anim calcmode="lin" valueType="num">
                                      <p:cBhvr additive="base">
                                        <p:cTn id="8" dur="500" fill="hold"/>
                                        <p:tgtEl>
                                          <p:spTgt spid="92164"/>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1000"/>
                            </p:stCondLst>
                            <p:childTnLst>
                              <p:par>
                                <p:cTn id="10" presetID="12" presetClass="entr" presetSubtype="2" fill="hold" grpId="0" nodeType="afterEffect">
                                  <p:stCondLst>
                                    <p:cond delay="0"/>
                                  </p:stCondLst>
                                  <p:childTnLst>
                                    <p:set>
                                      <p:cBhvr>
                                        <p:cTn id="11" dur="1" fill="hold">
                                          <p:stCondLst>
                                            <p:cond delay="0"/>
                                          </p:stCondLst>
                                        </p:cTn>
                                        <p:tgtEl>
                                          <p:spTgt spid="92167"/>
                                        </p:tgtEl>
                                        <p:attrNameLst>
                                          <p:attrName>style.visibility</p:attrName>
                                        </p:attrNameLst>
                                      </p:cBhvr>
                                      <p:to>
                                        <p:strVal val="visible"/>
                                      </p:to>
                                    </p:set>
                                    <p:animEffect transition="in" filter="slide(fromRight)">
                                      <p:cBhvr>
                                        <p:cTn id="12" dur="1000"/>
                                        <p:tgtEl>
                                          <p:spTgt spid="92167"/>
                                        </p:tgtEl>
                                      </p:cBhvr>
                                    </p:animEffect>
                                  </p:childTnLst>
                                </p:cTn>
                              </p:par>
                            </p:childTnLst>
                          </p:cTn>
                        </p:par>
                        <p:par>
                          <p:cTn id="13" fill="hold" nodeType="afterGroup">
                            <p:stCondLst>
                              <p:cond delay="2000"/>
                            </p:stCondLst>
                            <p:childTnLst>
                              <p:par>
                                <p:cTn id="14" presetID="2" presetClass="entr" presetSubtype="8" fill="hold" grpId="0" nodeType="afterEffect">
                                  <p:stCondLst>
                                    <p:cond delay="500"/>
                                  </p:stCondLst>
                                  <p:childTnLst>
                                    <p:set>
                                      <p:cBhvr>
                                        <p:cTn id="15" dur="1" fill="hold">
                                          <p:stCondLst>
                                            <p:cond delay="0"/>
                                          </p:stCondLst>
                                        </p:cTn>
                                        <p:tgtEl>
                                          <p:spTgt spid="92165"/>
                                        </p:tgtEl>
                                        <p:attrNameLst>
                                          <p:attrName>style.visibility</p:attrName>
                                        </p:attrNameLst>
                                      </p:cBhvr>
                                      <p:to>
                                        <p:strVal val="visible"/>
                                      </p:to>
                                    </p:set>
                                    <p:anim calcmode="lin" valueType="num">
                                      <p:cBhvr additive="base">
                                        <p:cTn id="16" dur="500" fill="hold"/>
                                        <p:tgtEl>
                                          <p:spTgt spid="92165"/>
                                        </p:tgtEl>
                                        <p:attrNameLst>
                                          <p:attrName>ppt_x</p:attrName>
                                        </p:attrNameLst>
                                      </p:cBhvr>
                                      <p:tavLst>
                                        <p:tav tm="0">
                                          <p:val>
                                            <p:strVal val="0-#ppt_w/2"/>
                                          </p:val>
                                        </p:tav>
                                        <p:tav tm="100000">
                                          <p:val>
                                            <p:strVal val="#ppt_x"/>
                                          </p:val>
                                        </p:tav>
                                      </p:tavLst>
                                    </p:anim>
                                    <p:anim calcmode="lin" valueType="num">
                                      <p:cBhvr additive="base">
                                        <p:cTn id="17" dur="500" fill="hold"/>
                                        <p:tgtEl>
                                          <p:spTgt spid="92165"/>
                                        </p:tgtEl>
                                        <p:attrNameLst>
                                          <p:attrName>ppt_y</p:attrName>
                                        </p:attrNameLst>
                                      </p:cBhvr>
                                      <p:tavLst>
                                        <p:tav tm="0">
                                          <p:val>
                                            <p:strVal val="#ppt_y"/>
                                          </p:val>
                                        </p:tav>
                                        <p:tav tm="100000">
                                          <p:val>
                                            <p:strVal val="#ppt_y"/>
                                          </p:val>
                                        </p:tav>
                                      </p:tavLst>
                                    </p:anim>
                                  </p:childTnLst>
                                </p:cTn>
                              </p:par>
                            </p:childTnLst>
                          </p:cTn>
                        </p:par>
                        <p:par>
                          <p:cTn id="18" fill="hold" nodeType="afterGroup">
                            <p:stCondLst>
                              <p:cond delay="3000"/>
                            </p:stCondLst>
                            <p:childTnLst>
                              <p:par>
                                <p:cTn id="19" presetID="12" presetClass="entr" presetSubtype="8" fill="hold" grpId="0" nodeType="afterEffect">
                                  <p:stCondLst>
                                    <p:cond delay="0"/>
                                  </p:stCondLst>
                                  <p:childTnLst>
                                    <p:set>
                                      <p:cBhvr>
                                        <p:cTn id="20" dur="1" fill="hold">
                                          <p:stCondLst>
                                            <p:cond delay="0"/>
                                          </p:stCondLst>
                                        </p:cTn>
                                        <p:tgtEl>
                                          <p:spTgt spid="92166"/>
                                        </p:tgtEl>
                                        <p:attrNameLst>
                                          <p:attrName>style.visibility</p:attrName>
                                        </p:attrNameLst>
                                      </p:cBhvr>
                                      <p:to>
                                        <p:strVal val="visible"/>
                                      </p:to>
                                    </p:set>
                                    <p:animEffect transition="in" filter="slide(fromLeft)">
                                      <p:cBhvr>
                                        <p:cTn id="21" dur="1000"/>
                                        <p:tgtEl>
                                          <p:spTgt spid="92166"/>
                                        </p:tgtEl>
                                      </p:cBhvr>
                                    </p:animEffect>
                                  </p:childTnLst>
                                </p:cTn>
                              </p:par>
                            </p:childTnLst>
                          </p:cTn>
                        </p:par>
                        <p:par>
                          <p:cTn id="22" fill="hold" nodeType="afterGroup">
                            <p:stCondLst>
                              <p:cond delay="4000"/>
                            </p:stCondLst>
                            <p:childTnLst>
                              <p:par>
                                <p:cTn id="23" presetID="2" presetClass="entr" presetSubtype="2" fill="hold" grpId="0" nodeType="afterEffect">
                                  <p:stCondLst>
                                    <p:cond delay="0"/>
                                  </p:stCondLst>
                                  <p:childTnLst>
                                    <p:set>
                                      <p:cBhvr>
                                        <p:cTn id="24" dur="1" fill="hold">
                                          <p:stCondLst>
                                            <p:cond delay="0"/>
                                          </p:stCondLst>
                                        </p:cTn>
                                        <p:tgtEl>
                                          <p:spTgt spid="92163"/>
                                        </p:tgtEl>
                                        <p:attrNameLst>
                                          <p:attrName>style.visibility</p:attrName>
                                        </p:attrNameLst>
                                      </p:cBhvr>
                                      <p:to>
                                        <p:strVal val="visible"/>
                                      </p:to>
                                    </p:set>
                                    <p:anim calcmode="lin" valueType="num">
                                      <p:cBhvr additive="base">
                                        <p:cTn id="25" dur="500" fill="hold"/>
                                        <p:tgtEl>
                                          <p:spTgt spid="92163"/>
                                        </p:tgtEl>
                                        <p:attrNameLst>
                                          <p:attrName>ppt_x</p:attrName>
                                        </p:attrNameLst>
                                      </p:cBhvr>
                                      <p:tavLst>
                                        <p:tav tm="0">
                                          <p:val>
                                            <p:strVal val="1+#ppt_w/2"/>
                                          </p:val>
                                        </p:tav>
                                        <p:tav tm="100000">
                                          <p:val>
                                            <p:strVal val="#ppt_x"/>
                                          </p:val>
                                        </p:tav>
                                      </p:tavLst>
                                    </p:anim>
                                    <p:anim calcmode="lin" valueType="num">
                                      <p:cBhvr additive="base">
                                        <p:cTn id="26" dur="500" fill="hold"/>
                                        <p:tgtEl>
                                          <p:spTgt spid="92163"/>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2" presetClass="entr" presetSubtype="4" fill="hold" grpId="0" nodeType="clickEffect">
                                  <p:stCondLst>
                                    <p:cond delay="0"/>
                                  </p:stCondLst>
                                  <p:childTnLst>
                                    <p:set>
                                      <p:cBhvr>
                                        <p:cTn id="30" dur="1" fill="hold">
                                          <p:stCondLst>
                                            <p:cond delay="0"/>
                                          </p:stCondLst>
                                        </p:cTn>
                                        <p:tgtEl>
                                          <p:spTgt spid="92168">
                                            <p:txEl>
                                              <p:pRg st="0" end="0"/>
                                            </p:txEl>
                                          </p:spTgt>
                                        </p:tgtEl>
                                        <p:attrNameLst>
                                          <p:attrName>style.visibility</p:attrName>
                                        </p:attrNameLst>
                                      </p:cBhvr>
                                      <p:to>
                                        <p:strVal val="visible"/>
                                      </p:to>
                                    </p:set>
                                    <p:animEffect transition="in" filter="slide(fromBottom)">
                                      <p:cBhvr>
                                        <p:cTn id="31" dur="1000"/>
                                        <p:tgtEl>
                                          <p:spTgt spid="92168">
                                            <p:txEl>
                                              <p:pRg st="0" end="0"/>
                                            </p:txEl>
                                          </p:spTgt>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2" presetClass="entr" presetSubtype="4" fill="hold" grpId="0" nodeType="clickEffect">
                                  <p:stCondLst>
                                    <p:cond delay="0"/>
                                  </p:stCondLst>
                                  <p:childTnLst>
                                    <p:set>
                                      <p:cBhvr>
                                        <p:cTn id="35" dur="1" fill="hold">
                                          <p:stCondLst>
                                            <p:cond delay="0"/>
                                          </p:stCondLst>
                                        </p:cTn>
                                        <p:tgtEl>
                                          <p:spTgt spid="92168">
                                            <p:txEl>
                                              <p:pRg st="1" end="1"/>
                                            </p:txEl>
                                          </p:spTgt>
                                        </p:tgtEl>
                                        <p:attrNameLst>
                                          <p:attrName>style.visibility</p:attrName>
                                        </p:attrNameLst>
                                      </p:cBhvr>
                                      <p:to>
                                        <p:strVal val="visible"/>
                                      </p:to>
                                    </p:set>
                                    <p:animEffect transition="in" filter="slide(fromBottom)">
                                      <p:cBhvr>
                                        <p:cTn id="36" dur="1000"/>
                                        <p:tgtEl>
                                          <p:spTgt spid="92168">
                                            <p:txEl>
                                              <p:pRg st="1" end="1"/>
                                            </p:txEl>
                                          </p:spTgt>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12" presetClass="entr" presetSubtype="4" fill="hold" grpId="0" nodeType="clickEffect">
                                  <p:stCondLst>
                                    <p:cond delay="0"/>
                                  </p:stCondLst>
                                  <p:childTnLst>
                                    <p:set>
                                      <p:cBhvr>
                                        <p:cTn id="40" dur="1" fill="hold">
                                          <p:stCondLst>
                                            <p:cond delay="0"/>
                                          </p:stCondLst>
                                        </p:cTn>
                                        <p:tgtEl>
                                          <p:spTgt spid="92168">
                                            <p:txEl>
                                              <p:pRg st="2" end="2"/>
                                            </p:txEl>
                                          </p:spTgt>
                                        </p:tgtEl>
                                        <p:attrNameLst>
                                          <p:attrName>style.visibility</p:attrName>
                                        </p:attrNameLst>
                                      </p:cBhvr>
                                      <p:to>
                                        <p:strVal val="visible"/>
                                      </p:to>
                                    </p:set>
                                    <p:animEffect transition="in" filter="slide(fromBottom)">
                                      <p:cBhvr>
                                        <p:cTn id="41" dur="1000"/>
                                        <p:tgtEl>
                                          <p:spTgt spid="92168">
                                            <p:txEl>
                                              <p:pRg st="2" end="2"/>
                                            </p:txEl>
                                          </p:spTgt>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12" presetClass="entr" presetSubtype="4" fill="hold" grpId="0" nodeType="clickEffect">
                                  <p:stCondLst>
                                    <p:cond delay="0"/>
                                  </p:stCondLst>
                                  <p:childTnLst>
                                    <p:set>
                                      <p:cBhvr>
                                        <p:cTn id="45" dur="1" fill="hold">
                                          <p:stCondLst>
                                            <p:cond delay="0"/>
                                          </p:stCondLst>
                                        </p:cTn>
                                        <p:tgtEl>
                                          <p:spTgt spid="92168">
                                            <p:txEl>
                                              <p:pRg st="3" end="3"/>
                                            </p:txEl>
                                          </p:spTgt>
                                        </p:tgtEl>
                                        <p:attrNameLst>
                                          <p:attrName>style.visibility</p:attrName>
                                        </p:attrNameLst>
                                      </p:cBhvr>
                                      <p:to>
                                        <p:strVal val="visible"/>
                                      </p:to>
                                    </p:set>
                                    <p:animEffect transition="in" filter="slide(fromBottom)">
                                      <p:cBhvr>
                                        <p:cTn id="46" dur="1000"/>
                                        <p:tgtEl>
                                          <p:spTgt spid="92168">
                                            <p:txEl>
                                              <p:pRg st="3" end="3"/>
                                            </p:txEl>
                                          </p:spTgt>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12" presetClass="entr" presetSubtype="4" fill="hold" grpId="0" nodeType="clickEffect">
                                  <p:stCondLst>
                                    <p:cond delay="0"/>
                                  </p:stCondLst>
                                  <p:childTnLst>
                                    <p:set>
                                      <p:cBhvr>
                                        <p:cTn id="50" dur="1" fill="hold">
                                          <p:stCondLst>
                                            <p:cond delay="0"/>
                                          </p:stCondLst>
                                        </p:cTn>
                                        <p:tgtEl>
                                          <p:spTgt spid="92168">
                                            <p:txEl>
                                              <p:pRg st="4" end="4"/>
                                            </p:txEl>
                                          </p:spTgt>
                                        </p:tgtEl>
                                        <p:attrNameLst>
                                          <p:attrName>style.visibility</p:attrName>
                                        </p:attrNameLst>
                                      </p:cBhvr>
                                      <p:to>
                                        <p:strVal val="visible"/>
                                      </p:to>
                                    </p:set>
                                    <p:animEffect transition="in" filter="slide(fromBottom)">
                                      <p:cBhvr>
                                        <p:cTn id="51" dur="1000"/>
                                        <p:tgtEl>
                                          <p:spTgt spid="9216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63" grpId="0" animBg="1"/>
      <p:bldP spid="92164" grpId="0" animBg="1"/>
      <p:bldP spid="92165" grpId="0" animBg="1"/>
      <p:bldP spid="92166" grpId="0" animBg="1"/>
      <p:bldP spid="92167" grpId="0"/>
      <p:bldP spid="92168" grpId="0" build="p"/>
    </p:bldLst>
  </p:timing>
</p:sld>
</file>

<file path=ppt/slides/slide252.xml><?xml version="1.0" encoding="utf-8"?>
<p:sld xmlns:a="http://schemas.openxmlformats.org/drawingml/2006/main" xmlns:r="http://schemas.openxmlformats.org/officeDocument/2006/relationships" xmlns:p="http://schemas.openxmlformats.org/presentationml/2006/main">
  <p:cSld>
    <p:bg>
      <p:bgPr>
        <a:gradFill rotWithShape="0">
          <a:gsLst>
            <a:gs pos="0">
              <a:srgbClr val="9999FF"/>
            </a:gs>
            <a:gs pos="100000">
              <a:srgbClr val="474776"/>
            </a:gs>
          </a:gsLst>
          <a:path path="rect">
            <a:fillToRect l="100000" t="100000"/>
          </a:path>
        </a:gradFill>
        <a:effectLst/>
      </p:bgPr>
    </p:bg>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a:xfrm>
            <a:off x="228600" y="76200"/>
            <a:ext cx="8610600" cy="1143000"/>
          </a:xfrm>
        </p:spPr>
        <p:txBody>
          <a:bodyPr/>
          <a:lstStyle/>
          <a:p>
            <a:pPr eaLnBrk="1" hangingPunct="1"/>
            <a:r>
              <a:rPr lang="zh-CN" altLang="en-US" sz="4000">
                <a:solidFill>
                  <a:srgbClr val="FF9966"/>
                </a:solidFill>
                <a:effectLst>
                  <a:outerShdw blurRad="38100" dist="38100" dir="2700000" algn="tl">
                    <a:srgbClr val="000000"/>
                  </a:outerShdw>
                </a:effectLst>
                <a:ea typeface="SimSun" pitchFamily="2" charset="-122"/>
              </a:rPr>
              <a:t>当心假师傅</a:t>
            </a:r>
          </a:p>
        </p:txBody>
      </p:sp>
      <p:pic>
        <p:nvPicPr>
          <p:cNvPr id="93187" name="Picture 3" descr="j0332916"/>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6865938" y="3886200"/>
            <a:ext cx="1833562" cy="2895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3188" name="AutoShape 4"/>
          <p:cNvSpPr>
            <a:spLocks noChangeArrowheads="1"/>
          </p:cNvSpPr>
          <p:nvPr/>
        </p:nvSpPr>
        <p:spPr bwMode="auto">
          <a:xfrm>
            <a:off x="2514600" y="990600"/>
            <a:ext cx="5715000" cy="2743200"/>
          </a:xfrm>
          <a:prstGeom prst="cloudCallout">
            <a:avLst>
              <a:gd name="adj1" fmla="val 38815"/>
              <a:gd name="adj2" fmla="val 59606"/>
            </a:avLst>
          </a:prstGeom>
          <a:solidFill>
            <a:schemeClr val="accent1"/>
          </a:solidFill>
          <a:ln w="9525">
            <a:solidFill>
              <a:schemeClr val="tx1"/>
            </a:solidFill>
            <a:round/>
            <a:headEnd/>
            <a:tailEnd/>
          </a:ln>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20000"/>
              </a:spcBef>
            </a:pPr>
            <a:r>
              <a:rPr lang="zh-CN" altLang="en-US" sz="3200" b="1">
                <a:latin typeface="Arial" pitchFamily="34" charset="0"/>
                <a:ea typeface="SimSun" pitchFamily="2" charset="-122"/>
              </a:rPr>
              <a:t>假师傅是否只</a:t>
            </a:r>
            <a:endParaRPr lang="en-US" altLang="zh-CN" sz="3200" b="1">
              <a:latin typeface="Arial" pitchFamily="34" charset="0"/>
              <a:ea typeface="SimSun" pitchFamily="2" charset="-122"/>
            </a:endParaRPr>
          </a:p>
          <a:p>
            <a:pPr algn="ctr" eaLnBrk="1" hangingPunct="1">
              <a:spcBef>
                <a:spcPct val="20000"/>
              </a:spcBef>
            </a:pPr>
            <a:r>
              <a:rPr lang="zh-CN" altLang="en-US" sz="3200" b="1">
                <a:latin typeface="Arial" pitchFamily="34" charset="0"/>
                <a:ea typeface="SimSun" pitchFamily="2" charset="-122"/>
              </a:rPr>
              <a:t>是针对人</a:t>
            </a:r>
            <a:r>
              <a:rPr lang="en-US" altLang="ja-JP" sz="3200" b="1">
                <a:latin typeface="Arial" pitchFamily="34" charset="0"/>
                <a:ea typeface="SimSun" pitchFamily="2" charset="-122"/>
              </a:rPr>
              <a:t>?</a:t>
            </a:r>
            <a:endParaRPr lang="en-US" altLang="en-US" sz="3200" b="1">
              <a:latin typeface="Arial" pitchFamily="34" charset="0"/>
              <a:ea typeface="SimSun" pitchFamily="2" charset="-122"/>
            </a:endParaRPr>
          </a:p>
        </p:txBody>
      </p:sp>
      <p:sp>
        <p:nvSpPr>
          <p:cNvPr id="93189" name="AutoShape 5"/>
          <p:cNvSpPr>
            <a:spLocks noChangeArrowheads="1"/>
          </p:cNvSpPr>
          <p:nvPr/>
        </p:nvSpPr>
        <p:spPr bwMode="auto">
          <a:xfrm>
            <a:off x="152400" y="3657600"/>
            <a:ext cx="6477000" cy="2362200"/>
          </a:xfrm>
          <a:prstGeom prst="cloudCallout">
            <a:avLst>
              <a:gd name="adj1" fmla="val 55000"/>
              <a:gd name="adj2" fmla="val 51815"/>
            </a:avLst>
          </a:prstGeom>
          <a:solidFill>
            <a:srgbClr val="FFFF99"/>
          </a:solidFill>
          <a:ln w="9525">
            <a:solidFill>
              <a:schemeClr val="tx1"/>
            </a:solidFill>
            <a:round/>
            <a:headEnd/>
            <a:tailEnd/>
          </a:ln>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b="1">
                <a:latin typeface="Arial" pitchFamily="34" charset="0"/>
                <a:ea typeface="SimSun" pitchFamily="2" charset="-122"/>
              </a:rPr>
              <a:t>可否也指其它，如系统化， 进化文化，</a:t>
            </a:r>
            <a:r>
              <a:rPr lang="en-US" altLang="en-US">
                <a:ea typeface="SimSun" pitchFamily="2" charset="-122"/>
              </a:rPr>
              <a:t>物</a:t>
            </a:r>
            <a:r>
              <a:rPr lang="zh-CN" altLang="en-US">
                <a:ea typeface="SimSun" pitchFamily="2" charset="-122"/>
              </a:rPr>
              <a:t>质享受</a:t>
            </a:r>
            <a:r>
              <a:rPr lang="en-US" altLang="ja-JP" b="1">
                <a:latin typeface="Arial" pitchFamily="34" charset="0"/>
                <a:ea typeface="SimSun" pitchFamily="2" charset="-122"/>
              </a:rPr>
              <a:t>?</a:t>
            </a:r>
            <a:endParaRPr lang="en-US" altLang="en-US" b="1">
              <a:latin typeface="Arial" pitchFamily="34" charset="0"/>
              <a:ea typeface="SimSun" pitchFamily="2" charset="-122"/>
            </a:endParaRPr>
          </a:p>
        </p:txBody>
      </p:sp>
      <p:sp>
        <p:nvSpPr>
          <p:cNvPr id="93190" name="WordArt 6"/>
          <p:cNvSpPr>
            <a:spLocks noChangeArrowheads="1" noChangeShapeType="1" noTextEdit="1"/>
          </p:cNvSpPr>
          <p:nvPr/>
        </p:nvSpPr>
        <p:spPr bwMode="auto">
          <a:xfrm>
            <a:off x="8077200" y="3200400"/>
            <a:ext cx="381000" cy="638175"/>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Plain">
              <a:avLst>
                <a:gd name="adj" fmla="val 30690"/>
              </a:avLst>
            </a:prstTxWarp>
          </a:bodyPr>
          <a:lstStyle/>
          <a:p>
            <a:pPr algn="ctr"/>
            <a:r>
              <a:rPr lang="en-GB" sz="3600" kern="10">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Arial"/>
                <a:cs typeface="Arial"/>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93186"/>
                                        </p:tgtEl>
                                        <p:attrNameLst>
                                          <p:attrName>style.visibility</p:attrName>
                                        </p:attrNameLst>
                                      </p:cBhvr>
                                      <p:to>
                                        <p:strVal val="visible"/>
                                      </p:to>
                                    </p:set>
                                    <p:animEffect transition="in" filter="fade">
                                      <p:cBhvr>
                                        <p:cTn id="7" dur="1000"/>
                                        <p:tgtEl>
                                          <p:spTgt spid="93186"/>
                                        </p:tgtEl>
                                      </p:cBhvr>
                                    </p:animEffect>
                                    <p:anim calcmode="lin" valueType="num">
                                      <p:cBhvr>
                                        <p:cTn id="8" dur="1000" fill="hold"/>
                                        <p:tgtEl>
                                          <p:spTgt spid="93186"/>
                                        </p:tgtEl>
                                        <p:attrNameLst>
                                          <p:attrName>ppt_x</p:attrName>
                                        </p:attrNameLst>
                                      </p:cBhvr>
                                      <p:tavLst>
                                        <p:tav tm="0">
                                          <p:val>
                                            <p:strVal val="#ppt_x"/>
                                          </p:val>
                                        </p:tav>
                                        <p:tav tm="100000">
                                          <p:val>
                                            <p:strVal val="#ppt_x"/>
                                          </p:val>
                                        </p:tav>
                                      </p:tavLst>
                                    </p:anim>
                                    <p:anim calcmode="lin" valueType="num">
                                      <p:cBhvr>
                                        <p:cTn id="9" dur="1000" fill="hold"/>
                                        <p:tgtEl>
                                          <p:spTgt spid="93186"/>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7" presetClass="entr" presetSubtype="2" fill="hold" nodeType="clickEffect">
                                  <p:stCondLst>
                                    <p:cond delay="0"/>
                                  </p:stCondLst>
                                  <p:childTnLst>
                                    <p:set>
                                      <p:cBhvr>
                                        <p:cTn id="13" dur="1" fill="hold">
                                          <p:stCondLst>
                                            <p:cond delay="0"/>
                                          </p:stCondLst>
                                        </p:cTn>
                                        <p:tgtEl>
                                          <p:spTgt spid="93187"/>
                                        </p:tgtEl>
                                        <p:attrNameLst>
                                          <p:attrName>style.visibility</p:attrName>
                                        </p:attrNameLst>
                                      </p:cBhvr>
                                      <p:to>
                                        <p:strVal val="visible"/>
                                      </p:to>
                                    </p:set>
                                    <p:anim calcmode="lin" valueType="num">
                                      <p:cBhvr additive="base">
                                        <p:cTn id="14" dur="1000" fill="hold"/>
                                        <p:tgtEl>
                                          <p:spTgt spid="93187"/>
                                        </p:tgtEl>
                                        <p:attrNameLst>
                                          <p:attrName>ppt_x</p:attrName>
                                        </p:attrNameLst>
                                      </p:cBhvr>
                                      <p:tavLst>
                                        <p:tav tm="0">
                                          <p:val>
                                            <p:strVal val="1+#ppt_w/2"/>
                                          </p:val>
                                        </p:tav>
                                        <p:tav tm="100000">
                                          <p:val>
                                            <p:strVal val="#ppt_x"/>
                                          </p:val>
                                        </p:tav>
                                      </p:tavLst>
                                    </p:anim>
                                    <p:anim calcmode="lin" valueType="num">
                                      <p:cBhvr additive="base">
                                        <p:cTn id="15" dur="1000" fill="hold"/>
                                        <p:tgtEl>
                                          <p:spTgt spid="93187"/>
                                        </p:tgtEl>
                                        <p:attrNameLst>
                                          <p:attrName>ppt_y</p:attrName>
                                        </p:attrNameLst>
                                      </p:cBhvr>
                                      <p:tavLst>
                                        <p:tav tm="0">
                                          <p:val>
                                            <p:strVal val="#ppt_y"/>
                                          </p:val>
                                        </p:tav>
                                        <p:tav tm="100000">
                                          <p:val>
                                            <p:strVal val="#ppt_y"/>
                                          </p:val>
                                        </p:tav>
                                      </p:tavLst>
                                    </p:anim>
                                  </p:childTnLst>
                                </p:cTn>
                              </p:par>
                            </p:childTnLst>
                          </p:cTn>
                        </p:par>
                        <p:par>
                          <p:cTn id="16" fill="hold" nodeType="afterGroup">
                            <p:stCondLst>
                              <p:cond delay="1000"/>
                            </p:stCondLst>
                            <p:childTnLst>
                              <p:par>
                                <p:cTn id="17" presetID="3" presetClass="entr" presetSubtype="0" fill="hold" grpId="0" nodeType="afterEffect">
                                  <p:stCondLst>
                                    <p:cond delay="0"/>
                                  </p:stCondLst>
                                  <p:childTnLst>
                                    <p:set>
                                      <p:cBhvr>
                                        <p:cTn id="18" dur="1" fill="hold">
                                          <p:stCondLst>
                                            <p:cond delay="0"/>
                                          </p:stCondLst>
                                        </p:cTn>
                                        <p:tgtEl>
                                          <p:spTgt spid="9319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93188"/>
                                        </p:tgtEl>
                                        <p:attrNameLst>
                                          <p:attrName>style.visibility</p:attrName>
                                        </p:attrNameLst>
                                      </p:cBhvr>
                                      <p:to>
                                        <p:strVal val="visible"/>
                                      </p:to>
                                    </p:set>
                                    <p:animEffect transition="in" filter="fade">
                                      <p:cBhvr>
                                        <p:cTn id="23" dur="1000"/>
                                        <p:tgtEl>
                                          <p:spTgt spid="93188"/>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93189"/>
                                        </p:tgtEl>
                                        <p:attrNameLst>
                                          <p:attrName>style.visibility</p:attrName>
                                        </p:attrNameLst>
                                      </p:cBhvr>
                                      <p:to>
                                        <p:strVal val="visible"/>
                                      </p:to>
                                    </p:set>
                                    <p:animEffect transition="in" filter="fade">
                                      <p:cBhvr>
                                        <p:cTn id="28" dur="1000"/>
                                        <p:tgtEl>
                                          <p:spTgt spid="931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186" grpId="0"/>
      <p:bldP spid="93188" grpId="0" animBg="1"/>
      <p:bldP spid="93189" grpId="0" animBg="1"/>
      <p:bldP spid="93190" grpId="0" animBg="1"/>
    </p:bld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6898" name="Picture 2"/>
          <p:cNvPicPr>
            <a:picLocks noChangeAspect="1" noChangeArrowheads="1"/>
          </p:cNvPicPr>
          <p:nvPr/>
        </p:nvPicPr>
        <p:blipFill>
          <a:blip r:embed="rId2">
            <a:lum bright="50000" contrast="-20000"/>
            <a:extLst>
              <a:ext uri="{28A0092B-C50C-407E-A947-70E740481C1C}">
                <a14:useLocalDpi xmlns:a14="http://schemas.microsoft.com/office/drawing/2010/main" val="0"/>
              </a:ext>
            </a:extLst>
          </a:blip>
          <a:srcRect/>
          <a:stretch>
            <a:fillRect/>
          </a:stretch>
        </p:blipFill>
        <p:spPr bwMode="auto">
          <a:xfrm>
            <a:off x="0" y="0"/>
            <a:ext cx="9144000" cy="6869113"/>
          </a:xfrm>
          <a:prstGeom prst="rect">
            <a:avLst/>
          </a:prstGeom>
          <a:noFill/>
          <a:ln>
            <a:noFill/>
          </a:ln>
          <a:extLst>
            <a:ext uri="{909E8E84-426E-40dd-AFC4-6F175D3DCCD1}">
              <a14:hiddenFill xmlns="" xmlns:a14="http://schemas.microsoft.com/office/drawing/2010/main">
                <a:solidFill>
                  <a:srgbClr val="FFFFFF">
                    <a:alpha val="20000"/>
                  </a:srgbClr>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4211" name="Rectangle 3"/>
          <p:cNvSpPr>
            <a:spLocks noChangeArrowheads="1"/>
          </p:cNvSpPr>
          <p:nvPr/>
        </p:nvSpPr>
        <p:spPr bwMode="auto">
          <a:xfrm>
            <a:off x="914400" y="1600200"/>
            <a:ext cx="8229600" cy="4495800"/>
          </a:xfrm>
          <a:prstGeom prst="rect">
            <a:avLst/>
          </a:prstGeom>
          <a:gradFill rotWithShape="1">
            <a:gsLst>
              <a:gs pos="0">
                <a:srgbClr val="339933"/>
              </a:gs>
              <a:gs pos="100000">
                <a:srgbClr val="D4E9D4"/>
              </a:gs>
            </a:gsLst>
            <a:lin ang="27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94212" name="Rectangle 4"/>
          <p:cNvSpPr>
            <a:spLocks noChangeArrowheads="1"/>
          </p:cNvSpPr>
          <p:nvPr/>
        </p:nvSpPr>
        <p:spPr bwMode="auto">
          <a:xfrm>
            <a:off x="0" y="304800"/>
            <a:ext cx="7696200" cy="914400"/>
          </a:xfrm>
          <a:prstGeom prst="rect">
            <a:avLst/>
          </a:prstGeom>
          <a:gradFill rotWithShape="1">
            <a:gsLst>
              <a:gs pos="0">
                <a:srgbClr val="AFD7AF"/>
              </a:gs>
              <a:gs pos="100000">
                <a:srgbClr val="339933"/>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94213" name="Line 5"/>
          <p:cNvSpPr>
            <a:spLocks noChangeShapeType="1"/>
          </p:cNvSpPr>
          <p:nvPr/>
        </p:nvSpPr>
        <p:spPr bwMode="auto">
          <a:xfrm>
            <a:off x="0" y="6400800"/>
            <a:ext cx="4724400" cy="0"/>
          </a:xfrm>
          <a:prstGeom prst="line">
            <a:avLst/>
          </a:prstGeom>
          <a:noFill/>
          <a:ln w="38100">
            <a:solidFill>
              <a:srgbClr val="336600"/>
            </a:solidFill>
            <a:round/>
            <a:headEnd/>
            <a:tailEnd/>
          </a:ln>
          <a:extLst>
            <a:ext uri="{909E8E84-426E-40dd-AFC4-6F175D3DCCD1}">
              <a14:hiddenFill xmlns="" xmlns:a14="http://schemas.microsoft.com/office/drawing/2010/main">
                <a:noFill/>
              </a14:hiddenFill>
            </a:ext>
          </a:extLst>
        </p:spPr>
        <p:txBody>
          <a:bodyPr/>
          <a:lstStyle/>
          <a:p>
            <a:endParaRPr lang="en-GB"/>
          </a:p>
        </p:txBody>
      </p:sp>
      <p:sp>
        <p:nvSpPr>
          <p:cNvPr id="94214" name="WordArt 6"/>
          <p:cNvSpPr>
            <a:spLocks noChangeArrowheads="1" noChangeShapeType="1" noTextEdit="1"/>
          </p:cNvSpPr>
          <p:nvPr/>
        </p:nvSpPr>
        <p:spPr bwMode="auto">
          <a:xfrm>
            <a:off x="5029200" y="5943600"/>
            <a:ext cx="4114800" cy="914400"/>
          </a:xfrm>
          <a:prstGeom prst="rect">
            <a:avLst/>
          </a:prstGeom>
        </p:spPr>
        <p:txBody>
          <a:bodyPr wrap="none" fromWordArt="1">
            <a:prstTxWarp prst="textPlain">
              <a:avLst>
                <a:gd name="adj" fmla="val 46981"/>
              </a:avLst>
            </a:prstTxWarp>
            <a:scene3d>
              <a:camera prst="legacyPerspectiveTopLeft"/>
              <a:lightRig rig="legacyNormal3" dir="r"/>
            </a:scene3d>
            <a:sp3d extrusionH="201600" prstMaterial="legacyMetal">
              <a:extrusionClr>
                <a:srgbClr val="FFFFFF"/>
              </a:extrusionClr>
            </a:sp3d>
          </a:bodyPr>
          <a:lstStyle/>
          <a:p>
            <a:pPr algn="ctr"/>
            <a:r>
              <a:rPr lang="en-GB" sz="3600" b="1" kern="10" dirty="0" err="1">
                <a:ln w="9525">
                  <a:round/>
                  <a:headEnd/>
                  <a:tailEnd/>
                </a:ln>
                <a:gradFill rotWithShape="1">
                  <a:gsLst>
                    <a:gs pos="0">
                      <a:srgbClr val="DDEBCF"/>
                    </a:gs>
                    <a:gs pos="25000">
                      <a:srgbClr val="9CB86E"/>
                    </a:gs>
                    <a:gs pos="50000">
                      <a:srgbClr val="156B13"/>
                    </a:gs>
                    <a:gs pos="75000">
                      <a:srgbClr val="9CB86E"/>
                    </a:gs>
                    <a:gs pos="100000">
                      <a:srgbClr val="DDEBCF"/>
                    </a:gs>
                  </a:gsLst>
                  <a:lin ang="5400000" scaled="1"/>
                </a:gradFill>
                <a:latin typeface="Arial"/>
                <a:cs typeface="Arial"/>
              </a:rPr>
              <a:t>彼得后书</a:t>
            </a:r>
            <a:endParaRPr lang="en-GB" sz="3600" b="1" kern="10" dirty="0">
              <a:ln w="9525">
                <a:round/>
                <a:headEnd/>
                <a:tailEnd/>
              </a:ln>
              <a:gradFill rotWithShape="1">
                <a:gsLst>
                  <a:gs pos="0">
                    <a:srgbClr val="DDEBCF"/>
                  </a:gs>
                  <a:gs pos="25000">
                    <a:srgbClr val="9CB86E"/>
                  </a:gs>
                  <a:gs pos="50000">
                    <a:srgbClr val="156B13"/>
                  </a:gs>
                  <a:gs pos="75000">
                    <a:srgbClr val="9CB86E"/>
                  </a:gs>
                  <a:gs pos="100000">
                    <a:srgbClr val="DDEBCF"/>
                  </a:gs>
                </a:gsLst>
                <a:lin ang="5400000" scaled="1"/>
              </a:gradFill>
              <a:latin typeface="Arial"/>
              <a:cs typeface="Arial"/>
            </a:endParaRPr>
          </a:p>
        </p:txBody>
      </p:sp>
      <p:sp>
        <p:nvSpPr>
          <p:cNvPr id="94215" name="Rectangle 7"/>
          <p:cNvSpPr>
            <a:spLocks noGrp="1" noChangeArrowheads="1"/>
          </p:cNvSpPr>
          <p:nvPr>
            <p:ph type="title"/>
          </p:nvPr>
        </p:nvSpPr>
        <p:spPr>
          <a:xfrm>
            <a:off x="304800" y="152400"/>
            <a:ext cx="7620000" cy="1143000"/>
          </a:xfrm>
        </p:spPr>
        <p:txBody>
          <a:bodyPr/>
          <a:lstStyle/>
          <a:p>
            <a:pPr eaLnBrk="1" hangingPunct="1"/>
            <a:r>
              <a:rPr lang="zh-CN" altLang="en-US" sz="4000">
                <a:solidFill>
                  <a:srgbClr val="A50021"/>
                </a:solidFill>
                <a:effectLst>
                  <a:outerShdw blurRad="38100" dist="38100" dir="2700000" algn="tl">
                    <a:srgbClr val="C0C0C0"/>
                  </a:outerShdw>
                </a:effectLst>
                <a:ea typeface="SimSun" pitchFamily="2" charset="-122"/>
              </a:rPr>
              <a:t>什么是基督徒的应答</a:t>
            </a:r>
            <a:r>
              <a:rPr lang="en-US" altLang="zh-CN" sz="4000">
                <a:solidFill>
                  <a:srgbClr val="A50021"/>
                </a:solidFill>
                <a:effectLst>
                  <a:outerShdw blurRad="38100" dist="38100" dir="2700000" algn="tl">
                    <a:srgbClr val="C0C0C0"/>
                  </a:outerShdw>
                </a:effectLst>
                <a:ea typeface="SimSun" pitchFamily="2" charset="-122"/>
              </a:rPr>
              <a:t>?</a:t>
            </a:r>
            <a:endParaRPr lang="en-US" altLang="en-US" sz="4000">
              <a:solidFill>
                <a:srgbClr val="A50021"/>
              </a:solidFill>
              <a:effectLst>
                <a:outerShdw blurRad="38100" dist="38100" dir="2700000" algn="tl">
                  <a:srgbClr val="C0C0C0"/>
                </a:outerShdw>
              </a:effectLst>
              <a:ea typeface="SimSun" pitchFamily="2" charset="-122"/>
            </a:endParaRPr>
          </a:p>
        </p:txBody>
      </p:sp>
      <p:sp>
        <p:nvSpPr>
          <p:cNvPr id="94216" name="Rectangle 8"/>
          <p:cNvSpPr>
            <a:spLocks noGrp="1" noChangeArrowheads="1"/>
          </p:cNvSpPr>
          <p:nvPr>
            <p:ph type="body" idx="1"/>
          </p:nvPr>
        </p:nvSpPr>
        <p:spPr>
          <a:xfrm>
            <a:off x="1143000" y="1874838"/>
            <a:ext cx="7467600" cy="4449762"/>
          </a:xfrm>
        </p:spPr>
        <p:txBody>
          <a:bodyPr/>
          <a:lstStyle/>
          <a:p>
            <a:pPr eaLnBrk="1" hangingPunct="1">
              <a:lnSpc>
                <a:spcPct val="90000"/>
              </a:lnSpc>
              <a:spcBef>
                <a:spcPct val="40000"/>
              </a:spcBef>
            </a:pPr>
            <a:r>
              <a:rPr lang="zh-CN" altLang="en-US">
                <a:latin typeface="Verdana" pitchFamily="34" charset="0"/>
                <a:ea typeface="SimSun" pitchFamily="2" charset="-122"/>
              </a:rPr>
              <a:t>在他里面，没有沾污，无可指摘，安然见主</a:t>
            </a:r>
            <a:endParaRPr lang="en-US" altLang="ja-JP">
              <a:latin typeface="Verdana" pitchFamily="34" charset="0"/>
            </a:endParaRPr>
          </a:p>
          <a:p>
            <a:pPr eaLnBrk="1" hangingPunct="1">
              <a:lnSpc>
                <a:spcPct val="90000"/>
              </a:lnSpc>
              <a:spcBef>
                <a:spcPct val="40000"/>
              </a:spcBef>
            </a:pPr>
            <a:r>
              <a:rPr lang="zh-CN" altLang="en-US">
                <a:latin typeface="Verdana" pitchFamily="34" charset="0"/>
                <a:ea typeface="SimSun" pitchFamily="2" charset="-122"/>
              </a:rPr>
              <a:t>警惕不要被无法之人的谬误影响</a:t>
            </a:r>
            <a:endParaRPr lang="en-US" altLang="ja-JP">
              <a:latin typeface="Verdana" pitchFamily="34" charset="0"/>
            </a:endParaRPr>
          </a:p>
          <a:p>
            <a:pPr eaLnBrk="1" hangingPunct="1">
              <a:lnSpc>
                <a:spcPct val="90000"/>
              </a:lnSpc>
              <a:spcBef>
                <a:spcPct val="40000"/>
              </a:spcBef>
            </a:pPr>
            <a:r>
              <a:rPr lang="zh-CN" altLang="en-US">
                <a:latin typeface="Verdana" pitchFamily="34" charset="0"/>
                <a:ea typeface="SimSun" pitchFamily="2" charset="-122"/>
              </a:rPr>
              <a:t>在我们主和救主耶稣基督的恩典和知识中成长</a:t>
            </a:r>
            <a:endParaRPr lang="en-US" altLang="en-US">
              <a:latin typeface="Verdana"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500"/>
                                  </p:stCondLst>
                                  <p:childTnLst>
                                    <p:set>
                                      <p:cBhvr>
                                        <p:cTn id="6" dur="1" fill="hold">
                                          <p:stCondLst>
                                            <p:cond delay="0"/>
                                          </p:stCondLst>
                                        </p:cTn>
                                        <p:tgtEl>
                                          <p:spTgt spid="94212"/>
                                        </p:tgtEl>
                                        <p:attrNameLst>
                                          <p:attrName>style.visibility</p:attrName>
                                        </p:attrNameLst>
                                      </p:cBhvr>
                                      <p:to>
                                        <p:strVal val="visible"/>
                                      </p:to>
                                    </p:set>
                                    <p:anim calcmode="lin" valueType="num">
                                      <p:cBhvr additive="base">
                                        <p:cTn id="7" dur="500" fill="hold"/>
                                        <p:tgtEl>
                                          <p:spTgt spid="94212"/>
                                        </p:tgtEl>
                                        <p:attrNameLst>
                                          <p:attrName>ppt_x</p:attrName>
                                        </p:attrNameLst>
                                      </p:cBhvr>
                                      <p:tavLst>
                                        <p:tav tm="0">
                                          <p:val>
                                            <p:strVal val="0-#ppt_w/2"/>
                                          </p:val>
                                        </p:tav>
                                        <p:tav tm="100000">
                                          <p:val>
                                            <p:strVal val="#ppt_x"/>
                                          </p:val>
                                        </p:tav>
                                      </p:tavLst>
                                    </p:anim>
                                    <p:anim calcmode="lin" valueType="num">
                                      <p:cBhvr additive="base">
                                        <p:cTn id="8" dur="500" fill="hold"/>
                                        <p:tgtEl>
                                          <p:spTgt spid="94212"/>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1000"/>
                            </p:stCondLst>
                            <p:childTnLst>
                              <p:par>
                                <p:cTn id="10" presetID="12" presetClass="entr" presetSubtype="2" fill="hold" grpId="0" nodeType="afterEffect">
                                  <p:stCondLst>
                                    <p:cond delay="0"/>
                                  </p:stCondLst>
                                  <p:childTnLst>
                                    <p:set>
                                      <p:cBhvr>
                                        <p:cTn id="11" dur="1" fill="hold">
                                          <p:stCondLst>
                                            <p:cond delay="0"/>
                                          </p:stCondLst>
                                        </p:cTn>
                                        <p:tgtEl>
                                          <p:spTgt spid="94215"/>
                                        </p:tgtEl>
                                        <p:attrNameLst>
                                          <p:attrName>style.visibility</p:attrName>
                                        </p:attrNameLst>
                                      </p:cBhvr>
                                      <p:to>
                                        <p:strVal val="visible"/>
                                      </p:to>
                                    </p:set>
                                    <p:animEffect transition="in" filter="slide(fromRight)">
                                      <p:cBhvr>
                                        <p:cTn id="12" dur="1000"/>
                                        <p:tgtEl>
                                          <p:spTgt spid="94215"/>
                                        </p:tgtEl>
                                      </p:cBhvr>
                                    </p:animEffect>
                                  </p:childTnLst>
                                </p:cTn>
                              </p:par>
                            </p:childTnLst>
                          </p:cTn>
                        </p:par>
                        <p:par>
                          <p:cTn id="13" fill="hold" nodeType="afterGroup">
                            <p:stCondLst>
                              <p:cond delay="2000"/>
                            </p:stCondLst>
                            <p:childTnLst>
                              <p:par>
                                <p:cTn id="14" presetID="2" presetClass="entr" presetSubtype="8" fill="hold" grpId="0" nodeType="afterEffect">
                                  <p:stCondLst>
                                    <p:cond delay="500"/>
                                  </p:stCondLst>
                                  <p:childTnLst>
                                    <p:set>
                                      <p:cBhvr>
                                        <p:cTn id="15" dur="1" fill="hold">
                                          <p:stCondLst>
                                            <p:cond delay="0"/>
                                          </p:stCondLst>
                                        </p:cTn>
                                        <p:tgtEl>
                                          <p:spTgt spid="94213"/>
                                        </p:tgtEl>
                                        <p:attrNameLst>
                                          <p:attrName>style.visibility</p:attrName>
                                        </p:attrNameLst>
                                      </p:cBhvr>
                                      <p:to>
                                        <p:strVal val="visible"/>
                                      </p:to>
                                    </p:set>
                                    <p:anim calcmode="lin" valueType="num">
                                      <p:cBhvr additive="base">
                                        <p:cTn id="16" dur="500" fill="hold"/>
                                        <p:tgtEl>
                                          <p:spTgt spid="94213"/>
                                        </p:tgtEl>
                                        <p:attrNameLst>
                                          <p:attrName>ppt_x</p:attrName>
                                        </p:attrNameLst>
                                      </p:cBhvr>
                                      <p:tavLst>
                                        <p:tav tm="0">
                                          <p:val>
                                            <p:strVal val="0-#ppt_w/2"/>
                                          </p:val>
                                        </p:tav>
                                        <p:tav tm="100000">
                                          <p:val>
                                            <p:strVal val="#ppt_x"/>
                                          </p:val>
                                        </p:tav>
                                      </p:tavLst>
                                    </p:anim>
                                    <p:anim calcmode="lin" valueType="num">
                                      <p:cBhvr additive="base">
                                        <p:cTn id="17" dur="500" fill="hold"/>
                                        <p:tgtEl>
                                          <p:spTgt spid="94213"/>
                                        </p:tgtEl>
                                        <p:attrNameLst>
                                          <p:attrName>ppt_y</p:attrName>
                                        </p:attrNameLst>
                                      </p:cBhvr>
                                      <p:tavLst>
                                        <p:tav tm="0">
                                          <p:val>
                                            <p:strVal val="#ppt_y"/>
                                          </p:val>
                                        </p:tav>
                                        <p:tav tm="100000">
                                          <p:val>
                                            <p:strVal val="#ppt_y"/>
                                          </p:val>
                                        </p:tav>
                                      </p:tavLst>
                                    </p:anim>
                                  </p:childTnLst>
                                </p:cTn>
                              </p:par>
                            </p:childTnLst>
                          </p:cTn>
                        </p:par>
                        <p:par>
                          <p:cTn id="18" fill="hold" nodeType="afterGroup">
                            <p:stCondLst>
                              <p:cond delay="3000"/>
                            </p:stCondLst>
                            <p:childTnLst>
                              <p:par>
                                <p:cTn id="19" presetID="12" presetClass="entr" presetSubtype="8" fill="hold" grpId="0" nodeType="afterEffect">
                                  <p:stCondLst>
                                    <p:cond delay="0"/>
                                  </p:stCondLst>
                                  <p:childTnLst>
                                    <p:set>
                                      <p:cBhvr>
                                        <p:cTn id="20" dur="1" fill="hold">
                                          <p:stCondLst>
                                            <p:cond delay="0"/>
                                          </p:stCondLst>
                                        </p:cTn>
                                        <p:tgtEl>
                                          <p:spTgt spid="94214"/>
                                        </p:tgtEl>
                                        <p:attrNameLst>
                                          <p:attrName>style.visibility</p:attrName>
                                        </p:attrNameLst>
                                      </p:cBhvr>
                                      <p:to>
                                        <p:strVal val="visible"/>
                                      </p:to>
                                    </p:set>
                                    <p:animEffect transition="in" filter="slide(fromLeft)">
                                      <p:cBhvr>
                                        <p:cTn id="21" dur="1000"/>
                                        <p:tgtEl>
                                          <p:spTgt spid="94214"/>
                                        </p:tgtEl>
                                      </p:cBhvr>
                                    </p:animEffect>
                                  </p:childTnLst>
                                </p:cTn>
                              </p:par>
                            </p:childTnLst>
                          </p:cTn>
                        </p:par>
                        <p:par>
                          <p:cTn id="22" fill="hold" nodeType="afterGroup">
                            <p:stCondLst>
                              <p:cond delay="4000"/>
                            </p:stCondLst>
                            <p:childTnLst>
                              <p:par>
                                <p:cTn id="23" presetID="2" presetClass="entr" presetSubtype="2" fill="hold" grpId="0" nodeType="afterEffect">
                                  <p:stCondLst>
                                    <p:cond delay="0"/>
                                  </p:stCondLst>
                                  <p:childTnLst>
                                    <p:set>
                                      <p:cBhvr>
                                        <p:cTn id="24" dur="1" fill="hold">
                                          <p:stCondLst>
                                            <p:cond delay="0"/>
                                          </p:stCondLst>
                                        </p:cTn>
                                        <p:tgtEl>
                                          <p:spTgt spid="94211"/>
                                        </p:tgtEl>
                                        <p:attrNameLst>
                                          <p:attrName>style.visibility</p:attrName>
                                        </p:attrNameLst>
                                      </p:cBhvr>
                                      <p:to>
                                        <p:strVal val="visible"/>
                                      </p:to>
                                    </p:set>
                                    <p:anim calcmode="lin" valueType="num">
                                      <p:cBhvr additive="base">
                                        <p:cTn id="25" dur="500" fill="hold"/>
                                        <p:tgtEl>
                                          <p:spTgt spid="94211"/>
                                        </p:tgtEl>
                                        <p:attrNameLst>
                                          <p:attrName>ppt_x</p:attrName>
                                        </p:attrNameLst>
                                      </p:cBhvr>
                                      <p:tavLst>
                                        <p:tav tm="0">
                                          <p:val>
                                            <p:strVal val="1+#ppt_w/2"/>
                                          </p:val>
                                        </p:tav>
                                        <p:tav tm="100000">
                                          <p:val>
                                            <p:strVal val="#ppt_x"/>
                                          </p:val>
                                        </p:tav>
                                      </p:tavLst>
                                    </p:anim>
                                    <p:anim calcmode="lin" valueType="num">
                                      <p:cBhvr additive="base">
                                        <p:cTn id="26" dur="500" fill="hold"/>
                                        <p:tgtEl>
                                          <p:spTgt spid="94211"/>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2" presetClass="entr" presetSubtype="4" fill="hold" grpId="0" nodeType="clickEffect">
                                  <p:stCondLst>
                                    <p:cond delay="0"/>
                                  </p:stCondLst>
                                  <p:childTnLst>
                                    <p:set>
                                      <p:cBhvr>
                                        <p:cTn id="30" dur="1" fill="hold">
                                          <p:stCondLst>
                                            <p:cond delay="0"/>
                                          </p:stCondLst>
                                        </p:cTn>
                                        <p:tgtEl>
                                          <p:spTgt spid="94216">
                                            <p:txEl>
                                              <p:pRg st="0" end="0"/>
                                            </p:txEl>
                                          </p:spTgt>
                                        </p:tgtEl>
                                        <p:attrNameLst>
                                          <p:attrName>style.visibility</p:attrName>
                                        </p:attrNameLst>
                                      </p:cBhvr>
                                      <p:to>
                                        <p:strVal val="visible"/>
                                      </p:to>
                                    </p:set>
                                    <p:animEffect transition="in" filter="slide(fromBottom)">
                                      <p:cBhvr>
                                        <p:cTn id="31" dur="500"/>
                                        <p:tgtEl>
                                          <p:spTgt spid="94216">
                                            <p:txEl>
                                              <p:pRg st="0" end="0"/>
                                            </p:txEl>
                                          </p:spTgt>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2" presetClass="entr" presetSubtype="4" fill="hold" grpId="0" nodeType="clickEffect">
                                  <p:stCondLst>
                                    <p:cond delay="0"/>
                                  </p:stCondLst>
                                  <p:childTnLst>
                                    <p:set>
                                      <p:cBhvr>
                                        <p:cTn id="35" dur="1" fill="hold">
                                          <p:stCondLst>
                                            <p:cond delay="0"/>
                                          </p:stCondLst>
                                        </p:cTn>
                                        <p:tgtEl>
                                          <p:spTgt spid="94216">
                                            <p:txEl>
                                              <p:pRg st="1" end="1"/>
                                            </p:txEl>
                                          </p:spTgt>
                                        </p:tgtEl>
                                        <p:attrNameLst>
                                          <p:attrName>style.visibility</p:attrName>
                                        </p:attrNameLst>
                                      </p:cBhvr>
                                      <p:to>
                                        <p:strVal val="visible"/>
                                      </p:to>
                                    </p:set>
                                    <p:animEffect transition="in" filter="slide(fromBottom)">
                                      <p:cBhvr>
                                        <p:cTn id="36" dur="500"/>
                                        <p:tgtEl>
                                          <p:spTgt spid="94216">
                                            <p:txEl>
                                              <p:pRg st="1" end="1"/>
                                            </p:txEl>
                                          </p:spTgt>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12" presetClass="entr" presetSubtype="4" fill="hold" grpId="0" nodeType="clickEffect">
                                  <p:stCondLst>
                                    <p:cond delay="0"/>
                                  </p:stCondLst>
                                  <p:childTnLst>
                                    <p:set>
                                      <p:cBhvr>
                                        <p:cTn id="40" dur="1" fill="hold">
                                          <p:stCondLst>
                                            <p:cond delay="0"/>
                                          </p:stCondLst>
                                        </p:cTn>
                                        <p:tgtEl>
                                          <p:spTgt spid="94216">
                                            <p:txEl>
                                              <p:pRg st="2" end="2"/>
                                            </p:txEl>
                                          </p:spTgt>
                                        </p:tgtEl>
                                        <p:attrNameLst>
                                          <p:attrName>style.visibility</p:attrName>
                                        </p:attrNameLst>
                                      </p:cBhvr>
                                      <p:to>
                                        <p:strVal val="visible"/>
                                      </p:to>
                                    </p:set>
                                    <p:animEffect transition="in" filter="slide(fromBottom)">
                                      <p:cBhvr>
                                        <p:cTn id="41" dur="500"/>
                                        <p:tgtEl>
                                          <p:spTgt spid="9421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211" grpId="0" animBg="1"/>
      <p:bldP spid="94212" grpId="0" animBg="1"/>
      <p:bldP spid="94213" grpId="0" animBg="1"/>
      <p:bldP spid="94214" grpId="0" animBg="1"/>
      <p:bldP spid="94215" grpId="0"/>
      <p:bldP spid="94216" grpId="0" build="p"/>
    </p:bld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22" name="Picture 2" descr="Clouds &amp; Sky 0131"/>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34925"/>
            <a:ext cx="9144000" cy="6892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75491" name="Rectangle 3"/>
          <p:cNvSpPr>
            <a:spLocks noGrp="1" noChangeArrowheads="1"/>
          </p:cNvSpPr>
          <p:nvPr>
            <p:ph type="title" idx="4294967295"/>
          </p:nvPr>
        </p:nvSpPr>
        <p:spPr>
          <a:xfrm>
            <a:off x="0" y="5334000"/>
            <a:ext cx="9144000" cy="1447800"/>
          </a:xfrm>
          <a:effectLst>
            <a:outerShdw blurRad="63500" dist="35921" dir="2700000" algn="ctr" rotWithShape="0">
              <a:srgbClr val="000000">
                <a:alpha val="74997"/>
              </a:srgbClr>
            </a:outerShdw>
          </a:effectLst>
        </p:spPr>
        <p:txBody>
          <a:bodyPr/>
          <a:lstStyle/>
          <a:p>
            <a:pPr eaLnBrk="1" hangingPunct="1"/>
            <a:r>
              <a:rPr lang="zh-CN" altLang="en-US" sz="5400" b="0">
                <a:solidFill>
                  <a:srgbClr val="FDFFFA"/>
                </a:solidFill>
                <a:ea typeface="SimSun" pitchFamily="2" charset="-122"/>
              </a:rPr>
              <a:t>我们将看见他</a:t>
            </a:r>
            <a:br>
              <a:rPr lang="zh-CN" altLang="en-US">
                <a:solidFill>
                  <a:srgbClr val="FDFFFA"/>
                </a:solidFill>
                <a:ea typeface="SimSun" pitchFamily="2" charset="-122"/>
              </a:rPr>
            </a:br>
            <a:r>
              <a:rPr lang="en-US" altLang="ja-JP" i="1">
                <a:solidFill>
                  <a:srgbClr val="FDFFFA"/>
                </a:solidFill>
              </a:rPr>
              <a:t>Sandi Patty</a:t>
            </a:r>
            <a:endParaRPr lang="en-US" altLang="en-US"/>
          </a:p>
        </p:txBody>
      </p:sp>
    </p:spTree>
  </p:cSld>
  <p:clrMapOvr>
    <a:masterClrMapping/>
  </p:clrMapOvr>
  <p:transition>
    <p:randomBar dir="vert"/>
  </p:transition>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9970" name="Picture 2" descr="Clouds &amp; Sky 0102"/>
          <p:cNvPicPr>
            <a:picLocks noChangeAspect="1" noChangeArrowheads="1"/>
          </p:cNvPicPr>
          <p:nvPr/>
        </p:nvPicPr>
        <p:blipFill>
          <a:blip r:embed="rId3">
            <a:lum contrast="6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77539" name="Rectangle 3"/>
          <p:cNvSpPr>
            <a:spLocks noGrp="1" noChangeArrowheads="1"/>
          </p:cNvSpPr>
          <p:nvPr>
            <p:ph type="title" idx="4294967295"/>
          </p:nvPr>
        </p:nvSpPr>
        <p:spPr>
          <a:xfrm>
            <a:off x="3200400" y="4191000"/>
            <a:ext cx="4114800" cy="2362200"/>
          </a:xfrm>
          <a:effectLst>
            <a:outerShdw blurRad="63500" dist="35921" dir="2700000" algn="ctr" rotWithShape="0">
              <a:schemeClr val="tx2">
                <a:alpha val="74997"/>
              </a:schemeClr>
            </a:outerShdw>
          </a:effectLst>
        </p:spPr>
        <p:txBody>
          <a:bodyPr anchor="t"/>
          <a:lstStyle/>
          <a:p>
            <a:pPr algn="l" eaLnBrk="1" hangingPunct="1">
              <a:lnSpc>
                <a:spcPct val="90000"/>
              </a:lnSpc>
              <a:spcBef>
                <a:spcPct val="20000"/>
              </a:spcBef>
              <a:buClr>
                <a:schemeClr val="hlink"/>
              </a:buClr>
              <a:buSzPct val="75000"/>
              <a:buFont typeface="Wingdings" pitchFamily="2" charset="2"/>
              <a:buNone/>
            </a:pPr>
            <a:r>
              <a:rPr lang="zh-CN" altLang="en-US" b="0">
                <a:solidFill>
                  <a:schemeClr val="bg1"/>
                </a:solidFill>
                <a:ea typeface="SimSun" pitchFamily="2" charset="-122"/>
              </a:rPr>
              <a:t>天空将分开</a:t>
            </a:r>
            <a:r>
              <a:rPr lang="en-US" altLang="ja-JP" b="0">
                <a:solidFill>
                  <a:schemeClr val="bg1"/>
                </a:solidFill>
              </a:rPr>
              <a:t>…</a:t>
            </a:r>
            <a:endParaRPr lang="en-US" altLang="en-US" b="0"/>
          </a:p>
        </p:txBody>
      </p:sp>
    </p:spTree>
  </p:cSld>
  <p:clrMapOvr>
    <a:masterClrMapping/>
  </p:clrMapOvr>
  <p:transition spd="slow">
    <p:dissolve/>
  </p:transition>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2018" name="Picture 2" descr="clouds"/>
          <p:cNvPicPr>
            <a:picLocks noChangeAspect="1" noChangeArrowheads="1"/>
          </p:cNvPicPr>
          <p:nvPr/>
        </p:nvPicPr>
        <p:blipFill>
          <a:blip r:embed="rId3" cstate="screen">
            <a:lum bright="-24000"/>
            <a:extLst>
              <a:ext uri="{28A0092B-C50C-407E-A947-70E740481C1C}">
                <a14:useLocalDpi xmlns:a14="http://schemas.microsoft.com/office/drawing/2010/main" val="0"/>
              </a:ext>
            </a:extLst>
          </a:blip>
          <a:srcRect/>
          <a:stretch>
            <a:fillRect/>
          </a:stretch>
        </p:blipFill>
        <p:spPr bwMode="auto">
          <a:xfrm>
            <a:off x="0" y="0"/>
            <a:ext cx="9144000" cy="6861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79587" name="Rectangle 3"/>
          <p:cNvSpPr>
            <a:spLocks noGrp="1" noChangeArrowheads="1"/>
          </p:cNvSpPr>
          <p:nvPr>
            <p:ph type="title"/>
          </p:nvPr>
        </p:nvSpPr>
        <p:spPr>
          <a:effectLst>
            <a:outerShdw blurRad="63500" dist="35921" dir="2700000" algn="ctr" rotWithShape="0">
              <a:schemeClr val="bg1">
                <a:alpha val="74997"/>
              </a:schemeClr>
            </a:outerShdw>
          </a:effectLst>
        </p:spPr>
        <p:txBody>
          <a:bodyPr/>
          <a:lstStyle/>
          <a:p>
            <a:pPr eaLnBrk="1" hangingPunct="1"/>
            <a:r>
              <a:rPr lang="en-US" altLang="en-US" b="1"/>
              <a:t>…</a:t>
            </a:r>
            <a:r>
              <a:rPr lang="zh-CN" altLang="en-US" b="1">
                <a:ea typeface="SimSun" pitchFamily="2" charset="-122"/>
              </a:rPr>
              <a:t>准备他的到来</a:t>
            </a:r>
            <a:endParaRPr lang="zh-CN" altLang="en-US">
              <a:ea typeface="SimSun" pitchFamily="2" charset="-122"/>
            </a:endParaRPr>
          </a:p>
        </p:txBody>
      </p:sp>
    </p:spTree>
  </p:cSld>
  <p:clrMapOvr>
    <a:masterClrMapping/>
  </p:clrMapOvr>
  <p:transition spd="slow">
    <p:dissolve/>
  </p:transition>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4066" name="Picture 2" descr="TellusOr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000" y="-381000"/>
            <a:ext cx="10160000" cy="762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81635" name="Rectangle 3"/>
          <p:cNvSpPr>
            <a:spLocks noGrp="1" noChangeArrowheads="1"/>
          </p:cNvSpPr>
          <p:nvPr>
            <p:ph type="ctrTitle"/>
          </p:nvPr>
        </p:nvSpPr>
        <p:spPr>
          <a:xfrm>
            <a:off x="5562600" y="381000"/>
            <a:ext cx="3581400" cy="6308725"/>
          </a:xfrm>
          <a:effectLst>
            <a:outerShdw blurRad="63500" dist="35921" dir="2700000" algn="ctr" rotWithShape="0">
              <a:schemeClr val="tx2">
                <a:alpha val="74997"/>
              </a:schemeClr>
            </a:outerShdw>
          </a:effectLst>
        </p:spPr>
        <p:txBody>
          <a:bodyPr anchorCtr="1"/>
          <a:lstStyle/>
          <a:p>
            <a:pPr eaLnBrk="1" hangingPunct="1"/>
            <a:r>
              <a:rPr lang="zh-CN" altLang="en-US" b="0">
                <a:solidFill>
                  <a:schemeClr val="bg1"/>
                </a:solidFill>
                <a:ea typeface="SimSun" pitchFamily="2" charset="-122"/>
              </a:rPr>
              <a:t>星将欢呼，</a:t>
            </a:r>
            <a:br>
              <a:rPr lang="zh-CN" altLang="en-US" b="0">
                <a:solidFill>
                  <a:schemeClr val="bg1"/>
                </a:solidFill>
                <a:ea typeface="SimSun" pitchFamily="2" charset="-122"/>
              </a:rPr>
            </a:br>
            <a:r>
              <a:rPr lang="zh-CN" altLang="en-US" b="0">
                <a:solidFill>
                  <a:schemeClr val="bg1"/>
                </a:solidFill>
                <a:ea typeface="SimSun" pitchFamily="2" charset="-122"/>
              </a:rPr>
              <a:t>雷将赞美</a:t>
            </a:r>
            <a:endParaRPr lang="en-US" altLang="en-US" b="0">
              <a:solidFill>
                <a:schemeClr val="bg1"/>
              </a:solidFill>
            </a:endParaRPr>
          </a:p>
        </p:txBody>
      </p:sp>
    </p:spTree>
  </p:cSld>
  <p:clrMapOvr>
    <a:masterClrMapping/>
  </p:clrMapOvr>
  <p:transition spd="slow">
    <p:dissolve/>
  </p:transition>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6114" name="Picture 2" descr="Clouds &amp; Sky 0017"/>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83683" name="Rectangle 3"/>
          <p:cNvSpPr>
            <a:spLocks noGrp="1" noChangeArrowheads="1"/>
          </p:cNvSpPr>
          <p:nvPr>
            <p:ph type="title" idx="4294967295"/>
          </p:nvPr>
        </p:nvSpPr>
        <p:spPr>
          <a:xfrm>
            <a:off x="228600" y="0"/>
            <a:ext cx="2743200" cy="6553200"/>
          </a:xfrm>
          <a:effectLst>
            <a:outerShdw blurRad="63500" dist="35921" dir="2700000" algn="ctr" rotWithShape="0">
              <a:schemeClr val="tx2">
                <a:alpha val="74997"/>
              </a:schemeClr>
            </a:outerShdw>
          </a:effectLst>
        </p:spPr>
        <p:txBody>
          <a:bodyPr/>
          <a:lstStyle/>
          <a:p>
            <a:pPr algn="l" eaLnBrk="1" hangingPunct="1"/>
            <a:r>
              <a:rPr lang="zh-CN" altLang="en-US" b="0">
                <a:solidFill>
                  <a:schemeClr val="bg1"/>
                </a:solidFill>
                <a:ea typeface="SimSun" pitchFamily="2" charset="-122"/>
              </a:rPr>
              <a:t>他眼中甜美的光将提升那些等待的</a:t>
            </a:r>
            <a:endParaRPr lang="en-US" altLang="en-US"/>
          </a:p>
        </p:txBody>
      </p:sp>
    </p:spTree>
  </p:cSld>
  <p:clrMapOvr>
    <a:masterClrMapping/>
  </p:clrMapOvr>
  <p:transition spd="slow">
    <p:dissolve/>
  </p:transition>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62" name="Picture 2" descr="Clouds &amp; Sky 0095"/>
          <p:cNvPicPr>
            <a:picLocks noChangeAspect="1" noChangeArrowheads="1"/>
          </p:cNvPicPr>
          <p:nvPr/>
        </p:nvPicPr>
        <p:blipFill>
          <a:blip r:embed="rId3">
            <a:lum contrast="6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85731" name="Rectangle 3"/>
          <p:cNvSpPr>
            <a:spLocks noGrp="1" noChangeArrowheads="1"/>
          </p:cNvSpPr>
          <p:nvPr>
            <p:ph type="title" idx="4294967295"/>
          </p:nvPr>
        </p:nvSpPr>
        <p:spPr>
          <a:effectLst>
            <a:outerShdw blurRad="63500" dist="35921" dir="2700000" algn="ctr" rotWithShape="0">
              <a:schemeClr val="tx2">
                <a:alpha val="74997"/>
              </a:schemeClr>
            </a:outerShdw>
          </a:effectLst>
        </p:spPr>
        <p:txBody>
          <a:bodyPr/>
          <a:lstStyle/>
          <a:p>
            <a:pPr eaLnBrk="1" hangingPunct="1"/>
            <a:r>
              <a:rPr lang="zh-CN" altLang="en-US" b="0">
                <a:solidFill>
                  <a:schemeClr val="bg1"/>
                </a:solidFill>
                <a:ea typeface="SimSun" pitchFamily="2" charset="-122"/>
              </a:rPr>
              <a:t>我们将面对面看见他</a:t>
            </a:r>
            <a:endParaRPr lang="en-US" altLang="zh-CN"/>
          </a:p>
        </p:txBody>
      </p:sp>
    </p:spTree>
  </p:cSld>
  <p:clrMapOvr>
    <a:masterClrMapping/>
  </p:clrMapOvr>
  <p:transition spd="slow">
    <p:dissolv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2"/>
          <p:cNvSpPr>
            <a:spLocks noGrp="1" noChangeArrowheads="1"/>
          </p:cNvSpPr>
          <p:nvPr>
            <p:ph type="title"/>
          </p:nvPr>
        </p:nvSpPr>
        <p:spPr/>
        <p:txBody>
          <a:bodyPr/>
          <a:lstStyle/>
          <a:p>
            <a:pPr eaLnBrk="1" hangingPunct="1"/>
            <a:r>
              <a:rPr lang="en-US" altLang="en-US"/>
              <a:t>Knowing You 2</a:t>
            </a:r>
          </a:p>
        </p:txBody>
      </p:sp>
      <p:pic>
        <p:nvPicPr>
          <p:cNvPr id="185347" name="Picture 3" descr="0206003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196" name="Text Box 4"/>
          <p:cNvSpPr txBox="1">
            <a:spLocks noChangeArrowheads="1"/>
          </p:cNvSpPr>
          <p:nvPr/>
        </p:nvSpPr>
        <p:spPr bwMode="auto">
          <a:xfrm>
            <a:off x="2143125" y="166688"/>
            <a:ext cx="4802188" cy="3765550"/>
          </a:xfrm>
          <a:prstGeom prst="rect">
            <a:avLst/>
          </a:prstGeom>
          <a:noFill/>
          <a:ln w="9525">
            <a:noFill/>
            <a:miter lim="800000"/>
            <a:headEnd/>
            <a:tailEnd/>
          </a:ln>
          <a:effectLst>
            <a:outerShdw blurRad="63500" dist="71842" dir="2700000" algn="ctr" rotWithShape="0">
              <a:schemeClr val="tx1">
                <a:alpha val="74998"/>
              </a:schemeClr>
            </a:outerShdw>
          </a:effec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lnSpc>
                <a:spcPct val="120000"/>
              </a:lnSpc>
            </a:pPr>
            <a:r>
              <a:rPr lang="zh-CN" altLang="en-US" sz="4000" b="1">
                <a:solidFill>
                  <a:srgbClr val="FFFFFF"/>
                </a:solidFill>
                <a:latin typeface="Arial" pitchFamily="34" charset="0"/>
                <a:ea typeface="SimSun" pitchFamily="2" charset="-122"/>
              </a:rPr>
              <a:t>认识你耶稣</a:t>
            </a:r>
            <a:endParaRPr lang="en-US" altLang="zh-CN" sz="4000" b="1">
              <a:solidFill>
                <a:srgbClr val="FFFFFF"/>
              </a:solidFill>
              <a:latin typeface="Arial" pitchFamily="34" charset="0"/>
              <a:ea typeface="SimSun" pitchFamily="2" charset="-122"/>
            </a:endParaRPr>
          </a:p>
          <a:p>
            <a:pPr algn="ctr" eaLnBrk="1" hangingPunct="1">
              <a:lnSpc>
                <a:spcPct val="120000"/>
              </a:lnSpc>
            </a:pPr>
            <a:r>
              <a:rPr lang="zh-CN" altLang="en-US" sz="4000" b="1">
                <a:solidFill>
                  <a:srgbClr val="FFFFFF"/>
                </a:solidFill>
                <a:latin typeface="Arial" pitchFamily="34" charset="0"/>
                <a:ea typeface="SimSun" pitchFamily="2" charset="-122"/>
              </a:rPr>
              <a:t>认识你是我一生至宝</a:t>
            </a:r>
            <a:endParaRPr lang="en-US" altLang="zh-CN" sz="4000" b="1">
              <a:solidFill>
                <a:srgbClr val="FFFFFF"/>
              </a:solidFill>
              <a:latin typeface="Arial" pitchFamily="34" charset="0"/>
              <a:ea typeface="SimSun" pitchFamily="2" charset="-122"/>
            </a:endParaRPr>
          </a:p>
          <a:p>
            <a:pPr algn="ctr" eaLnBrk="1" hangingPunct="1">
              <a:lnSpc>
                <a:spcPct val="120000"/>
              </a:lnSpc>
            </a:pPr>
            <a:r>
              <a:rPr lang="zh-CN" altLang="en-US" sz="4000" b="1">
                <a:solidFill>
                  <a:srgbClr val="FFFFFF"/>
                </a:solidFill>
                <a:latin typeface="Arial" pitchFamily="34" charset="0"/>
                <a:ea typeface="SimSun" pitchFamily="2" charset="-122"/>
              </a:rPr>
              <a:t>主你是我一切</a:t>
            </a:r>
            <a:endParaRPr lang="en-US" altLang="zh-CN" sz="4000" b="1">
              <a:solidFill>
                <a:srgbClr val="FFFFFF"/>
              </a:solidFill>
              <a:latin typeface="Arial" pitchFamily="34" charset="0"/>
              <a:ea typeface="SimSun" pitchFamily="2" charset="-122"/>
            </a:endParaRPr>
          </a:p>
          <a:p>
            <a:pPr algn="ctr" eaLnBrk="1" hangingPunct="1">
              <a:lnSpc>
                <a:spcPct val="120000"/>
              </a:lnSpc>
            </a:pPr>
            <a:r>
              <a:rPr lang="zh-CN" altLang="en-US" sz="4000" b="1">
                <a:solidFill>
                  <a:srgbClr val="FFFFFF"/>
                </a:solidFill>
                <a:latin typeface="Arial" pitchFamily="34" charset="0"/>
                <a:ea typeface="SimSun" pitchFamily="2" charset="-122"/>
              </a:rPr>
              <a:t>我喜乐我的公义</a:t>
            </a:r>
            <a:endParaRPr lang="en-US" altLang="zh-CN" sz="4000" b="1">
              <a:solidFill>
                <a:srgbClr val="FFFFFF"/>
              </a:solidFill>
              <a:latin typeface="Arial" pitchFamily="34" charset="0"/>
              <a:ea typeface="SimSun" pitchFamily="2" charset="-122"/>
            </a:endParaRPr>
          </a:p>
          <a:p>
            <a:pPr algn="ctr" eaLnBrk="1" hangingPunct="1">
              <a:lnSpc>
                <a:spcPct val="120000"/>
              </a:lnSpc>
            </a:pPr>
            <a:r>
              <a:rPr lang="zh-CN" altLang="en-US" sz="4000" b="1">
                <a:solidFill>
                  <a:srgbClr val="FFFFFF"/>
                </a:solidFill>
                <a:latin typeface="Arial" pitchFamily="34" charset="0"/>
                <a:ea typeface="SimSun" pitchFamily="2" charset="-122"/>
              </a:rPr>
              <a:t>主我深爱你</a:t>
            </a:r>
            <a:endParaRPr lang="en-US" altLang="en-US" sz="4000" b="1">
              <a:solidFill>
                <a:srgbClr val="FFFFFF"/>
              </a:solidFill>
              <a:latin typeface="Arial" pitchFamily="34" charset="0"/>
              <a:ea typeface="SimSun" pitchFamily="2" charset="-122"/>
            </a:endParaRPr>
          </a:p>
        </p:txBody>
      </p:sp>
    </p:spTree>
  </p:cSld>
  <p:clrMapOvr>
    <a:masterClrMapping/>
  </p:clrMapOvr>
  <p:transition spd="med">
    <p:zoom dir="in"/>
  </p:transition>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0210" name="Picture 2" descr="hvnslt-insert-ref'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87779" name="Rectangle 3"/>
          <p:cNvSpPr>
            <a:spLocks noGrp="1" noChangeArrowheads="1"/>
          </p:cNvSpPr>
          <p:nvPr>
            <p:ph type="title" idx="4294967295"/>
          </p:nvPr>
        </p:nvSpPr>
        <p:spPr>
          <a:xfrm>
            <a:off x="762000" y="5410200"/>
            <a:ext cx="7772400" cy="1447800"/>
          </a:xfrm>
          <a:effectLst>
            <a:outerShdw blurRad="63500" dist="35921" dir="2700000" algn="ctr" rotWithShape="0">
              <a:schemeClr val="bg1">
                <a:alpha val="74997"/>
              </a:schemeClr>
            </a:outerShdw>
          </a:effectLst>
        </p:spPr>
        <p:txBody>
          <a:bodyPr/>
          <a:lstStyle/>
          <a:p>
            <a:pPr eaLnBrk="1" hangingPunct="1"/>
            <a:r>
              <a:rPr lang="zh-CN" altLang="en-US" b="1">
                <a:ea typeface="SimSun" pitchFamily="2" charset="-122"/>
              </a:rPr>
              <a:t>我们将看见他</a:t>
            </a:r>
            <a:br>
              <a:rPr lang="zh-CN" altLang="en-US" b="1">
                <a:ea typeface="SimSun" pitchFamily="2" charset="-122"/>
              </a:rPr>
            </a:br>
            <a:r>
              <a:rPr lang="zh-CN" altLang="en-US" b="1">
                <a:ea typeface="SimSun" pitchFamily="2" charset="-122"/>
              </a:rPr>
              <a:t>我们将看见他</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2258" name="Picture 2" descr="angel_trumpe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7061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52259" name="Rectangle 3"/>
          <p:cNvSpPr>
            <a:spLocks noGrp="1" noChangeArrowheads="1"/>
          </p:cNvSpPr>
          <p:nvPr>
            <p:ph type="title" idx="4294967295"/>
          </p:nvPr>
        </p:nvSpPr>
        <p:spPr>
          <a:xfrm>
            <a:off x="685800" y="4495800"/>
            <a:ext cx="7924800" cy="1981200"/>
          </a:xfrm>
        </p:spPr>
        <p:txBody>
          <a:bodyPr/>
          <a:lstStyle/>
          <a:p>
            <a:pPr eaLnBrk="1" hangingPunct="1"/>
            <a:r>
              <a:rPr lang="en-US" altLang="en-US" b="1"/>
              <a:t>…</a:t>
            </a:r>
            <a:r>
              <a:rPr lang="zh-CN" altLang="en-US" b="1">
                <a:ea typeface="SimSun" pitchFamily="2" charset="-122"/>
              </a:rPr>
              <a:t>面对面</a:t>
            </a:r>
            <a:r>
              <a:rPr lang="zh-CN" altLang="en-US" b="1"/>
              <a:t> </a:t>
            </a:r>
            <a:br>
              <a:rPr lang="zh-CN" altLang="en-US" b="1"/>
            </a:br>
            <a:r>
              <a:rPr lang="zh-CN" altLang="en-US" b="1">
                <a:ea typeface="SimSun" pitchFamily="2" charset="-122"/>
              </a:rPr>
              <a:t>在他一切的荣耀中</a:t>
            </a:r>
            <a:endParaRPr lang="en-US" altLang="en-US" b="1"/>
          </a:p>
        </p:txBody>
      </p:sp>
    </p:spTree>
  </p:cSld>
  <p:clrMapOvr>
    <a:masterClrMapping/>
  </p:clrMapOvr>
  <p:transition spd="slow">
    <p:dissolve/>
  </p:transition>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4306" name="Picture 2" descr="Clouds &amp; Sky 01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54307" name="Rectangle 3"/>
          <p:cNvSpPr>
            <a:spLocks noGrp="1" noChangeArrowheads="1"/>
          </p:cNvSpPr>
          <p:nvPr>
            <p:ph type="title" idx="4294967295"/>
          </p:nvPr>
        </p:nvSpPr>
        <p:spPr>
          <a:xfrm>
            <a:off x="2362200" y="1066800"/>
            <a:ext cx="3962400" cy="5029200"/>
          </a:xfrm>
        </p:spPr>
        <p:txBody>
          <a:bodyPr/>
          <a:lstStyle/>
          <a:p>
            <a:pPr eaLnBrk="1" hangingPunct="1"/>
            <a:r>
              <a:rPr lang="zh-CN" altLang="en-US" b="0">
                <a:ea typeface="SimSun" pitchFamily="2" charset="-122"/>
              </a:rPr>
              <a:t>我们将看见他</a:t>
            </a:r>
            <a:br>
              <a:rPr lang="en-US" altLang="ja-JP" b="0"/>
            </a:br>
            <a:r>
              <a:rPr lang="zh-CN" altLang="en-US" b="0">
                <a:ea typeface="SimSun" pitchFamily="2" charset="-122"/>
              </a:rPr>
              <a:t>我们将看见他</a:t>
            </a:r>
            <a:endParaRPr lang="en-US" altLang="en-US" b="0">
              <a:ea typeface="SimSun" pitchFamily="2" charset="-122"/>
            </a:endParaRPr>
          </a:p>
        </p:txBody>
      </p:sp>
    </p:spTree>
  </p:cSld>
  <p:clrMapOvr>
    <a:masterClrMapping/>
  </p:clrMapOvr>
  <p:transition spd="slow">
    <p:dissolve/>
  </p:transition>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6354" name="Picture 2" descr="Clouds &amp; Sky 0101"/>
          <p:cNvPicPr>
            <a:picLocks noChangeAspect="1" noChangeArrowheads="1"/>
          </p:cNvPicPr>
          <p:nvPr/>
        </p:nvPicPr>
        <p:blipFill>
          <a:blip r:embed="rId3">
            <a:lum bright="-6000" contrast="6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93923" name="Rectangle 3"/>
          <p:cNvSpPr>
            <a:spLocks noGrp="1" noChangeArrowheads="1"/>
          </p:cNvSpPr>
          <p:nvPr>
            <p:ph type="title" idx="4294967295"/>
          </p:nvPr>
        </p:nvSpPr>
        <p:spPr>
          <a:xfrm>
            <a:off x="0" y="4572000"/>
            <a:ext cx="5562600" cy="2286000"/>
          </a:xfrm>
          <a:effectLst>
            <a:outerShdw blurRad="63500" dist="35921" dir="2700000" algn="ctr" rotWithShape="0">
              <a:schemeClr val="tx2">
                <a:alpha val="74997"/>
              </a:schemeClr>
            </a:outerShdw>
          </a:effectLst>
        </p:spPr>
        <p:txBody>
          <a:bodyPr/>
          <a:lstStyle/>
          <a:p>
            <a:pPr eaLnBrk="1" hangingPunct="1"/>
            <a:r>
              <a:rPr lang="en-US" altLang="en-US" b="0">
                <a:solidFill>
                  <a:schemeClr val="bg1"/>
                </a:solidFill>
              </a:rPr>
              <a:t>…</a:t>
            </a:r>
            <a:r>
              <a:rPr lang="zh-CN" altLang="en-US" b="0">
                <a:solidFill>
                  <a:schemeClr val="bg1"/>
                </a:solidFill>
                <a:ea typeface="SimSun" pitchFamily="2" charset="-122"/>
              </a:rPr>
              <a:t>面对面</a:t>
            </a:r>
            <a:r>
              <a:rPr lang="en-US" altLang="ja-JP" b="0">
                <a:solidFill>
                  <a:schemeClr val="bg1"/>
                </a:solidFill>
              </a:rPr>
              <a:t>,</a:t>
            </a:r>
            <a:br>
              <a:rPr lang="en-US" altLang="ja-JP" b="0">
                <a:solidFill>
                  <a:schemeClr val="bg1"/>
                </a:solidFill>
              </a:rPr>
            </a:br>
            <a:r>
              <a:rPr lang="zh-CN" altLang="en-US" b="0">
                <a:solidFill>
                  <a:schemeClr val="bg1"/>
                </a:solidFill>
                <a:ea typeface="SimSun" pitchFamily="2" charset="-122"/>
              </a:rPr>
              <a:t>我们救主</a:t>
            </a:r>
            <a:endParaRPr lang="en-US" altLang="en-US"/>
          </a:p>
        </p:txBody>
      </p:sp>
    </p:spTree>
  </p:cSld>
  <p:clrMapOvr>
    <a:masterClrMapping/>
  </p:clrMapOvr>
  <p:transition spd="slow">
    <p:dissolve/>
  </p:transition>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02" name="Picture 2" descr="Clouds &amp; Sky 012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4925"/>
            <a:ext cx="9144000" cy="6892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95971" name="Rectangle 3"/>
          <p:cNvSpPr>
            <a:spLocks noGrp="1" noChangeArrowheads="1"/>
          </p:cNvSpPr>
          <p:nvPr>
            <p:ph type="title" idx="4294967295"/>
          </p:nvPr>
        </p:nvSpPr>
        <p:spPr>
          <a:xfrm>
            <a:off x="838200" y="5562600"/>
            <a:ext cx="7772400" cy="1143000"/>
          </a:xfrm>
          <a:effectLst>
            <a:outerShdw blurRad="63500" dist="35921" dir="2700000" algn="ctr" rotWithShape="0">
              <a:schemeClr val="tx2">
                <a:alpha val="74997"/>
              </a:schemeClr>
            </a:outerShdw>
          </a:effectLst>
        </p:spPr>
        <p:txBody>
          <a:bodyPr/>
          <a:lstStyle/>
          <a:p>
            <a:pPr eaLnBrk="1" hangingPunct="1"/>
            <a:r>
              <a:rPr lang="zh-CN" altLang="en-US" b="0">
                <a:solidFill>
                  <a:schemeClr val="bg1"/>
                </a:solidFill>
                <a:ea typeface="SimSun" pitchFamily="2" charset="-122"/>
              </a:rPr>
              <a:t>天使将发他到来的大声</a:t>
            </a:r>
            <a:endParaRPr lang="en-US" altLang="en-US"/>
          </a:p>
        </p:txBody>
      </p:sp>
    </p:spTree>
  </p:cSld>
  <p:clrMapOvr>
    <a:masterClrMapping/>
  </p:clrMapOvr>
  <p:transition spd="slow">
    <p:dissolve/>
  </p:transition>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0450" name="Picture 2" descr="Rapture"/>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60451" name="Rectangle 3"/>
          <p:cNvSpPr>
            <a:spLocks noGrp="1" noChangeArrowheads="1"/>
          </p:cNvSpPr>
          <p:nvPr>
            <p:ph type="title" idx="4294967295"/>
          </p:nvPr>
        </p:nvSpPr>
        <p:spPr/>
        <p:txBody>
          <a:bodyPr/>
          <a:lstStyle/>
          <a:p>
            <a:pPr eaLnBrk="1" hangingPunct="1"/>
            <a:r>
              <a:rPr lang="zh-CN" altLang="en-US" b="1">
                <a:ea typeface="SimSun" pitchFamily="2" charset="-122"/>
              </a:rPr>
              <a:t>睡着的将从他们所卧之处起来</a:t>
            </a:r>
            <a:endParaRPr lang="en-US" altLang="en-US"/>
          </a:p>
        </p:txBody>
      </p:sp>
    </p:spTree>
  </p:cSld>
  <p:clrMapOvr>
    <a:masterClrMapping/>
  </p:clrMapOvr>
  <p:transition spd="slow">
    <p:dissolve/>
  </p:transition>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2498" name="Picture 2" descr="img35[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7239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00067" name="Rectangle 3"/>
          <p:cNvSpPr>
            <a:spLocks noGrp="1" noChangeArrowheads="1"/>
          </p:cNvSpPr>
          <p:nvPr>
            <p:ph type="title" idx="4294967295"/>
          </p:nvPr>
        </p:nvSpPr>
        <p:spPr>
          <a:effectLst>
            <a:outerShdw blurRad="63500" dist="35921" dir="2700000" algn="ctr" rotWithShape="0">
              <a:schemeClr val="bg1">
                <a:alpha val="74997"/>
              </a:schemeClr>
            </a:outerShdw>
          </a:effectLst>
        </p:spPr>
        <p:txBody>
          <a:bodyPr/>
          <a:lstStyle/>
          <a:p>
            <a:pPr eaLnBrk="1" hangingPunct="1"/>
            <a:r>
              <a:rPr lang="zh-CN" altLang="en-US" b="1">
                <a:ea typeface="SimSun" pitchFamily="2" charset="-122"/>
              </a:rPr>
              <a:t>剩下的将在一瞬间被转变</a:t>
            </a:r>
            <a:endParaRPr lang="en-US" altLang="en-US"/>
          </a:p>
        </p:txBody>
      </p:sp>
    </p:spTree>
  </p:cSld>
  <p:clrMapOvr>
    <a:masterClrMapping/>
  </p:clrMapOvr>
  <p:transition spd="slow">
    <p:dissolve/>
  </p:transition>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4546" name="Picture 2" descr="Clouds &amp; Sky 0074"/>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02115" name="Rectangle 3"/>
          <p:cNvSpPr>
            <a:spLocks noGrp="1" noChangeArrowheads="1"/>
          </p:cNvSpPr>
          <p:nvPr>
            <p:ph type="title" idx="4294967295"/>
          </p:nvPr>
        </p:nvSpPr>
        <p:spPr>
          <a:effectLst>
            <a:outerShdw blurRad="63500" dist="35921" dir="2700000" algn="ctr" rotWithShape="0">
              <a:schemeClr val="tx2">
                <a:alpha val="74997"/>
              </a:schemeClr>
            </a:outerShdw>
          </a:effectLst>
        </p:spPr>
        <p:txBody>
          <a:bodyPr/>
          <a:lstStyle/>
          <a:p>
            <a:pPr eaLnBrk="1" hangingPunct="1"/>
            <a:r>
              <a:rPr lang="zh-CN" altLang="en-US" b="0">
                <a:solidFill>
                  <a:schemeClr val="bg1"/>
                </a:solidFill>
                <a:ea typeface="SimSun" pitchFamily="2" charset="-122"/>
              </a:rPr>
              <a:t>我们将看见他</a:t>
            </a:r>
            <a:br>
              <a:rPr lang="zh-CN" altLang="en-US" b="0">
                <a:solidFill>
                  <a:schemeClr val="bg1"/>
                </a:solidFill>
                <a:ea typeface="SimSun" pitchFamily="2" charset="-122"/>
              </a:rPr>
            </a:br>
            <a:r>
              <a:rPr lang="zh-CN" altLang="en-US" b="0">
                <a:solidFill>
                  <a:schemeClr val="bg1"/>
                </a:solidFill>
                <a:ea typeface="SimSun" pitchFamily="2" charset="-122"/>
              </a:rPr>
              <a:t>面对面</a:t>
            </a:r>
            <a:endParaRPr lang="en-US" altLang="en-US"/>
          </a:p>
        </p:txBody>
      </p:sp>
    </p:spTree>
  </p:cSld>
  <p:clrMapOvr>
    <a:masterClrMapping/>
  </p:clrMapOvr>
  <p:transition spd="slow">
    <p:dissolve/>
  </p:transition>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6594" name="Picture 2" descr="Jesus Coming Sphere 2"/>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50800"/>
            <a:ext cx="9144000" cy="6908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04163" name="Rectangle 3"/>
          <p:cNvSpPr>
            <a:spLocks noGrp="1" noChangeArrowheads="1"/>
          </p:cNvSpPr>
          <p:nvPr>
            <p:ph type="title" idx="4294967295"/>
          </p:nvPr>
        </p:nvSpPr>
        <p:spPr>
          <a:xfrm>
            <a:off x="228600" y="4648200"/>
            <a:ext cx="7772400" cy="1143000"/>
          </a:xfrm>
          <a:effectLst>
            <a:outerShdw blurRad="63500" dist="35921" dir="2700000" algn="ctr" rotWithShape="0">
              <a:schemeClr val="tx1">
                <a:alpha val="74997"/>
              </a:schemeClr>
            </a:outerShdw>
          </a:effectLst>
        </p:spPr>
        <p:txBody>
          <a:bodyPr/>
          <a:lstStyle/>
          <a:p>
            <a:pPr eaLnBrk="1" hangingPunct="1"/>
            <a:r>
              <a:rPr lang="zh-CN" altLang="en-US" b="1">
                <a:solidFill>
                  <a:schemeClr val="bg1"/>
                </a:solidFill>
                <a:ea typeface="SimSun" pitchFamily="2" charset="-122"/>
              </a:rPr>
              <a:t>我们将看见他</a:t>
            </a:r>
            <a:r>
              <a:rPr lang="zh-CN" altLang="en-US" b="1">
                <a:solidFill>
                  <a:schemeClr val="bg1"/>
                </a:solidFill>
              </a:rPr>
              <a:t> </a:t>
            </a:r>
            <a:br>
              <a:rPr lang="zh-CN" altLang="en-US" b="1">
                <a:solidFill>
                  <a:schemeClr val="bg1"/>
                </a:solidFill>
              </a:rPr>
            </a:br>
            <a:r>
              <a:rPr lang="zh-CN" altLang="en-US" b="1">
                <a:solidFill>
                  <a:schemeClr val="bg1"/>
                </a:solidFill>
                <a:ea typeface="SimSun" pitchFamily="2" charset="-122"/>
              </a:rPr>
              <a:t>我们将看见他</a:t>
            </a:r>
            <a:endParaRPr lang="en-US" altLang="en-US" b="1">
              <a:solidFill>
                <a:schemeClr val="bg1"/>
              </a:solidFill>
              <a:ea typeface="SimSun" pitchFamily="2" charset="-122"/>
            </a:endParaRP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42" name="Picture 2" descr="Jesus second coming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49413"/>
            <a:ext cx="4405313" cy="52085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68643" name="Rectangle 3"/>
          <p:cNvSpPr>
            <a:spLocks noGrp="1" noChangeArrowheads="1"/>
          </p:cNvSpPr>
          <p:nvPr>
            <p:ph type="title" idx="4294967295"/>
          </p:nvPr>
        </p:nvSpPr>
        <p:spPr>
          <a:xfrm>
            <a:off x="3352800" y="609600"/>
            <a:ext cx="5105400" cy="2209800"/>
          </a:xfrm>
        </p:spPr>
        <p:txBody>
          <a:bodyPr/>
          <a:lstStyle/>
          <a:p>
            <a:pPr eaLnBrk="1" hangingPunct="1"/>
            <a:r>
              <a:rPr lang="en-US" altLang="en-US" b="1"/>
              <a:t>…</a:t>
            </a:r>
            <a:r>
              <a:rPr lang="zh-CN" altLang="en-US" b="1">
                <a:ea typeface="SimSun" pitchFamily="2" charset="-122"/>
              </a:rPr>
              <a:t>面对面</a:t>
            </a:r>
            <a:r>
              <a:rPr lang="zh-CN" altLang="en-US" b="1"/>
              <a:t> </a:t>
            </a:r>
            <a:br>
              <a:rPr lang="zh-CN" altLang="en-US" b="1"/>
            </a:br>
            <a:r>
              <a:rPr lang="zh-CN" altLang="en-US" b="1">
                <a:ea typeface="SimSun" pitchFamily="2" charset="-122"/>
              </a:rPr>
              <a:t>在他的一切荣耀中</a:t>
            </a:r>
            <a:endParaRPr lang="zh-CN" altLang="en-US">
              <a:ea typeface="SimSun" pitchFamily="2" charset="-122"/>
            </a:endParaRPr>
          </a:p>
        </p:txBody>
      </p:sp>
    </p:spTree>
  </p:cSld>
  <p:clrMapOvr>
    <a:masterClrMapping/>
  </p:clrMapOvr>
  <p:transition spd="slow">
    <p:dissolv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4"/>
          <p:cNvSpPr>
            <a:spLocks noGrp="1" noChangeArrowheads="1"/>
          </p:cNvSpPr>
          <p:nvPr>
            <p:ph type="title"/>
          </p:nvPr>
        </p:nvSpPr>
        <p:spPr/>
        <p:txBody>
          <a:bodyPr/>
          <a:lstStyle/>
          <a:p>
            <a:pPr eaLnBrk="1" hangingPunct="1"/>
            <a:r>
              <a:rPr lang="en-US" altLang="en-US"/>
              <a:t>Knowing You 3</a:t>
            </a:r>
          </a:p>
        </p:txBody>
      </p:sp>
      <p:pic>
        <p:nvPicPr>
          <p:cNvPr id="186371" name="Picture 2" descr="0574004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95400"/>
            <a:ext cx="9677400" cy="815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123" name="Text Box 3"/>
          <p:cNvSpPr txBox="1">
            <a:spLocks noChangeArrowheads="1"/>
          </p:cNvSpPr>
          <p:nvPr/>
        </p:nvSpPr>
        <p:spPr bwMode="auto">
          <a:xfrm>
            <a:off x="0" y="228600"/>
            <a:ext cx="9448800" cy="3025775"/>
          </a:xfrm>
          <a:prstGeom prst="rect">
            <a:avLst/>
          </a:prstGeom>
          <a:noFill/>
          <a:ln w="9525">
            <a:noFill/>
            <a:miter lim="800000"/>
            <a:headEnd/>
            <a:tailEnd/>
          </a:ln>
          <a:effectLst>
            <a:outerShdw blurRad="63500" dist="71842" dir="2700000" algn="ctr" rotWithShape="0">
              <a:schemeClr val="tx1">
                <a:alpha val="74998"/>
              </a:schemeClr>
            </a:outerShdw>
          </a:effec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lnSpc>
                <a:spcPct val="120000"/>
              </a:lnSpc>
            </a:pPr>
            <a:r>
              <a:rPr lang="zh-CN" altLang="en-US" sz="4000" b="1">
                <a:solidFill>
                  <a:schemeClr val="bg1"/>
                </a:solidFill>
                <a:latin typeface="Arial" pitchFamily="34" charset="0"/>
                <a:ea typeface="SimSun" pitchFamily="2" charset="-122"/>
              </a:rPr>
              <a:t>令我心渴幕惟认识耶稣</a:t>
            </a:r>
            <a:endParaRPr lang="en-US" altLang="zh-CN" sz="4000" b="1">
              <a:solidFill>
                <a:schemeClr val="bg1"/>
              </a:solidFill>
              <a:latin typeface="Arial" pitchFamily="34" charset="0"/>
              <a:ea typeface="SimSun" pitchFamily="2" charset="-122"/>
            </a:endParaRPr>
          </a:p>
          <a:p>
            <a:pPr algn="ctr" eaLnBrk="1" hangingPunct="1">
              <a:lnSpc>
                <a:spcPct val="120000"/>
              </a:lnSpc>
            </a:pPr>
            <a:r>
              <a:rPr lang="zh-CN" altLang="en-US" sz="4000" b="1">
                <a:solidFill>
                  <a:schemeClr val="bg1"/>
                </a:solidFill>
                <a:latin typeface="Arial" pitchFamily="34" charset="0"/>
                <a:ea typeface="SimSun" pitchFamily="2" charset="-122"/>
              </a:rPr>
              <a:t>属於主基督在他里面</a:t>
            </a:r>
            <a:endParaRPr lang="en-US" altLang="zh-CN" sz="4000" b="1">
              <a:solidFill>
                <a:schemeClr val="bg1"/>
              </a:solidFill>
              <a:latin typeface="Arial" pitchFamily="34" charset="0"/>
              <a:ea typeface="SimSun" pitchFamily="2" charset="-122"/>
            </a:endParaRPr>
          </a:p>
          <a:p>
            <a:pPr algn="ctr" eaLnBrk="1" hangingPunct="1">
              <a:lnSpc>
                <a:spcPct val="120000"/>
              </a:lnSpc>
            </a:pPr>
            <a:r>
              <a:rPr lang="zh-CN" altLang="en-US" sz="4000" b="1">
                <a:solidFill>
                  <a:schemeClr val="bg1"/>
                </a:solidFill>
                <a:latin typeface="Arial" pitchFamily="34" charset="0"/>
                <a:ea typeface="SimSun" pitchFamily="2" charset="-122"/>
              </a:rPr>
              <a:t>那不能赚取无比的救恩</a:t>
            </a:r>
            <a:endParaRPr lang="en-US" altLang="zh-CN" sz="4000" b="1">
              <a:solidFill>
                <a:schemeClr val="bg1"/>
              </a:solidFill>
              <a:latin typeface="Arial" pitchFamily="34" charset="0"/>
              <a:ea typeface="SimSun" pitchFamily="2" charset="-122"/>
            </a:endParaRPr>
          </a:p>
          <a:p>
            <a:pPr algn="ctr" eaLnBrk="1" hangingPunct="1">
              <a:lnSpc>
                <a:spcPct val="120000"/>
              </a:lnSpc>
            </a:pPr>
            <a:r>
              <a:rPr lang="zh-CN" altLang="en-US" sz="4000" b="1">
                <a:solidFill>
                  <a:schemeClr val="bg1"/>
                </a:solidFill>
                <a:latin typeface="Arial" pitchFamily="34" charset="0"/>
                <a:ea typeface="SimSun" pitchFamily="2" charset="-122"/>
              </a:rPr>
              <a:t>冯着他宝血得以称义</a:t>
            </a:r>
            <a:endParaRPr lang="en-US" altLang="en-US" sz="4000" b="1">
              <a:solidFill>
                <a:schemeClr val="bg1"/>
              </a:solidFill>
              <a:latin typeface="Arial" pitchFamily="34" charset="0"/>
              <a:ea typeface="SimSun" pitchFamily="2" charset="-122"/>
            </a:endParaRPr>
          </a:p>
        </p:txBody>
      </p:sp>
    </p:spTree>
  </p:cSld>
  <p:clrMapOvr>
    <a:masterClrMapping/>
  </p:clrMapOvr>
  <p:transition spd="med">
    <p:zoom dir="in"/>
  </p:transition>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0690" name="Picture 2" descr="Clouds &amp; Sky 013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4925"/>
            <a:ext cx="9144000" cy="6892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08259" name="Rectangle 3"/>
          <p:cNvSpPr>
            <a:spLocks noGrp="1" noChangeArrowheads="1"/>
          </p:cNvSpPr>
          <p:nvPr>
            <p:ph type="title" idx="4294967295"/>
          </p:nvPr>
        </p:nvSpPr>
        <p:spPr>
          <a:effectLst>
            <a:outerShdw blurRad="63500" dist="35921" dir="2700000" algn="ctr" rotWithShape="0">
              <a:schemeClr val="tx1">
                <a:alpha val="74997"/>
              </a:schemeClr>
            </a:outerShdw>
          </a:effectLst>
        </p:spPr>
        <p:txBody>
          <a:bodyPr/>
          <a:lstStyle/>
          <a:p>
            <a:pPr eaLnBrk="1" hangingPunct="1"/>
            <a:r>
              <a:rPr lang="zh-CN" altLang="en-US" b="0">
                <a:solidFill>
                  <a:schemeClr val="bg1"/>
                </a:solidFill>
                <a:ea typeface="SimSun" pitchFamily="2" charset="-122"/>
              </a:rPr>
              <a:t>我们将看见他</a:t>
            </a:r>
            <a:br>
              <a:rPr lang="en-US" altLang="ja-JP" b="0">
                <a:solidFill>
                  <a:srgbClr val="FDFFFA"/>
                </a:solidFill>
              </a:rPr>
            </a:br>
            <a:r>
              <a:rPr lang="zh-CN" altLang="en-US" b="0">
                <a:solidFill>
                  <a:schemeClr val="bg1"/>
                </a:solidFill>
                <a:ea typeface="SimSun" pitchFamily="2" charset="-122"/>
              </a:rPr>
              <a:t>我们将看见他</a:t>
            </a:r>
            <a:endParaRPr lang="en-US" altLang="en-US" b="0">
              <a:solidFill>
                <a:schemeClr val="bg1"/>
              </a:solidFill>
              <a:ea typeface="SimSun" pitchFamily="2" charset="-122"/>
            </a:endParaRPr>
          </a:p>
        </p:txBody>
      </p:sp>
    </p:spTree>
  </p:cSld>
  <p:clrMapOvr>
    <a:masterClrMapping/>
  </p:clrMapOvr>
  <p:transition>
    <p:randomBar dir="vert"/>
  </p:transition>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2738" name="Picture 2" descr="Returning Jesus Lor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4488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10307" name="Rectangle 3"/>
          <p:cNvSpPr>
            <a:spLocks noGrp="1" noChangeArrowheads="1"/>
          </p:cNvSpPr>
          <p:nvPr>
            <p:ph type="title" idx="4294967295"/>
          </p:nvPr>
        </p:nvSpPr>
        <p:spPr>
          <a:effectLst>
            <a:outerShdw blurRad="63500" dist="35921" dir="2700000" algn="ctr" rotWithShape="0">
              <a:schemeClr val="tx1">
                <a:alpha val="74997"/>
              </a:schemeClr>
            </a:outerShdw>
          </a:effectLst>
        </p:spPr>
        <p:txBody>
          <a:bodyPr/>
          <a:lstStyle/>
          <a:p>
            <a:pPr eaLnBrk="1" hangingPunct="1"/>
            <a:r>
              <a:rPr lang="en-US" altLang="en-US" b="1">
                <a:solidFill>
                  <a:schemeClr val="bg1"/>
                </a:solidFill>
              </a:rPr>
              <a:t>…</a:t>
            </a:r>
            <a:r>
              <a:rPr lang="zh-CN" altLang="en-US" b="1">
                <a:solidFill>
                  <a:schemeClr val="bg1"/>
                </a:solidFill>
                <a:ea typeface="SimSun" pitchFamily="2" charset="-122"/>
              </a:rPr>
              <a:t>面对面</a:t>
            </a:r>
            <a:r>
              <a:rPr lang="en-US" altLang="ja-JP" b="1">
                <a:solidFill>
                  <a:schemeClr val="bg1"/>
                </a:solidFill>
              </a:rPr>
              <a:t>,</a:t>
            </a:r>
            <a:br>
              <a:rPr lang="en-US" altLang="ja-JP" b="1">
                <a:solidFill>
                  <a:schemeClr val="bg1"/>
                </a:solidFill>
              </a:rPr>
            </a:br>
            <a:r>
              <a:rPr lang="zh-CN" altLang="en-US" b="1">
                <a:solidFill>
                  <a:schemeClr val="bg1"/>
                </a:solidFill>
                <a:ea typeface="SimSun" pitchFamily="2" charset="-122"/>
              </a:rPr>
              <a:t>我们的救主</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4786" name="Picture 2" descr="ch5_pat_10_7 sealed scroll_smal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982200" cy="7162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12355" name="Rectangle 3"/>
          <p:cNvSpPr>
            <a:spLocks noGrp="1" noChangeArrowheads="1"/>
          </p:cNvSpPr>
          <p:nvPr>
            <p:ph type="title" idx="4294967295"/>
          </p:nvPr>
        </p:nvSpPr>
        <p:spPr>
          <a:xfrm>
            <a:off x="2514600" y="4572000"/>
            <a:ext cx="6629400" cy="2286000"/>
          </a:xfrm>
          <a:effectLst>
            <a:outerShdw blurRad="63500" dist="35921" dir="2700000" algn="ctr" rotWithShape="0">
              <a:schemeClr val="tx1">
                <a:alpha val="74997"/>
              </a:schemeClr>
            </a:outerShdw>
          </a:effectLst>
        </p:spPr>
        <p:txBody>
          <a:bodyPr/>
          <a:lstStyle/>
          <a:p>
            <a:pPr eaLnBrk="1" hangingPunct="1"/>
            <a:r>
              <a:rPr lang="zh-CN" altLang="en-US" b="0">
                <a:solidFill>
                  <a:schemeClr val="bg1"/>
                </a:solidFill>
                <a:ea typeface="SimSun" pitchFamily="2" charset="-122"/>
              </a:rPr>
              <a:t>我们将看见他</a:t>
            </a:r>
            <a:r>
              <a:rPr lang="en-US" altLang="ja-JP" b="0">
                <a:solidFill>
                  <a:schemeClr val="bg1"/>
                </a:solidFill>
              </a:rPr>
              <a:t>,</a:t>
            </a:r>
            <a:br>
              <a:rPr lang="en-US" altLang="ja-JP" b="0">
                <a:solidFill>
                  <a:schemeClr val="bg1"/>
                </a:solidFill>
              </a:rPr>
            </a:br>
            <a:r>
              <a:rPr lang="zh-CN" altLang="en-US" b="0">
                <a:solidFill>
                  <a:schemeClr val="bg1"/>
                </a:solidFill>
                <a:ea typeface="SimSun" pitchFamily="2" charset="-122"/>
              </a:rPr>
              <a:t>我们的救主</a:t>
            </a:r>
            <a:r>
              <a:rPr lang="en-US" altLang="ja-JP" b="0">
                <a:solidFill>
                  <a:schemeClr val="bg1"/>
                </a:solidFill>
              </a:rPr>
              <a:t>!</a:t>
            </a:r>
            <a:endParaRPr lang="en-US" altLang="en-US" b="0">
              <a:solidFill>
                <a:schemeClr val="bg1"/>
              </a:solidFill>
            </a:endParaRPr>
          </a:p>
        </p:txBody>
      </p:sp>
    </p:spTree>
  </p:cSld>
  <p:clrMapOvr>
    <a:masterClrMapping/>
  </p:clrMapOvr>
  <p:transition spd="slow">
    <p:dissolve/>
  </p:transition>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6834" name="Picture 8" descr="b_fy0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76835" name="Rectangle 2"/>
          <p:cNvSpPr>
            <a:spLocks noChangeArrowheads="1"/>
          </p:cNvSpPr>
          <p:nvPr/>
        </p:nvSpPr>
        <p:spPr bwMode="auto">
          <a:xfrm>
            <a:off x="8583613" y="6604000"/>
            <a:ext cx="355600" cy="219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82124" tIns="41061" rIns="82124" bIns="41061" anchor="b" anchorCtr="1">
            <a:spAutoFit/>
          </a:bodyPr>
          <a:lstStyle>
            <a:lvl1pPr defTabSz="814388" eaLnBrk="0" hangingPunct="0">
              <a:defRPr sz="2400">
                <a:solidFill>
                  <a:schemeClr val="tx1"/>
                </a:solidFill>
                <a:latin typeface="Times New Roman" pitchFamily="18" charset="0"/>
                <a:ea typeface="MS PGothic" pitchFamily="34" charset="-128"/>
              </a:defRPr>
            </a:lvl1pPr>
            <a:lvl2pPr marL="37931725" indent="-37474525" defTabSz="814388"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fld id="{980ED56F-C64C-4527-BC66-275E021AB76B}" type="slidenum">
              <a:rPr lang="en-US" altLang="en-US" sz="900">
                <a:solidFill>
                  <a:srgbClr val="808080"/>
                </a:solidFill>
                <a:latin typeface="Arial" pitchFamily="34" charset="0"/>
              </a:rPr>
              <a:pPr/>
              <a:t>273</a:t>
            </a:fld>
            <a:endParaRPr lang="en-US" altLang="en-US" sz="900">
              <a:solidFill>
                <a:srgbClr val="808080"/>
              </a:solidFill>
              <a:latin typeface="Arial" pitchFamily="34" charset="0"/>
            </a:endParaRPr>
          </a:p>
        </p:txBody>
      </p:sp>
      <p:sp>
        <p:nvSpPr>
          <p:cNvPr id="376836" name="Rectangle 3"/>
          <p:cNvSpPr>
            <a:spLocks noChangeArrowheads="1"/>
          </p:cNvSpPr>
          <p:nvPr/>
        </p:nvSpPr>
        <p:spPr bwMode="auto">
          <a:xfrm>
            <a:off x="8583613" y="6604000"/>
            <a:ext cx="355600" cy="219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82124" tIns="41061" rIns="82124" bIns="41061" anchor="b" anchorCtr="1">
            <a:spAutoFit/>
          </a:bodyPr>
          <a:lstStyle>
            <a:lvl1pPr defTabSz="814388" eaLnBrk="0" hangingPunct="0">
              <a:defRPr sz="2400">
                <a:solidFill>
                  <a:schemeClr val="tx1"/>
                </a:solidFill>
                <a:latin typeface="Times New Roman" pitchFamily="18" charset="0"/>
                <a:ea typeface="MS PGothic" pitchFamily="34" charset="-128"/>
              </a:defRPr>
            </a:lvl1pPr>
            <a:lvl2pPr marL="37931725" indent="-37474525" defTabSz="814388"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fld id="{E9A147BF-7079-4411-805C-CE6FA8D65F2C}" type="slidenum">
              <a:rPr lang="en-US" altLang="en-US" sz="900">
                <a:solidFill>
                  <a:srgbClr val="808080"/>
                </a:solidFill>
                <a:latin typeface="Arial" pitchFamily="34" charset="0"/>
              </a:rPr>
              <a:pPr/>
              <a:t>273</a:t>
            </a:fld>
            <a:endParaRPr lang="en-US" altLang="en-US" sz="900">
              <a:solidFill>
                <a:srgbClr val="808080"/>
              </a:solidFill>
              <a:latin typeface="Arial" pitchFamily="34" charset="0"/>
            </a:endParaRPr>
          </a:p>
        </p:txBody>
      </p:sp>
      <p:sp>
        <p:nvSpPr>
          <p:cNvPr id="376837" name="Rectangle 7"/>
          <p:cNvSpPr>
            <a:spLocks noGrp="1" noChangeArrowheads="1"/>
          </p:cNvSpPr>
          <p:nvPr>
            <p:ph type="title"/>
          </p:nvPr>
        </p:nvSpPr>
        <p:spPr>
          <a:xfrm>
            <a:off x="350838" y="225425"/>
            <a:ext cx="8450262" cy="838200"/>
          </a:xfrm>
          <a:noFill/>
        </p:spPr>
        <p:txBody>
          <a:bodyPr lIns="82124" tIns="41061" rIns="82124" bIns="41061" anchor="b"/>
          <a:lstStyle/>
          <a:p>
            <a:pPr eaLnBrk="1" hangingPunct="1"/>
            <a:r>
              <a:rPr lang="zh-CN" altLang="en-US">
                <a:solidFill>
                  <a:schemeClr val="bg1"/>
                </a:solidFill>
                <a:ea typeface="SimSun" pitchFamily="2" charset="-122"/>
              </a:rPr>
              <a:t>你是否期待他的再来</a:t>
            </a:r>
            <a:r>
              <a:rPr lang="en-US" altLang="zh-CN">
                <a:solidFill>
                  <a:schemeClr val="bg1"/>
                </a:solidFill>
                <a:ea typeface="SimSun" pitchFamily="2" charset="-122"/>
              </a:rPr>
              <a:t>?</a:t>
            </a:r>
            <a:endParaRPr lang="en-US" altLang="zh-CN">
              <a:ea typeface="SimSun" pitchFamily="2" charset="-122"/>
            </a:endParaRPr>
          </a:p>
        </p:txBody>
      </p:sp>
    </p:spTree>
  </p:cSld>
  <p:clrMapOvr>
    <a:masterClrMapping/>
  </p:clrMapOvr>
  <p:transition>
    <p:zoom/>
  </p:transition>
</p:sld>
</file>

<file path=ppt/slides/slide27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sp>
        <p:nvSpPr>
          <p:cNvPr id="95234" name="Rectangle 2"/>
          <p:cNvSpPr>
            <a:spLocks noChangeArrowheads="1"/>
          </p:cNvSpPr>
          <p:nvPr/>
        </p:nvSpPr>
        <p:spPr bwMode="auto">
          <a:xfrm>
            <a:off x="0" y="304800"/>
            <a:ext cx="7696200" cy="914400"/>
          </a:xfrm>
          <a:prstGeom prst="rect">
            <a:avLst/>
          </a:prstGeom>
          <a:gradFill rotWithShape="1">
            <a:gsLst>
              <a:gs pos="0">
                <a:srgbClr val="FFE2C4"/>
              </a:gs>
              <a:gs pos="100000">
                <a:srgbClr val="FFCC99"/>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95235" name="Rectangle 3"/>
          <p:cNvSpPr>
            <a:spLocks noGrp="1" noChangeArrowheads="1"/>
          </p:cNvSpPr>
          <p:nvPr>
            <p:ph type="title"/>
          </p:nvPr>
        </p:nvSpPr>
        <p:spPr>
          <a:xfrm>
            <a:off x="304800" y="152400"/>
            <a:ext cx="7620000" cy="1143000"/>
          </a:xfrm>
        </p:spPr>
        <p:txBody>
          <a:bodyPr/>
          <a:lstStyle/>
          <a:p>
            <a:pPr eaLnBrk="1" hangingPunct="1"/>
            <a:r>
              <a:rPr lang="zh-CN" altLang="en-US">
                <a:solidFill>
                  <a:srgbClr val="A50021"/>
                </a:solidFill>
                <a:ea typeface="SimSun" pitchFamily="2" charset="-122"/>
              </a:rPr>
              <a:t>我选择爱真理</a:t>
            </a:r>
          </a:p>
        </p:txBody>
      </p:sp>
      <p:sp>
        <p:nvSpPr>
          <p:cNvPr id="95236" name="Rectangle 4"/>
          <p:cNvSpPr>
            <a:spLocks noChangeArrowheads="1"/>
          </p:cNvSpPr>
          <p:nvPr/>
        </p:nvSpPr>
        <p:spPr bwMode="auto">
          <a:xfrm>
            <a:off x="914400" y="1600200"/>
            <a:ext cx="8229600" cy="4495800"/>
          </a:xfrm>
          <a:prstGeom prst="rect">
            <a:avLst/>
          </a:prstGeom>
          <a:gradFill rotWithShape="1">
            <a:gsLst>
              <a:gs pos="0">
                <a:srgbClr val="FFCC99"/>
              </a:gs>
              <a:gs pos="100000">
                <a:srgbClr val="FFFFB3"/>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95237" name="WordArt 5"/>
          <p:cNvSpPr>
            <a:spLocks noChangeArrowheads="1" noChangeShapeType="1" noTextEdit="1"/>
          </p:cNvSpPr>
          <p:nvPr/>
        </p:nvSpPr>
        <p:spPr bwMode="auto">
          <a:xfrm>
            <a:off x="5029200" y="5943600"/>
            <a:ext cx="4114800" cy="914400"/>
          </a:xfrm>
          <a:prstGeom prst="rect">
            <a:avLst/>
          </a:prstGeom>
        </p:spPr>
        <p:txBody>
          <a:bodyPr wrap="none" fromWordArt="1">
            <a:prstTxWarp prst="textPlain">
              <a:avLst>
                <a:gd name="adj" fmla="val 46981"/>
              </a:avLst>
            </a:prstTxWarp>
            <a:scene3d>
              <a:camera prst="legacyPerspectiveTopLeft"/>
              <a:lightRig rig="legacyNormal3" dir="r"/>
            </a:scene3d>
            <a:sp3d extrusionH="201600" prstMaterial="legacyMetal">
              <a:extrusionClr>
                <a:srgbClr val="FFFFFF"/>
              </a:extrusionClr>
            </a:sp3d>
          </a:bodyPr>
          <a:lstStyle/>
          <a:p>
            <a:pPr algn="ctr"/>
            <a:r>
              <a:rPr lang="zh-CN" altLang="en-US" sz="3600" b="1" kern="10">
                <a:ln w="9525">
                  <a:round/>
                  <a:headEnd/>
                  <a:tailEnd/>
                </a:ln>
                <a:gradFill rotWithShape="1">
                  <a:gsLst>
                    <a:gs pos="0">
                      <a:srgbClr val="FBEAC7"/>
                    </a:gs>
                    <a:gs pos="9000">
                      <a:srgbClr val="FEE7F2"/>
                    </a:gs>
                    <a:gs pos="17999">
                      <a:srgbClr val="FAC77D"/>
                    </a:gs>
                    <a:gs pos="30499">
                      <a:srgbClr val="FBA97D"/>
                    </a:gs>
                    <a:gs pos="41000">
                      <a:srgbClr val="FBD49C"/>
                    </a:gs>
                    <a:gs pos="50000">
                      <a:srgbClr val="FEE7F2"/>
                    </a:gs>
                    <a:gs pos="59000">
                      <a:srgbClr val="FBD49C"/>
                    </a:gs>
                    <a:gs pos="69501">
                      <a:srgbClr val="FBA97D"/>
                    </a:gs>
                    <a:gs pos="82001">
                      <a:srgbClr val="FAC77D"/>
                    </a:gs>
                    <a:gs pos="91000">
                      <a:srgbClr val="FEE7F2"/>
                    </a:gs>
                    <a:gs pos="100000">
                      <a:srgbClr val="FBEAC7"/>
                    </a:gs>
                  </a:gsLst>
                  <a:lin ang="5400000" scaled="1"/>
                </a:gradFill>
                <a:latin typeface="Arial"/>
                <a:cs typeface="Arial"/>
              </a:rPr>
              <a:t>彼得二书</a:t>
            </a:r>
            <a:endParaRPr lang="en-GB" sz="3600" b="1" kern="10">
              <a:ln w="9525">
                <a:round/>
                <a:headEnd/>
                <a:tailEnd/>
              </a:ln>
              <a:gradFill rotWithShape="1">
                <a:gsLst>
                  <a:gs pos="0">
                    <a:srgbClr val="FBEAC7"/>
                  </a:gs>
                  <a:gs pos="9000">
                    <a:srgbClr val="FEE7F2"/>
                  </a:gs>
                  <a:gs pos="17999">
                    <a:srgbClr val="FAC77D"/>
                  </a:gs>
                  <a:gs pos="30499">
                    <a:srgbClr val="FBA97D"/>
                  </a:gs>
                  <a:gs pos="41000">
                    <a:srgbClr val="FBD49C"/>
                  </a:gs>
                  <a:gs pos="50000">
                    <a:srgbClr val="FEE7F2"/>
                  </a:gs>
                  <a:gs pos="59000">
                    <a:srgbClr val="FBD49C"/>
                  </a:gs>
                  <a:gs pos="69501">
                    <a:srgbClr val="FBA97D"/>
                  </a:gs>
                  <a:gs pos="82001">
                    <a:srgbClr val="FAC77D"/>
                  </a:gs>
                  <a:gs pos="91000">
                    <a:srgbClr val="FEE7F2"/>
                  </a:gs>
                  <a:gs pos="100000">
                    <a:srgbClr val="FBEAC7"/>
                  </a:gs>
                </a:gsLst>
                <a:lin ang="5400000" scaled="1"/>
              </a:gradFill>
              <a:latin typeface="Arial"/>
              <a:cs typeface="Arial"/>
            </a:endParaRPr>
          </a:p>
        </p:txBody>
      </p:sp>
      <p:sp>
        <p:nvSpPr>
          <p:cNvPr id="95238" name="Line 6"/>
          <p:cNvSpPr>
            <a:spLocks noChangeShapeType="1"/>
          </p:cNvSpPr>
          <p:nvPr/>
        </p:nvSpPr>
        <p:spPr bwMode="auto">
          <a:xfrm>
            <a:off x="0" y="6400800"/>
            <a:ext cx="4724400" cy="0"/>
          </a:xfrm>
          <a:prstGeom prst="line">
            <a:avLst/>
          </a:prstGeom>
          <a:noFill/>
          <a:ln w="38100">
            <a:solidFill>
              <a:srgbClr val="993300"/>
            </a:solidFill>
            <a:round/>
            <a:headEnd/>
            <a:tailEnd/>
          </a:ln>
          <a:extLst>
            <a:ext uri="{909E8E84-426E-40dd-AFC4-6F175D3DCCD1}">
              <a14:hiddenFill xmlns="" xmlns:a14="http://schemas.microsoft.com/office/drawing/2010/main">
                <a:noFill/>
              </a14:hiddenFill>
            </a:ext>
          </a:extLst>
        </p:spPr>
        <p:txBody>
          <a:bodyPr/>
          <a:lstStyle/>
          <a:p>
            <a:endParaRPr lang="en-GB"/>
          </a:p>
        </p:txBody>
      </p:sp>
      <p:sp>
        <p:nvSpPr>
          <p:cNvPr id="95239" name="Rectangle 7"/>
          <p:cNvSpPr>
            <a:spLocks noGrp="1" noChangeArrowheads="1"/>
          </p:cNvSpPr>
          <p:nvPr>
            <p:ph type="body" idx="1"/>
          </p:nvPr>
        </p:nvSpPr>
        <p:spPr>
          <a:xfrm>
            <a:off x="1295400" y="2057400"/>
            <a:ext cx="7467600" cy="4068763"/>
          </a:xfrm>
        </p:spPr>
        <p:txBody>
          <a:bodyPr/>
          <a:lstStyle/>
          <a:p>
            <a:pPr eaLnBrk="1" hangingPunct="1">
              <a:spcBef>
                <a:spcPct val="40000"/>
              </a:spcBef>
              <a:buFontTx/>
              <a:buNone/>
            </a:pPr>
            <a:r>
              <a:rPr lang="zh-CN" altLang="en-US">
                <a:ea typeface="SimSun" pitchFamily="2" charset="-122"/>
              </a:rPr>
              <a:t>我选择爱真理 </a:t>
            </a:r>
            <a:r>
              <a:rPr lang="en-US" altLang="en-US"/>
              <a:t>(2X)</a:t>
            </a:r>
          </a:p>
          <a:p>
            <a:pPr eaLnBrk="1" hangingPunct="1">
              <a:spcBef>
                <a:spcPct val="40000"/>
              </a:spcBef>
              <a:buFontTx/>
              <a:buNone/>
            </a:pPr>
            <a:r>
              <a:rPr lang="zh-CN" altLang="en-US">
                <a:ea typeface="SimSun" pitchFamily="2" charset="-122"/>
              </a:rPr>
              <a:t>抵制谎言</a:t>
            </a:r>
            <a:r>
              <a:rPr lang="en-US" altLang="ja-JP"/>
              <a:t>,</a:t>
            </a:r>
          </a:p>
          <a:p>
            <a:pPr eaLnBrk="1" hangingPunct="1">
              <a:spcBef>
                <a:spcPct val="40000"/>
              </a:spcBef>
              <a:buFontTx/>
              <a:buNone/>
            </a:pPr>
            <a:r>
              <a:rPr lang="zh-CN" altLang="en-US">
                <a:ea typeface="SimSun" pitchFamily="2" charset="-122"/>
              </a:rPr>
              <a:t>你打开我的眼睛</a:t>
            </a:r>
            <a:r>
              <a:rPr lang="en-US" altLang="ja-JP"/>
              <a:t>.</a:t>
            </a:r>
          </a:p>
          <a:p>
            <a:pPr eaLnBrk="1" hangingPunct="1">
              <a:spcBef>
                <a:spcPct val="40000"/>
              </a:spcBef>
              <a:buFontTx/>
              <a:buNone/>
            </a:pPr>
            <a:r>
              <a:rPr lang="zh-CN" altLang="en-US">
                <a:ea typeface="SimSun" pitchFamily="2" charset="-122"/>
              </a:rPr>
              <a:t>我选择爱真理</a:t>
            </a:r>
            <a:r>
              <a:rPr lang="en-US" altLang="ja-JP"/>
              <a:t>.</a:t>
            </a:r>
          </a:p>
          <a:p>
            <a:pPr eaLnBrk="1" hangingPunct="1">
              <a:spcBef>
                <a:spcPct val="40000"/>
              </a:spcBef>
              <a:buFontTx/>
              <a:buNone/>
            </a:pPr>
            <a:endParaRPr lang="en-US" altLang="en-US"/>
          </a:p>
          <a:p>
            <a:pPr eaLnBrk="1" hangingPunct="1">
              <a:spcBef>
                <a:spcPct val="40000"/>
              </a:spcBef>
              <a:buFontTx/>
              <a:buNone/>
            </a:pPr>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500"/>
                                  </p:stCondLst>
                                  <p:childTnLst>
                                    <p:set>
                                      <p:cBhvr>
                                        <p:cTn id="6" dur="1" fill="hold">
                                          <p:stCondLst>
                                            <p:cond delay="0"/>
                                          </p:stCondLst>
                                        </p:cTn>
                                        <p:tgtEl>
                                          <p:spTgt spid="95234"/>
                                        </p:tgtEl>
                                        <p:attrNameLst>
                                          <p:attrName>style.visibility</p:attrName>
                                        </p:attrNameLst>
                                      </p:cBhvr>
                                      <p:to>
                                        <p:strVal val="visible"/>
                                      </p:to>
                                    </p:set>
                                    <p:anim calcmode="lin" valueType="num">
                                      <p:cBhvr additive="base">
                                        <p:cTn id="7" dur="500" fill="hold"/>
                                        <p:tgtEl>
                                          <p:spTgt spid="95234"/>
                                        </p:tgtEl>
                                        <p:attrNameLst>
                                          <p:attrName>ppt_x</p:attrName>
                                        </p:attrNameLst>
                                      </p:cBhvr>
                                      <p:tavLst>
                                        <p:tav tm="0">
                                          <p:val>
                                            <p:strVal val="0-#ppt_w/2"/>
                                          </p:val>
                                        </p:tav>
                                        <p:tav tm="100000">
                                          <p:val>
                                            <p:strVal val="#ppt_x"/>
                                          </p:val>
                                        </p:tav>
                                      </p:tavLst>
                                    </p:anim>
                                    <p:anim calcmode="lin" valueType="num">
                                      <p:cBhvr additive="base">
                                        <p:cTn id="8" dur="500" fill="hold"/>
                                        <p:tgtEl>
                                          <p:spTgt spid="95234"/>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1000"/>
                            </p:stCondLst>
                            <p:childTnLst>
                              <p:par>
                                <p:cTn id="10" presetID="12" presetClass="entr" presetSubtype="2" fill="hold" grpId="0" nodeType="afterEffect">
                                  <p:stCondLst>
                                    <p:cond delay="0"/>
                                  </p:stCondLst>
                                  <p:childTnLst>
                                    <p:set>
                                      <p:cBhvr>
                                        <p:cTn id="11" dur="1" fill="hold">
                                          <p:stCondLst>
                                            <p:cond delay="0"/>
                                          </p:stCondLst>
                                        </p:cTn>
                                        <p:tgtEl>
                                          <p:spTgt spid="95235"/>
                                        </p:tgtEl>
                                        <p:attrNameLst>
                                          <p:attrName>style.visibility</p:attrName>
                                        </p:attrNameLst>
                                      </p:cBhvr>
                                      <p:to>
                                        <p:strVal val="visible"/>
                                      </p:to>
                                    </p:set>
                                    <p:animEffect transition="in" filter="slide(fromRight)">
                                      <p:cBhvr>
                                        <p:cTn id="12" dur="1000"/>
                                        <p:tgtEl>
                                          <p:spTgt spid="95235"/>
                                        </p:tgtEl>
                                      </p:cBhvr>
                                    </p:animEffect>
                                  </p:childTnLst>
                                </p:cTn>
                              </p:par>
                            </p:childTnLst>
                          </p:cTn>
                        </p:par>
                        <p:par>
                          <p:cTn id="13" fill="hold" nodeType="afterGroup">
                            <p:stCondLst>
                              <p:cond delay="2000"/>
                            </p:stCondLst>
                            <p:childTnLst>
                              <p:par>
                                <p:cTn id="14" presetID="2" presetClass="entr" presetSubtype="8" fill="hold" grpId="0" nodeType="afterEffect">
                                  <p:stCondLst>
                                    <p:cond delay="0"/>
                                  </p:stCondLst>
                                  <p:childTnLst>
                                    <p:set>
                                      <p:cBhvr>
                                        <p:cTn id="15" dur="1" fill="hold">
                                          <p:stCondLst>
                                            <p:cond delay="0"/>
                                          </p:stCondLst>
                                        </p:cTn>
                                        <p:tgtEl>
                                          <p:spTgt spid="95238"/>
                                        </p:tgtEl>
                                        <p:attrNameLst>
                                          <p:attrName>style.visibility</p:attrName>
                                        </p:attrNameLst>
                                      </p:cBhvr>
                                      <p:to>
                                        <p:strVal val="visible"/>
                                      </p:to>
                                    </p:set>
                                    <p:anim calcmode="lin" valueType="num">
                                      <p:cBhvr additive="base">
                                        <p:cTn id="16" dur="500" fill="hold"/>
                                        <p:tgtEl>
                                          <p:spTgt spid="95238"/>
                                        </p:tgtEl>
                                        <p:attrNameLst>
                                          <p:attrName>ppt_x</p:attrName>
                                        </p:attrNameLst>
                                      </p:cBhvr>
                                      <p:tavLst>
                                        <p:tav tm="0">
                                          <p:val>
                                            <p:strVal val="0-#ppt_w/2"/>
                                          </p:val>
                                        </p:tav>
                                        <p:tav tm="100000">
                                          <p:val>
                                            <p:strVal val="#ppt_x"/>
                                          </p:val>
                                        </p:tav>
                                      </p:tavLst>
                                    </p:anim>
                                    <p:anim calcmode="lin" valueType="num">
                                      <p:cBhvr additive="base">
                                        <p:cTn id="17" dur="500" fill="hold"/>
                                        <p:tgtEl>
                                          <p:spTgt spid="95238"/>
                                        </p:tgtEl>
                                        <p:attrNameLst>
                                          <p:attrName>ppt_y</p:attrName>
                                        </p:attrNameLst>
                                      </p:cBhvr>
                                      <p:tavLst>
                                        <p:tav tm="0">
                                          <p:val>
                                            <p:strVal val="#ppt_y"/>
                                          </p:val>
                                        </p:tav>
                                        <p:tav tm="100000">
                                          <p:val>
                                            <p:strVal val="#ppt_y"/>
                                          </p:val>
                                        </p:tav>
                                      </p:tavLst>
                                    </p:anim>
                                  </p:childTnLst>
                                </p:cTn>
                              </p:par>
                            </p:childTnLst>
                          </p:cTn>
                        </p:par>
                        <p:par>
                          <p:cTn id="18" fill="hold" nodeType="afterGroup">
                            <p:stCondLst>
                              <p:cond delay="2500"/>
                            </p:stCondLst>
                            <p:childTnLst>
                              <p:par>
                                <p:cTn id="19" presetID="12" presetClass="entr" presetSubtype="8" fill="hold" grpId="0" nodeType="afterEffect">
                                  <p:stCondLst>
                                    <p:cond delay="0"/>
                                  </p:stCondLst>
                                  <p:childTnLst>
                                    <p:set>
                                      <p:cBhvr>
                                        <p:cTn id="20" dur="1" fill="hold">
                                          <p:stCondLst>
                                            <p:cond delay="0"/>
                                          </p:stCondLst>
                                        </p:cTn>
                                        <p:tgtEl>
                                          <p:spTgt spid="95237"/>
                                        </p:tgtEl>
                                        <p:attrNameLst>
                                          <p:attrName>style.visibility</p:attrName>
                                        </p:attrNameLst>
                                      </p:cBhvr>
                                      <p:to>
                                        <p:strVal val="visible"/>
                                      </p:to>
                                    </p:set>
                                    <p:animEffect transition="in" filter="slide(fromLeft)">
                                      <p:cBhvr>
                                        <p:cTn id="21" dur="1000"/>
                                        <p:tgtEl>
                                          <p:spTgt spid="95237"/>
                                        </p:tgtEl>
                                      </p:cBhvr>
                                    </p:animEffect>
                                  </p:childTnLst>
                                </p:cTn>
                              </p:par>
                            </p:childTnLst>
                          </p:cTn>
                        </p:par>
                        <p:par>
                          <p:cTn id="22" fill="hold" nodeType="afterGroup">
                            <p:stCondLst>
                              <p:cond delay="3500"/>
                            </p:stCondLst>
                            <p:childTnLst>
                              <p:par>
                                <p:cTn id="23" presetID="2" presetClass="entr" presetSubtype="2" fill="hold" grpId="0" nodeType="afterEffect">
                                  <p:stCondLst>
                                    <p:cond delay="0"/>
                                  </p:stCondLst>
                                  <p:childTnLst>
                                    <p:set>
                                      <p:cBhvr>
                                        <p:cTn id="24" dur="1" fill="hold">
                                          <p:stCondLst>
                                            <p:cond delay="0"/>
                                          </p:stCondLst>
                                        </p:cTn>
                                        <p:tgtEl>
                                          <p:spTgt spid="95236"/>
                                        </p:tgtEl>
                                        <p:attrNameLst>
                                          <p:attrName>style.visibility</p:attrName>
                                        </p:attrNameLst>
                                      </p:cBhvr>
                                      <p:to>
                                        <p:strVal val="visible"/>
                                      </p:to>
                                    </p:set>
                                    <p:anim calcmode="lin" valueType="num">
                                      <p:cBhvr additive="base">
                                        <p:cTn id="25" dur="500" fill="hold"/>
                                        <p:tgtEl>
                                          <p:spTgt spid="95236"/>
                                        </p:tgtEl>
                                        <p:attrNameLst>
                                          <p:attrName>ppt_x</p:attrName>
                                        </p:attrNameLst>
                                      </p:cBhvr>
                                      <p:tavLst>
                                        <p:tav tm="0">
                                          <p:val>
                                            <p:strVal val="1+#ppt_w/2"/>
                                          </p:val>
                                        </p:tav>
                                        <p:tav tm="100000">
                                          <p:val>
                                            <p:strVal val="#ppt_x"/>
                                          </p:val>
                                        </p:tav>
                                      </p:tavLst>
                                    </p:anim>
                                    <p:anim calcmode="lin" valueType="num">
                                      <p:cBhvr additive="base">
                                        <p:cTn id="26" dur="500" fill="hold"/>
                                        <p:tgtEl>
                                          <p:spTgt spid="95236"/>
                                        </p:tgtEl>
                                        <p:attrNameLst>
                                          <p:attrName>ppt_y</p:attrName>
                                        </p:attrNameLst>
                                      </p:cBhvr>
                                      <p:tavLst>
                                        <p:tav tm="0">
                                          <p:val>
                                            <p:strVal val="#ppt_y"/>
                                          </p:val>
                                        </p:tav>
                                        <p:tav tm="100000">
                                          <p:val>
                                            <p:strVal val="#ppt_y"/>
                                          </p:val>
                                        </p:tav>
                                      </p:tavLst>
                                    </p:anim>
                                  </p:childTnLst>
                                </p:cTn>
                              </p:par>
                            </p:childTnLst>
                          </p:cTn>
                        </p:par>
                        <p:par>
                          <p:cTn id="27" fill="hold" nodeType="afterGroup">
                            <p:stCondLst>
                              <p:cond delay="4000"/>
                            </p:stCondLst>
                            <p:childTnLst>
                              <p:par>
                                <p:cTn id="28" presetID="3" presetClass="entr" presetSubtype="10" fill="hold" grpId="0" nodeType="afterEffect">
                                  <p:stCondLst>
                                    <p:cond delay="0"/>
                                  </p:stCondLst>
                                  <p:childTnLst>
                                    <p:set>
                                      <p:cBhvr>
                                        <p:cTn id="29" dur="1" fill="hold">
                                          <p:stCondLst>
                                            <p:cond delay="0"/>
                                          </p:stCondLst>
                                        </p:cTn>
                                        <p:tgtEl>
                                          <p:spTgt spid="95239">
                                            <p:txEl>
                                              <p:pRg st="0" end="0"/>
                                            </p:txEl>
                                          </p:spTgt>
                                        </p:tgtEl>
                                        <p:attrNameLst>
                                          <p:attrName>style.visibility</p:attrName>
                                        </p:attrNameLst>
                                      </p:cBhvr>
                                      <p:to>
                                        <p:strVal val="visible"/>
                                      </p:to>
                                    </p:set>
                                    <p:animEffect transition="in" filter="blinds(horizontal)">
                                      <p:cBhvr>
                                        <p:cTn id="30" dur="500"/>
                                        <p:tgtEl>
                                          <p:spTgt spid="95239">
                                            <p:txEl>
                                              <p:pRg st="0" end="0"/>
                                            </p:txEl>
                                          </p:spTgt>
                                        </p:tgtEl>
                                      </p:cBhvr>
                                    </p:animEffect>
                                  </p:childTnLst>
                                </p:cTn>
                              </p:par>
                            </p:childTnLst>
                          </p:cTn>
                        </p:par>
                        <p:par>
                          <p:cTn id="31" fill="hold" nodeType="afterGroup">
                            <p:stCondLst>
                              <p:cond delay="4500"/>
                            </p:stCondLst>
                            <p:childTnLst>
                              <p:par>
                                <p:cTn id="32" presetID="3" presetClass="entr" presetSubtype="10" fill="hold" grpId="0" nodeType="afterEffect">
                                  <p:stCondLst>
                                    <p:cond delay="0"/>
                                  </p:stCondLst>
                                  <p:childTnLst>
                                    <p:set>
                                      <p:cBhvr>
                                        <p:cTn id="33" dur="1" fill="hold">
                                          <p:stCondLst>
                                            <p:cond delay="0"/>
                                          </p:stCondLst>
                                        </p:cTn>
                                        <p:tgtEl>
                                          <p:spTgt spid="95239">
                                            <p:txEl>
                                              <p:pRg st="1" end="1"/>
                                            </p:txEl>
                                          </p:spTgt>
                                        </p:tgtEl>
                                        <p:attrNameLst>
                                          <p:attrName>style.visibility</p:attrName>
                                        </p:attrNameLst>
                                      </p:cBhvr>
                                      <p:to>
                                        <p:strVal val="visible"/>
                                      </p:to>
                                    </p:set>
                                    <p:animEffect transition="in" filter="blinds(horizontal)">
                                      <p:cBhvr>
                                        <p:cTn id="34" dur="500"/>
                                        <p:tgtEl>
                                          <p:spTgt spid="95239">
                                            <p:txEl>
                                              <p:pRg st="1" end="1"/>
                                            </p:txEl>
                                          </p:spTgt>
                                        </p:tgtEl>
                                      </p:cBhvr>
                                    </p:animEffect>
                                  </p:childTnLst>
                                </p:cTn>
                              </p:par>
                            </p:childTnLst>
                          </p:cTn>
                        </p:par>
                        <p:par>
                          <p:cTn id="35" fill="hold" nodeType="afterGroup">
                            <p:stCondLst>
                              <p:cond delay="5000"/>
                            </p:stCondLst>
                            <p:childTnLst>
                              <p:par>
                                <p:cTn id="36" presetID="3" presetClass="entr" presetSubtype="10" fill="hold" grpId="0" nodeType="afterEffect">
                                  <p:stCondLst>
                                    <p:cond delay="0"/>
                                  </p:stCondLst>
                                  <p:childTnLst>
                                    <p:set>
                                      <p:cBhvr>
                                        <p:cTn id="37" dur="1" fill="hold">
                                          <p:stCondLst>
                                            <p:cond delay="0"/>
                                          </p:stCondLst>
                                        </p:cTn>
                                        <p:tgtEl>
                                          <p:spTgt spid="95239">
                                            <p:txEl>
                                              <p:pRg st="2" end="2"/>
                                            </p:txEl>
                                          </p:spTgt>
                                        </p:tgtEl>
                                        <p:attrNameLst>
                                          <p:attrName>style.visibility</p:attrName>
                                        </p:attrNameLst>
                                      </p:cBhvr>
                                      <p:to>
                                        <p:strVal val="visible"/>
                                      </p:to>
                                    </p:set>
                                    <p:animEffect transition="in" filter="blinds(horizontal)">
                                      <p:cBhvr>
                                        <p:cTn id="38" dur="500"/>
                                        <p:tgtEl>
                                          <p:spTgt spid="95239">
                                            <p:txEl>
                                              <p:pRg st="2" end="2"/>
                                            </p:txEl>
                                          </p:spTgt>
                                        </p:tgtEl>
                                      </p:cBhvr>
                                    </p:animEffect>
                                  </p:childTnLst>
                                </p:cTn>
                              </p:par>
                            </p:childTnLst>
                          </p:cTn>
                        </p:par>
                        <p:par>
                          <p:cTn id="39" fill="hold" nodeType="afterGroup">
                            <p:stCondLst>
                              <p:cond delay="5500"/>
                            </p:stCondLst>
                            <p:childTnLst>
                              <p:par>
                                <p:cTn id="40" presetID="3" presetClass="entr" presetSubtype="10" fill="hold" grpId="0" nodeType="afterEffect">
                                  <p:stCondLst>
                                    <p:cond delay="0"/>
                                  </p:stCondLst>
                                  <p:childTnLst>
                                    <p:set>
                                      <p:cBhvr>
                                        <p:cTn id="41" dur="1" fill="hold">
                                          <p:stCondLst>
                                            <p:cond delay="0"/>
                                          </p:stCondLst>
                                        </p:cTn>
                                        <p:tgtEl>
                                          <p:spTgt spid="95239">
                                            <p:txEl>
                                              <p:pRg st="3" end="3"/>
                                            </p:txEl>
                                          </p:spTgt>
                                        </p:tgtEl>
                                        <p:attrNameLst>
                                          <p:attrName>style.visibility</p:attrName>
                                        </p:attrNameLst>
                                      </p:cBhvr>
                                      <p:to>
                                        <p:strVal val="visible"/>
                                      </p:to>
                                    </p:set>
                                    <p:animEffect transition="in" filter="blinds(horizontal)">
                                      <p:cBhvr>
                                        <p:cTn id="42" dur="500"/>
                                        <p:tgtEl>
                                          <p:spTgt spid="9523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234" grpId="0" animBg="1"/>
      <p:bldP spid="95235" grpId="0"/>
      <p:bldP spid="95236" grpId="0" animBg="1"/>
      <p:bldP spid="95237" grpId="0" animBg="1"/>
      <p:bldP spid="95238" grpId="0" animBg="1"/>
      <p:bldP spid="95239" grpId="0" build="p"/>
    </p:bldLst>
  </p:timing>
</p:sld>
</file>

<file path=ppt/slides/slide275.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66FFCC"/>
            </a:gs>
            <a:gs pos="100000">
              <a:srgbClr val="2F765E"/>
            </a:gs>
          </a:gsLst>
          <a:path path="shape">
            <a:fillToRect l="50000" t="50000" r="50000" b="50000"/>
          </a:path>
        </a:gradFill>
        <a:effectLst/>
      </p:bgPr>
    </p:bg>
    <p:spTree>
      <p:nvGrpSpPr>
        <p:cNvPr id="1" name=""/>
        <p:cNvGrpSpPr/>
        <p:nvPr/>
      </p:nvGrpSpPr>
      <p:grpSpPr>
        <a:xfrm>
          <a:off x="0" y="0"/>
          <a:ext cx="0" cy="0"/>
          <a:chOff x="0" y="0"/>
          <a:chExt cx="0" cy="0"/>
        </a:xfrm>
      </p:grpSpPr>
      <p:sp>
        <p:nvSpPr>
          <p:cNvPr id="423938" name="Rectangle 64"/>
          <p:cNvSpPr>
            <a:spLocks noChangeArrowheads="1"/>
          </p:cNvSpPr>
          <p:nvPr/>
        </p:nvSpPr>
        <p:spPr bwMode="auto">
          <a:xfrm>
            <a:off x="0" y="0"/>
            <a:ext cx="9144000" cy="6858000"/>
          </a:xfrm>
          <a:prstGeom prst="rect">
            <a:avLst/>
          </a:prstGeom>
          <a:solidFill>
            <a:schemeClr val="accent1"/>
          </a:solidFill>
          <a:ln w="9525">
            <a:solidFill>
              <a:schemeClr val="tx1"/>
            </a:solidFill>
            <a:miter lim="800000"/>
            <a:headEnd/>
            <a:tailEnd/>
          </a:ln>
        </p:spPr>
        <p:txBody>
          <a:bodyPr wrap="none"/>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66914" name="Rectangle 2"/>
          <p:cNvSpPr>
            <a:spLocks noGrp="1" noChangeArrowheads="1"/>
          </p:cNvSpPr>
          <p:nvPr>
            <p:ph type="title"/>
          </p:nvPr>
        </p:nvSpPr>
        <p:spPr>
          <a:xfrm>
            <a:off x="457200" y="152400"/>
            <a:ext cx="8229600" cy="1143000"/>
          </a:xfrm>
        </p:spPr>
        <p:txBody>
          <a:bodyPr/>
          <a:lstStyle/>
          <a:p>
            <a:pPr eaLnBrk="1" hangingPunct="1"/>
            <a:r>
              <a:rPr lang="zh-CN" altLang="en-US">
                <a:solidFill>
                  <a:srgbClr val="CC0099"/>
                </a:solidFill>
                <a:effectLst>
                  <a:outerShdw blurRad="38100" dist="38100" dir="2700000" algn="tl">
                    <a:srgbClr val="000000"/>
                  </a:outerShdw>
                </a:effectLst>
                <a:ea typeface="SimSun" pitchFamily="2" charset="-122"/>
              </a:rPr>
              <a:t>大纲</a:t>
            </a:r>
          </a:p>
        </p:txBody>
      </p:sp>
      <p:sp>
        <p:nvSpPr>
          <p:cNvPr id="423940" name="Rectangle 3"/>
          <p:cNvSpPr>
            <a:spLocks noGrp="1" noChangeArrowheads="1"/>
          </p:cNvSpPr>
          <p:nvPr>
            <p:ph type="body" sz="half" idx="1"/>
          </p:nvPr>
        </p:nvSpPr>
        <p:spPr>
          <a:xfrm>
            <a:off x="76200" y="6577013"/>
            <a:ext cx="4038600" cy="204787"/>
          </a:xfrm>
        </p:spPr>
        <p:txBody>
          <a:bodyPr/>
          <a:lstStyle/>
          <a:p>
            <a:pPr eaLnBrk="1" hangingPunct="1">
              <a:lnSpc>
                <a:spcPct val="90000"/>
              </a:lnSpc>
              <a:buFontTx/>
              <a:buNone/>
            </a:pPr>
            <a:r>
              <a:rPr lang="en-US" altLang="en-US" sz="900"/>
              <a:t>Adapted from www.equipsaints.org</a:t>
            </a:r>
          </a:p>
        </p:txBody>
      </p:sp>
      <p:sp>
        <p:nvSpPr>
          <p:cNvPr id="423941" name="Rectangle 4"/>
          <p:cNvSpPr>
            <a:spLocks noChangeArrowheads="1"/>
          </p:cNvSpPr>
          <p:nvPr/>
        </p:nvSpPr>
        <p:spPr bwMode="auto">
          <a:xfrm>
            <a:off x="685800" y="1295400"/>
            <a:ext cx="5357813"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aphicFrame>
        <p:nvGraphicFramePr>
          <p:cNvPr id="166917" name="Group 5"/>
          <p:cNvGraphicFramePr>
            <a:graphicFrameLocks noGrp="1"/>
          </p:cNvGraphicFramePr>
          <p:nvPr/>
        </p:nvGraphicFramePr>
        <p:xfrm>
          <a:off x="457200" y="1374775"/>
          <a:ext cx="1828800" cy="685800"/>
        </p:xfrm>
        <a:graphic>
          <a:graphicData uri="http://schemas.openxmlformats.org/drawingml/2006/table">
            <a:tbl>
              <a:tblPr/>
              <a:tblGrid>
                <a:gridCol w="1219200">
                  <a:extLst>
                    <a:ext uri="{9D8B030D-6E8A-4147-A177-3AD203B41FA5}">
                      <a16:colId xmlns:a16="http://schemas.microsoft.com/office/drawing/2014/main" val="20000"/>
                    </a:ext>
                  </a:extLst>
                </a:gridCol>
                <a:gridCol w="609600">
                  <a:extLst>
                    <a:ext uri="{9D8B030D-6E8A-4147-A177-3AD203B41FA5}">
                      <a16:colId xmlns:a16="http://schemas.microsoft.com/office/drawing/2014/main" val="20001"/>
                    </a:ext>
                  </a:extLst>
                </a:gridCol>
              </a:tblGrid>
              <a:tr h="685800">
                <a:tc>
                  <a:txBody>
                    <a:bodyPr/>
                    <a:lstStyle>
                      <a:lvl1pPr marL="342900" indent="-342900" eaLnBrk="0" hangingPunct="0">
                        <a:spcBef>
                          <a:spcPct val="20000"/>
                        </a:spcBef>
                        <a:defRPr sz="2800">
                          <a:solidFill>
                            <a:schemeClr val="tx1"/>
                          </a:solidFill>
                          <a:latin typeface="Arial" pitchFamily="34" charset="0"/>
                          <a:ea typeface="MS PGothic" pitchFamily="34" charset="-128"/>
                        </a:defRPr>
                      </a:lvl1pPr>
                      <a:lvl2pPr marL="37931725" indent="-37474525" eaLnBrk="0" hangingPunct="0">
                        <a:spcBef>
                          <a:spcPct val="20000"/>
                        </a:spcBef>
                        <a:defRPr sz="2400">
                          <a:solidFill>
                            <a:schemeClr val="tx1"/>
                          </a:solidFill>
                          <a:latin typeface="Arial" pitchFamily="34" charset="0"/>
                          <a:ea typeface="MS PGothic" pitchFamily="34" charset="-128"/>
                        </a:defRPr>
                      </a:lvl2pPr>
                      <a:lvl3pPr eaLnBrk="0" hangingPunct="0">
                        <a:spcBef>
                          <a:spcPct val="20000"/>
                        </a:spcBef>
                        <a:defRPr sz="2000">
                          <a:solidFill>
                            <a:schemeClr val="tx1"/>
                          </a:solidFill>
                          <a:latin typeface="Arial" pitchFamily="34" charset="0"/>
                          <a:ea typeface="MS PGothic" pitchFamily="34" charset="-128"/>
                        </a:defRPr>
                      </a:lvl3pPr>
                      <a:lvl4pPr eaLnBrk="0" hangingPunct="0">
                        <a:spcBef>
                          <a:spcPct val="20000"/>
                        </a:spcBef>
                        <a:defRPr>
                          <a:solidFill>
                            <a:schemeClr val="tx1"/>
                          </a:solidFill>
                          <a:latin typeface="Arial" pitchFamily="34" charset="0"/>
                          <a:ea typeface="MS PGothic" pitchFamily="34" charset="-128"/>
                        </a:defRPr>
                      </a:lvl4pPr>
                      <a:lvl5pPr eaLnBrk="0" hangingPunct="0">
                        <a:spcBef>
                          <a:spcPct val="20000"/>
                        </a:spcBef>
                        <a:defRPr>
                          <a:solidFill>
                            <a:schemeClr val="tx1"/>
                          </a:solidFill>
                          <a:latin typeface="Arial" pitchFamily="34" charset="0"/>
                          <a:ea typeface="MS PGothic" pitchFamily="34" charset="-128"/>
                        </a:defRPr>
                      </a:lvl5pPr>
                      <a:lvl6pPr marL="457200" eaLnBrk="0" fontAlgn="base" hangingPunct="0">
                        <a:spcBef>
                          <a:spcPct val="20000"/>
                        </a:spcBef>
                        <a:spcAft>
                          <a:spcPct val="0"/>
                        </a:spcAft>
                        <a:defRPr>
                          <a:solidFill>
                            <a:schemeClr val="tx1"/>
                          </a:solidFill>
                          <a:latin typeface="Arial" pitchFamily="34" charset="0"/>
                          <a:ea typeface="MS PGothic" pitchFamily="34" charset="-128"/>
                        </a:defRPr>
                      </a:lvl6pPr>
                      <a:lvl7pPr marL="914400" eaLnBrk="0" fontAlgn="base" hangingPunct="0">
                        <a:spcBef>
                          <a:spcPct val="20000"/>
                        </a:spcBef>
                        <a:spcAft>
                          <a:spcPct val="0"/>
                        </a:spcAft>
                        <a:defRPr>
                          <a:solidFill>
                            <a:schemeClr val="tx1"/>
                          </a:solidFill>
                          <a:latin typeface="Arial" pitchFamily="34" charset="0"/>
                          <a:ea typeface="MS PGothic" pitchFamily="34" charset="-128"/>
                        </a:defRPr>
                      </a:lvl7pPr>
                      <a:lvl8pPr marL="1371600" eaLnBrk="0" fontAlgn="base" hangingPunct="0">
                        <a:spcBef>
                          <a:spcPct val="20000"/>
                        </a:spcBef>
                        <a:spcAft>
                          <a:spcPct val="0"/>
                        </a:spcAft>
                        <a:defRPr>
                          <a:solidFill>
                            <a:schemeClr val="tx1"/>
                          </a:solidFill>
                          <a:latin typeface="Arial" pitchFamily="34" charset="0"/>
                          <a:ea typeface="MS PGothic" pitchFamily="34" charset="-128"/>
                        </a:defRPr>
                      </a:lvl8pPr>
                      <a:lvl9pPr marL="18288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Arial" pitchFamily="34" charset="0"/>
                          <a:ea typeface="MS PGothic" pitchFamily="34" charset="-128"/>
                        </a:rPr>
                        <a:t> </a:t>
                      </a:r>
                      <a:r>
                        <a:rPr kumimoji="0" lang="zh-CN" altLang="en-US" sz="1600" b="1" i="0" u="none" strike="noStrike" cap="none" normalizeH="0" baseline="0">
                          <a:ln>
                            <a:noFill/>
                          </a:ln>
                          <a:solidFill>
                            <a:schemeClr val="tx1"/>
                          </a:solidFill>
                          <a:effectLst/>
                          <a:latin typeface="Arial" pitchFamily="34" charset="0"/>
                          <a:ea typeface="SimSun" pitchFamily="2" charset="-122"/>
                        </a:rPr>
                        <a:t>神的供应</a:t>
                      </a:r>
                      <a:r>
                        <a:rPr kumimoji="0" lang="zh-CN" altLang="en-US" sz="1100" b="0" i="0" u="none" strike="noStrike" cap="none" normalizeH="0" baseline="0">
                          <a:ln>
                            <a:noFill/>
                          </a:ln>
                          <a:solidFill>
                            <a:schemeClr val="tx1"/>
                          </a:solidFill>
                          <a:effectLst/>
                          <a:latin typeface="Arial" pitchFamily="34" charset="0"/>
                          <a:ea typeface="SimSun" pitchFamily="2" charset="-122"/>
                        </a:rPr>
                        <a:t> </a:t>
                      </a:r>
                      <a:endParaRPr kumimoji="0" lang="zh-CN" altLang="en-US" sz="1800" b="0" i="0" u="none" strike="noStrike" cap="none" normalizeH="0" baseline="0">
                        <a:ln>
                          <a:noFill/>
                        </a:ln>
                        <a:solidFill>
                          <a:schemeClr val="tx1"/>
                        </a:solidFill>
                        <a:effectLst/>
                        <a:latin typeface="Arial" pitchFamily="34" charset="0"/>
                        <a:ea typeface="SimSun" pitchFamily="2" charset="-122"/>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marL="342900" indent="-342900" eaLnBrk="0" hangingPunct="0">
                        <a:spcBef>
                          <a:spcPct val="20000"/>
                        </a:spcBef>
                        <a:defRPr sz="2800">
                          <a:solidFill>
                            <a:schemeClr val="tx1"/>
                          </a:solidFill>
                          <a:latin typeface="Arial" pitchFamily="34" charset="0"/>
                          <a:ea typeface="MS PGothic" pitchFamily="34" charset="-128"/>
                        </a:defRPr>
                      </a:lvl1pPr>
                      <a:lvl2pPr marL="37931725" indent="-37474525" eaLnBrk="0" hangingPunct="0">
                        <a:spcBef>
                          <a:spcPct val="20000"/>
                        </a:spcBef>
                        <a:defRPr sz="2400">
                          <a:solidFill>
                            <a:schemeClr val="tx1"/>
                          </a:solidFill>
                          <a:latin typeface="Arial" pitchFamily="34" charset="0"/>
                          <a:ea typeface="MS PGothic" pitchFamily="34" charset="-128"/>
                        </a:defRPr>
                      </a:lvl2pPr>
                      <a:lvl3pPr eaLnBrk="0" hangingPunct="0">
                        <a:spcBef>
                          <a:spcPct val="20000"/>
                        </a:spcBef>
                        <a:defRPr sz="2000">
                          <a:solidFill>
                            <a:schemeClr val="tx1"/>
                          </a:solidFill>
                          <a:latin typeface="Arial" pitchFamily="34" charset="0"/>
                          <a:ea typeface="MS PGothic" pitchFamily="34" charset="-128"/>
                        </a:defRPr>
                      </a:lvl3pPr>
                      <a:lvl4pPr eaLnBrk="0" hangingPunct="0">
                        <a:spcBef>
                          <a:spcPct val="20000"/>
                        </a:spcBef>
                        <a:defRPr>
                          <a:solidFill>
                            <a:schemeClr val="tx1"/>
                          </a:solidFill>
                          <a:latin typeface="Arial" pitchFamily="34" charset="0"/>
                          <a:ea typeface="MS PGothic" pitchFamily="34" charset="-128"/>
                        </a:defRPr>
                      </a:lvl4pPr>
                      <a:lvl5pPr eaLnBrk="0" hangingPunct="0">
                        <a:spcBef>
                          <a:spcPct val="20000"/>
                        </a:spcBef>
                        <a:defRPr>
                          <a:solidFill>
                            <a:schemeClr val="tx1"/>
                          </a:solidFill>
                          <a:latin typeface="Arial" pitchFamily="34" charset="0"/>
                          <a:ea typeface="MS PGothic" pitchFamily="34" charset="-128"/>
                        </a:defRPr>
                      </a:lvl5pPr>
                      <a:lvl6pPr marL="457200" eaLnBrk="0" fontAlgn="base" hangingPunct="0">
                        <a:spcBef>
                          <a:spcPct val="20000"/>
                        </a:spcBef>
                        <a:spcAft>
                          <a:spcPct val="0"/>
                        </a:spcAft>
                        <a:defRPr>
                          <a:solidFill>
                            <a:schemeClr val="tx1"/>
                          </a:solidFill>
                          <a:latin typeface="Arial" pitchFamily="34" charset="0"/>
                          <a:ea typeface="MS PGothic" pitchFamily="34" charset="-128"/>
                        </a:defRPr>
                      </a:lvl6pPr>
                      <a:lvl7pPr marL="914400" eaLnBrk="0" fontAlgn="base" hangingPunct="0">
                        <a:spcBef>
                          <a:spcPct val="20000"/>
                        </a:spcBef>
                        <a:spcAft>
                          <a:spcPct val="0"/>
                        </a:spcAft>
                        <a:defRPr>
                          <a:solidFill>
                            <a:schemeClr val="tx1"/>
                          </a:solidFill>
                          <a:latin typeface="Arial" pitchFamily="34" charset="0"/>
                          <a:ea typeface="MS PGothic" pitchFamily="34" charset="-128"/>
                        </a:defRPr>
                      </a:lvl7pPr>
                      <a:lvl8pPr marL="1371600" eaLnBrk="0" fontAlgn="base" hangingPunct="0">
                        <a:spcBef>
                          <a:spcPct val="20000"/>
                        </a:spcBef>
                        <a:spcAft>
                          <a:spcPct val="0"/>
                        </a:spcAft>
                        <a:defRPr>
                          <a:solidFill>
                            <a:schemeClr val="tx1"/>
                          </a:solidFill>
                          <a:latin typeface="Arial" pitchFamily="34" charset="0"/>
                          <a:ea typeface="MS PGothic" pitchFamily="34" charset="-128"/>
                        </a:defRPr>
                      </a:lvl8pPr>
                      <a:lvl9pPr marL="18288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342900" marR="0" lvl="0" indent="-342900" algn="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Arial" pitchFamily="34" charset="0"/>
                          <a:ea typeface="MS PGothic" pitchFamily="34" charset="-128"/>
                        </a:rPr>
                        <a:t> </a:t>
                      </a:r>
                      <a:r>
                        <a:rPr kumimoji="0" lang="en-US" altLang="en-US" sz="2600" b="0" i="0" u="none" strike="noStrike" cap="none" normalizeH="0" baseline="0">
                          <a:ln>
                            <a:noFill/>
                          </a:ln>
                          <a:solidFill>
                            <a:schemeClr val="tx1"/>
                          </a:solidFill>
                          <a:effectLst/>
                          <a:latin typeface="Wingdings 3" pitchFamily="18" charset="2"/>
                          <a:ea typeface="MS PGothic" pitchFamily="34" charset="-128"/>
                        </a:rPr>
                        <a:t>c</a:t>
                      </a:r>
                      <a:endParaRPr kumimoji="0" lang="en-US" altLang="en-US" sz="1800" b="0" i="0" u="none" strike="noStrike" cap="none" normalizeH="0" baseline="0">
                        <a:ln>
                          <a:noFill/>
                        </a:ln>
                        <a:solidFill>
                          <a:schemeClr val="tx1"/>
                        </a:solidFill>
                        <a:effectLst/>
                        <a:latin typeface="Arial" pitchFamily="34" charset="0"/>
                        <a:ea typeface="MS PGothic" pitchFamily="34" charset="-128"/>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graphicFrame>
        <p:nvGraphicFramePr>
          <p:cNvPr id="166977" name="Group 65"/>
          <p:cNvGraphicFramePr>
            <a:graphicFrameLocks noGrp="1"/>
          </p:cNvGraphicFramePr>
          <p:nvPr/>
        </p:nvGraphicFramePr>
        <p:xfrm>
          <a:off x="2514600" y="1374775"/>
          <a:ext cx="1835150" cy="914400"/>
        </p:xfrm>
        <a:graphic>
          <a:graphicData uri="http://schemas.openxmlformats.org/drawingml/2006/table">
            <a:tbl>
              <a:tblPr/>
              <a:tblGrid>
                <a:gridCol w="615950">
                  <a:extLst>
                    <a:ext uri="{9D8B030D-6E8A-4147-A177-3AD203B41FA5}">
                      <a16:colId xmlns:a16="http://schemas.microsoft.com/office/drawing/2014/main" val="20000"/>
                    </a:ext>
                  </a:extLst>
                </a:gridCol>
                <a:gridCol w="1219200">
                  <a:extLst>
                    <a:ext uri="{9D8B030D-6E8A-4147-A177-3AD203B41FA5}">
                      <a16:colId xmlns:a16="http://schemas.microsoft.com/office/drawing/2014/main" val="20001"/>
                    </a:ext>
                  </a:extLst>
                </a:gridCol>
              </a:tblGrid>
              <a:tr h="685800">
                <a:tc>
                  <a:txBody>
                    <a:bodyPr/>
                    <a:lstStyle>
                      <a:lvl1pPr marL="342900" indent="-342900" eaLnBrk="0" hangingPunct="0">
                        <a:spcBef>
                          <a:spcPct val="20000"/>
                        </a:spcBef>
                        <a:defRPr sz="2800">
                          <a:solidFill>
                            <a:schemeClr val="tx1"/>
                          </a:solidFill>
                          <a:latin typeface="Arial" pitchFamily="34" charset="0"/>
                          <a:ea typeface="MS PGothic" pitchFamily="34" charset="-128"/>
                        </a:defRPr>
                      </a:lvl1pPr>
                      <a:lvl2pPr marL="37931725" indent="-37474525" eaLnBrk="0" hangingPunct="0">
                        <a:spcBef>
                          <a:spcPct val="20000"/>
                        </a:spcBef>
                        <a:defRPr sz="2400">
                          <a:solidFill>
                            <a:schemeClr val="tx1"/>
                          </a:solidFill>
                          <a:latin typeface="Arial" pitchFamily="34" charset="0"/>
                          <a:ea typeface="MS PGothic" pitchFamily="34" charset="-128"/>
                        </a:defRPr>
                      </a:lvl2pPr>
                      <a:lvl3pPr eaLnBrk="0" hangingPunct="0">
                        <a:spcBef>
                          <a:spcPct val="20000"/>
                        </a:spcBef>
                        <a:defRPr sz="2000">
                          <a:solidFill>
                            <a:schemeClr val="tx1"/>
                          </a:solidFill>
                          <a:latin typeface="Arial" pitchFamily="34" charset="0"/>
                          <a:ea typeface="MS PGothic" pitchFamily="34" charset="-128"/>
                        </a:defRPr>
                      </a:lvl3pPr>
                      <a:lvl4pPr eaLnBrk="0" hangingPunct="0">
                        <a:spcBef>
                          <a:spcPct val="20000"/>
                        </a:spcBef>
                        <a:defRPr>
                          <a:solidFill>
                            <a:schemeClr val="tx1"/>
                          </a:solidFill>
                          <a:latin typeface="Arial" pitchFamily="34" charset="0"/>
                          <a:ea typeface="MS PGothic" pitchFamily="34" charset="-128"/>
                        </a:defRPr>
                      </a:lvl4pPr>
                      <a:lvl5pPr eaLnBrk="0" hangingPunct="0">
                        <a:spcBef>
                          <a:spcPct val="20000"/>
                        </a:spcBef>
                        <a:defRPr>
                          <a:solidFill>
                            <a:schemeClr val="tx1"/>
                          </a:solidFill>
                          <a:latin typeface="Arial" pitchFamily="34" charset="0"/>
                          <a:ea typeface="MS PGothic" pitchFamily="34" charset="-128"/>
                        </a:defRPr>
                      </a:lvl5pPr>
                      <a:lvl6pPr marL="457200" eaLnBrk="0" fontAlgn="base" hangingPunct="0">
                        <a:spcBef>
                          <a:spcPct val="20000"/>
                        </a:spcBef>
                        <a:spcAft>
                          <a:spcPct val="0"/>
                        </a:spcAft>
                        <a:defRPr>
                          <a:solidFill>
                            <a:schemeClr val="tx1"/>
                          </a:solidFill>
                          <a:latin typeface="Arial" pitchFamily="34" charset="0"/>
                          <a:ea typeface="MS PGothic" pitchFamily="34" charset="-128"/>
                        </a:defRPr>
                      </a:lvl6pPr>
                      <a:lvl7pPr marL="914400" eaLnBrk="0" fontAlgn="base" hangingPunct="0">
                        <a:spcBef>
                          <a:spcPct val="20000"/>
                        </a:spcBef>
                        <a:spcAft>
                          <a:spcPct val="0"/>
                        </a:spcAft>
                        <a:defRPr>
                          <a:solidFill>
                            <a:schemeClr val="tx1"/>
                          </a:solidFill>
                          <a:latin typeface="Arial" pitchFamily="34" charset="0"/>
                          <a:ea typeface="MS PGothic" pitchFamily="34" charset="-128"/>
                        </a:defRPr>
                      </a:lvl7pPr>
                      <a:lvl8pPr marL="1371600" eaLnBrk="0" fontAlgn="base" hangingPunct="0">
                        <a:spcBef>
                          <a:spcPct val="20000"/>
                        </a:spcBef>
                        <a:spcAft>
                          <a:spcPct val="0"/>
                        </a:spcAft>
                        <a:defRPr>
                          <a:solidFill>
                            <a:schemeClr val="tx1"/>
                          </a:solidFill>
                          <a:latin typeface="Arial" pitchFamily="34" charset="0"/>
                          <a:ea typeface="MS PGothic" pitchFamily="34" charset="-128"/>
                        </a:defRPr>
                      </a:lvl8pPr>
                      <a:lvl9pPr marL="18288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Arial" pitchFamily="34" charset="0"/>
                          <a:ea typeface="MS PGothic" pitchFamily="34" charset="-128"/>
                        </a:rPr>
                        <a:t> </a:t>
                      </a:r>
                      <a:r>
                        <a:rPr kumimoji="0" lang="en-US" altLang="en-US" sz="2600" b="0" i="0" u="none" strike="noStrike" cap="none" normalizeH="0" baseline="0">
                          <a:ln>
                            <a:noFill/>
                          </a:ln>
                          <a:solidFill>
                            <a:schemeClr val="tx1"/>
                          </a:solidFill>
                          <a:effectLst/>
                          <a:latin typeface="Wingdings 3" pitchFamily="18" charset="2"/>
                          <a:ea typeface="MS PGothic" pitchFamily="34" charset="-128"/>
                        </a:rPr>
                        <a:t>d</a:t>
                      </a:r>
                      <a:endParaRPr kumimoji="0" lang="en-US" altLang="en-US" sz="1800" b="0" i="0" u="none" strike="noStrike" cap="none" normalizeH="0" baseline="0">
                        <a:ln>
                          <a:noFill/>
                        </a:ln>
                        <a:solidFill>
                          <a:schemeClr val="tx1"/>
                        </a:solidFill>
                        <a:effectLst/>
                        <a:latin typeface="Arial" pitchFamily="34" charset="0"/>
                        <a:ea typeface="MS PGothic" pitchFamily="34" charset="-128"/>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marL="342900" indent="-342900" eaLnBrk="0" hangingPunct="0">
                        <a:spcBef>
                          <a:spcPct val="20000"/>
                        </a:spcBef>
                        <a:defRPr sz="2800">
                          <a:solidFill>
                            <a:schemeClr val="tx1"/>
                          </a:solidFill>
                          <a:latin typeface="Arial" pitchFamily="34" charset="0"/>
                          <a:ea typeface="MS PGothic" pitchFamily="34" charset="-128"/>
                        </a:defRPr>
                      </a:lvl1pPr>
                      <a:lvl2pPr marL="37931725" indent="-37474525" eaLnBrk="0" hangingPunct="0">
                        <a:spcBef>
                          <a:spcPct val="20000"/>
                        </a:spcBef>
                        <a:defRPr sz="2400">
                          <a:solidFill>
                            <a:schemeClr val="tx1"/>
                          </a:solidFill>
                          <a:latin typeface="Arial" pitchFamily="34" charset="0"/>
                          <a:ea typeface="MS PGothic" pitchFamily="34" charset="-128"/>
                        </a:defRPr>
                      </a:lvl2pPr>
                      <a:lvl3pPr eaLnBrk="0" hangingPunct="0">
                        <a:spcBef>
                          <a:spcPct val="20000"/>
                        </a:spcBef>
                        <a:defRPr sz="2000">
                          <a:solidFill>
                            <a:schemeClr val="tx1"/>
                          </a:solidFill>
                          <a:latin typeface="Arial" pitchFamily="34" charset="0"/>
                          <a:ea typeface="MS PGothic" pitchFamily="34" charset="-128"/>
                        </a:defRPr>
                      </a:lvl3pPr>
                      <a:lvl4pPr eaLnBrk="0" hangingPunct="0">
                        <a:spcBef>
                          <a:spcPct val="20000"/>
                        </a:spcBef>
                        <a:defRPr>
                          <a:solidFill>
                            <a:schemeClr val="tx1"/>
                          </a:solidFill>
                          <a:latin typeface="Arial" pitchFamily="34" charset="0"/>
                          <a:ea typeface="MS PGothic" pitchFamily="34" charset="-128"/>
                        </a:defRPr>
                      </a:lvl4pPr>
                      <a:lvl5pPr eaLnBrk="0" hangingPunct="0">
                        <a:spcBef>
                          <a:spcPct val="20000"/>
                        </a:spcBef>
                        <a:defRPr>
                          <a:solidFill>
                            <a:schemeClr val="tx1"/>
                          </a:solidFill>
                          <a:latin typeface="Arial" pitchFamily="34" charset="0"/>
                          <a:ea typeface="MS PGothic" pitchFamily="34" charset="-128"/>
                        </a:defRPr>
                      </a:lvl5pPr>
                      <a:lvl6pPr marL="457200" eaLnBrk="0" fontAlgn="base" hangingPunct="0">
                        <a:spcBef>
                          <a:spcPct val="20000"/>
                        </a:spcBef>
                        <a:spcAft>
                          <a:spcPct val="0"/>
                        </a:spcAft>
                        <a:defRPr>
                          <a:solidFill>
                            <a:schemeClr val="tx1"/>
                          </a:solidFill>
                          <a:latin typeface="Arial" pitchFamily="34" charset="0"/>
                          <a:ea typeface="MS PGothic" pitchFamily="34" charset="-128"/>
                        </a:defRPr>
                      </a:lvl6pPr>
                      <a:lvl7pPr marL="914400" eaLnBrk="0" fontAlgn="base" hangingPunct="0">
                        <a:spcBef>
                          <a:spcPct val="20000"/>
                        </a:spcBef>
                        <a:spcAft>
                          <a:spcPct val="0"/>
                        </a:spcAft>
                        <a:defRPr>
                          <a:solidFill>
                            <a:schemeClr val="tx1"/>
                          </a:solidFill>
                          <a:latin typeface="Arial" pitchFamily="34" charset="0"/>
                          <a:ea typeface="MS PGothic" pitchFamily="34" charset="-128"/>
                        </a:defRPr>
                      </a:lvl7pPr>
                      <a:lvl8pPr marL="1371600" eaLnBrk="0" fontAlgn="base" hangingPunct="0">
                        <a:spcBef>
                          <a:spcPct val="20000"/>
                        </a:spcBef>
                        <a:spcAft>
                          <a:spcPct val="0"/>
                        </a:spcAft>
                        <a:defRPr>
                          <a:solidFill>
                            <a:schemeClr val="tx1"/>
                          </a:solidFill>
                          <a:latin typeface="Arial" pitchFamily="34" charset="0"/>
                          <a:ea typeface="MS PGothic" pitchFamily="34" charset="-128"/>
                        </a:defRPr>
                      </a:lvl8pPr>
                      <a:lvl9pPr marL="18288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800" b="0" i="0" u="none" strike="noStrike" cap="none" normalizeH="0" baseline="0">
                          <a:ln>
                            <a:noFill/>
                          </a:ln>
                          <a:solidFill>
                            <a:schemeClr val="tx1"/>
                          </a:solidFill>
                          <a:effectLst/>
                          <a:latin typeface="Arial" pitchFamily="34" charset="0"/>
                          <a:ea typeface="SimSun" pitchFamily="2" charset="-122"/>
                        </a:rPr>
                        <a:t>我们的回应</a:t>
                      </a:r>
                    </a:p>
                    <a:p>
                      <a:pPr marL="342900" marR="0" lvl="0" indent="-342900" algn="ctr" defTabSz="914400" rtl="0" eaLnBrk="1" fontAlgn="base" latinLnBrk="0" hangingPunct="1">
                        <a:lnSpc>
                          <a:spcPct val="100000"/>
                        </a:lnSpc>
                        <a:spcBef>
                          <a:spcPct val="0"/>
                        </a:spcBef>
                        <a:spcAft>
                          <a:spcPct val="0"/>
                        </a:spcAft>
                        <a:buClrTx/>
                        <a:buSzTx/>
                        <a:buFontTx/>
                        <a:buNone/>
                        <a:tabLst/>
                      </a:pPr>
                      <a:endParaRPr kumimoji="0" lang="zh-CN" altLang="en-US" sz="1800" b="0" i="0" u="none" strike="noStrike" cap="none" normalizeH="0" baseline="0">
                        <a:ln>
                          <a:noFill/>
                        </a:ln>
                        <a:solidFill>
                          <a:schemeClr val="tx1"/>
                        </a:solidFill>
                        <a:effectLst/>
                        <a:latin typeface="Arial" pitchFamily="34" charset="0"/>
                        <a:ea typeface="SimSun" pitchFamily="2" charset="-122"/>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sp>
        <p:nvSpPr>
          <p:cNvPr id="423958" name="Rectangle 21"/>
          <p:cNvSpPr>
            <a:spLocks noChangeArrowheads="1"/>
          </p:cNvSpPr>
          <p:nvPr/>
        </p:nvSpPr>
        <p:spPr bwMode="auto">
          <a:xfrm>
            <a:off x="0" y="2460625"/>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423959" name="Rectangle 22"/>
          <p:cNvSpPr>
            <a:spLocks noChangeArrowheads="1"/>
          </p:cNvSpPr>
          <p:nvPr/>
        </p:nvSpPr>
        <p:spPr bwMode="auto">
          <a:xfrm>
            <a:off x="0" y="4121150"/>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423960" name="Rectangle 24"/>
          <p:cNvSpPr>
            <a:spLocks noChangeArrowheads="1"/>
          </p:cNvSpPr>
          <p:nvPr/>
        </p:nvSpPr>
        <p:spPr bwMode="auto">
          <a:xfrm>
            <a:off x="152400" y="2235200"/>
            <a:ext cx="4340225"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423961" name="Rectangle 25"/>
          <p:cNvSpPr>
            <a:spLocks noChangeArrowheads="1"/>
          </p:cNvSpPr>
          <p:nvPr/>
        </p:nvSpPr>
        <p:spPr bwMode="auto">
          <a:xfrm>
            <a:off x="1828800" y="2343150"/>
            <a:ext cx="1295400" cy="987425"/>
          </a:xfrm>
          <a:prstGeom prst="rect">
            <a:avLst/>
          </a:prstGeom>
          <a:noFill/>
          <a:ln w="1270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anchor="ct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sz="1600" b="1">
                <a:latin typeface="Arial" pitchFamily="34" charset="0"/>
                <a:ea typeface="SimSun" pitchFamily="2" charset="-122"/>
              </a:rPr>
              <a:t>结果</a:t>
            </a:r>
            <a:r>
              <a:rPr lang="en-US" altLang="ja-JP" sz="1600" b="1">
                <a:latin typeface="Arial" pitchFamily="34" charset="0"/>
                <a:ea typeface="SimSun" pitchFamily="2" charset="-122"/>
              </a:rPr>
              <a:t>:</a:t>
            </a:r>
            <a:endParaRPr lang="en-US" altLang="ja-JP" sz="1100">
              <a:latin typeface="Arial" pitchFamily="34" charset="0"/>
              <a:ea typeface="SimSun" pitchFamily="2" charset="-122"/>
            </a:endParaRPr>
          </a:p>
          <a:p>
            <a:pPr algn="ctr"/>
            <a:r>
              <a:rPr lang="zh-CN" altLang="en-US" sz="1400" b="1">
                <a:latin typeface="Arial" pitchFamily="34" charset="0"/>
                <a:ea typeface="SimSun" pitchFamily="2" charset="-122"/>
              </a:rPr>
              <a:t>多结果</a:t>
            </a:r>
            <a:br>
              <a:rPr lang="zh-CN" altLang="en-US" sz="1400" b="1">
                <a:latin typeface="Arial" pitchFamily="34" charset="0"/>
                <a:ea typeface="SimSun" pitchFamily="2" charset="-122"/>
              </a:rPr>
            </a:br>
            <a:r>
              <a:rPr lang="zh-CN" altLang="en-US" sz="1400" b="1">
                <a:latin typeface="Arial" pitchFamily="34" charset="0"/>
                <a:ea typeface="SimSun" pitchFamily="2" charset="-122"/>
              </a:rPr>
              <a:t>保证</a:t>
            </a:r>
            <a:br>
              <a:rPr lang="zh-CN" altLang="en-US" sz="1400" b="1">
                <a:latin typeface="Arial" pitchFamily="34" charset="0"/>
                <a:ea typeface="SimSun" pitchFamily="2" charset="-122"/>
              </a:rPr>
            </a:br>
            <a:r>
              <a:rPr lang="zh-CN" altLang="en-US" sz="1400" b="1">
                <a:latin typeface="Arial" pitchFamily="34" charset="0"/>
                <a:ea typeface="SimSun" pitchFamily="2" charset="-122"/>
              </a:rPr>
              <a:t>奖赏</a:t>
            </a:r>
            <a:r>
              <a:rPr lang="zh-CN" altLang="en-US" sz="1100">
                <a:latin typeface="Arial" pitchFamily="34" charset="0"/>
                <a:ea typeface="SimSun" pitchFamily="2" charset="-122"/>
              </a:rPr>
              <a:t> </a:t>
            </a:r>
            <a:r>
              <a:rPr lang="zh-CN" altLang="en-US" sz="600">
                <a:latin typeface="Arial" pitchFamily="34" charset="0"/>
                <a:ea typeface="SimSun" pitchFamily="2" charset="-122"/>
              </a:rPr>
              <a:t>  </a:t>
            </a:r>
            <a:endParaRPr lang="zh-CN" altLang="en-US" sz="1800">
              <a:latin typeface="Arial" pitchFamily="34" charset="0"/>
              <a:ea typeface="SimSun" pitchFamily="2" charset="-122"/>
            </a:endParaRPr>
          </a:p>
        </p:txBody>
      </p:sp>
      <p:sp>
        <p:nvSpPr>
          <p:cNvPr id="423962" name="Rectangle 26"/>
          <p:cNvSpPr>
            <a:spLocks noChangeArrowheads="1"/>
          </p:cNvSpPr>
          <p:nvPr/>
        </p:nvSpPr>
        <p:spPr bwMode="auto">
          <a:xfrm>
            <a:off x="3886200" y="2212975"/>
            <a:ext cx="457200" cy="1682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marL="342900" indent="-342900"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2600">
                <a:latin typeface="Wingdings 3" pitchFamily="18" charset="2"/>
              </a:rPr>
              <a:t>h</a:t>
            </a:r>
            <a:endParaRPr lang="en-US" altLang="en-US" sz="1100">
              <a:latin typeface="Arial" pitchFamily="34" charset="0"/>
            </a:endParaRPr>
          </a:p>
          <a:p>
            <a:pPr algn="ctr"/>
            <a:r>
              <a:rPr lang="en-US" altLang="en-US" sz="2600">
                <a:latin typeface="Wingdings 3" pitchFamily="18" charset="2"/>
              </a:rPr>
              <a:t>h</a:t>
            </a:r>
            <a:endParaRPr lang="en-US" altLang="en-US" sz="1100">
              <a:latin typeface="Arial" pitchFamily="34" charset="0"/>
            </a:endParaRPr>
          </a:p>
          <a:p>
            <a:pPr algn="ctr"/>
            <a:r>
              <a:rPr lang="en-US" altLang="en-US" sz="2600">
                <a:latin typeface="Wingdings 3" pitchFamily="18" charset="2"/>
              </a:rPr>
              <a:t>h</a:t>
            </a:r>
            <a:r>
              <a:rPr lang="en-US" altLang="en-US" sz="1100">
                <a:latin typeface="Arial" pitchFamily="34" charset="0"/>
              </a:rPr>
              <a:t> </a:t>
            </a:r>
            <a:endParaRPr lang="en-US" altLang="en-US" sz="1800">
              <a:latin typeface="Arial" pitchFamily="34" charset="0"/>
            </a:endParaRPr>
          </a:p>
        </p:txBody>
      </p:sp>
      <p:sp>
        <p:nvSpPr>
          <p:cNvPr id="423963" name="Rectangle 28"/>
          <p:cNvSpPr>
            <a:spLocks noChangeArrowheads="1"/>
          </p:cNvSpPr>
          <p:nvPr/>
        </p:nvSpPr>
        <p:spPr bwMode="auto">
          <a:xfrm>
            <a:off x="457200" y="2212975"/>
            <a:ext cx="457200" cy="1682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marL="342900" indent="-342900"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2600">
                <a:latin typeface="Wingdings 3" pitchFamily="18" charset="2"/>
              </a:rPr>
              <a:t>h</a:t>
            </a:r>
            <a:endParaRPr lang="en-US" altLang="en-US" sz="1100">
              <a:latin typeface="Arial" pitchFamily="34" charset="0"/>
            </a:endParaRPr>
          </a:p>
          <a:p>
            <a:pPr algn="ctr"/>
            <a:r>
              <a:rPr lang="en-US" altLang="en-US" sz="2600">
                <a:latin typeface="Wingdings 3" pitchFamily="18" charset="2"/>
              </a:rPr>
              <a:t>h</a:t>
            </a:r>
            <a:endParaRPr lang="en-US" altLang="en-US" sz="1100">
              <a:latin typeface="Arial" pitchFamily="34" charset="0"/>
            </a:endParaRPr>
          </a:p>
          <a:p>
            <a:pPr algn="ctr"/>
            <a:r>
              <a:rPr lang="en-US" altLang="en-US" sz="2600">
                <a:latin typeface="Wingdings 3" pitchFamily="18" charset="2"/>
              </a:rPr>
              <a:t>h</a:t>
            </a:r>
            <a:r>
              <a:rPr lang="en-US" altLang="en-US" sz="1100">
                <a:latin typeface="Arial" pitchFamily="34" charset="0"/>
              </a:rPr>
              <a:t> </a:t>
            </a:r>
            <a:endParaRPr lang="en-US" altLang="en-US" sz="1800">
              <a:latin typeface="Arial" pitchFamily="34" charset="0"/>
            </a:endParaRPr>
          </a:p>
        </p:txBody>
      </p:sp>
      <p:sp>
        <p:nvSpPr>
          <p:cNvPr id="423964" name="Line 29"/>
          <p:cNvSpPr>
            <a:spLocks noChangeShapeType="1"/>
          </p:cNvSpPr>
          <p:nvPr/>
        </p:nvSpPr>
        <p:spPr bwMode="auto">
          <a:xfrm>
            <a:off x="457200" y="2212975"/>
            <a:ext cx="0" cy="1682750"/>
          </a:xfrm>
          <a:prstGeom prst="line">
            <a:avLst/>
          </a:prstGeom>
          <a:noFill/>
          <a:ln w="28575" cap="sq">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GB"/>
          </a:p>
        </p:txBody>
      </p:sp>
      <p:sp>
        <p:nvSpPr>
          <p:cNvPr id="423965" name="Line 30"/>
          <p:cNvSpPr>
            <a:spLocks noChangeShapeType="1"/>
          </p:cNvSpPr>
          <p:nvPr/>
        </p:nvSpPr>
        <p:spPr bwMode="auto">
          <a:xfrm>
            <a:off x="4343400" y="2212975"/>
            <a:ext cx="0" cy="1682750"/>
          </a:xfrm>
          <a:prstGeom prst="line">
            <a:avLst/>
          </a:prstGeom>
          <a:noFill/>
          <a:ln w="28575" cap="sq">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GB"/>
          </a:p>
        </p:txBody>
      </p:sp>
      <p:sp>
        <p:nvSpPr>
          <p:cNvPr id="423966" name="Line 31"/>
          <p:cNvSpPr>
            <a:spLocks noChangeShapeType="1"/>
          </p:cNvSpPr>
          <p:nvPr/>
        </p:nvSpPr>
        <p:spPr bwMode="auto">
          <a:xfrm>
            <a:off x="914400" y="2212975"/>
            <a:ext cx="0" cy="1682750"/>
          </a:xfrm>
          <a:prstGeom prst="line">
            <a:avLst/>
          </a:prstGeom>
          <a:noFill/>
          <a:ln w="9525">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GB"/>
          </a:p>
        </p:txBody>
      </p:sp>
      <p:sp>
        <p:nvSpPr>
          <p:cNvPr id="423967" name="Line 32"/>
          <p:cNvSpPr>
            <a:spLocks noChangeShapeType="1"/>
          </p:cNvSpPr>
          <p:nvPr/>
        </p:nvSpPr>
        <p:spPr bwMode="auto">
          <a:xfrm>
            <a:off x="3886200" y="2212975"/>
            <a:ext cx="0" cy="1682750"/>
          </a:xfrm>
          <a:prstGeom prst="line">
            <a:avLst/>
          </a:prstGeom>
          <a:noFill/>
          <a:ln w="9525">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GB"/>
          </a:p>
        </p:txBody>
      </p:sp>
      <p:sp>
        <p:nvSpPr>
          <p:cNvPr id="423968" name="Line 33"/>
          <p:cNvSpPr>
            <a:spLocks noChangeShapeType="1"/>
          </p:cNvSpPr>
          <p:nvPr/>
        </p:nvSpPr>
        <p:spPr bwMode="auto">
          <a:xfrm>
            <a:off x="457200" y="2212975"/>
            <a:ext cx="3886200" cy="0"/>
          </a:xfrm>
          <a:prstGeom prst="line">
            <a:avLst/>
          </a:prstGeom>
          <a:noFill/>
          <a:ln w="28575" cap="sq">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GB"/>
          </a:p>
        </p:txBody>
      </p:sp>
      <p:sp>
        <p:nvSpPr>
          <p:cNvPr id="423969" name="Line 34"/>
          <p:cNvSpPr>
            <a:spLocks noChangeShapeType="1"/>
          </p:cNvSpPr>
          <p:nvPr/>
        </p:nvSpPr>
        <p:spPr bwMode="auto">
          <a:xfrm>
            <a:off x="457200" y="3895725"/>
            <a:ext cx="3886200" cy="0"/>
          </a:xfrm>
          <a:prstGeom prst="line">
            <a:avLst/>
          </a:prstGeom>
          <a:noFill/>
          <a:ln w="28575" cap="sq">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GB"/>
          </a:p>
        </p:txBody>
      </p:sp>
      <p:sp>
        <p:nvSpPr>
          <p:cNvPr id="423970" name="Rectangle 35"/>
          <p:cNvSpPr>
            <a:spLocks noChangeArrowheads="1"/>
          </p:cNvSpPr>
          <p:nvPr/>
        </p:nvSpPr>
        <p:spPr bwMode="auto">
          <a:xfrm>
            <a:off x="914400" y="3473450"/>
            <a:ext cx="2971800" cy="415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marL="342900" indent="-342900"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sz="1800">
                <a:latin typeface="Arial" pitchFamily="34" charset="0"/>
                <a:ea typeface="SimSun" pitchFamily="2" charset="-122"/>
              </a:rPr>
              <a:t>提醒</a:t>
            </a:r>
            <a:r>
              <a:rPr lang="en-US" altLang="ja-JP" sz="1600" b="1">
                <a:latin typeface="Arial" pitchFamily="34" charset="0"/>
                <a:ea typeface="SimSun" pitchFamily="2" charset="-122"/>
              </a:rPr>
              <a:t>: “</a:t>
            </a:r>
            <a:r>
              <a:rPr lang="zh-CN" altLang="en-US" sz="1600" b="1">
                <a:latin typeface="Arial" pitchFamily="34" charset="0"/>
                <a:ea typeface="SimSun" pitchFamily="2" charset="-122"/>
              </a:rPr>
              <a:t>这些事情</a:t>
            </a:r>
            <a:r>
              <a:rPr lang="en-US" altLang="ja-JP" sz="1600" b="1">
                <a:latin typeface="Arial" pitchFamily="34" charset="0"/>
                <a:ea typeface="SimSun" pitchFamily="2" charset="-122"/>
              </a:rPr>
              <a:t>"</a:t>
            </a:r>
            <a:endParaRPr lang="en-US" altLang="en-US" sz="1800">
              <a:latin typeface="Arial" pitchFamily="34" charset="0"/>
              <a:ea typeface="SimSun" pitchFamily="2" charset="-122"/>
            </a:endParaRPr>
          </a:p>
        </p:txBody>
      </p:sp>
      <p:sp>
        <p:nvSpPr>
          <p:cNvPr id="423971" name="Line 36"/>
          <p:cNvSpPr>
            <a:spLocks noChangeShapeType="1"/>
          </p:cNvSpPr>
          <p:nvPr/>
        </p:nvSpPr>
        <p:spPr bwMode="auto">
          <a:xfrm>
            <a:off x="914400" y="3473450"/>
            <a:ext cx="2971800" cy="0"/>
          </a:xfrm>
          <a:prstGeom prst="line">
            <a:avLst/>
          </a:prstGeom>
          <a:noFill/>
          <a:ln w="9525" cap="rnd">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GB"/>
          </a:p>
        </p:txBody>
      </p:sp>
      <p:sp>
        <p:nvSpPr>
          <p:cNvPr id="423972" name="Line 37"/>
          <p:cNvSpPr>
            <a:spLocks noChangeShapeType="1"/>
          </p:cNvSpPr>
          <p:nvPr/>
        </p:nvSpPr>
        <p:spPr bwMode="auto">
          <a:xfrm>
            <a:off x="914400" y="3889375"/>
            <a:ext cx="2971800" cy="0"/>
          </a:xfrm>
          <a:prstGeom prst="line">
            <a:avLst/>
          </a:prstGeom>
          <a:noFill/>
          <a:ln w="9525" cap="rnd">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GB"/>
          </a:p>
        </p:txBody>
      </p:sp>
      <p:sp>
        <p:nvSpPr>
          <p:cNvPr id="423973" name="Line 38"/>
          <p:cNvSpPr>
            <a:spLocks noChangeShapeType="1"/>
          </p:cNvSpPr>
          <p:nvPr/>
        </p:nvSpPr>
        <p:spPr bwMode="auto">
          <a:xfrm>
            <a:off x="914400" y="3473450"/>
            <a:ext cx="0" cy="415925"/>
          </a:xfrm>
          <a:prstGeom prst="line">
            <a:avLst/>
          </a:prstGeom>
          <a:noFill/>
          <a:ln w="9525" cap="rnd">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GB"/>
          </a:p>
        </p:txBody>
      </p:sp>
      <p:sp>
        <p:nvSpPr>
          <p:cNvPr id="423974" name="Line 39"/>
          <p:cNvSpPr>
            <a:spLocks noChangeShapeType="1"/>
          </p:cNvSpPr>
          <p:nvPr/>
        </p:nvSpPr>
        <p:spPr bwMode="auto">
          <a:xfrm>
            <a:off x="3886200" y="3473450"/>
            <a:ext cx="0" cy="415925"/>
          </a:xfrm>
          <a:prstGeom prst="line">
            <a:avLst/>
          </a:prstGeom>
          <a:noFill/>
          <a:ln w="9525" cap="rnd">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GB"/>
          </a:p>
        </p:txBody>
      </p:sp>
      <p:sp>
        <p:nvSpPr>
          <p:cNvPr id="166952" name="Rectangle 40"/>
          <p:cNvSpPr>
            <a:spLocks noChangeArrowheads="1"/>
          </p:cNvSpPr>
          <p:nvPr/>
        </p:nvSpPr>
        <p:spPr bwMode="auto">
          <a:xfrm>
            <a:off x="4959350" y="2405063"/>
            <a:ext cx="527050" cy="1219200"/>
          </a:xfrm>
          <a:prstGeom prst="rect">
            <a:avLst/>
          </a:prstGeom>
          <a:noFill/>
          <a:ln w="2857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anchor="ct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endParaRPr lang="en-US" altLang="en-US" sz="1800" b="1">
              <a:latin typeface="Arial" pitchFamily="34" charset="0"/>
            </a:endParaRPr>
          </a:p>
          <a:p>
            <a:pPr algn="ctr" eaLnBrk="1" hangingPunct="1"/>
            <a:r>
              <a:rPr lang="zh-CN" altLang="en-US" sz="1800" b="1">
                <a:latin typeface="Arial" pitchFamily="34" charset="0"/>
                <a:ea typeface="SimSun" pitchFamily="2" charset="-122"/>
              </a:rPr>
              <a:t>反对</a:t>
            </a:r>
          </a:p>
          <a:p>
            <a:pPr algn="ctr" eaLnBrk="1" hangingPunct="1"/>
            <a:endParaRPr lang="en-US" altLang="en-US" sz="1800" b="1">
              <a:latin typeface="Arial" pitchFamily="34" charset="0"/>
              <a:ea typeface="SimSun" pitchFamily="2" charset="-122"/>
            </a:endParaRPr>
          </a:p>
        </p:txBody>
      </p:sp>
      <p:graphicFrame>
        <p:nvGraphicFramePr>
          <p:cNvPr id="166953" name="Group 41"/>
          <p:cNvGraphicFramePr>
            <a:graphicFrameLocks noGrp="1"/>
          </p:cNvGraphicFramePr>
          <p:nvPr/>
        </p:nvGraphicFramePr>
        <p:xfrm>
          <a:off x="6019800" y="1374775"/>
          <a:ext cx="1143000" cy="3351340"/>
        </p:xfrm>
        <a:graphic>
          <a:graphicData uri="http://schemas.openxmlformats.org/drawingml/2006/table">
            <a:tbl>
              <a:tblPr/>
              <a:tblGrid>
                <a:gridCol w="1143000">
                  <a:extLst>
                    <a:ext uri="{9D8B030D-6E8A-4147-A177-3AD203B41FA5}">
                      <a16:colId xmlns:a16="http://schemas.microsoft.com/office/drawing/2014/main" val="20000"/>
                    </a:ext>
                  </a:extLst>
                </a:gridCol>
              </a:tblGrid>
              <a:tr h="685800">
                <a:tc>
                  <a:txBody>
                    <a:bodyPr/>
                    <a:lstStyle>
                      <a:lvl1pPr eaLnBrk="0" hangingPunct="0">
                        <a:spcBef>
                          <a:spcPct val="20000"/>
                        </a:spcBef>
                        <a:defRPr sz="2800">
                          <a:solidFill>
                            <a:schemeClr val="tx1"/>
                          </a:solidFill>
                          <a:latin typeface="Arial" pitchFamily="34" charset="0"/>
                          <a:ea typeface="MS PGothic" pitchFamily="34" charset="-128"/>
                        </a:defRPr>
                      </a:lvl1pPr>
                      <a:lvl2pPr marL="37931725" indent="-37474525" eaLnBrk="0" hangingPunct="0">
                        <a:spcBef>
                          <a:spcPct val="20000"/>
                        </a:spcBef>
                        <a:defRPr sz="2400">
                          <a:solidFill>
                            <a:schemeClr val="tx1"/>
                          </a:solidFill>
                          <a:latin typeface="Arial" pitchFamily="34" charset="0"/>
                          <a:ea typeface="MS PGothic" pitchFamily="34" charset="-128"/>
                        </a:defRPr>
                      </a:lvl2pPr>
                      <a:lvl3pPr eaLnBrk="0" hangingPunct="0">
                        <a:spcBef>
                          <a:spcPct val="20000"/>
                        </a:spcBef>
                        <a:defRPr sz="2000">
                          <a:solidFill>
                            <a:schemeClr val="tx1"/>
                          </a:solidFill>
                          <a:latin typeface="Arial" pitchFamily="34" charset="0"/>
                          <a:ea typeface="MS PGothic" pitchFamily="34" charset="-128"/>
                        </a:defRPr>
                      </a:lvl3pPr>
                      <a:lvl4pPr eaLnBrk="0" hangingPunct="0">
                        <a:spcBef>
                          <a:spcPct val="20000"/>
                        </a:spcBef>
                        <a:defRPr>
                          <a:solidFill>
                            <a:schemeClr val="tx1"/>
                          </a:solidFill>
                          <a:latin typeface="Arial" pitchFamily="34" charset="0"/>
                          <a:ea typeface="MS PGothic" pitchFamily="34" charset="-128"/>
                        </a:defRPr>
                      </a:lvl4pPr>
                      <a:lvl5pPr eaLnBrk="0" hangingPunct="0">
                        <a:spcBef>
                          <a:spcPct val="20000"/>
                        </a:spcBef>
                        <a:defRPr>
                          <a:solidFill>
                            <a:schemeClr val="tx1"/>
                          </a:solidFill>
                          <a:latin typeface="Arial" pitchFamily="34" charset="0"/>
                          <a:ea typeface="MS PGothic" pitchFamily="34" charset="-128"/>
                        </a:defRPr>
                      </a:lvl5pPr>
                      <a:lvl6pPr marL="457200" eaLnBrk="0" fontAlgn="base" hangingPunct="0">
                        <a:spcBef>
                          <a:spcPct val="20000"/>
                        </a:spcBef>
                        <a:spcAft>
                          <a:spcPct val="0"/>
                        </a:spcAft>
                        <a:defRPr>
                          <a:solidFill>
                            <a:schemeClr val="tx1"/>
                          </a:solidFill>
                          <a:latin typeface="Arial" pitchFamily="34" charset="0"/>
                          <a:ea typeface="MS PGothic" pitchFamily="34" charset="-128"/>
                        </a:defRPr>
                      </a:lvl6pPr>
                      <a:lvl7pPr marL="914400" eaLnBrk="0" fontAlgn="base" hangingPunct="0">
                        <a:spcBef>
                          <a:spcPct val="20000"/>
                        </a:spcBef>
                        <a:spcAft>
                          <a:spcPct val="0"/>
                        </a:spcAft>
                        <a:defRPr>
                          <a:solidFill>
                            <a:schemeClr val="tx1"/>
                          </a:solidFill>
                          <a:latin typeface="Arial" pitchFamily="34" charset="0"/>
                          <a:ea typeface="MS PGothic" pitchFamily="34" charset="-128"/>
                        </a:defRPr>
                      </a:lvl7pPr>
                      <a:lvl8pPr marL="1371600" eaLnBrk="0" fontAlgn="base" hangingPunct="0">
                        <a:spcBef>
                          <a:spcPct val="20000"/>
                        </a:spcBef>
                        <a:spcAft>
                          <a:spcPct val="0"/>
                        </a:spcAft>
                        <a:defRPr>
                          <a:solidFill>
                            <a:schemeClr val="tx1"/>
                          </a:solidFill>
                          <a:latin typeface="Arial" pitchFamily="34" charset="0"/>
                          <a:ea typeface="MS PGothic" pitchFamily="34" charset="-128"/>
                        </a:defRPr>
                      </a:lvl8pPr>
                      <a:lvl9pPr marL="18288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1600" b="1" i="0" u="none" strike="noStrike" cap="none" normalizeH="0" baseline="0">
                          <a:ln>
                            <a:noFill/>
                          </a:ln>
                          <a:solidFill>
                            <a:schemeClr val="tx1"/>
                          </a:solidFill>
                          <a:effectLst/>
                          <a:latin typeface="Arial" pitchFamily="34" charset="0"/>
                          <a:ea typeface="SimSun" pitchFamily="2" charset="-122"/>
                        </a:rPr>
                        <a:t>假师傅</a:t>
                      </a:r>
                    </a:p>
                  </a:txBody>
                  <a:tcPr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981200">
                <a:tc>
                  <a:txBody>
                    <a:bodyPr/>
                    <a:lstStyle>
                      <a:lvl1pPr eaLnBrk="0" hangingPunct="0">
                        <a:spcBef>
                          <a:spcPct val="20000"/>
                        </a:spcBef>
                        <a:defRPr sz="2800">
                          <a:solidFill>
                            <a:schemeClr val="tx1"/>
                          </a:solidFill>
                          <a:latin typeface="Arial" pitchFamily="34" charset="0"/>
                          <a:ea typeface="MS PGothic" pitchFamily="34" charset="-128"/>
                        </a:defRPr>
                      </a:lvl1pPr>
                      <a:lvl2pPr marL="37931725" indent="-37474525" eaLnBrk="0" hangingPunct="0">
                        <a:spcBef>
                          <a:spcPct val="20000"/>
                        </a:spcBef>
                        <a:defRPr sz="2400">
                          <a:solidFill>
                            <a:schemeClr val="tx1"/>
                          </a:solidFill>
                          <a:latin typeface="Arial" pitchFamily="34" charset="0"/>
                          <a:ea typeface="MS PGothic" pitchFamily="34" charset="-128"/>
                        </a:defRPr>
                      </a:lvl2pPr>
                      <a:lvl3pPr eaLnBrk="0" hangingPunct="0">
                        <a:spcBef>
                          <a:spcPct val="20000"/>
                        </a:spcBef>
                        <a:defRPr sz="2000">
                          <a:solidFill>
                            <a:schemeClr val="tx1"/>
                          </a:solidFill>
                          <a:latin typeface="Arial" pitchFamily="34" charset="0"/>
                          <a:ea typeface="MS PGothic" pitchFamily="34" charset="-128"/>
                        </a:defRPr>
                      </a:lvl3pPr>
                      <a:lvl4pPr eaLnBrk="0" hangingPunct="0">
                        <a:spcBef>
                          <a:spcPct val="20000"/>
                        </a:spcBef>
                        <a:defRPr>
                          <a:solidFill>
                            <a:schemeClr val="tx1"/>
                          </a:solidFill>
                          <a:latin typeface="Arial" pitchFamily="34" charset="0"/>
                          <a:ea typeface="MS PGothic" pitchFamily="34" charset="-128"/>
                        </a:defRPr>
                      </a:lvl4pPr>
                      <a:lvl5pPr eaLnBrk="0" hangingPunct="0">
                        <a:spcBef>
                          <a:spcPct val="20000"/>
                        </a:spcBef>
                        <a:defRPr>
                          <a:solidFill>
                            <a:schemeClr val="tx1"/>
                          </a:solidFill>
                          <a:latin typeface="Arial" pitchFamily="34" charset="0"/>
                          <a:ea typeface="MS PGothic" pitchFamily="34" charset="-128"/>
                        </a:defRPr>
                      </a:lvl5pPr>
                      <a:lvl6pPr marL="457200" eaLnBrk="0" fontAlgn="base" hangingPunct="0">
                        <a:spcBef>
                          <a:spcPct val="20000"/>
                        </a:spcBef>
                        <a:spcAft>
                          <a:spcPct val="0"/>
                        </a:spcAft>
                        <a:defRPr>
                          <a:solidFill>
                            <a:schemeClr val="tx1"/>
                          </a:solidFill>
                          <a:latin typeface="Arial" pitchFamily="34" charset="0"/>
                          <a:ea typeface="MS PGothic" pitchFamily="34" charset="-128"/>
                        </a:defRPr>
                      </a:lvl6pPr>
                      <a:lvl7pPr marL="914400" eaLnBrk="0" fontAlgn="base" hangingPunct="0">
                        <a:spcBef>
                          <a:spcPct val="20000"/>
                        </a:spcBef>
                        <a:spcAft>
                          <a:spcPct val="0"/>
                        </a:spcAft>
                        <a:defRPr>
                          <a:solidFill>
                            <a:schemeClr val="tx1"/>
                          </a:solidFill>
                          <a:latin typeface="Arial" pitchFamily="34" charset="0"/>
                          <a:ea typeface="MS PGothic" pitchFamily="34" charset="-128"/>
                        </a:defRPr>
                      </a:lvl7pPr>
                      <a:lvl8pPr marL="1371600" eaLnBrk="0" fontAlgn="base" hangingPunct="0">
                        <a:spcBef>
                          <a:spcPct val="20000"/>
                        </a:spcBef>
                        <a:spcAft>
                          <a:spcPct val="0"/>
                        </a:spcAft>
                        <a:defRPr>
                          <a:solidFill>
                            <a:schemeClr val="tx1"/>
                          </a:solidFill>
                          <a:latin typeface="Arial" pitchFamily="34" charset="0"/>
                          <a:ea typeface="MS PGothic" pitchFamily="34" charset="-128"/>
                        </a:defRPr>
                      </a:lvl8pPr>
                      <a:lvl9pPr marL="18288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a:ln>
                            <a:noFill/>
                          </a:ln>
                          <a:solidFill>
                            <a:schemeClr val="tx1"/>
                          </a:solidFill>
                          <a:effectLst/>
                          <a:latin typeface="Arial" pitchFamily="34" charset="0"/>
                          <a:ea typeface="MS PGothic" pitchFamily="34" charset="-128"/>
                          <a:sym typeface="Wingdings" pitchFamily="2" charset="2"/>
                        </a:rPr>
                        <a:t></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a:ln>
                            <a:noFill/>
                          </a:ln>
                          <a:solidFill>
                            <a:schemeClr val="tx1"/>
                          </a:solidFill>
                          <a:effectLst/>
                          <a:latin typeface="Arial" pitchFamily="34" charset="0"/>
                          <a:ea typeface="MS PGothic" pitchFamily="34" charset="-128"/>
                          <a:sym typeface="Wingdings" pitchFamily="2" charset="2"/>
                        </a:rPr>
                        <a:t></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a:ln>
                            <a:noFill/>
                          </a:ln>
                          <a:solidFill>
                            <a:schemeClr val="tx1"/>
                          </a:solidFill>
                          <a:effectLst/>
                          <a:latin typeface="Arial" pitchFamily="34" charset="0"/>
                          <a:ea typeface="MS PGothic" pitchFamily="34" charset="-128"/>
                          <a:sym typeface="Wingdings" pitchFamily="2" charset="2"/>
                        </a:rPr>
                        <a:t></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a:ln>
                            <a:noFill/>
                          </a:ln>
                          <a:solidFill>
                            <a:schemeClr val="tx1"/>
                          </a:solidFill>
                          <a:effectLst/>
                          <a:latin typeface="Arial" pitchFamily="34" charset="0"/>
                          <a:ea typeface="MS PGothic" pitchFamily="34" charset="-128"/>
                          <a:sym typeface="Wingdings" pitchFamily="2" charset="2"/>
                        </a:rPr>
                        <a:t></a:t>
                      </a:r>
                    </a:p>
                  </a:txBody>
                  <a:tcPr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611188">
                <a:tc>
                  <a:txBody>
                    <a:bodyPr/>
                    <a:lstStyle>
                      <a:lvl1pPr eaLnBrk="0" hangingPunct="0">
                        <a:spcBef>
                          <a:spcPct val="20000"/>
                        </a:spcBef>
                        <a:defRPr sz="2800">
                          <a:solidFill>
                            <a:schemeClr val="tx1"/>
                          </a:solidFill>
                          <a:latin typeface="Arial" pitchFamily="34" charset="0"/>
                          <a:ea typeface="MS PGothic" pitchFamily="34" charset="-128"/>
                        </a:defRPr>
                      </a:lvl1pPr>
                      <a:lvl2pPr marL="37931725" indent="-37474525" eaLnBrk="0" hangingPunct="0">
                        <a:spcBef>
                          <a:spcPct val="20000"/>
                        </a:spcBef>
                        <a:defRPr sz="2400">
                          <a:solidFill>
                            <a:schemeClr val="tx1"/>
                          </a:solidFill>
                          <a:latin typeface="Arial" pitchFamily="34" charset="0"/>
                          <a:ea typeface="MS PGothic" pitchFamily="34" charset="-128"/>
                        </a:defRPr>
                      </a:lvl2pPr>
                      <a:lvl3pPr eaLnBrk="0" hangingPunct="0">
                        <a:spcBef>
                          <a:spcPct val="20000"/>
                        </a:spcBef>
                        <a:defRPr sz="2000">
                          <a:solidFill>
                            <a:schemeClr val="tx1"/>
                          </a:solidFill>
                          <a:latin typeface="Arial" pitchFamily="34" charset="0"/>
                          <a:ea typeface="MS PGothic" pitchFamily="34" charset="-128"/>
                        </a:defRPr>
                      </a:lvl3pPr>
                      <a:lvl4pPr eaLnBrk="0" hangingPunct="0">
                        <a:spcBef>
                          <a:spcPct val="20000"/>
                        </a:spcBef>
                        <a:defRPr>
                          <a:solidFill>
                            <a:schemeClr val="tx1"/>
                          </a:solidFill>
                          <a:latin typeface="Arial" pitchFamily="34" charset="0"/>
                          <a:ea typeface="MS PGothic" pitchFamily="34" charset="-128"/>
                        </a:defRPr>
                      </a:lvl4pPr>
                      <a:lvl5pPr eaLnBrk="0" hangingPunct="0">
                        <a:spcBef>
                          <a:spcPct val="20000"/>
                        </a:spcBef>
                        <a:defRPr>
                          <a:solidFill>
                            <a:schemeClr val="tx1"/>
                          </a:solidFill>
                          <a:latin typeface="Arial" pitchFamily="34" charset="0"/>
                          <a:ea typeface="MS PGothic" pitchFamily="34" charset="-128"/>
                        </a:defRPr>
                      </a:lvl5pPr>
                      <a:lvl6pPr marL="457200" eaLnBrk="0" fontAlgn="base" hangingPunct="0">
                        <a:spcBef>
                          <a:spcPct val="20000"/>
                        </a:spcBef>
                        <a:spcAft>
                          <a:spcPct val="0"/>
                        </a:spcAft>
                        <a:defRPr>
                          <a:solidFill>
                            <a:schemeClr val="tx1"/>
                          </a:solidFill>
                          <a:latin typeface="Arial" pitchFamily="34" charset="0"/>
                          <a:ea typeface="MS PGothic" pitchFamily="34" charset="-128"/>
                        </a:defRPr>
                      </a:lvl6pPr>
                      <a:lvl7pPr marL="914400" eaLnBrk="0" fontAlgn="base" hangingPunct="0">
                        <a:spcBef>
                          <a:spcPct val="20000"/>
                        </a:spcBef>
                        <a:spcAft>
                          <a:spcPct val="0"/>
                        </a:spcAft>
                        <a:defRPr>
                          <a:solidFill>
                            <a:schemeClr val="tx1"/>
                          </a:solidFill>
                          <a:latin typeface="Arial" pitchFamily="34" charset="0"/>
                          <a:ea typeface="MS PGothic" pitchFamily="34" charset="-128"/>
                        </a:defRPr>
                      </a:lvl7pPr>
                      <a:lvl8pPr marL="1371600" eaLnBrk="0" fontAlgn="base" hangingPunct="0">
                        <a:spcBef>
                          <a:spcPct val="20000"/>
                        </a:spcBef>
                        <a:spcAft>
                          <a:spcPct val="0"/>
                        </a:spcAft>
                        <a:defRPr>
                          <a:solidFill>
                            <a:schemeClr val="tx1"/>
                          </a:solidFill>
                          <a:latin typeface="Arial" pitchFamily="34" charset="0"/>
                          <a:ea typeface="MS PGothic" pitchFamily="34" charset="-128"/>
                        </a:defRPr>
                      </a:lvl8pPr>
                      <a:lvl9pPr marL="18288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1600" b="1" i="0" u="none" strike="noStrike" cap="none" normalizeH="0" baseline="0">
                          <a:ln>
                            <a:noFill/>
                          </a:ln>
                          <a:solidFill>
                            <a:schemeClr val="tx1"/>
                          </a:solidFill>
                          <a:effectLst/>
                          <a:latin typeface="Arial" pitchFamily="34" charset="0"/>
                          <a:ea typeface="SimSun" pitchFamily="2" charset="-122"/>
                        </a:rPr>
                        <a:t>好讥诮的人</a:t>
                      </a:r>
                    </a:p>
                  </a:txBody>
                  <a:tcPr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graphicFrame>
        <p:nvGraphicFramePr>
          <p:cNvPr id="166963" name="Group 51"/>
          <p:cNvGraphicFramePr>
            <a:graphicFrameLocks noGrp="1"/>
          </p:cNvGraphicFramePr>
          <p:nvPr>
            <p:ph sz="quarter" idx="3"/>
          </p:nvPr>
        </p:nvGraphicFramePr>
        <p:xfrm>
          <a:off x="7924800" y="1382713"/>
          <a:ext cx="696913" cy="3344863"/>
        </p:xfrm>
        <a:graphic>
          <a:graphicData uri="http://schemas.openxmlformats.org/drawingml/2006/table">
            <a:tbl>
              <a:tblPr/>
              <a:tblGrid>
                <a:gridCol w="354013">
                  <a:extLst>
                    <a:ext uri="{9D8B030D-6E8A-4147-A177-3AD203B41FA5}">
                      <a16:colId xmlns:a16="http://schemas.microsoft.com/office/drawing/2014/main" val="20000"/>
                    </a:ext>
                  </a:extLst>
                </a:gridCol>
                <a:gridCol w="342900">
                  <a:extLst>
                    <a:ext uri="{9D8B030D-6E8A-4147-A177-3AD203B41FA5}">
                      <a16:colId xmlns:a16="http://schemas.microsoft.com/office/drawing/2014/main" val="20001"/>
                    </a:ext>
                  </a:extLst>
                </a:gridCol>
              </a:tblGrid>
              <a:tr h="3344863">
                <a:tc>
                  <a:txBody>
                    <a:bodyPr/>
                    <a:lstStyle>
                      <a:lvl1pPr eaLnBrk="0" hangingPunct="0">
                        <a:spcBef>
                          <a:spcPct val="20000"/>
                        </a:spcBef>
                        <a:defRPr sz="2800">
                          <a:solidFill>
                            <a:schemeClr val="tx1"/>
                          </a:solidFill>
                          <a:latin typeface="Arial" pitchFamily="34" charset="0"/>
                          <a:ea typeface="MS PGothic" pitchFamily="34" charset="-128"/>
                        </a:defRPr>
                      </a:lvl1pPr>
                      <a:lvl2pPr marL="37931725" indent="-37474525" eaLnBrk="0" hangingPunct="0">
                        <a:spcBef>
                          <a:spcPct val="20000"/>
                        </a:spcBef>
                        <a:defRPr sz="2400">
                          <a:solidFill>
                            <a:schemeClr val="tx1"/>
                          </a:solidFill>
                          <a:latin typeface="Arial" pitchFamily="34" charset="0"/>
                          <a:ea typeface="MS PGothic" pitchFamily="34" charset="-128"/>
                        </a:defRPr>
                      </a:lvl2pPr>
                      <a:lvl3pPr eaLnBrk="0" hangingPunct="0">
                        <a:spcBef>
                          <a:spcPct val="20000"/>
                        </a:spcBef>
                        <a:defRPr sz="2000">
                          <a:solidFill>
                            <a:schemeClr val="tx1"/>
                          </a:solidFill>
                          <a:latin typeface="Arial" pitchFamily="34" charset="0"/>
                          <a:ea typeface="MS PGothic" pitchFamily="34" charset="-128"/>
                        </a:defRPr>
                      </a:lvl3pPr>
                      <a:lvl4pPr eaLnBrk="0" hangingPunct="0">
                        <a:spcBef>
                          <a:spcPct val="20000"/>
                        </a:spcBef>
                        <a:defRPr>
                          <a:solidFill>
                            <a:schemeClr val="tx1"/>
                          </a:solidFill>
                          <a:latin typeface="Arial" pitchFamily="34" charset="0"/>
                          <a:ea typeface="MS PGothic" pitchFamily="34" charset="-128"/>
                        </a:defRPr>
                      </a:lvl4pPr>
                      <a:lvl5pPr eaLnBrk="0" hangingPunct="0">
                        <a:spcBef>
                          <a:spcPct val="20000"/>
                        </a:spcBef>
                        <a:defRPr>
                          <a:solidFill>
                            <a:schemeClr val="tx1"/>
                          </a:solidFill>
                          <a:latin typeface="Arial" pitchFamily="34" charset="0"/>
                          <a:ea typeface="MS PGothic" pitchFamily="34" charset="-128"/>
                        </a:defRPr>
                      </a:lvl5pPr>
                      <a:lvl6pPr marL="457200" eaLnBrk="0" fontAlgn="base" hangingPunct="0">
                        <a:spcBef>
                          <a:spcPct val="20000"/>
                        </a:spcBef>
                        <a:spcAft>
                          <a:spcPct val="0"/>
                        </a:spcAft>
                        <a:defRPr>
                          <a:solidFill>
                            <a:schemeClr val="tx1"/>
                          </a:solidFill>
                          <a:latin typeface="Arial" pitchFamily="34" charset="0"/>
                          <a:ea typeface="MS PGothic" pitchFamily="34" charset="-128"/>
                        </a:defRPr>
                      </a:lvl6pPr>
                      <a:lvl7pPr marL="914400" eaLnBrk="0" fontAlgn="base" hangingPunct="0">
                        <a:spcBef>
                          <a:spcPct val="20000"/>
                        </a:spcBef>
                        <a:spcAft>
                          <a:spcPct val="0"/>
                        </a:spcAft>
                        <a:defRPr>
                          <a:solidFill>
                            <a:schemeClr val="tx1"/>
                          </a:solidFill>
                          <a:latin typeface="Arial" pitchFamily="34" charset="0"/>
                          <a:ea typeface="MS PGothic" pitchFamily="34" charset="-128"/>
                        </a:defRPr>
                      </a:lvl7pPr>
                      <a:lvl8pPr marL="1371600" eaLnBrk="0" fontAlgn="base" hangingPunct="0">
                        <a:spcBef>
                          <a:spcPct val="20000"/>
                        </a:spcBef>
                        <a:spcAft>
                          <a:spcPct val="0"/>
                        </a:spcAft>
                        <a:defRPr>
                          <a:solidFill>
                            <a:schemeClr val="tx1"/>
                          </a:solidFill>
                          <a:latin typeface="Arial" pitchFamily="34" charset="0"/>
                          <a:ea typeface="MS PGothic" pitchFamily="34" charset="-128"/>
                        </a:defRPr>
                      </a:lvl8pPr>
                      <a:lvl9pPr marL="18288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a:ln>
                            <a:noFill/>
                          </a:ln>
                          <a:solidFill>
                            <a:schemeClr val="tx1"/>
                          </a:solidFill>
                          <a:effectLst/>
                          <a:latin typeface="Arial" pitchFamily="34" charset="0"/>
                          <a:ea typeface="SimSun" pitchFamily="2" charset="-122"/>
                        </a:rPr>
                        <a:t>审判</a:t>
                      </a:r>
                      <a:endParaRPr kumimoji="0" lang="zh-CN" altLang="en-US" sz="1800" b="0" i="0" u="none" strike="noStrike" cap="none" normalizeH="0" baseline="0">
                        <a:ln>
                          <a:noFill/>
                        </a:ln>
                        <a:solidFill>
                          <a:schemeClr val="tx1"/>
                        </a:solidFill>
                        <a:effectLst/>
                        <a:latin typeface="Arial" pitchFamily="34" charset="0"/>
                        <a:ea typeface="SimSun" pitchFamily="2" charset="-122"/>
                      </a:endParaRPr>
                    </a:p>
                  </a:txBody>
                  <a:tcPr anchor="ctr" horzOverflow="overflow">
                    <a:lnL w="28575" cap="flat" cmpd="sng" algn="ctr">
                      <a:solidFill>
                        <a:schemeClr val="tx1"/>
                      </a:solidFill>
                      <a:prstDash val="solid"/>
                      <a:round/>
                      <a:headEnd type="none" w="med" len="med"/>
                      <a:tailEnd type="none" w="med" len="med"/>
                    </a:lnL>
                    <a:lnR>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itchFamily="34" charset="0"/>
                          <a:ea typeface="MS PGothic" pitchFamily="34" charset="-128"/>
                        </a:defRPr>
                      </a:lvl1pPr>
                      <a:lvl2pPr marL="37931725" indent="-37474525" eaLnBrk="0" hangingPunct="0">
                        <a:spcBef>
                          <a:spcPct val="20000"/>
                        </a:spcBef>
                        <a:defRPr sz="2400">
                          <a:solidFill>
                            <a:schemeClr val="tx1"/>
                          </a:solidFill>
                          <a:latin typeface="Arial" pitchFamily="34" charset="0"/>
                          <a:ea typeface="MS PGothic" pitchFamily="34" charset="-128"/>
                        </a:defRPr>
                      </a:lvl2pPr>
                      <a:lvl3pPr eaLnBrk="0" hangingPunct="0">
                        <a:spcBef>
                          <a:spcPct val="20000"/>
                        </a:spcBef>
                        <a:defRPr sz="2000">
                          <a:solidFill>
                            <a:schemeClr val="tx1"/>
                          </a:solidFill>
                          <a:latin typeface="Arial" pitchFamily="34" charset="0"/>
                          <a:ea typeface="MS PGothic" pitchFamily="34" charset="-128"/>
                        </a:defRPr>
                      </a:lvl3pPr>
                      <a:lvl4pPr eaLnBrk="0" hangingPunct="0">
                        <a:spcBef>
                          <a:spcPct val="20000"/>
                        </a:spcBef>
                        <a:defRPr>
                          <a:solidFill>
                            <a:schemeClr val="tx1"/>
                          </a:solidFill>
                          <a:latin typeface="Arial" pitchFamily="34" charset="0"/>
                          <a:ea typeface="MS PGothic" pitchFamily="34" charset="-128"/>
                        </a:defRPr>
                      </a:lvl4pPr>
                      <a:lvl5pPr eaLnBrk="0" hangingPunct="0">
                        <a:spcBef>
                          <a:spcPct val="20000"/>
                        </a:spcBef>
                        <a:defRPr>
                          <a:solidFill>
                            <a:schemeClr val="tx1"/>
                          </a:solidFill>
                          <a:latin typeface="Arial" pitchFamily="34" charset="0"/>
                          <a:ea typeface="MS PGothic" pitchFamily="34" charset="-128"/>
                        </a:defRPr>
                      </a:lvl5pPr>
                      <a:lvl6pPr marL="457200" eaLnBrk="0" fontAlgn="base" hangingPunct="0">
                        <a:spcBef>
                          <a:spcPct val="20000"/>
                        </a:spcBef>
                        <a:spcAft>
                          <a:spcPct val="0"/>
                        </a:spcAft>
                        <a:defRPr>
                          <a:solidFill>
                            <a:schemeClr val="tx1"/>
                          </a:solidFill>
                          <a:latin typeface="Arial" pitchFamily="34" charset="0"/>
                          <a:ea typeface="MS PGothic" pitchFamily="34" charset="-128"/>
                        </a:defRPr>
                      </a:lvl6pPr>
                      <a:lvl7pPr marL="914400" eaLnBrk="0" fontAlgn="base" hangingPunct="0">
                        <a:spcBef>
                          <a:spcPct val="20000"/>
                        </a:spcBef>
                        <a:spcAft>
                          <a:spcPct val="0"/>
                        </a:spcAft>
                        <a:defRPr>
                          <a:solidFill>
                            <a:schemeClr val="tx1"/>
                          </a:solidFill>
                          <a:latin typeface="Arial" pitchFamily="34" charset="0"/>
                          <a:ea typeface="MS PGothic" pitchFamily="34" charset="-128"/>
                        </a:defRPr>
                      </a:lvl7pPr>
                      <a:lvl8pPr marL="1371600" eaLnBrk="0" fontAlgn="base" hangingPunct="0">
                        <a:spcBef>
                          <a:spcPct val="20000"/>
                        </a:spcBef>
                        <a:spcAft>
                          <a:spcPct val="0"/>
                        </a:spcAft>
                        <a:defRPr>
                          <a:solidFill>
                            <a:schemeClr val="tx1"/>
                          </a:solidFill>
                          <a:latin typeface="Arial" pitchFamily="34" charset="0"/>
                          <a:ea typeface="MS PGothic" pitchFamily="34" charset="-128"/>
                        </a:defRPr>
                      </a:lvl8pPr>
                      <a:lvl9pPr marL="18288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a:ln>
                            <a:noFill/>
                          </a:ln>
                          <a:solidFill>
                            <a:schemeClr val="tx1"/>
                          </a:solidFill>
                          <a:effectLst/>
                          <a:latin typeface="Arial" pitchFamily="34" charset="0"/>
                          <a:ea typeface="SimSun" pitchFamily="2" charset="-122"/>
                        </a:rPr>
                        <a:t>第二次再来</a:t>
                      </a:r>
                      <a:endParaRPr kumimoji="0" lang="zh-CN" altLang="en-US" sz="1400" b="1" i="0" u="none" strike="noStrike" cap="none" normalizeH="0" baseline="0">
                        <a:ln>
                          <a:noFill/>
                        </a:ln>
                        <a:solidFill>
                          <a:schemeClr val="tx1"/>
                        </a:solidFill>
                        <a:effectLst/>
                        <a:latin typeface="Arial" pitchFamily="34" charset="0"/>
                        <a:ea typeface="SimSun" pitchFamily="2" charset="-122"/>
                      </a:endParaRPr>
                    </a:p>
                  </a:txBody>
                  <a:tcPr anchor="ctr" horzOverflow="overflow">
                    <a:lnL>
                      <a:noFill/>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sp>
        <p:nvSpPr>
          <p:cNvPr id="166970" name="Rectangle 58"/>
          <p:cNvSpPr>
            <a:spLocks noChangeArrowheads="1"/>
          </p:cNvSpPr>
          <p:nvPr/>
        </p:nvSpPr>
        <p:spPr bwMode="auto">
          <a:xfrm>
            <a:off x="457200" y="4027488"/>
            <a:ext cx="3886200" cy="669925"/>
          </a:xfrm>
          <a:prstGeom prst="rect">
            <a:avLst/>
          </a:prstGeom>
          <a:noFill/>
          <a:ln w="2857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anchor="ct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sz="1800" b="1">
                <a:latin typeface="Arial" pitchFamily="34" charset="0"/>
                <a:ea typeface="SimSun" pitchFamily="2" charset="-122"/>
              </a:rPr>
              <a:t>权威</a:t>
            </a:r>
            <a:r>
              <a:rPr lang="en-US" altLang="ja-JP" sz="1800" b="1">
                <a:latin typeface="Arial" pitchFamily="34" charset="0"/>
                <a:ea typeface="SimSun" pitchFamily="2" charset="-122"/>
              </a:rPr>
              <a:t>:</a:t>
            </a:r>
            <a:endParaRPr lang="en-US" altLang="ja-JP" sz="1800">
              <a:latin typeface="Arial" pitchFamily="34" charset="0"/>
              <a:ea typeface="SimSun" pitchFamily="2" charset="-122"/>
            </a:endParaRPr>
          </a:p>
          <a:p>
            <a:pPr algn="ctr" eaLnBrk="1" hangingPunct="1"/>
            <a:r>
              <a:rPr lang="zh-CN" altLang="en-US" sz="1800" b="1">
                <a:latin typeface="Arial" pitchFamily="34" charset="0"/>
                <a:ea typeface="SimSun" pitchFamily="2" charset="-122"/>
              </a:rPr>
              <a:t>神的先知和使徒</a:t>
            </a:r>
          </a:p>
        </p:txBody>
      </p:sp>
      <p:sp>
        <p:nvSpPr>
          <p:cNvPr id="166971" name="AutoShape 59"/>
          <p:cNvSpPr>
            <a:spLocks noChangeArrowheads="1"/>
          </p:cNvSpPr>
          <p:nvPr/>
        </p:nvSpPr>
        <p:spPr bwMode="auto">
          <a:xfrm>
            <a:off x="4495800" y="2822575"/>
            <a:ext cx="381000" cy="381000"/>
          </a:xfrm>
          <a:prstGeom prst="chevron">
            <a:avLst>
              <a:gd name="adj" fmla="val 40833"/>
            </a:avLst>
          </a:prstGeom>
          <a:solidFill>
            <a:srgbClr val="FF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66972" name="AutoShape 60"/>
          <p:cNvSpPr>
            <a:spLocks noChangeArrowheads="1"/>
          </p:cNvSpPr>
          <p:nvPr/>
        </p:nvSpPr>
        <p:spPr bwMode="auto">
          <a:xfrm>
            <a:off x="5486400" y="2822575"/>
            <a:ext cx="381000" cy="381000"/>
          </a:xfrm>
          <a:prstGeom prst="chevron">
            <a:avLst>
              <a:gd name="adj" fmla="val 40833"/>
            </a:avLst>
          </a:prstGeom>
          <a:solidFill>
            <a:srgbClr val="FF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66973" name="AutoShape 61"/>
          <p:cNvSpPr>
            <a:spLocks noChangeArrowheads="1"/>
          </p:cNvSpPr>
          <p:nvPr/>
        </p:nvSpPr>
        <p:spPr bwMode="auto">
          <a:xfrm rot="-8270046">
            <a:off x="7181850" y="1931988"/>
            <a:ext cx="762000" cy="2286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66974" name="AutoShape 62"/>
          <p:cNvSpPr>
            <a:spLocks noChangeArrowheads="1"/>
          </p:cNvSpPr>
          <p:nvPr/>
        </p:nvSpPr>
        <p:spPr bwMode="auto">
          <a:xfrm rot="8566771">
            <a:off x="7162800" y="3889375"/>
            <a:ext cx="762000" cy="2286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66975" name="Rectangle 63"/>
          <p:cNvSpPr>
            <a:spLocks noChangeArrowheads="1"/>
          </p:cNvSpPr>
          <p:nvPr/>
        </p:nvSpPr>
        <p:spPr bwMode="auto">
          <a:xfrm>
            <a:off x="457200" y="5410200"/>
            <a:ext cx="8153400" cy="1035050"/>
          </a:xfrm>
          <a:prstGeom prst="rect">
            <a:avLst/>
          </a:prstGeom>
          <a:noFill/>
          <a:ln w="2857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anchor="ct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b="1">
                <a:latin typeface="Arial" pitchFamily="34" charset="0"/>
                <a:ea typeface="SimSun" pitchFamily="2" charset="-122"/>
              </a:rPr>
              <a:t>动机</a:t>
            </a:r>
            <a:br>
              <a:rPr lang="zh-CN" altLang="en-US" b="1">
                <a:latin typeface="Arial" pitchFamily="34" charset="0"/>
                <a:ea typeface="SimSun" pitchFamily="2" charset="-122"/>
              </a:rPr>
            </a:br>
            <a:r>
              <a:rPr lang="zh-CN" altLang="en-US" sz="1800" b="1">
                <a:latin typeface="Arial" pitchFamily="34" charset="0"/>
                <a:ea typeface="SimSun" pitchFamily="2" charset="-122"/>
              </a:rPr>
              <a:t>到</a:t>
            </a:r>
            <a:br>
              <a:rPr lang="en-US" altLang="ja-JP" sz="1800" b="1">
                <a:latin typeface="Arial" pitchFamily="34" charset="0"/>
                <a:ea typeface="SimSun" pitchFamily="2" charset="-122"/>
              </a:rPr>
            </a:br>
            <a:r>
              <a:rPr lang="en-US" altLang="ja-JP" sz="1800" b="1">
                <a:latin typeface="Arial" pitchFamily="34" charset="0"/>
                <a:ea typeface="SimSun" pitchFamily="2" charset="-122"/>
              </a:rPr>
              <a:t>“</a:t>
            </a:r>
            <a:r>
              <a:rPr lang="zh-CN" altLang="en-US" sz="1800" b="1">
                <a:latin typeface="Arial" pitchFamily="34" charset="0"/>
                <a:ea typeface="SimSun" pitchFamily="2" charset="-122"/>
              </a:rPr>
              <a:t>加</a:t>
            </a:r>
            <a:r>
              <a:rPr lang="en-US" altLang="ja-JP" sz="1800" b="1">
                <a:latin typeface="Arial" pitchFamily="34" charset="0"/>
                <a:ea typeface="SimSun" pitchFamily="2" charset="-122"/>
              </a:rPr>
              <a:t>...</a:t>
            </a:r>
            <a:r>
              <a:rPr lang="zh-CN" altLang="en-US" sz="1800" b="1">
                <a:latin typeface="Arial" pitchFamily="34" charset="0"/>
                <a:ea typeface="SimSun" pitchFamily="2" charset="-122"/>
              </a:rPr>
              <a:t>这些事情</a:t>
            </a:r>
            <a:r>
              <a:rPr lang="en-US" altLang="ja-JP" sz="1800" b="1">
                <a:latin typeface="Arial" pitchFamily="34" charset="0"/>
                <a:ea typeface="SimSun" pitchFamily="2" charset="-122"/>
              </a:rPr>
              <a:t>"</a:t>
            </a:r>
            <a:r>
              <a:rPr lang="en-US" altLang="ja-JP" sz="1800">
                <a:latin typeface="Arial" pitchFamily="34" charset="0"/>
                <a:ea typeface="SimSun" pitchFamily="2" charset="-122"/>
              </a:rPr>
              <a:t> </a:t>
            </a:r>
            <a:endParaRPr lang="en-US" altLang="en-US" sz="1800">
              <a:latin typeface="Arial" pitchFamily="34" charset="0"/>
              <a:ea typeface="SimSun" pitchFamily="2" charset="-122"/>
            </a:endParaRPr>
          </a:p>
        </p:txBody>
      </p:sp>
      <p:sp>
        <p:nvSpPr>
          <p:cNvPr id="166976" name="AutoShape 64"/>
          <p:cNvSpPr>
            <a:spLocks noChangeArrowheads="1"/>
          </p:cNvSpPr>
          <p:nvPr/>
        </p:nvSpPr>
        <p:spPr bwMode="auto">
          <a:xfrm rot="5400000">
            <a:off x="4648200" y="2438400"/>
            <a:ext cx="381000" cy="5257800"/>
          </a:xfrm>
          <a:prstGeom prst="homePlate">
            <a:avLst>
              <a:gd name="adj" fmla="val 95310"/>
            </a:avLst>
          </a:prstGeom>
          <a:solidFill>
            <a:srgbClr val="CC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166914"/>
                                        </p:tgtEl>
                                        <p:attrNameLst>
                                          <p:attrName>style.visibility</p:attrName>
                                        </p:attrNameLst>
                                      </p:cBhvr>
                                      <p:to>
                                        <p:strVal val="visible"/>
                                      </p:to>
                                    </p:set>
                                    <p:animEffect transition="in" filter="fade">
                                      <p:cBhvr>
                                        <p:cTn id="7" dur="770" decel="100000"/>
                                        <p:tgtEl>
                                          <p:spTgt spid="166914"/>
                                        </p:tgtEl>
                                      </p:cBhvr>
                                    </p:animEffect>
                                    <p:animScale>
                                      <p:cBhvr>
                                        <p:cTn id="8" dur="770" decel="100000"/>
                                        <p:tgtEl>
                                          <p:spTgt spid="166914"/>
                                        </p:tgtEl>
                                      </p:cBhvr>
                                      <p:from x="10000" y="10000"/>
                                      <p:to x="200000" y="450000"/>
                                    </p:animScale>
                                    <p:animScale>
                                      <p:cBhvr>
                                        <p:cTn id="9" dur="1230" accel="100000" fill="hold">
                                          <p:stCondLst>
                                            <p:cond delay="770"/>
                                          </p:stCondLst>
                                        </p:cTn>
                                        <p:tgtEl>
                                          <p:spTgt spid="166914"/>
                                        </p:tgtEl>
                                      </p:cBhvr>
                                      <p:from x="200000" y="450000"/>
                                      <p:to x="100000" y="100000"/>
                                    </p:animScale>
                                    <p:set>
                                      <p:cBhvr>
                                        <p:cTn id="10" dur="770" fill="hold"/>
                                        <p:tgtEl>
                                          <p:spTgt spid="166914"/>
                                        </p:tgtEl>
                                        <p:attrNameLst>
                                          <p:attrName>ppt_x</p:attrName>
                                        </p:attrNameLst>
                                      </p:cBhvr>
                                      <p:to>
                                        <p:strVal val="(0.5)"/>
                                      </p:to>
                                    </p:set>
                                    <p:anim from="(0.5)" to="(#ppt_x)" calcmode="lin" valueType="num">
                                      <p:cBhvr>
                                        <p:cTn id="11" dur="1230" accel="100000" fill="hold">
                                          <p:stCondLst>
                                            <p:cond delay="770"/>
                                          </p:stCondLst>
                                        </p:cTn>
                                        <p:tgtEl>
                                          <p:spTgt spid="166914"/>
                                        </p:tgtEl>
                                        <p:attrNameLst>
                                          <p:attrName>ppt_x</p:attrName>
                                        </p:attrNameLst>
                                      </p:cBhvr>
                                    </p:anim>
                                    <p:set>
                                      <p:cBhvr>
                                        <p:cTn id="12" dur="770" fill="hold"/>
                                        <p:tgtEl>
                                          <p:spTgt spid="166914"/>
                                        </p:tgtEl>
                                        <p:attrNameLst>
                                          <p:attrName>ppt_y</p:attrName>
                                        </p:attrNameLst>
                                      </p:cBhvr>
                                      <p:to>
                                        <p:strVal val="(#ppt_y+0.4)"/>
                                      </p:to>
                                    </p:set>
                                    <p:anim from="(#ppt_y+0.4)" to="(#ppt_y)" calcmode="lin" valueType="num">
                                      <p:cBhvr>
                                        <p:cTn id="13" dur="1230" accel="100000" fill="hold">
                                          <p:stCondLst>
                                            <p:cond delay="770"/>
                                          </p:stCondLst>
                                        </p:cTn>
                                        <p:tgtEl>
                                          <p:spTgt spid="166914"/>
                                        </p:tgtEl>
                                        <p:attrNameLst>
                                          <p:attrName>ppt_y</p:attrName>
                                        </p:attrNameLst>
                                      </p:cBhvr>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12" presetClass="entr" presetSubtype="8" fill="hold" nodeType="clickEffect">
                                  <p:stCondLst>
                                    <p:cond delay="0"/>
                                  </p:stCondLst>
                                  <p:childTnLst>
                                    <p:set>
                                      <p:cBhvr>
                                        <p:cTn id="17" dur="1" fill="hold">
                                          <p:stCondLst>
                                            <p:cond delay="0"/>
                                          </p:stCondLst>
                                        </p:cTn>
                                        <p:tgtEl>
                                          <p:spTgt spid="166917"/>
                                        </p:tgtEl>
                                        <p:attrNameLst>
                                          <p:attrName>style.visibility</p:attrName>
                                        </p:attrNameLst>
                                      </p:cBhvr>
                                      <p:to>
                                        <p:strVal val="visible"/>
                                      </p:to>
                                    </p:set>
                                    <p:animEffect transition="in" filter="slide(fromLeft)">
                                      <p:cBhvr>
                                        <p:cTn id="18" dur="2000"/>
                                        <p:tgtEl>
                                          <p:spTgt spid="166917"/>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2" presetClass="entr" presetSubtype="2" fill="hold" nodeType="clickEffect">
                                  <p:stCondLst>
                                    <p:cond delay="0"/>
                                  </p:stCondLst>
                                  <p:childTnLst>
                                    <p:set>
                                      <p:cBhvr>
                                        <p:cTn id="22" dur="1" fill="hold">
                                          <p:stCondLst>
                                            <p:cond delay="0"/>
                                          </p:stCondLst>
                                        </p:cTn>
                                        <p:tgtEl>
                                          <p:spTgt spid="166977"/>
                                        </p:tgtEl>
                                        <p:attrNameLst>
                                          <p:attrName>style.visibility</p:attrName>
                                        </p:attrNameLst>
                                      </p:cBhvr>
                                      <p:to>
                                        <p:strVal val="visible"/>
                                      </p:to>
                                    </p:set>
                                    <p:animEffect transition="in" filter="slide(fromRight)">
                                      <p:cBhvr>
                                        <p:cTn id="23" dur="2000"/>
                                        <p:tgtEl>
                                          <p:spTgt spid="166977"/>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2" presetClass="entr" presetSubtype="4" fill="hold" grpId="0" nodeType="clickEffect">
                                  <p:stCondLst>
                                    <p:cond delay="0"/>
                                  </p:stCondLst>
                                  <p:childTnLst>
                                    <p:set>
                                      <p:cBhvr>
                                        <p:cTn id="27" dur="1" fill="hold">
                                          <p:stCondLst>
                                            <p:cond delay="0"/>
                                          </p:stCondLst>
                                        </p:cTn>
                                        <p:tgtEl>
                                          <p:spTgt spid="166970"/>
                                        </p:tgtEl>
                                        <p:attrNameLst>
                                          <p:attrName>style.visibility</p:attrName>
                                        </p:attrNameLst>
                                      </p:cBhvr>
                                      <p:to>
                                        <p:strVal val="visible"/>
                                      </p:to>
                                    </p:set>
                                    <p:animEffect transition="in" filter="slide(fromBottom)">
                                      <p:cBhvr>
                                        <p:cTn id="28" dur="2000"/>
                                        <p:tgtEl>
                                          <p:spTgt spid="166970"/>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2" presetClass="entr" presetSubtype="8" fill="hold" grpId="0" nodeType="clickEffect">
                                  <p:stCondLst>
                                    <p:cond delay="0"/>
                                  </p:stCondLst>
                                  <p:childTnLst>
                                    <p:set>
                                      <p:cBhvr>
                                        <p:cTn id="32" dur="1" fill="hold">
                                          <p:stCondLst>
                                            <p:cond delay="0"/>
                                          </p:stCondLst>
                                        </p:cTn>
                                        <p:tgtEl>
                                          <p:spTgt spid="166971"/>
                                        </p:tgtEl>
                                        <p:attrNameLst>
                                          <p:attrName>style.visibility</p:attrName>
                                        </p:attrNameLst>
                                      </p:cBhvr>
                                      <p:to>
                                        <p:strVal val="visible"/>
                                      </p:to>
                                    </p:set>
                                    <p:animEffect transition="in" filter="slide(fromLeft)">
                                      <p:cBhvr>
                                        <p:cTn id="33" dur="2000"/>
                                        <p:tgtEl>
                                          <p:spTgt spid="166971"/>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12" presetClass="entr" presetSubtype="2" fill="hold" grpId="0" nodeType="clickEffect">
                                  <p:stCondLst>
                                    <p:cond delay="0"/>
                                  </p:stCondLst>
                                  <p:childTnLst>
                                    <p:set>
                                      <p:cBhvr>
                                        <p:cTn id="37" dur="1" fill="hold">
                                          <p:stCondLst>
                                            <p:cond delay="0"/>
                                          </p:stCondLst>
                                        </p:cTn>
                                        <p:tgtEl>
                                          <p:spTgt spid="166952"/>
                                        </p:tgtEl>
                                        <p:attrNameLst>
                                          <p:attrName>style.visibility</p:attrName>
                                        </p:attrNameLst>
                                      </p:cBhvr>
                                      <p:to>
                                        <p:strVal val="visible"/>
                                      </p:to>
                                    </p:set>
                                    <p:animEffect transition="in" filter="slide(fromRight)">
                                      <p:cBhvr>
                                        <p:cTn id="38" dur="2000"/>
                                        <p:tgtEl>
                                          <p:spTgt spid="166952"/>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12" presetClass="entr" presetSubtype="8" fill="hold" grpId="0" nodeType="clickEffect">
                                  <p:stCondLst>
                                    <p:cond delay="0"/>
                                  </p:stCondLst>
                                  <p:childTnLst>
                                    <p:set>
                                      <p:cBhvr>
                                        <p:cTn id="42" dur="1" fill="hold">
                                          <p:stCondLst>
                                            <p:cond delay="0"/>
                                          </p:stCondLst>
                                        </p:cTn>
                                        <p:tgtEl>
                                          <p:spTgt spid="166972"/>
                                        </p:tgtEl>
                                        <p:attrNameLst>
                                          <p:attrName>style.visibility</p:attrName>
                                        </p:attrNameLst>
                                      </p:cBhvr>
                                      <p:to>
                                        <p:strVal val="visible"/>
                                      </p:to>
                                    </p:set>
                                    <p:animEffect transition="in" filter="slide(fromLeft)">
                                      <p:cBhvr>
                                        <p:cTn id="43" dur="2000"/>
                                        <p:tgtEl>
                                          <p:spTgt spid="166972"/>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12" presetClass="entr" presetSubtype="2" fill="hold" nodeType="clickEffect">
                                  <p:stCondLst>
                                    <p:cond delay="0"/>
                                  </p:stCondLst>
                                  <p:childTnLst>
                                    <p:set>
                                      <p:cBhvr>
                                        <p:cTn id="47" dur="1" fill="hold">
                                          <p:stCondLst>
                                            <p:cond delay="0"/>
                                          </p:stCondLst>
                                        </p:cTn>
                                        <p:tgtEl>
                                          <p:spTgt spid="166953"/>
                                        </p:tgtEl>
                                        <p:attrNameLst>
                                          <p:attrName>style.visibility</p:attrName>
                                        </p:attrNameLst>
                                      </p:cBhvr>
                                      <p:to>
                                        <p:strVal val="visible"/>
                                      </p:to>
                                    </p:set>
                                    <p:animEffect transition="in" filter="slide(fromRight)">
                                      <p:cBhvr>
                                        <p:cTn id="48" dur="2000"/>
                                        <p:tgtEl>
                                          <p:spTgt spid="166953"/>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23" presetClass="entr" presetSubtype="32" fill="hold" nodeType="clickEffect">
                                  <p:stCondLst>
                                    <p:cond delay="0"/>
                                  </p:stCondLst>
                                  <p:childTnLst>
                                    <p:set>
                                      <p:cBhvr>
                                        <p:cTn id="52" dur="1" fill="hold">
                                          <p:stCondLst>
                                            <p:cond delay="0"/>
                                          </p:stCondLst>
                                        </p:cTn>
                                        <p:tgtEl>
                                          <p:spTgt spid="166963"/>
                                        </p:tgtEl>
                                        <p:attrNameLst>
                                          <p:attrName>style.visibility</p:attrName>
                                        </p:attrNameLst>
                                      </p:cBhvr>
                                      <p:to>
                                        <p:strVal val="visible"/>
                                      </p:to>
                                    </p:set>
                                    <p:anim calcmode="lin" valueType="num">
                                      <p:cBhvr>
                                        <p:cTn id="53" dur="2000" fill="hold"/>
                                        <p:tgtEl>
                                          <p:spTgt spid="166963"/>
                                        </p:tgtEl>
                                        <p:attrNameLst>
                                          <p:attrName>ppt_w</p:attrName>
                                        </p:attrNameLst>
                                      </p:cBhvr>
                                      <p:tavLst>
                                        <p:tav tm="0">
                                          <p:val>
                                            <p:strVal val="4*#ppt_w"/>
                                          </p:val>
                                        </p:tav>
                                        <p:tav tm="100000">
                                          <p:val>
                                            <p:strVal val="#ppt_w"/>
                                          </p:val>
                                        </p:tav>
                                      </p:tavLst>
                                    </p:anim>
                                    <p:anim calcmode="lin" valueType="num">
                                      <p:cBhvr>
                                        <p:cTn id="54" dur="2000" fill="hold"/>
                                        <p:tgtEl>
                                          <p:spTgt spid="166963"/>
                                        </p:tgtEl>
                                        <p:attrNameLst>
                                          <p:attrName>ppt_h</p:attrName>
                                        </p:attrNameLst>
                                      </p:cBhvr>
                                      <p:tavLst>
                                        <p:tav tm="0">
                                          <p:val>
                                            <p:strVal val="4*#ppt_h"/>
                                          </p:val>
                                        </p:tav>
                                        <p:tav tm="100000">
                                          <p:val>
                                            <p:strVal val="#ppt_h"/>
                                          </p:val>
                                        </p:tav>
                                      </p:tavLst>
                                    </p:anim>
                                  </p:childTnLst>
                                </p:cTn>
                              </p:par>
                            </p:childTnLst>
                          </p:cTn>
                        </p:par>
                      </p:childTnLst>
                    </p:cTn>
                  </p:par>
                  <p:par>
                    <p:cTn id="55" fill="hold" nodeType="clickPar">
                      <p:stCondLst>
                        <p:cond delay="indefinite"/>
                      </p:stCondLst>
                      <p:childTnLst>
                        <p:par>
                          <p:cTn id="56" fill="hold" nodeType="withGroup">
                            <p:stCondLst>
                              <p:cond delay="0"/>
                            </p:stCondLst>
                            <p:childTnLst>
                              <p:par>
                                <p:cTn id="57" presetID="12" presetClass="entr" presetSubtype="2" fill="hold" grpId="0" nodeType="clickEffect">
                                  <p:stCondLst>
                                    <p:cond delay="0"/>
                                  </p:stCondLst>
                                  <p:childTnLst>
                                    <p:set>
                                      <p:cBhvr>
                                        <p:cTn id="58" dur="1" fill="hold">
                                          <p:stCondLst>
                                            <p:cond delay="0"/>
                                          </p:stCondLst>
                                        </p:cTn>
                                        <p:tgtEl>
                                          <p:spTgt spid="166973"/>
                                        </p:tgtEl>
                                        <p:attrNameLst>
                                          <p:attrName>style.visibility</p:attrName>
                                        </p:attrNameLst>
                                      </p:cBhvr>
                                      <p:to>
                                        <p:strVal val="visible"/>
                                      </p:to>
                                    </p:set>
                                    <p:animEffect transition="in" filter="slide(fromRight)">
                                      <p:cBhvr>
                                        <p:cTn id="59" dur="2000"/>
                                        <p:tgtEl>
                                          <p:spTgt spid="166973"/>
                                        </p:tgtEl>
                                      </p:cBhvr>
                                    </p:animEffect>
                                  </p:childTnLst>
                                </p:cTn>
                              </p:par>
                              <p:par>
                                <p:cTn id="60" presetID="12" presetClass="entr" presetSubtype="2" fill="hold" grpId="0" nodeType="withEffect">
                                  <p:stCondLst>
                                    <p:cond delay="0"/>
                                  </p:stCondLst>
                                  <p:childTnLst>
                                    <p:set>
                                      <p:cBhvr>
                                        <p:cTn id="61" dur="1" fill="hold">
                                          <p:stCondLst>
                                            <p:cond delay="0"/>
                                          </p:stCondLst>
                                        </p:cTn>
                                        <p:tgtEl>
                                          <p:spTgt spid="166974"/>
                                        </p:tgtEl>
                                        <p:attrNameLst>
                                          <p:attrName>style.visibility</p:attrName>
                                        </p:attrNameLst>
                                      </p:cBhvr>
                                      <p:to>
                                        <p:strVal val="visible"/>
                                      </p:to>
                                    </p:set>
                                    <p:animEffect transition="in" filter="slide(fromRight)">
                                      <p:cBhvr>
                                        <p:cTn id="62" dur="2000"/>
                                        <p:tgtEl>
                                          <p:spTgt spid="166974"/>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12" presetClass="entr" presetSubtype="1" fill="hold" grpId="0" nodeType="clickEffect">
                                  <p:stCondLst>
                                    <p:cond delay="0"/>
                                  </p:stCondLst>
                                  <p:childTnLst>
                                    <p:set>
                                      <p:cBhvr>
                                        <p:cTn id="66" dur="1" fill="hold">
                                          <p:stCondLst>
                                            <p:cond delay="0"/>
                                          </p:stCondLst>
                                        </p:cTn>
                                        <p:tgtEl>
                                          <p:spTgt spid="166976"/>
                                        </p:tgtEl>
                                        <p:attrNameLst>
                                          <p:attrName>style.visibility</p:attrName>
                                        </p:attrNameLst>
                                      </p:cBhvr>
                                      <p:to>
                                        <p:strVal val="visible"/>
                                      </p:to>
                                    </p:set>
                                    <p:animEffect transition="in" filter="slide(fromTop)">
                                      <p:cBhvr>
                                        <p:cTn id="67" dur="500"/>
                                        <p:tgtEl>
                                          <p:spTgt spid="166976"/>
                                        </p:tgtEl>
                                      </p:cBhvr>
                                    </p:animEffect>
                                  </p:childTnLst>
                                </p:cTn>
                              </p:par>
                            </p:childTnLst>
                          </p:cTn>
                        </p:par>
                        <p:par>
                          <p:cTn id="68" fill="hold" nodeType="afterGroup">
                            <p:stCondLst>
                              <p:cond delay="500"/>
                            </p:stCondLst>
                            <p:childTnLst>
                              <p:par>
                                <p:cTn id="69" presetID="3" presetClass="entr" presetSubtype="10" fill="hold" grpId="0" nodeType="afterEffect">
                                  <p:stCondLst>
                                    <p:cond delay="0"/>
                                  </p:stCondLst>
                                  <p:childTnLst>
                                    <p:set>
                                      <p:cBhvr>
                                        <p:cTn id="70" dur="1" fill="hold">
                                          <p:stCondLst>
                                            <p:cond delay="0"/>
                                          </p:stCondLst>
                                        </p:cTn>
                                        <p:tgtEl>
                                          <p:spTgt spid="166975"/>
                                        </p:tgtEl>
                                        <p:attrNameLst>
                                          <p:attrName>style.visibility</p:attrName>
                                        </p:attrNameLst>
                                      </p:cBhvr>
                                      <p:to>
                                        <p:strVal val="visible"/>
                                      </p:to>
                                    </p:set>
                                    <p:animEffect transition="in" filter="blinds(horizontal)">
                                      <p:cBhvr>
                                        <p:cTn id="71" dur="500"/>
                                        <p:tgtEl>
                                          <p:spTgt spid="1669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6914" grpId="0"/>
      <p:bldP spid="166952" grpId="0" animBg="1"/>
      <p:bldP spid="166970" grpId="0" animBg="1"/>
      <p:bldP spid="166971" grpId="0" animBg="1"/>
      <p:bldP spid="166972" grpId="0" animBg="1"/>
      <p:bldP spid="166973" grpId="0" animBg="1"/>
      <p:bldP spid="166974" grpId="0" animBg="1"/>
      <p:bldP spid="166975" grpId="0" animBg="1"/>
      <p:bldP spid="166976" grpId="0" animBg="1"/>
    </p:bldLst>
  </p:timing>
</p:sld>
</file>

<file path=ppt/slides/slide2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err="1">
                <a:effectLst>
                  <a:glow rad="127000">
                    <a:schemeClr val="tx1"/>
                  </a:glow>
                </a:effectLst>
                <a:latin typeface="Arial" charset="0"/>
                <a:ea typeface="ＭＳ Ｐゴシック" charset="0"/>
                <a:cs typeface="ＭＳ Ｐゴシック" charset="0"/>
              </a:rPr>
              <a:t>魔术</a:t>
            </a:r>
            <a:endParaRPr lang="en-US" sz="5400" b="1" dirty="0">
              <a:effectLst>
                <a:glow rad="127000">
                  <a:schemeClr val="tx1"/>
                </a:glow>
              </a:effectLst>
              <a:latin typeface="Arial" charset="0"/>
              <a:ea typeface="ＭＳ Ｐゴシック" charset="0"/>
              <a:cs typeface="ＭＳ Ｐゴシック" charset="0"/>
            </a:endParaRPr>
          </a:p>
        </p:txBody>
      </p:sp>
      <p:pic>
        <p:nvPicPr>
          <p:cNvPr id="4" name="Picture 3">
            <a:extLst>
              <a:ext uri="{FF2B5EF4-FFF2-40B4-BE49-F238E27FC236}">
                <a16:creationId xmlns:a16="http://schemas.microsoft.com/office/drawing/2014/main" id="{610681C2-A74D-CE49-B24A-7D8A946DAB18}"/>
              </a:ext>
            </a:extLst>
          </p:cNvPr>
          <p:cNvPicPr>
            <a:picLocks noChangeAspect="1"/>
          </p:cNvPicPr>
          <p:nvPr/>
        </p:nvPicPr>
        <p:blipFill>
          <a:blip r:embed="rId3"/>
          <a:stretch>
            <a:fillRect/>
          </a:stretch>
        </p:blipFill>
        <p:spPr>
          <a:xfrm>
            <a:off x="0" y="1340768"/>
            <a:ext cx="9144000" cy="4790240"/>
          </a:xfrm>
          <a:prstGeom prst="rect">
            <a:avLst/>
          </a:prstGeom>
        </p:spPr>
      </p:pic>
    </p:spTree>
    <p:extLst>
      <p:ext uri="{BB962C8B-B14F-4D97-AF65-F5344CB8AC3E}">
        <p14:creationId xmlns:p14="http://schemas.microsoft.com/office/powerpoint/2010/main" val="1477246876"/>
      </p:ext>
    </p:extLst>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11618" name="Rectangle 2"/>
          <p:cNvSpPr>
            <a:spLocks noGrp="1" noChangeArrowheads="1"/>
          </p:cNvSpPr>
          <p:nvPr>
            <p:ph type="subTitle" idx="1"/>
          </p:nvPr>
        </p:nvSpPr>
        <p:spPr>
          <a:xfrm>
            <a:off x="914400" y="5200600"/>
            <a:ext cx="7239000" cy="1828800"/>
          </a:xfrm>
        </p:spPr>
        <p:txBody>
          <a:bodyPr/>
          <a:lstStyle/>
          <a:p>
            <a:pPr eaLnBrk="1" fontAlgn="b" hangingPunct="1">
              <a:spcBef>
                <a:spcPct val="0"/>
              </a:spcBef>
            </a:pPr>
            <a:r>
              <a:rPr lang="en-US" sz="2400" dirty="0">
                <a:solidFill>
                  <a:srgbClr val="FFFF66"/>
                </a:solidFill>
                <a:latin typeface="Arial" charset="0"/>
                <a:ea typeface="ＭＳ Ｐゴシック" charset="0"/>
                <a:cs typeface="Arial" charset="0"/>
              </a:rPr>
              <a:t>Andrew Lim </a:t>
            </a:r>
            <a:r>
              <a:rPr lang="en-US" sz="2400" dirty="0">
                <a:solidFill>
                  <a:srgbClr val="FFFF66"/>
                </a:solidFill>
                <a:latin typeface="Arial" charset="0"/>
                <a:ea typeface="ＭＳ Ｐゴシック" charset="0"/>
                <a:cs typeface="Arial" charset="0"/>
                <a:sym typeface="Wingdings" charset="0"/>
              </a:rPr>
              <a:t> </a:t>
            </a:r>
            <a:r>
              <a:rPr lang="en-US" sz="2400" dirty="0">
                <a:solidFill>
                  <a:srgbClr val="FFFF66"/>
                </a:solidFill>
                <a:latin typeface="Arial" charset="0"/>
                <a:ea typeface="ＭＳ Ｐゴシック" charset="0"/>
                <a:cs typeface="Arial" charset="0"/>
              </a:rPr>
              <a:t> Henry </a:t>
            </a:r>
            <a:r>
              <a:rPr lang="en-US" sz="2400" dirty="0" err="1">
                <a:solidFill>
                  <a:srgbClr val="FFFF66"/>
                </a:solidFill>
                <a:latin typeface="Arial" charset="0"/>
                <a:ea typeface="ＭＳ Ｐゴシック" charset="0"/>
                <a:cs typeface="Arial" charset="0"/>
              </a:rPr>
              <a:t>Sujaya</a:t>
            </a:r>
            <a:r>
              <a:rPr lang="en-US" sz="2400" dirty="0">
                <a:solidFill>
                  <a:srgbClr val="FFFF66"/>
                </a:solidFill>
                <a:latin typeface="Arial" charset="0"/>
                <a:ea typeface="ＭＳ Ｐゴシック" charset="0"/>
                <a:cs typeface="Arial" charset="0"/>
              </a:rPr>
              <a:t> </a:t>
            </a:r>
            <a:r>
              <a:rPr lang="en-US" sz="2400" dirty="0">
                <a:solidFill>
                  <a:srgbClr val="FFFF66"/>
                </a:solidFill>
                <a:latin typeface="Arial" charset="0"/>
                <a:ea typeface="ＭＳ Ｐゴシック" charset="0"/>
                <a:cs typeface="Arial" charset="0"/>
                <a:sym typeface="Wingdings" charset="0"/>
              </a:rPr>
              <a:t> </a:t>
            </a:r>
            <a:r>
              <a:rPr lang="en-US" sz="2400" dirty="0" err="1">
                <a:solidFill>
                  <a:srgbClr val="FFFF66"/>
                </a:solidFill>
                <a:latin typeface="Arial" charset="0"/>
                <a:ea typeface="ＭＳ Ｐゴシック" charset="0"/>
                <a:cs typeface="Arial" charset="0"/>
              </a:rPr>
              <a:t>Jemaine</a:t>
            </a:r>
            <a:r>
              <a:rPr lang="en-US" sz="2400" dirty="0">
                <a:solidFill>
                  <a:srgbClr val="FFFF66"/>
                </a:solidFill>
                <a:latin typeface="Arial" charset="0"/>
                <a:ea typeface="ＭＳ Ｐゴシック" charset="0"/>
                <a:cs typeface="Arial" charset="0"/>
              </a:rPr>
              <a:t> Han </a:t>
            </a:r>
            <a:endParaRPr lang="en-US" sz="2400" dirty="0">
              <a:solidFill>
                <a:srgbClr val="FFFF66"/>
              </a:solidFill>
              <a:latin typeface="Arial" charset="0"/>
              <a:ea typeface="ＭＳ Ｐゴシック" charset="0"/>
              <a:cs typeface="Arial" charset="0"/>
              <a:sym typeface="Wingdings" charset="0"/>
            </a:endParaRPr>
          </a:p>
          <a:p>
            <a:pPr eaLnBrk="1" fontAlgn="b" hangingPunct="1">
              <a:spcBef>
                <a:spcPct val="0"/>
              </a:spcBef>
            </a:pPr>
            <a:r>
              <a:rPr lang="en-US" sz="2400" dirty="0">
                <a:solidFill>
                  <a:srgbClr val="FFFF66"/>
                </a:solidFill>
                <a:latin typeface="Arial" charset="0"/>
                <a:ea typeface="ＭＳ Ｐゴシック" charset="0"/>
                <a:cs typeface="Arial" charset="0"/>
                <a:sym typeface="Wingdings" charset="0"/>
              </a:rPr>
              <a:t> </a:t>
            </a:r>
            <a:r>
              <a:rPr lang="en-US" sz="2400" dirty="0">
                <a:solidFill>
                  <a:srgbClr val="FFFF66"/>
                </a:solidFill>
                <a:latin typeface="Arial" charset="0"/>
                <a:ea typeface="ＭＳ Ｐゴシック" charset="0"/>
                <a:cs typeface="Arial" charset="0"/>
              </a:rPr>
              <a:t>Joseph You </a:t>
            </a:r>
            <a:r>
              <a:rPr lang="en-US" sz="2400" dirty="0">
                <a:solidFill>
                  <a:srgbClr val="FFFF66"/>
                </a:solidFill>
                <a:latin typeface="Arial" charset="0"/>
                <a:ea typeface="ＭＳ Ｐゴシック" charset="0"/>
                <a:cs typeface="Arial" charset="0"/>
                <a:sym typeface="Wingdings" charset="0"/>
              </a:rPr>
              <a:t> </a:t>
            </a:r>
            <a:r>
              <a:rPr lang="en-US" sz="2400" dirty="0">
                <a:solidFill>
                  <a:srgbClr val="FFFF66"/>
                </a:solidFill>
                <a:latin typeface="Arial" charset="0"/>
                <a:ea typeface="ＭＳ Ｐゴシック" charset="0"/>
                <a:cs typeface="Arial" charset="0"/>
              </a:rPr>
              <a:t>Kim </a:t>
            </a:r>
            <a:r>
              <a:rPr lang="en-US" sz="2400" dirty="0" err="1">
                <a:solidFill>
                  <a:srgbClr val="FFFF66"/>
                </a:solidFill>
                <a:latin typeface="Arial" charset="0"/>
                <a:ea typeface="ＭＳ Ｐゴシック" charset="0"/>
                <a:cs typeface="Arial" charset="0"/>
              </a:rPr>
              <a:t>Fah</a:t>
            </a:r>
            <a:r>
              <a:rPr lang="en-US" sz="2400" dirty="0">
                <a:solidFill>
                  <a:srgbClr val="FFFF66"/>
                </a:solidFill>
                <a:latin typeface="Arial" charset="0"/>
                <a:ea typeface="ＭＳ Ｐゴシック" charset="0"/>
                <a:cs typeface="Arial" charset="0"/>
              </a:rPr>
              <a:t> Yap </a:t>
            </a:r>
            <a:r>
              <a:rPr lang="en-US" sz="2400" dirty="0">
                <a:solidFill>
                  <a:srgbClr val="FFFF66"/>
                </a:solidFill>
                <a:latin typeface="Arial" charset="0"/>
                <a:ea typeface="ＭＳ Ｐゴシック" charset="0"/>
                <a:cs typeface="Arial" charset="0"/>
                <a:sym typeface="Wingdings" charset="0"/>
              </a:rPr>
              <a:t> </a:t>
            </a:r>
            <a:r>
              <a:rPr lang="en-US" sz="2400" dirty="0" err="1">
                <a:solidFill>
                  <a:srgbClr val="FFFF66"/>
                </a:solidFill>
                <a:latin typeface="Arial" charset="0"/>
                <a:ea typeface="ＭＳ Ｐゴシック" charset="0"/>
                <a:cs typeface="Arial" charset="0"/>
              </a:rPr>
              <a:t>Kusazo</a:t>
            </a:r>
            <a:r>
              <a:rPr lang="en-US" sz="2400" dirty="0">
                <a:solidFill>
                  <a:srgbClr val="FFFF66"/>
                </a:solidFill>
                <a:latin typeface="Arial" charset="0"/>
                <a:ea typeface="ＭＳ Ｐゴシック" charset="0"/>
                <a:cs typeface="Arial" charset="0"/>
              </a:rPr>
              <a:t> </a:t>
            </a:r>
            <a:r>
              <a:rPr lang="en-US" sz="2400" dirty="0" err="1">
                <a:solidFill>
                  <a:srgbClr val="FFFF66"/>
                </a:solidFill>
                <a:latin typeface="Arial" charset="0"/>
                <a:ea typeface="ＭＳ Ｐゴシック" charset="0"/>
                <a:cs typeface="Arial" charset="0"/>
              </a:rPr>
              <a:t>Rhakho</a:t>
            </a:r>
            <a:r>
              <a:rPr lang="en-US" sz="2400" dirty="0">
                <a:solidFill>
                  <a:srgbClr val="FFFF66"/>
                </a:solidFill>
                <a:latin typeface="Arial" charset="0"/>
                <a:ea typeface="ＭＳ Ｐゴシック" charset="0"/>
                <a:cs typeface="Arial" charset="0"/>
              </a:rPr>
              <a:t> </a:t>
            </a:r>
            <a:r>
              <a:rPr lang="en-US" sz="2400" dirty="0">
                <a:solidFill>
                  <a:srgbClr val="FFFF66"/>
                </a:solidFill>
                <a:latin typeface="Arial" charset="0"/>
                <a:ea typeface="ＭＳ Ｐゴシック" charset="0"/>
                <a:cs typeface="Arial" charset="0"/>
                <a:sym typeface="Wingdings" charset="0"/>
              </a:rPr>
              <a:t> </a:t>
            </a:r>
          </a:p>
          <a:p>
            <a:pPr eaLnBrk="1" fontAlgn="b" hangingPunct="1">
              <a:spcBef>
                <a:spcPct val="0"/>
              </a:spcBef>
            </a:pPr>
            <a:r>
              <a:rPr lang="en-US" sz="2400" dirty="0" err="1">
                <a:solidFill>
                  <a:srgbClr val="FFFF66"/>
                </a:solidFill>
                <a:latin typeface="Arial" charset="0"/>
                <a:ea typeface="ＭＳ Ｐゴシック" charset="0"/>
                <a:cs typeface="Arial" charset="0"/>
              </a:rPr>
              <a:t>Leny</a:t>
            </a:r>
            <a:r>
              <a:rPr lang="en-US" sz="2400" dirty="0">
                <a:solidFill>
                  <a:srgbClr val="FFFF66"/>
                </a:solidFill>
                <a:latin typeface="Arial" charset="0"/>
                <a:ea typeface="ＭＳ Ｐゴシック" charset="0"/>
                <a:cs typeface="Arial" charset="0"/>
              </a:rPr>
              <a:t> </a:t>
            </a:r>
            <a:r>
              <a:rPr lang="en-US" sz="2400" dirty="0" err="1">
                <a:solidFill>
                  <a:srgbClr val="FFFF66"/>
                </a:solidFill>
                <a:latin typeface="Arial" charset="0"/>
                <a:ea typeface="ＭＳ Ｐゴシック" charset="0"/>
                <a:cs typeface="Arial" charset="0"/>
              </a:rPr>
              <a:t>Salim</a:t>
            </a:r>
            <a:r>
              <a:rPr lang="en-US" sz="2400" dirty="0">
                <a:solidFill>
                  <a:srgbClr val="FFFF66"/>
                </a:solidFill>
                <a:latin typeface="Arial" charset="0"/>
                <a:ea typeface="ＭＳ Ｐゴシック" charset="0"/>
                <a:cs typeface="Arial" charset="0"/>
              </a:rPr>
              <a:t> </a:t>
            </a:r>
            <a:r>
              <a:rPr lang="en-US" sz="2400" dirty="0">
                <a:solidFill>
                  <a:srgbClr val="FFFF66"/>
                </a:solidFill>
                <a:latin typeface="Arial" charset="0"/>
                <a:ea typeface="ＭＳ Ｐゴシック" charset="0"/>
                <a:cs typeface="Arial" charset="0"/>
                <a:sym typeface="Wingdings" charset="0"/>
              </a:rPr>
              <a:t> </a:t>
            </a:r>
            <a:r>
              <a:rPr lang="en-US" sz="2400" dirty="0">
                <a:solidFill>
                  <a:srgbClr val="FFFF66"/>
                </a:solidFill>
                <a:latin typeface="Arial" charset="0"/>
                <a:ea typeface="ＭＳ Ｐゴシック" charset="0"/>
                <a:cs typeface="Arial" charset="0"/>
              </a:rPr>
              <a:t>Lim Chung Wei </a:t>
            </a:r>
            <a:endParaRPr lang="en-US" sz="2400" dirty="0">
              <a:solidFill>
                <a:srgbClr val="FFFF66"/>
              </a:solidFill>
              <a:latin typeface="Arial" charset="0"/>
              <a:ea typeface="ＭＳ Ｐゴシック" charset="0"/>
              <a:cs typeface="Arial" charset="0"/>
              <a:sym typeface="Wingdings" charset="0"/>
            </a:endParaRPr>
          </a:p>
          <a:p>
            <a:pPr eaLnBrk="1" fontAlgn="b" hangingPunct="1">
              <a:spcBef>
                <a:spcPct val="0"/>
              </a:spcBef>
            </a:pPr>
            <a:r>
              <a:rPr lang="en-US" sz="2400" dirty="0">
                <a:solidFill>
                  <a:srgbClr val="FFFF66"/>
                </a:solidFill>
                <a:latin typeface="Arial" charset="0"/>
                <a:ea typeface="ＭＳ Ｐゴシック" charset="0"/>
                <a:cs typeface="Arial" charset="0"/>
                <a:sym typeface="Wingdings" charset="0"/>
              </a:rPr>
              <a:t> </a:t>
            </a:r>
            <a:r>
              <a:rPr lang="en-US" sz="2400" dirty="0">
                <a:solidFill>
                  <a:srgbClr val="FFFF66"/>
                </a:solidFill>
                <a:latin typeface="Arial" charset="0"/>
                <a:ea typeface="ＭＳ Ｐゴシック" charset="0"/>
                <a:cs typeface="Arial" charset="0"/>
              </a:rPr>
              <a:t>Raymond Kwan </a:t>
            </a:r>
            <a:r>
              <a:rPr lang="en-US" sz="2400" dirty="0">
                <a:solidFill>
                  <a:srgbClr val="FFFF66"/>
                </a:solidFill>
                <a:latin typeface="Arial" charset="0"/>
                <a:ea typeface="ＭＳ Ｐゴシック" charset="0"/>
                <a:cs typeface="Arial" charset="0"/>
                <a:sym typeface="Wingdings" charset="0"/>
              </a:rPr>
              <a:t> </a:t>
            </a:r>
            <a:r>
              <a:rPr lang="en-US" sz="2400" dirty="0" err="1">
                <a:solidFill>
                  <a:srgbClr val="FFFF66"/>
                </a:solidFill>
                <a:latin typeface="Arial" charset="0"/>
                <a:ea typeface="ＭＳ Ｐゴシック" charset="0"/>
                <a:cs typeface="Arial" charset="0"/>
              </a:rPr>
              <a:t>Yoanita</a:t>
            </a:r>
            <a:r>
              <a:rPr lang="en-US" sz="2400" dirty="0">
                <a:solidFill>
                  <a:srgbClr val="FFFF66"/>
                </a:solidFill>
                <a:latin typeface="Arial" charset="0"/>
                <a:ea typeface="ＭＳ Ｐゴシック" charset="0"/>
                <a:cs typeface="Arial" charset="0"/>
              </a:rPr>
              <a:t> </a:t>
            </a:r>
            <a:r>
              <a:rPr lang="en-US" sz="2400" dirty="0" err="1">
                <a:solidFill>
                  <a:srgbClr val="FFFF66"/>
                </a:solidFill>
                <a:latin typeface="Arial" charset="0"/>
                <a:ea typeface="ＭＳ Ｐゴシック" charset="0"/>
                <a:cs typeface="Arial" charset="0"/>
              </a:rPr>
              <a:t>Muliawan</a:t>
            </a:r>
            <a:endParaRPr lang="en-US" sz="2400" dirty="0">
              <a:solidFill>
                <a:srgbClr val="FFFF66"/>
              </a:solidFill>
              <a:latin typeface="Arial" charset="0"/>
              <a:ea typeface="ＭＳ Ｐゴシック" charset="0"/>
              <a:cs typeface="Arial" charset="0"/>
            </a:endParaRPr>
          </a:p>
        </p:txBody>
      </p:sp>
      <p:sp>
        <p:nvSpPr>
          <p:cNvPr id="111620" name="WordArt 4"/>
          <p:cNvSpPr>
            <a:spLocks noChangeArrowheads="1" noChangeShapeType="1" noTextEdit="1"/>
          </p:cNvSpPr>
          <p:nvPr/>
        </p:nvSpPr>
        <p:spPr bwMode="auto">
          <a:xfrm>
            <a:off x="3810000" y="1828800"/>
            <a:ext cx="4800600" cy="1371600"/>
          </a:xfrm>
          <a:prstGeom prst="rect">
            <a:avLst/>
          </a:prstGeom>
        </p:spPr>
        <p:txBody>
          <a:bodyPr wrap="none" fromWordArt="1">
            <a:prstTxWarp prst="textPlain">
              <a:avLst>
                <a:gd name="adj" fmla="val 46981"/>
              </a:avLst>
            </a:prstTxWarp>
            <a:scene3d>
              <a:camera prst="legacyPerspectiveTopLeft"/>
              <a:lightRig rig="legacyNormal3" dir="r"/>
            </a:scene3d>
            <a:sp3d extrusionH="201600" prstMaterial="legacyMetal">
              <a:extrusionClr>
                <a:srgbClr val="FFFFFF"/>
              </a:extrusionClr>
            </a:sp3d>
          </a:bodyPr>
          <a:lstStyle/>
          <a:p>
            <a:pPr algn="ctr"/>
            <a:r>
              <a:rPr lang="zh-CN" altLang="en-US" sz="3600" b="1" kern="10" dirty="0">
                <a:ln w="9525">
                  <a:round/>
                  <a:headEnd/>
                  <a:tailEnd/>
                </a:ln>
                <a:gradFill rotWithShape="1">
                  <a:gsLst>
                    <a:gs pos="0">
                      <a:srgbClr val="FBEAC7"/>
                    </a:gs>
                    <a:gs pos="9000">
                      <a:srgbClr val="FEE7F2"/>
                    </a:gs>
                    <a:gs pos="17999">
                      <a:srgbClr val="FAC77D"/>
                    </a:gs>
                    <a:gs pos="30499">
                      <a:srgbClr val="FBA97D"/>
                    </a:gs>
                    <a:gs pos="41000">
                      <a:srgbClr val="FBD49C"/>
                    </a:gs>
                    <a:gs pos="50000">
                      <a:srgbClr val="FEE7F2"/>
                    </a:gs>
                    <a:gs pos="59000">
                      <a:srgbClr val="FBD49C"/>
                    </a:gs>
                    <a:gs pos="69501">
                      <a:srgbClr val="FBA97D"/>
                    </a:gs>
                    <a:gs pos="82001">
                      <a:srgbClr val="FAC77D"/>
                    </a:gs>
                    <a:gs pos="91000">
                      <a:srgbClr val="FEE7F2"/>
                    </a:gs>
                    <a:gs pos="100000">
                      <a:srgbClr val="FBEAC7"/>
                    </a:gs>
                  </a:gsLst>
                  <a:lin ang="5400000" scaled="1"/>
                </a:gradFill>
                <a:latin typeface="Arial"/>
                <a:ea typeface="Arial"/>
                <a:cs typeface="Arial"/>
              </a:rPr>
              <a:t>彼得后</a:t>
            </a:r>
            <a:endParaRPr lang="en-US" sz="3600" b="1" kern="10" dirty="0">
              <a:ln w="9525">
                <a:round/>
                <a:headEnd/>
                <a:tailEnd/>
              </a:ln>
              <a:gradFill rotWithShape="1">
                <a:gsLst>
                  <a:gs pos="0">
                    <a:srgbClr val="FBEAC7"/>
                  </a:gs>
                  <a:gs pos="9000">
                    <a:srgbClr val="FEE7F2"/>
                  </a:gs>
                  <a:gs pos="17999">
                    <a:srgbClr val="FAC77D"/>
                  </a:gs>
                  <a:gs pos="30499">
                    <a:srgbClr val="FBA97D"/>
                  </a:gs>
                  <a:gs pos="41000">
                    <a:srgbClr val="FBD49C"/>
                  </a:gs>
                  <a:gs pos="50000">
                    <a:srgbClr val="FEE7F2"/>
                  </a:gs>
                  <a:gs pos="59000">
                    <a:srgbClr val="FBD49C"/>
                  </a:gs>
                  <a:gs pos="69501">
                    <a:srgbClr val="FBA97D"/>
                  </a:gs>
                  <a:gs pos="82001">
                    <a:srgbClr val="FAC77D"/>
                  </a:gs>
                  <a:gs pos="91000">
                    <a:srgbClr val="FEE7F2"/>
                  </a:gs>
                  <a:gs pos="100000">
                    <a:srgbClr val="FBEAC7"/>
                  </a:gs>
                </a:gsLst>
                <a:lin ang="5400000" scaled="1"/>
              </a:gradFill>
              <a:latin typeface="Arial"/>
              <a:ea typeface="Arial"/>
              <a:cs typeface="Arial"/>
            </a:endParaRPr>
          </a:p>
        </p:txBody>
      </p:sp>
      <p:sp>
        <p:nvSpPr>
          <p:cNvPr id="454661" name="Rectangle 5"/>
          <p:cNvSpPr>
            <a:spLocks noGrp="1" noChangeArrowheads="1"/>
          </p:cNvSpPr>
          <p:nvPr>
            <p:ph type="ctrTitle"/>
          </p:nvPr>
        </p:nvSpPr>
        <p:spPr>
          <a:xfrm>
            <a:off x="685800" y="4191000"/>
            <a:ext cx="7772400" cy="1143000"/>
          </a:xfrm>
        </p:spPr>
        <p:txBody>
          <a:bodyPr/>
          <a:lstStyle/>
          <a:p>
            <a:pPr eaLnBrk="1" hangingPunct="1"/>
            <a:r>
              <a:rPr lang="zh-CN" altLang="en-US" dirty="0">
                <a:solidFill>
                  <a:schemeClr val="bg1"/>
                </a:solidFill>
                <a:latin typeface="Arial" charset="0"/>
                <a:ea typeface="ＭＳ Ｐゴシック" charset="0"/>
                <a:cs typeface="ＭＳ Ｐゴシック" charset="0"/>
              </a:rPr>
              <a:t>小组成员</a:t>
            </a:r>
            <a:endParaRPr lang="en-US" dirty="0">
              <a:solidFill>
                <a:schemeClr val="bg1"/>
              </a:solidFill>
              <a:latin typeface="Arial" charset="0"/>
              <a:ea typeface="ＭＳ Ｐゴシック" charset="0"/>
              <a:cs typeface="ＭＳ Ｐゴシック" charset="0"/>
            </a:endParaRPr>
          </a:p>
        </p:txBody>
      </p:sp>
      <p:pic>
        <p:nvPicPr>
          <p:cNvPr id="6"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827584" y="692696"/>
            <a:ext cx="2233613" cy="2890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26357233"/>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111620"/>
                                        </p:tgtEl>
                                        <p:attrNameLst>
                                          <p:attrName>style.visibility</p:attrName>
                                        </p:attrNameLst>
                                      </p:cBhvr>
                                      <p:to>
                                        <p:strVal val="visible"/>
                                      </p:to>
                                    </p:set>
                                    <p:animEffect transition="in" filter="fade">
                                      <p:cBhvr>
                                        <p:cTn id="7" dur="770" decel="100000"/>
                                        <p:tgtEl>
                                          <p:spTgt spid="111620"/>
                                        </p:tgtEl>
                                      </p:cBhvr>
                                    </p:animEffect>
                                    <p:animScale>
                                      <p:cBhvr>
                                        <p:cTn id="8" dur="770" decel="100000"/>
                                        <p:tgtEl>
                                          <p:spTgt spid="111620"/>
                                        </p:tgtEl>
                                      </p:cBhvr>
                                      <p:from x="10000" y="10000"/>
                                      <p:to x="200000" y="450000"/>
                                    </p:animScale>
                                    <p:animScale>
                                      <p:cBhvr>
                                        <p:cTn id="9" dur="1230" accel="100000" fill="hold">
                                          <p:stCondLst>
                                            <p:cond delay="770"/>
                                          </p:stCondLst>
                                        </p:cTn>
                                        <p:tgtEl>
                                          <p:spTgt spid="111620"/>
                                        </p:tgtEl>
                                      </p:cBhvr>
                                      <p:from x="200000" y="450000"/>
                                      <p:to x="100000" y="100000"/>
                                    </p:animScale>
                                    <p:set>
                                      <p:cBhvr>
                                        <p:cTn id="10" dur="770" fill="hold"/>
                                        <p:tgtEl>
                                          <p:spTgt spid="111620"/>
                                        </p:tgtEl>
                                        <p:attrNameLst>
                                          <p:attrName>ppt_x</p:attrName>
                                        </p:attrNameLst>
                                      </p:cBhvr>
                                      <p:to>
                                        <p:strVal val="(0.5)"/>
                                      </p:to>
                                    </p:set>
                                    <p:anim from="(0.5)" to="(#ppt_x)" calcmode="lin" valueType="num">
                                      <p:cBhvr>
                                        <p:cTn id="11" dur="1230" accel="100000" fill="hold">
                                          <p:stCondLst>
                                            <p:cond delay="770"/>
                                          </p:stCondLst>
                                        </p:cTn>
                                        <p:tgtEl>
                                          <p:spTgt spid="111620"/>
                                        </p:tgtEl>
                                        <p:attrNameLst>
                                          <p:attrName>ppt_x</p:attrName>
                                        </p:attrNameLst>
                                      </p:cBhvr>
                                    </p:anim>
                                    <p:set>
                                      <p:cBhvr>
                                        <p:cTn id="12" dur="770" fill="hold"/>
                                        <p:tgtEl>
                                          <p:spTgt spid="111620"/>
                                        </p:tgtEl>
                                        <p:attrNameLst>
                                          <p:attrName>ppt_y</p:attrName>
                                        </p:attrNameLst>
                                      </p:cBhvr>
                                      <p:to>
                                        <p:strVal val="(#ppt_y+0.4)"/>
                                      </p:to>
                                    </p:set>
                                    <p:anim from="(#ppt_y+0.4)" to="(#ppt_y)" calcmode="lin" valueType="num">
                                      <p:cBhvr>
                                        <p:cTn id="13" dur="1230" accel="100000" fill="hold">
                                          <p:stCondLst>
                                            <p:cond delay="770"/>
                                          </p:stCondLst>
                                        </p:cTn>
                                        <p:tgtEl>
                                          <p:spTgt spid="111620"/>
                                        </p:tgtEl>
                                        <p:attrNameLst>
                                          <p:attrName>ppt_y</p:attrName>
                                        </p:attrNameLst>
                                      </p:cBhvr>
                                    </p:anim>
                                  </p:childTnLst>
                                </p:cTn>
                              </p:par>
                            </p:childTnLst>
                          </p:cTn>
                        </p:par>
                        <p:par>
                          <p:cTn id="14" fill="hold" nodeType="afterGroup">
                            <p:stCondLst>
                              <p:cond delay="2000"/>
                            </p:stCondLst>
                            <p:childTnLst>
                              <p:par>
                                <p:cTn id="15" presetID="27" presetClass="entr" presetSubtype="0" fill="hold" grpId="0" nodeType="afterEffect">
                                  <p:stCondLst>
                                    <p:cond delay="0"/>
                                  </p:stCondLst>
                                  <p:iterate type="lt">
                                    <p:tmPct val="50000"/>
                                  </p:iterate>
                                  <p:childTnLst>
                                    <p:set>
                                      <p:cBhvr>
                                        <p:cTn id="16" dur="1" fill="hold">
                                          <p:stCondLst>
                                            <p:cond delay="0"/>
                                          </p:stCondLst>
                                        </p:cTn>
                                        <p:tgtEl>
                                          <p:spTgt spid="111618">
                                            <p:txEl>
                                              <p:pRg st="0" end="0"/>
                                            </p:txEl>
                                          </p:spTgt>
                                        </p:tgtEl>
                                        <p:attrNameLst>
                                          <p:attrName>style.visibility</p:attrName>
                                        </p:attrNameLst>
                                      </p:cBhvr>
                                      <p:to>
                                        <p:strVal val="visible"/>
                                      </p:to>
                                    </p:set>
                                    <p:anim calcmode="discrete" valueType="clr">
                                      <p:cBhvr override="childStyle">
                                        <p:cTn id="17" dur="80"/>
                                        <p:tgtEl>
                                          <p:spTgt spid="111618">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8" dur="80"/>
                                        <p:tgtEl>
                                          <p:spTgt spid="111618">
                                            <p:txEl>
                                              <p:pRg st="0" end="0"/>
                                            </p:txEl>
                                          </p:spTgt>
                                        </p:tgtEl>
                                        <p:attrNameLst>
                                          <p:attrName>fillcolor</p:attrName>
                                        </p:attrNameLst>
                                      </p:cBhvr>
                                      <p:tavLst>
                                        <p:tav tm="0">
                                          <p:val>
                                            <p:clrVal>
                                              <a:schemeClr val="accent2"/>
                                            </p:clrVal>
                                          </p:val>
                                        </p:tav>
                                        <p:tav tm="50000">
                                          <p:val>
                                            <p:clrVal>
                                              <a:schemeClr val="hlink"/>
                                            </p:clrVal>
                                          </p:val>
                                        </p:tav>
                                      </p:tavLst>
                                    </p:anim>
                                    <p:set>
                                      <p:cBhvr>
                                        <p:cTn id="19" dur="80"/>
                                        <p:tgtEl>
                                          <p:spTgt spid="111618">
                                            <p:txEl>
                                              <p:pRg st="0" end="0"/>
                                            </p:txEl>
                                          </p:spTgt>
                                        </p:tgtEl>
                                        <p:attrNameLst>
                                          <p:attrName>fill.type</p:attrName>
                                        </p:attrNameLst>
                                      </p:cBhvr>
                                      <p:to>
                                        <p:strVal val="solid"/>
                                      </p:to>
                                    </p:set>
                                  </p:childTnLst>
                                </p:cTn>
                              </p:par>
                            </p:childTnLst>
                          </p:cTn>
                        </p:par>
                        <p:par>
                          <p:cTn id="20" fill="hold" nodeType="afterGroup">
                            <p:stCondLst>
                              <p:cond delay="3320"/>
                            </p:stCondLst>
                            <p:childTnLst>
                              <p:par>
                                <p:cTn id="21" presetID="27" presetClass="entr" presetSubtype="0" fill="hold" grpId="0" nodeType="afterEffect">
                                  <p:stCondLst>
                                    <p:cond delay="0"/>
                                  </p:stCondLst>
                                  <p:iterate type="lt">
                                    <p:tmPct val="50000"/>
                                  </p:iterate>
                                  <p:childTnLst>
                                    <p:set>
                                      <p:cBhvr>
                                        <p:cTn id="22" dur="1" fill="hold">
                                          <p:stCondLst>
                                            <p:cond delay="0"/>
                                          </p:stCondLst>
                                        </p:cTn>
                                        <p:tgtEl>
                                          <p:spTgt spid="111618">
                                            <p:txEl>
                                              <p:pRg st="1" end="1"/>
                                            </p:txEl>
                                          </p:spTgt>
                                        </p:tgtEl>
                                        <p:attrNameLst>
                                          <p:attrName>style.visibility</p:attrName>
                                        </p:attrNameLst>
                                      </p:cBhvr>
                                      <p:to>
                                        <p:strVal val="visible"/>
                                      </p:to>
                                    </p:set>
                                    <p:anim calcmode="discrete" valueType="clr">
                                      <p:cBhvr override="childStyle">
                                        <p:cTn id="23" dur="80"/>
                                        <p:tgtEl>
                                          <p:spTgt spid="111618">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4" dur="80"/>
                                        <p:tgtEl>
                                          <p:spTgt spid="111618">
                                            <p:txEl>
                                              <p:pRg st="1" end="1"/>
                                            </p:txEl>
                                          </p:spTgt>
                                        </p:tgtEl>
                                        <p:attrNameLst>
                                          <p:attrName>fillcolor</p:attrName>
                                        </p:attrNameLst>
                                      </p:cBhvr>
                                      <p:tavLst>
                                        <p:tav tm="0">
                                          <p:val>
                                            <p:clrVal>
                                              <a:schemeClr val="accent2"/>
                                            </p:clrVal>
                                          </p:val>
                                        </p:tav>
                                        <p:tav tm="50000">
                                          <p:val>
                                            <p:clrVal>
                                              <a:schemeClr val="hlink"/>
                                            </p:clrVal>
                                          </p:val>
                                        </p:tav>
                                      </p:tavLst>
                                    </p:anim>
                                    <p:set>
                                      <p:cBhvr>
                                        <p:cTn id="25" dur="80"/>
                                        <p:tgtEl>
                                          <p:spTgt spid="111618">
                                            <p:txEl>
                                              <p:pRg st="1" end="1"/>
                                            </p:txEl>
                                          </p:spTgt>
                                        </p:tgtEl>
                                        <p:attrNameLst>
                                          <p:attrName>fill.type</p:attrName>
                                        </p:attrNameLst>
                                      </p:cBhvr>
                                      <p:to>
                                        <p:strVal val="solid"/>
                                      </p:to>
                                    </p:set>
                                  </p:childTnLst>
                                </p:cTn>
                              </p:par>
                            </p:childTnLst>
                          </p:cTn>
                        </p:par>
                        <p:par>
                          <p:cTn id="26" fill="hold" nodeType="afterGroup">
                            <p:stCondLst>
                              <p:cond delay="4640"/>
                            </p:stCondLst>
                            <p:childTnLst>
                              <p:par>
                                <p:cTn id="27" presetID="27" presetClass="entr" presetSubtype="0" fill="hold" grpId="0" nodeType="afterEffect">
                                  <p:stCondLst>
                                    <p:cond delay="0"/>
                                  </p:stCondLst>
                                  <p:iterate type="lt">
                                    <p:tmPct val="50000"/>
                                  </p:iterate>
                                  <p:childTnLst>
                                    <p:set>
                                      <p:cBhvr>
                                        <p:cTn id="28" dur="1" fill="hold">
                                          <p:stCondLst>
                                            <p:cond delay="0"/>
                                          </p:stCondLst>
                                        </p:cTn>
                                        <p:tgtEl>
                                          <p:spTgt spid="111618">
                                            <p:txEl>
                                              <p:pRg st="2" end="2"/>
                                            </p:txEl>
                                          </p:spTgt>
                                        </p:tgtEl>
                                        <p:attrNameLst>
                                          <p:attrName>style.visibility</p:attrName>
                                        </p:attrNameLst>
                                      </p:cBhvr>
                                      <p:to>
                                        <p:strVal val="visible"/>
                                      </p:to>
                                    </p:set>
                                    <p:anim calcmode="discrete" valueType="clr">
                                      <p:cBhvr override="childStyle">
                                        <p:cTn id="29" dur="80"/>
                                        <p:tgtEl>
                                          <p:spTgt spid="111618">
                                            <p:txEl>
                                              <p:pRg st="2" end="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30" dur="80"/>
                                        <p:tgtEl>
                                          <p:spTgt spid="111618">
                                            <p:txEl>
                                              <p:pRg st="2" end="2"/>
                                            </p:txEl>
                                          </p:spTgt>
                                        </p:tgtEl>
                                        <p:attrNameLst>
                                          <p:attrName>fillcolor</p:attrName>
                                        </p:attrNameLst>
                                      </p:cBhvr>
                                      <p:tavLst>
                                        <p:tav tm="0">
                                          <p:val>
                                            <p:clrVal>
                                              <a:schemeClr val="accent2"/>
                                            </p:clrVal>
                                          </p:val>
                                        </p:tav>
                                        <p:tav tm="50000">
                                          <p:val>
                                            <p:clrVal>
                                              <a:schemeClr val="hlink"/>
                                            </p:clrVal>
                                          </p:val>
                                        </p:tav>
                                      </p:tavLst>
                                    </p:anim>
                                    <p:set>
                                      <p:cBhvr>
                                        <p:cTn id="31" dur="80"/>
                                        <p:tgtEl>
                                          <p:spTgt spid="111618">
                                            <p:txEl>
                                              <p:pRg st="2" end="2"/>
                                            </p:txEl>
                                          </p:spTgt>
                                        </p:tgtEl>
                                        <p:attrNameLst>
                                          <p:attrName>fill.type</p:attrName>
                                        </p:attrNameLst>
                                      </p:cBhvr>
                                      <p:to>
                                        <p:strVal val="solid"/>
                                      </p:to>
                                    </p:set>
                                  </p:childTnLst>
                                </p:cTn>
                              </p:par>
                            </p:childTnLst>
                          </p:cTn>
                        </p:par>
                        <p:par>
                          <p:cTn id="32" fill="hold" nodeType="afterGroup">
                            <p:stCondLst>
                              <p:cond delay="5520"/>
                            </p:stCondLst>
                            <p:childTnLst>
                              <p:par>
                                <p:cTn id="33" presetID="27" presetClass="entr" presetSubtype="0" fill="hold" grpId="0" nodeType="afterEffect">
                                  <p:stCondLst>
                                    <p:cond delay="0"/>
                                  </p:stCondLst>
                                  <p:iterate type="lt">
                                    <p:tmPct val="50000"/>
                                  </p:iterate>
                                  <p:childTnLst>
                                    <p:set>
                                      <p:cBhvr>
                                        <p:cTn id="34" dur="1" fill="hold">
                                          <p:stCondLst>
                                            <p:cond delay="0"/>
                                          </p:stCondLst>
                                        </p:cTn>
                                        <p:tgtEl>
                                          <p:spTgt spid="111618">
                                            <p:txEl>
                                              <p:pRg st="3" end="3"/>
                                            </p:txEl>
                                          </p:spTgt>
                                        </p:tgtEl>
                                        <p:attrNameLst>
                                          <p:attrName>style.visibility</p:attrName>
                                        </p:attrNameLst>
                                      </p:cBhvr>
                                      <p:to>
                                        <p:strVal val="visible"/>
                                      </p:to>
                                    </p:set>
                                    <p:anim calcmode="discrete" valueType="clr">
                                      <p:cBhvr override="childStyle">
                                        <p:cTn id="35" dur="80"/>
                                        <p:tgtEl>
                                          <p:spTgt spid="111618">
                                            <p:txEl>
                                              <p:pRg st="3" end="3"/>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36" dur="80"/>
                                        <p:tgtEl>
                                          <p:spTgt spid="111618">
                                            <p:txEl>
                                              <p:pRg st="3" end="3"/>
                                            </p:txEl>
                                          </p:spTgt>
                                        </p:tgtEl>
                                        <p:attrNameLst>
                                          <p:attrName>fillcolor</p:attrName>
                                        </p:attrNameLst>
                                      </p:cBhvr>
                                      <p:tavLst>
                                        <p:tav tm="0">
                                          <p:val>
                                            <p:clrVal>
                                              <a:schemeClr val="accent2"/>
                                            </p:clrVal>
                                          </p:val>
                                        </p:tav>
                                        <p:tav tm="50000">
                                          <p:val>
                                            <p:clrVal>
                                              <a:schemeClr val="hlink"/>
                                            </p:clrVal>
                                          </p:val>
                                        </p:tav>
                                      </p:tavLst>
                                    </p:anim>
                                    <p:set>
                                      <p:cBhvr>
                                        <p:cTn id="37" dur="80"/>
                                        <p:tgtEl>
                                          <p:spTgt spid="111618">
                                            <p:txEl>
                                              <p:pRg st="3" end="3"/>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18" grpId="0" build="p"/>
      <p:bldP spid="111620" grpId="0" animBg="1"/>
    </p:bldLst>
  </p:timing>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874" cy="2522151"/>
          </a:xfrm>
        </p:spPr>
        <p:txBody>
          <a:bodyPr/>
          <a:lstStyle/>
          <a:p>
            <a:pPr algn="r"/>
            <a:r>
              <a:rPr lang="en-US" dirty="0"/>
              <a:t>Black</a:t>
            </a:r>
          </a:p>
        </p:txBody>
      </p:sp>
    </p:spTree>
    <p:extLst>
      <p:ext uri="{BB962C8B-B14F-4D97-AF65-F5344CB8AC3E}">
        <p14:creationId xmlns:p14="http://schemas.microsoft.com/office/powerpoint/2010/main" val="382884390"/>
      </p:ext>
    </p:extLst>
  </p:cSld>
  <p:clrMapOvr>
    <a:masterClrMapping/>
  </p:clrMapOvr>
  <p:transition/>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D9E634BC-D63F-6166-5D85-A278785D91A1}"/>
              </a:ext>
            </a:extLst>
          </p:cNvPr>
          <p:cNvPicPr>
            <a:picLocks noChangeAspect="1"/>
          </p:cNvPicPr>
          <p:nvPr/>
        </p:nvPicPr>
        <p:blipFill>
          <a:blip r:embed="rId3"/>
          <a:srcRect/>
          <a:stretch/>
        </p:blipFill>
        <p:spPr>
          <a:xfrm>
            <a:off x="0" y="628049"/>
            <a:ext cx="9144000" cy="6083300"/>
          </a:xfrm>
          <a:prstGeom prst="rect">
            <a:avLst/>
          </a:prstGeom>
        </p:spPr>
      </p:pic>
      <p:sp>
        <p:nvSpPr>
          <p:cNvPr id="3" name="文本框 2">
            <a:extLst>
              <a:ext uri="{FF2B5EF4-FFF2-40B4-BE49-F238E27FC236}">
                <a16:creationId xmlns:a16="http://schemas.microsoft.com/office/drawing/2014/main" id="{2304170D-B1EB-A1C9-83A1-5FB5B14B8769}"/>
              </a:ext>
            </a:extLst>
          </p:cNvPr>
          <p:cNvSpPr txBox="1"/>
          <p:nvPr/>
        </p:nvSpPr>
        <p:spPr>
          <a:xfrm>
            <a:off x="510988" y="3368040"/>
            <a:ext cx="8175812" cy="787075"/>
          </a:xfrm>
          <a:prstGeom prst="rect">
            <a:avLst/>
          </a:prstGeom>
          <a:noFill/>
        </p:spPr>
        <p:txBody>
          <a:bodyPr wrap="square" rtlCol="0">
            <a:spAutoFit/>
          </a:bodyPr>
          <a:lstStyle/>
          <a:p>
            <a:pPr marL="0" marR="0" lvl="0" indent="0" algn="r" defTabSz="914400" rtl="0" eaLnBrk="0" fontAlgn="base" latinLnBrk="0" hangingPunct="0">
              <a:lnSpc>
                <a:spcPct val="150000"/>
              </a:lnSpc>
              <a:spcBef>
                <a:spcPct val="0"/>
              </a:spcBef>
              <a:spcAft>
                <a:spcPct val="0"/>
              </a:spcAft>
              <a:buClrTx/>
              <a:buSzTx/>
              <a:buFontTx/>
              <a:buNone/>
              <a:tabLst/>
              <a:defRPr/>
            </a:pP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你需要更好地了解圣经吗？谁不需要呢？</a:t>
            </a:r>
            <a:r>
              <a:rPr kumimoji="1" lang="en-US" altLang="zh-CN" sz="1600" b="0" i="0" u="none" strike="noStrike" kern="1200" cap="none" spc="0" normalizeH="0" baseline="0" noProof="0" dirty="0" err="1">
                <a:ln>
                  <a:noFill/>
                </a:ln>
                <a:solidFill>
                  <a:srgbClr val="000000"/>
                </a:solidFill>
                <a:effectLst/>
                <a:uLnTx/>
                <a:uFillTx/>
                <a:latin typeface="Arial Narrow" charset="0"/>
                <a:ea typeface="ＭＳ Ｐゴシック" charset="0"/>
                <a:cs typeface="Times New Roman" charset="0"/>
                <a:sym typeface="Arial"/>
              </a:rPr>
              <a:t>BibleStudyDownloads</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（圣经学习下载）为神学生和教师们提供了从 创世纪</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到 启示录的</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30</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万份</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可编辑的免费</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PowerPoint</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和</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Word</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文件。</a:t>
            </a:r>
          </a:p>
        </p:txBody>
      </p:sp>
      <p:sp>
        <p:nvSpPr>
          <p:cNvPr id="4" name="文本框 3">
            <a:extLst>
              <a:ext uri="{FF2B5EF4-FFF2-40B4-BE49-F238E27FC236}">
                <a16:creationId xmlns:a16="http://schemas.microsoft.com/office/drawing/2014/main" id="{CCD1F2A7-DA75-FC6E-974A-28599A2FFFB7}"/>
              </a:ext>
            </a:extLst>
          </p:cNvPr>
          <p:cNvSpPr txBox="1"/>
          <p:nvPr/>
        </p:nvSpPr>
        <p:spPr>
          <a:xfrm>
            <a:off x="510988" y="4362295"/>
            <a:ext cx="8013252" cy="492443"/>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本网站的大部分资料由</a:t>
            </a:r>
            <a:r>
              <a:rPr kumimoji="1" lang="en-US" altLang="zh-CN"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Dr. Rick Griffith </a:t>
            </a: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博士设计，他从</a:t>
            </a:r>
            <a:r>
              <a:rPr kumimoji="1" lang="en-US" altLang="zh-CN"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1991</a:t>
            </a: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年到</a:t>
            </a:r>
            <a:r>
              <a:rPr kumimoji="1" lang="en-US" altLang="zh-CN"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2021</a:t>
            </a: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年在新加坡神学院教授圣经、神学和讲道学，现在是约旦福音神学院的圣经释经教授。</a:t>
            </a:r>
          </a:p>
        </p:txBody>
      </p:sp>
      <p:sp>
        <p:nvSpPr>
          <p:cNvPr id="57549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uLnTx/>
                <a:uFillTx/>
                <a:latin typeface="Arial" charset="0"/>
                <a:ea typeface="SimSun" charset="0"/>
                <a:cs typeface="SimSun" charset="0"/>
                <a:sym typeface="Arial"/>
              </a:rPr>
              <a:t>免费获取该讲解</a:t>
            </a:r>
            <a:r>
              <a:rPr kumimoji="0" lang="en-US" altLang="ja-JP"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a:rPr>
              <a:t>!</a:t>
            </a:r>
            <a:endPar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a:endParaRPr>
          </a:p>
        </p:txBody>
      </p:sp>
      <p:sp>
        <p:nvSpPr>
          <p:cNvPr id="575489" name="Rectangle 1026"/>
          <p:cNvSpPr>
            <a:spLocks noGrp="1" noChangeArrowheads="1"/>
          </p:cNvSpPr>
          <p:nvPr>
            <p:ph type="ctrTitle"/>
          </p:nvPr>
        </p:nvSpPr>
        <p:spPr>
          <a:xfrm>
            <a:off x="0" y="6172200"/>
            <a:ext cx="9144000" cy="685800"/>
          </a:xfrm>
        </p:spPr>
        <p:style>
          <a:lnRef idx="2">
            <a:schemeClr val="accent4">
              <a:shade val="15000"/>
            </a:schemeClr>
          </a:lnRef>
          <a:fillRef idx="1">
            <a:schemeClr val="accent4"/>
          </a:fillRef>
          <a:effectRef idx="0">
            <a:schemeClr val="accent4"/>
          </a:effectRef>
          <a:fontRef idx="minor">
            <a:schemeClr val="lt1"/>
          </a:fontRef>
        </p:style>
        <p:txBody>
          <a:bodyPr/>
          <a:lstStyle/>
          <a:p>
            <a:pPr eaLnBrk="1" hangingPunct="1"/>
            <a:r>
              <a:rPr lang="zh-CN" altLang="en-US" sz="2800" b="1" dirty="0">
                <a:solidFill>
                  <a:srgbClr val="FFFFFF"/>
                </a:solidFill>
                <a:latin typeface="Arial" charset="0"/>
                <a:ea typeface="SimSun" charset="0"/>
                <a:cs typeface="SimSun" charset="0"/>
              </a:rPr>
              <a:t>新约全书链接地址</a:t>
            </a:r>
            <a:r>
              <a:rPr lang="zh-CN" altLang="en-US" sz="2800" b="1" dirty="0">
                <a:solidFill>
                  <a:srgbClr val="FFFFFF"/>
                </a:solidFill>
                <a:latin typeface="Arial" charset="0"/>
              </a:rPr>
              <a:t> </a:t>
            </a:r>
            <a:r>
              <a:rPr lang="en-US" altLang="ja-JP" sz="2800" b="1" dirty="0" err="1">
                <a:solidFill>
                  <a:srgbClr val="FFFFFF"/>
                </a:solidFill>
                <a:latin typeface="Arial" charset="0"/>
              </a:rPr>
              <a:t>BibleStudyDownloads.org</a:t>
            </a:r>
            <a:endParaRPr lang="en-US" sz="1050" b="1" dirty="0">
              <a:solidFill>
                <a:srgbClr val="FFFFFF"/>
              </a:solidFill>
              <a:latin typeface="Arial" charset="0"/>
            </a:endParaRPr>
          </a:p>
        </p:txBody>
      </p:sp>
      <p:sp>
        <p:nvSpPr>
          <p:cNvPr id="8" name="Rectangle 1026"/>
          <p:cNvSpPr txBox="1">
            <a:spLocks noChangeArrowheads="1"/>
          </p:cNvSpPr>
          <p:nvPr/>
        </p:nvSpPr>
        <p:spPr bwMode="auto">
          <a:xfrm>
            <a:off x="-828600" y="693150"/>
            <a:ext cx="9144000" cy="5742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000000"/>
                </a:solidFill>
                <a:effectLst/>
                <a:uLnTx/>
                <a:uFillTx/>
                <a:latin typeface="Times New Roman" charset="0"/>
                <a:ea typeface="SimSun" charset="0"/>
                <a:cs typeface="Arial" charset="0"/>
                <a:sym typeface="Arial"/>
              </a:rPr>
              <a:t>圣经学习下载</a:t>
            </a:r>
          </a:p>
        </p:txBody>
      </p:sp>
      <p:pic>
        <p:nvPicPr>
          <p:cNvPr id="5" name="图片 4">
            <a:extLst>
              <a:ext uri="{FF2B5EF4-FFF2-40B4-BE49-F238E27FC236}">
                <a16:creationId xmlns:a16="http://schemas.microsoft.com/office/drawing/2014/main" id="{7C2257B3-95AD-E12B-02A9-6D539EFA4CF0}"/>
              </a:ext>
            </a:extLst>
          </p:cNvPr>
          <p:cNvPicPr>
            <a:picLocks noChangeAspect="1"/>
          </p:cNvPicPr>
          <p:nvPr/>
        </p:nvPicPr>
        <p:blipFill>
          <a:blip r:embed="rId4"/>
          <a:srcRect/>
          <a:stretch/>
        </p:blipFill>
        <p:spPr>
          <a:xfrm>
            <a:off x="8029905" y="5160207"/>
            <a:ext cx="925836" cy="925836"/>
          </a:xfrm>
          <a:prstGeom prst="rect">
            <a:avLst/>
          </a:prstGeom>
        </p:spPr>
      </p:pic>
      <p:sp>
        <p:nvSpPr>
          <p:cNvPr id="9" name="文本框 8">
            <a:extLst>
              <a:ext uri="{FF2B5EF4-FFF2-40B4-BE49-F238E27FC236}">
                <a16:creationId xmlns:a16="http://schemas.microsoft.com/office/drawing/2014/main" id="{74048A0A-F462-121F-AC3A-473365D71786}"/>
              </a:ext>
            </a:extLst>
          </p:cNvPr>
          <p:cNvSpPr txBox="1"/>
          <p:nvPr/>
        </p:nvSpPr>
        <p:spPr>
          <a:xfrm>
            <a:off x="7893270" y="4894470"/>
            <a:ext cx="1168499" cy="276999"/>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CN" altLang="en-US" sz="1200" b="0" i="0" u="none" strike="noStrike" kern="1200" cap="none" spc="0" normalizeH="0" baseline="0" noProof="0" dirty="0">
                <a:ln>
                  <a:noFill/>
                </a:ln>
                <a:solidFill>
                  <a:srgbClr val="0E0BF5"/>
                </a:solidFill>
                <a:effectLst/>
                <a:uLnTx/>
                <a:uFillTx/>
                <a:latin typeface="Arial Narrow" charset="0"/>
                <a:ea typeface="ＭＳ Ｐゴシック" charset="0"/>
                <a:cs typeface="Times New Roman" charset="0"/>
                <a:sym typeface="Arial"/>
              </a:rPr>
              <a:t>圣经学习下载</a:t>
            </a:r>
          </a:p>
        </p:txBody>
      </p:sp>
    </p:spTree>
    <p:extLst>
      <p:ext uri="{BB962C8B-B14F-4D97-AF65-F5344CB8AC3E}">
        <p14:creationId xmlns:p14="http://schemas.microsoft.com/office/powerpoint/2010/main" val="150274440"/>
      </p:ext>
    </p:extLst>
  </p:cSld>
  <p:clrMapOvr>
    <a:masterClrMapping/>
  </p:clrMapOvr>
  <p:transition spd="slow"/>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2"/>
          <p:cNvSpPr>
            <a:spLocks noGrp="1" noChangeArrowheads="1"/>
          </p:cNvSpPr>
          <p:nvPr>
            <p:ph type="title"/>
          </p:nvPr>
        </p:nvSpPr>
        <p:spPr/>
        <p:txBody>
          <a:bodyPr/>
          <a:lstStyle/>
          <a:p>
            <a:pPr eaLnBrk="1" hangingPunct="1"/>
            <a:r>
              <a:rPr lang="en-US" altLang="en-US"/>
              <a:t>Knowing You 4</a:t>
            </a:r>
          </a:p>
        </p:txBody>
      </p:sp>
      <p:pic>
        <p:nvPicPr>
          <p:cNvPr id="187395" name="Picture 3" descr="0206003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268" name="Text Box 4"/>
          <p:cNvSpPr txBox="1">
            <a:spLocks noChangeArrowheads="1"/>
          </p:cNvSpPr>
          <p:nvPr/>
        </p:nvSpPr>
        <p:spPr bwMode="auto">
          <a:xfrm>
            <a:off x="2143125" y="166688"/>
            <a:ext cx="4802188" cy="3765550"/>
          </a:xfrm>
          <a:prstGeom prst="rect">
            <a:avLst/>
          </a:prstGeom>
          <a:noFill/>
          <a:ln w="9525">
            <a:noFill/>
            <a:miter lim="800000"/>
            <a:headEnd/>
            <a:tailEnd/>
          </a:ln>
          <a:effectLst>
            <a:outerShdw blurRad="63500" dist="71842" dir="2700000" algn="ctr" rotWithShape="0">
              <a:schemeClr val="tx1">
                <a:alpha val="74998"/>
              </a:schemeClr>
            </a:outerShdw>
          </a:effec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lnSpc>
                <a:spcPct val="120000"/>
              </a:lnSpc>
            </a:pPr>
            <a:r>
              <a:rPr lang="zh-CN" altLang="en-US" sz="4000" b="1">
                <a:solidFill>
                  <a:srgbClr val="FFFFFF"/>
                </a:solidFill>
                <a:latin typeface="Arial" pitchFamily="34" charset="0"/>
                <a:ea typeface="SimSun" pitchFamily="2" charset="-122"/>
              </a:rPr>
              <a:t>认识你耶稣</a:t>
            </a:r>
            <a:endParaRPr lang="en-US" altLang="zh-CN" sz="4000" b="1">
              <a:solidFill>
                <a:srgbClr val="FFFFFF"/>
              </a:solidFill>
              <a:latin typeface="Arial" pitchFamily="34" charset="0"/>
              <a:ea typeface="SimSun" pitchFamily="2" charset="-122"/>
            </a:endParaRPr>
          </a:p>
          <a:p>
            <a:pPr algn="ctr" eaLnBrk="1" hangingPunct="1">
              <a:lnSpc>
                <a:spcPct val="120000"/>
              </a:lnSpc>
            </a:pPr>
            <a:r>
              <a:rPr lang="zh-CN" altLang="en-US" sz="4000" b="1">
                <a:solidFill>
                  <a:srgbClr val="FFFFFF"/>
                </a:solidFill>
                <a:latin typeface="Arial" pitchFamily="34" charset="0"/>
                <a:ea typeface="SimSun" pitchFamily="2" charset="-122"/>
              </a:rPr>
              <a:t>认识你是我一生至宝</a:t>
            </a:r>
            <a:endParaRPr lang="en-US" altLang="zh-CN" sz="4000" b="1">
              <a:solidFill>
                <a:srgbClr val="FFFFFF"/>
              </a:solidFill>
              <a:latin typeface="Arial" pitchFamily="34" charset="0"/>
              <a:ea typeface="SimSun" pitchFamily="2" charset="-122"/>
            </a:endParaRPr>
          </a:p>
          <a:p>
            <a:pPr algn="ctr" eaLnBrk="1" hangingPunct="1">
              <a:lnSpc>
                <a:spcPct val="120000"/>
              </a:lnSpc>
            </a:pPr>
            <a:r>
              <a:rPr lang="zh-CN" altLang="en-US" sz="4000" b="1">
                <a:solidFill>
                  <a:srgbClr val="FFFFFF"/>
                </a:solidFill>
                <a:latin typeface="Arial" pitchFamily="34" charset="0"/>
                <a:ea typeface="SimSun" pitchFamily="2" charset="-122"/>
              </a:rPr>
              <a:t>主你是我一切</a:t>
            </a:r>
            <a:endParaRPr lang="en-US" altLang="zh-CN" sz="4000" b="1">
              <a:solidFill>
                <a:srgbClr val="FFFFFF"/>
              </a:solidFill>
              <a:latin typeface="Arial" pitchFamily="34" charset="0"/>
              <a:ea typeface="SimSun" pitchFamily="2" charset="-122"/>
            </a:endParaRPr>
          </a:p>
          <a:p>
            <a:pPr algn="ctr" eaLnBrk="1" hangingPunct="1">
              <a:lnSpc>
                <a:spcPct val="120000"/>
              </a:lnSpc>
            </a:pPr>
            <a:r>
              <a:rPr lang="zh-CN" altLang="en-US" sz="4000" b="1">
                <a:solidFill>
                  <a:srgbClr val="FFFFFF"/>
                </a:solidFill>
                <a:latin typeface="Arial" pitchFamily="34" charset="0"/>
                <a:ea typeface="SimSun" pitchFamily="2" charset="-122"/>
              </a:rPr>
              <a:t>我喜乐我的公义</a:t>
            </a:r>
            <a:endParaRPr lang="en-US" altLang="zh-CN" sz="4000" b="1">
              <a:solidFill>
                <a:srgbClr val="FFFFFF"/>
              </a:solidFill>
              <a:latin typeface="Arial" pitchFamily="34" charset="0"/>
              <a:ea typeface="SimSun" pitchFamily="2" charset="-122"/>
            </a:endParaRPr>
          </a:p>
          <a:p>
            <a:pPr algn="ctr" eaLnBrk="1" hangingPunct="1">
              <a:lnSpc>
                <a:spcPct val="120000"/>
              </a:lnSpc>
            </a:pPr>
            <a:r>
              <a:rPr lang="zh-CN" altLang="en-US" sz="4000" b="1">
                <a:solidFill>
                  <a:srgbClr val="FFFFFF"/>
                </a:solidFill>
                <a:latin typeface="Arial" pitchFamily="34" charset="0"/>
                <a:ea typeface="SimSun" pitchFamily="2" charset="-122"/>
              </a:rPr>
              <a:t>主我深爱你</a:t>
            </a:r>
            <a:endParaRPr lang="en-US" altLang="en-US" sz="4000" b="1">
              <a:solidFill>
                <a:srgbClr val="FFFFFF"/>
              </a:solidFill>
              <a:latin typeface="Arial" pitchFamily="34" charset="0"/>
              <a:ea typeface="SimSun" pitchFamily="2" charset="-122"/>
            </a:endParaRPr>
          </a:p>
        </p:txBody>
      </p:sp>
    </p:spTree>
  </p:cSld>
  <p:clrMapOvr>
    <a:masterClrMapping/>
  </p:clrMapOvr>
  <p:transition spd="med">
    <p:zoom dir="in"/>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4"/>
          <p:cNvSpPr>
            <a:spLocks noGrp="1" noChangeArrowheads="1"/>
          </p:cNvSpPr>
          <p:nvPr>
            <p:ph type="title"/>
          </p:nvPr>
        </p:nvSpPr>
        <p:spPr/>
        <p:txBody>
          <a:bodyPr/>
          <a:lstStyle/>
          <a:p>
            <a:pPr eaLnBrk="1" hangingPunct="1"/>
            <a:r>
              <a:rPr lang="en-US" altLang="en-US"/>
              <a:t>Knowing You 5</a:t>
            </a:r>
          </a:p>
        </p:txBody>
      </p:sp>
      <p:pic>
        <p:nvPicPr>
          <p:cNvPr id="188419" name="Picture 2" descr="2011008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147" name="Text Box 3"/>
          <p:cNvSpPr txBox="1">
            <a:spLocks noChangeArrowheads="1"/>
          </p:cNvSpPr>
          <p:nvPr/>
        </p:nvSpPr>
        <p:spPr bwMode="auto">
          <a:xfrm>
            <a:off x="304800" y="1905000"/>
            <a:ext cx="8534400" cy="3025775"/>
          </a:xfrm>
          <a:prstGeom prst="rect">
            <a:avLst/>
          </a:prstGeom>
          <a:noFill/>
          <a:ln w="9525">
            <a:noFill/>
            <a:miter lim="800000"/>
            <a:headEnd/>
            <a:tailEnd/>
          </a:ln>
          <a:effectLst>
            <a:outerShdw blurRad="63500" dist="71842" dir="2700000" algn="ctr" rotWithShape="0">
              <a:schemeClr val="tx1">
                <a:alpha val="74998"/>
              </a:schemeClr>
            </a:outerShdw>
          </a:effec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lnSpc>
                <a:spcPct val="120000"/>
              </a:lnSpc>
            </a:pPr>
            <a:r>
              <a:rPr lang="zh-CN" altLang="en-US" sz="4000" b="1">
                <a:solidFill>
                  <a:schemeClr val="bg1"/>
                </a:solidFill>
                <a:latin typeface="Arial" pitchFamily="34" charset="0"/>
                <a:ea typeface="SimSun" pitchFamily="2" charset="-122"/>
              </a:rPr>
              <a:t>让我能经历你复活大能</a:t>
            </a:r>
            <a:endParaRPr lang="en-US" altLang="zh-CN" sz="4000" b="1">
              <a:solidFill>
                <a:schemeClr val="bg1"/>
              </a:solidFill>
              <a:latin typeface="Arial" pitchFamily="34" charset="0"/>
              <a:ea typeface="SimSun" pitchFamily="2" charset="-122"/>
            </a:endParaRPr>
          </a:p>
          <a:p>
            <a:pPr algn="ctr" eaLnBrk="1" hangingPunct="1">
              <a:lnSpc>
                <a:spcPct val="120000"/>
              </a:lnSpc>
            </a:pPr>
            <a:r>
              <a:rPr lang="zh-CN" altLang="en-US" sz="4000" b="1">
                <a:solidFill>
                  <a:schemeClr val="bg1"/>
                </a:solidFill>
                <a:latin typeface="Arial" pitchFamily="34" charset="0"/>
                <a:ea typeface="SimSun" pitchFamily="2" charset="-122"/>
              </a:rPr>
              <a:t>让我与基督一同受苦</a:t>
            </a:r>
            <a:endParaRPr lang="en-US" altLang="zh-CN" sz="4000" b="1">
              <a:solidFill>
                <a:schemeClr val="bg1"/>
              </a:solidFill>
              <a:latin typeface="Arial" pitchFamily="34" charset="0"/>
              <a:ea typeface="SimSun" pitchFamily="2" charset="-122"/>
            </a:endParaRPr>
          </a:p>
          <a:p>
            <a:pPr algn="ctr" eaLnBrk="1" hangingPunct="1">
              <a:lnSpc>
                <a:spcPct val="120000"/>
              </a:lnSpc>
            </a:pPr>
            <a:r>
              <a:rPr lang="zh-CN" altLang="en-US" sz="4000" b="1">
                <a:solidFill>
                  <a:schemeClr val="bg1"/>
                </a:solidFill>
                <a:latin typeface="Arial" pitchFamily="34" charset="0"/>
                <a:ea typeface="SimSun" pitchFamily="2" charset="-122"/>
              </a:rPr>
              <a:t>更像我恩主效法他的死</a:t>
            </a:r>
            <a:endParaRPr lang="en-US" altLang="zh-CN" sz="4000" b="1">
              <a:solidFill>
                <a:schemeClr val="bg1"/>
              </a:solidFill>
              <a:latin typeface="Arial" pitchFamily="34" charset="0"/>
              <a:ea typeface="SimSun" pitchFamily="2" charset="-122"/>
            </a:endParaRPr>
          </a:p>
          <a:p>
            <a:pPr algn="ctr" eaLnBrk="1" hangingPunct="1">
              <a:lnSpc>
                <a:spcPct val="120000"/>
              </a:lnSpc>
            </a:pPr>
            <a:r>
              <a:rPr lang="zh-CN" altLang="en-US" sz="4000" b="1">
                <a:solidFill>
                  <a:schemeClr val="bg1"/>
                </a:solidFill>
                <a:latin typeface="Arial" pitchFamily="34" charset="0"/>
                <a:ea typeface="SimSun" pitchFamily="2" charset="-122"/>
              </a:rPr>
              <a:t>让我与基督一同活着</a:t>
            </a:r>
            <a:endParaRPr lang="en-US" altLang="en-US" sz="4000" b="1">
              <a:solidFill>
                <a:schemeClr val="bg1"/>
              </a:solidFill>
              <a:latin typeface="Arial" pitchFamily="34" charset="0"/>
              <a:ea typeface="SimSun" pitchFamily="2" charset="-122"/>
            </a:endParaRPr>
          </a:p>
        </p:txBody>
      </p:sp>
    </p:spTree>
  </p:cSld>
  <p:clrMapOvr>
    <a:masterClrMapping/>
  </p:clrMapOvr>
  <p:transition spd="med">
    <p:zoom dir="in"/>
  </p:transition>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p:spPr>
        <p:txBody>
          <a:bodyPr/>
          <a:lstStyle/>
          <a:p>
            <a:r>
              <a:rPr lang="zh-CN" altLang="en-US" sz="48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rPr>
              <a:t>主题</a:t>
            </a:r>
            <a:endParaRPr lang="en-US" sz="48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Microsoft YaHei UI" panose="020B0503020204020204" pitchFamily="34" charset="-122"/>
              <a:ea typeface="Microsoft YaHei UI" panose="020B0503020204020204" pitchFamily="34" charset="-122"/>
            </a:endParaRPr>
          </a:p>
        </p:txBody>
      </p:sp>
      <p:sp>
        <p:nvSpPr>
          <p:cNvPr id="4" name="Rectangle 2"/>
          <p:cNvSpPr txBox="1">
            <a:spLocks noChangeArrowheads="1"/>
          </p:cNvSpPr>
          <p:nvPr/>
        </p:nvSpPr>
        <p:spPr bwMode="auto">
          <a:xfrm>
            <a:off x="14766" y="1341868"/>
            <a:ext cx="9144000" cy="403221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以知识抵挡假教诲</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23</a:t>
            </a: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彼得后书</a:t>
            </a:r>
          </a:p>
        </p:txBody>
      </p:sp>
    </p:spTree>
    <p:extLst>
      <p:ext uri="{BB962C8B-B14F-4D97-AF65-F5344CB8AC3E}">
        <p14:creationId xmlns:p14="http://schemas.microsoft.com/office/powerpoint/2010/main" val="173905785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4"/>
          <p:cNvSpPr>
            <a:spLocks noGrp="1" noChangeArrowheads="1"/>
          </p:cNvSpPr>
          <p:nvPr>
            <p:ph type="title"/>
          </p:nvPr>
        </p:nvSpPr>
        <p:spPr/>
        <p:txBody>
          <a:bodyPr/>
          <a:lstStyle/>
          <a:p>
            <a:pPr eaLnBrk="1" hangingPunct="1"/>
            <a:r>
              <a:rPr lang="en-US" altLang="en-US"/>
              <a:t>Knowing You 6</a:t>
            </a:r>
          </a:p>
        </p:txBody>
      </p:sp>
      <p:pic>
        <p:nvPicPr>
          <p:cNvPr id="189443" name="Picture 2" descr="FLWR023"/>
          <p:cNvPicPr>
            <a:picLocks noChangeAspect="1" noChangeArrowheads="1"/>
          </p:cNvPicPr>
          <p:nvPr/>
        </p:nvPicPr>
        <p:blipFill>
          <a:blip r:embed="rId2">
            <a:lum bright="-12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171" name="Text Box 3"/>
          <p:cNvSpPr txBox="1">
            <a:spLocks noChangeArrowheads="1"/>
          </p:cNvSpPr>
          <p:nvPr/>
        </p:nvSpPr>
        <p:spPr bwMode="auto">
          <a:xfrm>
            <a:off x="1066800" y="152400"/>
            <a:ext cx="5878513" cy="3765550"/>
          </a:xfrm>
          <a:prstGeom prst="rect">
            <a:avLst/>
          </a:prstGeom>
          <a:noFill/>
          <a:ln w="9525">
            <a:noFill/>
            <a:miter lim="800000"/>
            <a:headEnd/>
            <a:tailEnd/>
          </a:ln>
          <a:effectLst>
            <a:outerShdw blurRad="63500" dist="71842" dir="2700000" algn="ctr" rotWithShape="0">
              <a:schemeClr val="tx1">
                <a:alpha val="74998"/>
              </a:schemeClr>
            </a:outerShdw>
          </a:effec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lnSpc>
                <a:spcPct val="120000"/>
              </a:lnSpc>
            </a:pPr>
            <a:r>
              <a:rPr lang="zh-CN" altLang="en-US" sz="4000" b="1">
                <a:solidFill>
                  <a:srgbClr val="FFFFFF"/>
                </a:solidFill>
                <a:latin typeface="Arial" pitchFamily="34" charset="0"/>
                <a:ea typeface="SimSun" pitchFamily="2" charset="-122"/>
              </a:rPr>
              <a:t>认识你耶稣</a:t>
            </a:r>
            <a:endParaRPr lang="en-US" altLang="zh-CN" sz="4000" b="1">
              <a:solidFill>
                <a:srgbClr val="FFFFFF"/>
              </a:solidFill>
              <a:latin typeface="Arial" pitchFamily="34" charset="0"/>
              <a:ea typeface="SimSun" pitchFamily="2" charset="-122"/>
            </a:endParaRPr>
          </a:p>
          <a:p>
            <a:pPr algn="ctr" eaLnBrk="1" hangingPunct="1">
              <a:lnSpc>
                <a:spcPct val="120000"/>
              </a:lnSpc>
            </a:pPr>
            <a:r>
              <a:rPr lang="zh-CN" altLang="en-US" sz="4000" b="1">
                <a:solidFill>
                  <a:srgbClr val="FFFFFF"/>
                </a:solidFill>
                <a:latin typeface="Arial" pitchFamily="34" charset="0"/>
                <a:ea typeface="SimSun" pitchFamily="2" charset="-122"/>
              </a:rPr>
              <a:t>认识你是我一生至宝</a:t>
            </a:r>
            <a:endParaRPr lang="en-US" altLang="zh-CN" sz="4000" b="1">
              <a:solidFill>
                <a:srgbClr val="FFFFFF"/>
              </a:solidFill>
              <a:latin typeface="Arial" pitchFamily="34" charset="0"/>
              <a:ea typeface="SimSun" pitchFamily="2" charset="-122"/>
            </a:endParaRPr>
          </a:p>
          <a:p>
            <a:pPr algn="ctr" eaLnBrk="1" hangingPunct="1">
              <a:lnSpc>
                <a:spcPct val="120000"/>
              </a:lnSpc>
            </a:pPr>
            <a:r>
              <a:rPr lang="zh-CN" altLang="en-US" sz="4000" b="1">
                <a:solidFill>
                  <a:srgbClr val="FFFFFF"/>
                </a:solidFill>
                <a:latin typeface="Arial" pitchFamily="34" charset="0"/>
                <a:ea typeface="SimSun" pitchFamily="2" charset="-122"/>
              </a:rPr>
              <a:t>主你是我一切</a:t>
            </a:r>
            <a:endParaRPr lang="en-US" altLang="zh-CN" sz="4000" b="1">
              <a:solidFill>
                <a:srgbClr val="FFFFFF"/>
              </a:solidFill>
              <a:latin typeface="Arial" pitchFamily="34" charset="0"/>
              <a:ea typeface="SimSun" pitchFamily="2" charset="-122"/>
            </a:endParaRPr>
          </a:p>
          <a:p>
            <a:pPr algn="ctr" eaLnBrk="1" hangingPunct="1">
              <a:lnSpc>
                <a:spcPct val="120000"/>
              </a:lnSpc>
            </a:pPr>
            <a:r>
              <a:rPr lang="zh-CN" altLang="en-US" sz="4000" b="1">
                <a:solidFill>
                  <a:srgbClr val="FFFFFF"/>
                </a:solidFill>
                <a:latin typeface="Arial" pitchFamily="34" charset="0"/>
                <a:ea typeface="SimSun" pitchFamily="2" charset="-122"/>
              </a:rPr>
              <a:t>我喜乐我的公义</a:t>
            </a:r>
            <a:endParaRPr lang="en-US" altLang="zh-CN" sz="4000" b="1">
              <a:solidFill>
                <a:srgbClr val="FFFFFF"/>
              </a:solidFill>
              <a:latin typeface="Arial" pitchFamily="34" charset="0"/>
              <a:ea typeface="SimSun" pitchFamily="2" charset="-122"/>
            </a:endParaRPr>
          </a:p>
          <a:p>
            <a:pPr algn="ctr" eaLnBrk="1" hangingPunct="1">
              <a:lnSpc>
                <a:spcPct val="120000"/>
              </a:lnSpc>
            </a:pPr>
            <a:r>
              <a:rPr lang="zh-CN" altLang="en-US" sz="4000" b="1">
                <a:solidFill>
                  <a:srgbClr val="FFFFFF"/>
                </a:solidFill>
                <a:latin typeface="Arial" pitchFamily="34" charset="0"/>
                <a:ea typeface="SimSun" pitchFamily="2" charset="-122"/>
              </a:rPr>
              <a:t>主我深爱你</a:t>
            </a:r>
            <a:endParaRPr lang="en-US" altLang="en-US" sz="4000" b="1">
              <a:solidFill>
                <a:srgbClr val="FFFFFF"/>
              </a:solidFill>
              <a:latin typeface="Arial" pitchFamily="34" charset="0"/>
              <a:ea typeface="SimSun" pitchFamily="2" charset="-122"/>
            </a:endParaRPr>
          </a:p>
        </p:txBody>
      </p:sp>
    </p:spTree>
  </p:cSld>
  <p:clrMapOvr>
    <a:masterClrMapping/>
  </p:clrMapOvr>
  <p:transition spd="med">
    <p:zoom dir="in"/>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p:cNvSpPr>
            <a:spLocks noGrp="1" noChangeArrowheads="1"/>
          </p:cNvSpPr>
          <p:nvPr>
            <p:ph type="title"/>
          </p:nvPr>
        </p:nvSpPr>
        <p:spPr/>
        <p:txBody>
          <a:bodyPr/>
          <a:lstStyle/>
          <a:p>
            <a:pPr eaLnBrk="1" hangingPunct="1"/>
            <a:r>
              <a:rPr lang="en-US" altLang="en-US"/>
              <a:t>Knowing You 7</a:t>
            </a:r>
          </a:p>
        </p:txBody>
      </p:sp>
      <p:pic>
        <p:nvPicPr>
          <p:cNvPr id="190467" name="Picture 3" descr="FLWR023"/>
          <p:cNvPicPr>
            <a:picLocks noChangeAspect="1" noChangeArrowheads="1"/>
          </p:cNvPicPr>
          <p:nvPr/>
        </p:nvPicPr>
        <p:blipFill>
          <a:blip r:embed="rId2">
            <a:lum bright="-12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244" name="Text Box 4"/>
          <p:cNvSpPr txBox="1">
            <a:spLocks noChangeArrowheads="1"/>
          </p:cNvSpPr>
          <p:nvPr/>
        </p:nvSpPr>
        <p:spPr bwMode="auto">
          <a:xfrm>
            <a:off x="304800" y="152400"/>
            <a:ext cx="8153400" cy="5241925"/>
          </a:xfrm>
          <a:prstGeom prst="rect">
            <a:avLst/>
          </a:prstGeom>
          <a:noFill/>
          <a:ln w="9525">
            <a:noFill/>
            <a:miter lim="800000"/>
            <a:headEnd/>
            <a:tailEnd/>
          </a:ln>
          <a:effectLst>
            <a:outerShdw blurRad="63500" dist="71842" dir="2700000" algn="ctr" rotWithShape="0">
              <a:schemeClr val="tx1">
                <a:alpha val="74998"/>
              </a:schemeClr>
            </a:outerShdw>
          </a:effec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lnSpc>
                <a:spcPct val="120000"/>
              </a:lnSpc>
            </a:pPr>
            <a:r>
              <a:rPr lang="zh-CN" altLang="en-US" sz="4000" b="1">
                <a:solidFill>
                  <a:srgbClr val="FFFFFF"/>
                </a:solidFill>
                <a:latin typeface="Arial" pitchFamily="34" charset="0"/>
                <a:ea typeface="SimSun" pitchFamily="2" charset="-122"/>
              </a:rPr>
              <a:t>认识你耶稣</a:t>
            </a:r>
            <a:endParaRPr lang="en-US" altLang="zh-CN" sz="4000" b="1">
              <a:solidFill>
                <a:srgbClr val="FFFFFF"/>
              </a:solidFill>
              <a:latin typeface="Arial" pitchFamily="34" charset="0"/>
              <a:ea typeface="SimSun" pitchFamily="2" charset="-122"/>
            </a:endParaRPr>
          </a:p>
          <a:p>
            <a:pPr algn="ctr" eaLnBrk="1" hangingPunct="1">
              <a:lnSpc>
                <a:spcPct val="120000"/>
              </a:lnSpc>
            </a:pPr>
            <a:r>
              <a:rPr lang="zh-CN" altLang="en-US" sz="4000" b="1">
                <a:solidFill>
                  <a:srgbClr val="FFFFFF"/>
                </a:solidFill>
                <a:latin typeface="Arial" pitchFamily="34" charset="0"/>
                <a:ea typeface="SimSun" pitchFamily="2" charset="-122"/>
              </a:rPr>
              <a:t>认识你是我一生至宝</a:t>
            </a:r>
            <a:endParaRPr lang="en-US" altLang="zh-CN" sz="4000" b="1">
              <a:solidFill>
                <a:srgbClr val="FFFFFF"/>
              </a:solidFill>
              <a:latin typeface="Arial" pitchFamily="34" charset="0"/>
              <a:ea typeface="SimSun" pitchFamily="2" charset="-122"/>
            </a:endParaRPr>
          </a:p>
          <a:p>
            <a:pPr algn="ctr" eaLnBrk="1" hangingPunct="1">
              <a:lnSpc>
                <a:spcPct val="120000"/>
              </a:lnSpc>
            </a:pPr>
            <a:r>
              <a:rPr lang="zh-CN" altLang="en-US" sz="4000" b="1">
                <a:solidFill>
                  <a:srgbClr val="FFFFFF"/>
                </a:solidFill>
                <a:latin typeface="Arial" pitchFamily="34" charset="0"/>
                <a:ea typeface="SimSun" pitchFamily="2" charset="-122"/>
              </a:rPr>
              <a:t>主你是我一切</a:t>
            </a:r>
            <a:endParaRPr lang="en-US" altLang="zh-CN" sz="4000" b="1">
              <a:solidFill>
                <a:srgbClr val="FFFFFF"/>
              </a:solidFill>
              <a:latin typeface="Arial" pitchFamily="34" charset="0"/>
              <a:ea typeface="SimSun" pitchFamily="2" charset="-122"/>
            </a:endParaRPr>
          </a:p>
          <a:p>
            <a:pPr algn="ctr" eaLnBrk="1" hangingPunct="1">
              <a:lnSpc>
                <a:spcPct val="120000"/>
              </a:lnSpc>
            </a:pPr>
            <a:r>
              <a:rPr lang="zh-CN" altLang="en-US" sz="4000" b="1">
                <a:solidFill>
                  <a:srgbClr val="FFFFFF"/>
                </a:solidFill>
                <a:latin typeface="Arial" pitchFamily="34" charset="0"/>
                <a:ea typeface="SimSun" pitchFamily="2" charset="-122"/>
              </a:rPr>
              <a:t>我喜乐我的公义</a:t>
            </a:r>
            <a:endParaRPr lang="en-US" altLang="zh-CN" sz="4000" b="1">
              <a:solidFill>
                <a:srgbClr val="FFFFFF"/>
              </a:solidFill>
              <a:latin typeface="Arial" pitchFamily="34" charset="0"/>
              <a:ea typeface="SimSun" pitchFamily="2" charset="-122"/>
            </a:endParaRPr>
          </a:p>
          <a:p>
            <a:pPr algn="ctr" eaLnBrk="1" hangingPunct="1">
              <a:lnSpc>
                <a:spcPct val="120000"/>
              </a:lnSpc>
            </a:pPr>
            <a:r>
              <a:rPr lang="zh-CN" altLang="en-US" sz="4000" b="1">
                <a:solidFill>
                  <a:srgbClr val="FFFFFF"/>
                </a:solidFill>
                <a:latin typeface="Arial" pitchFamily="34" charset="0"/>
                <a:ea typeface="SimSun" pitchFamily="2" charset="-122"/>
              </a:rPr>
              <a:t>主我深爱你</a:t>
            </a:r>
            <a:endParaRPr lang="en-US" altLang="zh-CN" sz="4000" b="1">
              <a:solidFill>
                <a:srgbClr val="FFFFFF"/>
              </a:solidFill>
              <a:latin typeface="Arial" pitchFamily="34" charset="0"/>
              <a:ea typeface="SimSun" pitchFamily="2" charset="-122"/>
            </a:endParaRPr>
          </a:p>
          <a:p>
            <a:pPr algn="ctr" eaLnBrk="1" hangingPunct="1">
              <a:lnSpc>
                <a:spcPct val="120000"/>
              </a:lnSpc>
            </a:pPr>
            <a:r>
              <a:rPr lang="zh-CN" altLang="en-US" sz="4000" b="1">
                <a:solidFill>
                  <a:srgbClr val="FFFFFF"/>
                </a:solidFill>
                <a:latin typeface="Arial" pitchFamily="34" charset="0"/>
                <a:ea typeface="SimSun" pitchFamily="2" charset="-122"/>
              </a:rPr>
              <a:t>主我深爱你</a:t>
            </a:r>
            <a:endParaRPr lang="en-US" altLang="ja-JP" sz="4000" b="1">
              <a:solidFill>
                <a:srgbClr val="FFFFFF"/>
              </a:solidFill>
              <a:latin typeface="Arial" pitchFamily="34" charset="0"/>
              <a:ea typeface="SimSun" pitchFamily="2" charset="-122"/>
            </a:endParaRPr>
          </a:p>
          <a:p>
            <a:pPr algn="ctr" eaLnBrk="1" hangingPunct="1">
              <a:lnSpc>
                <a:spcPct val="120000"/>
              </a:lnSpc>
            </a:pPr>
            <a:endParaRPr lang="en-US" altLang="en-US" sz="4000" b="1">
              <a:solidFill>
                <a:srgbClr val="FFFFFF"/>
              </a:solidFill>
              <a:latin typeface="Arial" pitchFamily="34" charset="0"/>
              <a:ea typeface="SimSun" pitchFamily="2" charset="-122"/>
            </a:endParaRPr>
          </a:p>
        </p:txBody>
      </p:sp>
    </p:spTree>
  </p:cSld>
  <p:clrMapOvr>
    <a:masterClrMapping/>
  </p:clrMapOvr>
  <p:transition spd="med">
    <p:zoom dir="in"/>
  </p:transition>
</p:sld>
</file>

<file path=ppt/slides/slide32.xml><?xml version="1.0" encoding="utf-8"?>
<p:sld xmlns:a="http://schemas.openxmlformats.org/drawingml/2006/main" xmlns:r="http://schemas.openxmlformats.org/officeDocument/2006/relationships" xmlns:p="http://schemas.openxmlformats.org/presentationml/2006/main">
  <p:cSld>
    <p:bg>
      <p:bgPr>
        <a:gradFill rotWithShape="0">
          <a:gsLst>
            <a:gs pos="0">
              <a:srgbClr val="9999FF"/>
            </a:gs>
            <a:gs pos="100000">
              <a:srgbClr val="474776"/>
            </a:gs>
          </a:gsLst>
          <a:lin ang="5400000" scaled="1"/>
        </a:gradFill>
        <a:effectLst/>
      </p:bgPr>
    </p:bg>
    <p:spTree>
      <p:nvGrpSpPr>
        <p:cNvPr id="1" name=""/>
        <p:cNvGrpSpPr/>
        <p:nvPr/>
      </p:nvGrpSpPr>
      <p:grpSpPr>
        <a:xfrm>
          <a:off x="0" y="0"/>
          <a:ext cx="0" cy="0"/>
          <a:chOff x="0" y="0"/>
          <a:chExt cx="0" cy="0"/>
        </a:xfrm>
      </p:grpSpPr>
      <p:sp>
        <p:nvSpPr>
          <p:cNvPr id="52226" name="Rectangle 2"/>
          <p:cNvSpPr>
            <a:spLocks noChangeArrowheads="1"/>
          </p:cNvSpPr>
          <p:nvPr/>
        </p:nvSpPr>
        <p:spPr bwMode="auto">
          <a:xfrm>
            <a:off x="914400" y="1600200"/>
            <a:ext cx="8229600" cy="3962400"/>
          </a:xfrm>
          <a:prstGeom prst="rect">
            <a:avLst/>
          </a:prstGeom>
          <a:gradFill rotWithShape="1">
            <a:gsLst>
              <a:gs pos="0">
                <a:srgbClr val="3E3E76"/>
              </a:gs>
              <a:gs pos="100000">
                <a:srgbClr val="8585FF"/>
              </a:gs>
            </a:gsLst>
            <a:lin ang="27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52227" name="Rectangle 3"/>
          <p:cNvSpPr>
            <a:spLocks noChangeArrowheads="1"/>
          </p:cNvSpPr>
          <p:nvPr/>
        </p:nvSpPr>
        <p:spPr bwMode="auto">
          <a:xfrm>
            <a:off x="0" y="304800"/>
            <a:ext cx="7696200" cy="914400"/>
          </a:xfrm>
          <a:prstGeom prst="rect">
            <a:avLst/>
          </a:prstGeom>
          <a:gradFill rotWithShape="1">
            <a:gsLst>
              <a:gs pos="0">
                <a:srgbClr val="8585FF"/>
              </a:gs>
              <a:gs pos="100000">
                <a:srgbClr val="3E3E76"/>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52228" name="Rectangle 4"/>
          <p:cNvSpPr>
            <a:spLocks noGrp="1" noChangeArrowheads="1"/>
          </p:cNvSpPr>
          <p:nvPr>
            <p:ph type="title"/>
          </p:nvPr>
        </p:nvSpPr>
        <p:spPr>
          <a:xfrm>
            <a:off x="3048000" y="274638"/>
            <a:ext cx="4876800" cy="1143000"/>
          </a:xfrm>
          <a:effectLst>
            <a:outerShdw blurRad="63500" dist="35921" dir="2700000" algn="ctr" rotWithShape="0">
              <a:srgbClr val="000000">
                <a:alpha val="74997"/>
              </a:srgbClr>
            </a:outerShdw>
          </a:effectLst>
        </p:spPr>
        <p:txBody>
          <a:bodyPr/>
          <a:lstStyle/>
          <a:p>
            <a:pPr eaLnBrk="1" hangingPunct="1"/>
            <a:r>
              <a:rPr lang="zh-CN" altLang="en-US">
                <a:solidFill>
                  <a:srgbClr val="FFFF99"/>
                </a:solidFill>
                <a:ea typeface="SimSun" pitchFamily="2" charset="-122"/>
              </a:rPr>
              <a:t>场合</a:t>
            </a:r>
          </a:p>
        </p:txBody>
      </p:sp>
      <p:sp>
        <p:nvSpPr>
          <p:cNvPr id="52229" name="Rectangle 5"/>
          <p:cNvSpPr>
            <a:spLocks noGrp="1" noChangeArrowheads="1"/>
          </p:cNvSpPr>
          <p:nvPr>
            <p:ph type="body" idx="1"/>
          </p:nvPr>
        </p:nvSpPr>
        <p:spPr>
          <a:xfrm>
            <a:off x="2895600" y="1676400"/>
            <a:ext cx="6172200" cy="4449763"/>
          </a:xfrm>
          <a:effectLst>
            <a:outerShdw blurRad="63500" dist="35921" dir="2700000" algn="ctr" rotWithShape="0">
              <a:srgbClr val="000000">
                <a:alpha val="74997"/>
              </a:srgbClr>
            </a:outerShdw>
          </a:effectLst>
        </p:spPr>
        <p:txBody>
          <a:bodyPr/>
          <a:lstStyle/>
          <a:p>
            <a:pPr marL="519113" indent="-514350" eaLnBrk="1" hangingPunct="1">
              <a:tabLst>
                <a:tab pos="8001000" algn="l"/>
              </a:tabLst>
            </a:pPr>
            <a:r>
              <a:rPr lang="zh-CN" altLang="en-US" b="1">
                <a:solidFill>
                  <a:srgbClr val="FFCCCC"/>
                </a:solidFill>
                <a:latin typeface="Verdana" pitchFamily="34" charset="0"/>
                <a:ea typeface="SimSun" pitchFamily="2" charset="-122"/>
              </a:rPr>
              <a:t>彼得濒临死亡，因此写信给众人</a:t>
            </a:r>
          </a:p>
          <a:p>
            <a:pPr marL="519113" indent="-514350" eaLnBrk="1" hangingPunct="1">
              <a:tabLst>
                <a:tab pos="8001000" algn="l"/>
              </a:tabLst>
            </a:pPr>
            <a:r>
              <a:rPr lang="zh-CN" altLang="en-US" b="1">
                <a:solidFill>
                  <a:srgbClr val="FFCCCC"/>
                </a:solidFill>
                <a:latin typeface="Verdana" pitchFamily="34" charset="0"/>
                <a:ea typeface="SimSun" pitchFamily="2" charset="-122"/>
              </a:rPr>
              <a:t>写信的目的之一是鼓励安慰他们，因为他们将为基督教的信仰受逼迫</a:t>
            </a:r>
            <a:endParaRPr lang="en-US" altLang="zh-CN" b="1">
              <a:solidFill>
                <a:srgbClr val="FFCCCC"/>
              </a:solidFill>
              <a:latin typeface="Verdana" pitchFamily="34" charset="0"/>
              <a:ea typeface="SimSun" pitchFamily="2" charset="-122"/>
            </a:endParaRPr>
          </a:p>
        </p:txBody>
      </p:sp>
      <p:sp>
        <p:nvSpPr>
          <p:cNvPr id="52231" name="WordArt 7"/>
          <p:cNvSpPr>
            <a:spLocks noChangeArrowheads="1" noChangeShapeType="1" noTextEdit="1"/>
          </p:cNvSpPr>
          <p:nvPr/>
        </p:nvSpPr>
        <p:spPr bwMode="auto">
          <a:xfrm>
            <a:off x="4953000" y="5943600"/>
            <a:ext cx="4114800" cy="914400"/>
          </a:xfrm>
          <a:prstGeom prst="rect">
            <a:avLst/>
          </a:prstGeom>
        </p:spPr>
        <p:txBody>
          <a:bodyPr wrap="none" fromWordArt="1">
            <a:prstTxWarp prst="textPlain">
              <a:avLst>
                <a:gd name="adj" fmla="val 46981"/>
              </a:avLst>
            </a:prstTxWarp>
            <a:scene3d>
              <a:camera prst="legacyPerspectiveTopLeft"/>
              <a:lightRig rig="legacyNormal3" dir="r"/>
            </a:scene3d>
            <a:sp3d extrusionH="201600" prstMaterial="legacyMetal">
              <a:extrusionClr>
                <a:srgbClr val="FFFFFF"/>
              </a:extrusionClr>
            </a:sp3d>
          </a:bodyPr>
          <a:lstStyle/>
          <a:p>
            <a:pPr algn="ctr"/>
            <a:r>
              <a:rPr lang="zh-CN" altLang="en-US" sz="3600" b="1" kern="10">
                <a:ln w="9525">
                  <a:round/>
                  <a:headEnd/>
                  <a:tailEnd/>
                </a:ln>
                <a:gradFill rotWithShape="1">
                  <a:gsLst>
                    <a:gs pos="0">
                      <a:srgbClr val="E6E6E6"/>
                    </a:gs>
                    <a:gs pos="14999">
                      <a:srgbClr val="7D8496"/>
                    </a:gs>
                    <a:gs pos="53000">
                      <a:srgbClr val="E6E6E6"/>
                    </a:gs>
                    <a:gs pos="67999">
                      <a:srgbClr val="7D8496"/>
                    </a:gs>
                    <a:gs pos="92999">
                      <a:srgbClr val="E6E6E6"/>
                    </a:gs>
                    <a:gs pos="100000">
                      <a:srgbClr val="FFFFFF"/>
                    </a:gs>
                  </a:gsLst>
                  <a:lin ang="5400000" scaled="1"/>
                </a:gradFill>
                <a:latin typeface="Arial"/>
                <a:cs typeface="Arial"/>
              </a:rPr>
              <a:t>彼得后书</a:t>
            </a:r>
            <a:endParaRPr lang="en-GB" sz="3600" b="1" kern="10">
              <a:ln w="9525">
                <a:round/>
                <a:headEnd/>
                <a:tailEnd/>
              </a:ln>
              <a:gradFill rotWithShape="1">
                <a:gsLst>
                  <a:gs pos="0">
                    <a:srgbClr val="E6E6E6"/>
                  </a:gs>
                  <a:gs pos="14999">
                    <a:srgbClr val="7D8496"/>
                  </a:gs>
                  <a:gs pos="53000">
                    <a:srgbClr val="E6E6E6"/>
                  </a:gs>
                  <a:gs pos="67999">
                    <a:srgbClr val="7D8496"/>
                  </a:gs>
                  <a:gs pos="92999">
                    <a:srgbClr val="E6E6E6"/>
                  </a:gs>
                  <a:gs pos="100000">
                    <a:srgbClr val="FFFFFF"/>
                  </a:gs>
                </a:gsLst>
                <a:lin ang="5400000" scaled="1"/>
              </a:gradFill>
              <a:latin typeface="Arial"/>
              <a:cs typeface="Arial"/>
            </a:endParaRPr>
          </a:p>
        </p:txBody>
      </p:sp>
      <p:sp>
        <p:nvSpPr>
          <p:cNvPr id="52232" name="Line 8"/>
          <p:cNvSpPr>
            <a:spLocks noChangeShapeType="1"/>
          </p:cNvSpPr>
          <p:nvPr/>
        </p:nvSpPr>
        <p:spPr bwMode="auto">
          <a:xfrm>
            <a:off x="0" y="6400800"/>
            <a:ext cx="4724400" cy="0"/>
          </a:xfrm>
          <a:prstGeom prst="line">
            <a:avLst/>
          </a:prstGeom>
          <a:noFill/>
          <a:ln w="38100">
            <a:solidFill>
              <a:srgbClr val="00FFFF"/>
            </a:solidFill>
            <a:round/>
            <a:headEnd/>
            <a:tailEnd/>
          </a:ln>
          <a:extLst>
            <a:ext uri="{909E8E84-426E-40dd-AFC4-6F175D3DCCD1}">
              <a14:hiddenFill xmlns="" xmlns:a14="http://schemas.microsoft.com/office/drawing/2010/main">
                <a:noFill/>
              </a14:hiddenFill>
            </a:ext>
          </a:extLst>
        </p:spPr>
        <p:txBody>
          <a:bodyPr/>
          <a:lstStyle/>
          <a:p>
            <a:endParaRPr lang="en-GB"/>
          </a:p>
        </p:txBody>
      </p:sp>
      <p:pic>
        <p:nvPicPr>
          <p:cNvPr id="191496" name="Picture 9" descr="PeterKeys"/>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0" y="0"/>
            <a:ext cx="2786063"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1497" name="Text Box 11"/>
          <p:cNvSpPr txBox="1">
            <a:spLocks noChangeArrowheads="1"/>
          </p:cNvSpPr>
          <p:nvPr/>
        </p:nvSpPr>
        <p:spPr bwMode="auto">
          <a:xfrm>
            <a:off x="8299450" y="0"/>
            <a:ext cx="692150" cy="4572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b="1">
                <a:solidFill>
                  <a:srgbClr val="000000"/>
                </a:solidFill>
                <a:latin typeface="Arial" pitchFamily="34" charset="0"/>
              </a:rPr>
              <a:t>287</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500"/>
                                  </p:stCondLst>
                                  <p:childTnLst>
                                    <p:set>
                                      <p:cBhvr>
                                        <p:cTn id="6" dur="1" fill="hold">
                                          <p:stCondLst>
                                            <p:cond delay="0"/>
                                          </p:stCondLst>
                                        </p:cTn>
                                        <p:tgtEl>
                                          <p:spTgt spid="52227"/>
                                        </p:tgtEl>
                                        <p:attrNameLst>
                                          <p:attrName>style.visibility</p:attrName>
                                        </p:attrNameLst>
                                      </p:cBhvr>
                                      <p:to>
                                        <p:strVal val="visible"/>
                                      </p:to>
                                    </p:set>
                                    <p:anim calcmode="lin" valueType="num">
                                      <p:cBhvr additive="base">
                                        <p:cTn id="7" dur="500" fill="hold"/>
                                        <p:tgtEl>
                                          <p:spTgt spid="52227"/>
                                        </p:tgtEl>
                                        <p:attrNameLst>
                                          <p:attrName>ppt_x</p:attrName>
                                        </p:attrNameLst>
                                      </p:cBhvr>
                                      <p:tavLst>
                                        <p:tav tm="0">
                                          <p:val>
                                            <p:strVal val="0-#ppt_w/2"/>
                                          </p:val>
                                        </p:tav>
                                        <p:tav tm="100000">
                                          <p:val>
                                            <p:strVal val="#ppt_x"/>
                                          </p:val>
                                        </p:tav>
                                      </p:tavLst>
                                    </p:anim>
                                    <p:anim calcmode="lin" valueType="num">
                                      <p:cBhvr additive="base">
                                        <p:cTn id="8" dur="500" fill="hold"/>
                                        <p:tgtEl>
                                          <p:spTgt spid="52227"/>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1000"/>
                            </p:stCondLst>
                            <p:childTnLst>
                              <p:par>
                                <p:cTn id="10" presetID="12" presetClass="entr" presetSubtype="2" fill="hold" grpId="0" nodeType="afterEffect">
                                  <p:stCondLst>
                                    <p:cond delay="0"/>
                                  </p:stCondLst>
                                  <p:childTnLst>
                                    <p:set>
                                      <p:cBhvr>
                                        <p:cTn id="11" dur="1" fill="hold">
                                          <p:stCondLst>
                                            <p:cond delay="0"/>
                                          </p:stCondLst>
                                        </p:cTn>
                                        <p:tgtEl>
                                          <p:spTgt spid="52228"/>
                                        </p:tgtEl>
                                        <p:attrNameLst>
                                          <p:attrName>style.visibility</p:attrName>
                                        </p:attrNameLst>
                                      </p:cBhvr>
                                      <p:to>
                                        <p:strVal val="visible"/>
                                      </p:to>
                                    </p:set>
                                    <p:animEffect transition="in" filter="slide(fromRight)">
                                      <p:cBhvr>
                                        <p:cTn id="12" dur="1000"/>
                                        <p:tgtEl>
                                          <p:spTgt spid="52228"/>
                                        </p:tgtEl>
                                      </p:cBhvr>
                                    </p:animEffect>
                                  </p:childTnLst>
                                </p:cTn>
                              </p:par>
                            </p:childTnLst>
                          </p:cTn>
                        </p:par>
                        <p:par>
                          <p:cTn id="13" fill="hold" nodeType="afterGroup">
                            <p:stCondLst>
                              <p:cond delay="2000"/>
                            </p:stCondLst>
                            <p:childTnLst>
                              <p:par>
                                <p:cTn id="14" presetID="2" presetClass="entr" presetSubtype="8" fill="hold" grpId="0" nodeType="afterEffect">
                                  <p:stCondLst>
                                    <p:cond delay="0"/>
                                  </p:stCondLst>
                                  <p:childTnLst>
                                    <p:set>
                                      <p:cBhvr>
                                        <p:cTn id="15" dur="1" fill="hold">
                                          <p:stCondLst>
                                            <p:cond delay="0"/>
                                          </p:stCondLst>
                                        </p:cTn>
                                        <p:tgtEl>
                                          <p:spTgt spid="52232"/>
                                        </p:tgtEl>
                                        <p:attrNameLst>
                                          <p:attrName>style.visibility</p:attrName>
                                        </p:attrNameLst>
                                      </p:cBhvr>
                                      <p:to>
                                        <p:strVal val="visible"/>
                                      </p:to>
                                    </p:set>
                                    <p:anim calcmode="lin" valueType="num">
                                      <p:cBhvr additive="base">
                                        <p:cTn id="16" dur="500" fill="hold"/>
                                        <p:tgtEl>
                                          <p:spTgt spid="52232"/>
                                        </p:tgtEl>
                                        <p:attrNameLst>
                                          <p:attrName>ppt_x</p:attrName>
                                        </p:attrNameLst>
                                      </p:cBhvr>
                                      <p:tavLst>
                                        <p:tav tm="0">
                                          <p:val>
                                            <p:strVal val="0-#ppt_w/2"/>
                                          </p:val>
                                        </p:tav>
                                        <p:tav tm="100000">
                                          <p:val>
                                            <p:strVal val="#ppt_x"/>
                                          </p:val>
                                        </p:tav>
                                      </p:tavLst>
                                    </p:anim>
                                    <p:anim calcmode="lin" valueType="num">
                                      <p:cBhvr additive="base">
                                        <p:cTn id="17" dur="500" fill="hold"/>
                                        <p:tgtEl>
                                          <p:spTgt spid="52232"/>
                                        </p:tgtEl>
                                        <p:attrNameLst>
                                          <p:attrName>ppt_y</p:attrName>
                                        </p:attrNameLst>
                                      </p:cBhvr>
                                      <p:tavLst>
                                        <p:tav tm="0">
                                          <p:val>
                                            <p:strVal val="#ppt_y"/>
                                          </p:val>
                                        </p:tav>
                                        <p:tav tm="100000">
                                          <p:val>
                                            <p:strVal val="#ppt_y"/>
                                          </p:val>
                                        </p:tav>
                                      </p:tavLst>
                                    </p:anim>
                                  </p:childTnLst>
                                </p:cTn>
                              </p:par>
                            </p:childTnLst>
                          </p:cTn>
                        </p:par>
                        <p:par>
                          <p:cTn id="18" fill="hold" nodeType="afterGroup">
                            <p:stCondLst>
                              <p:cond delay="2500"/>
                            </p:stCondLst>
                            <p:childTnLst>
                              <p:par>
                                <p:cTn id="19" presetID="12" presetClass="entr" presetSubtype="8" fill="hold" grpId="0" nodeType="afterEffect">
                                  <p:stCondLst>
                                    <p:cond delay="0"/>
                                  </p:stCondLst>
                                  <p:childTnLst>
                                    <p:set>
                                      <p:cBhvr>
                                        <p:cTn id="20" dur="1" fill="hold">
                                          <p:stCondLst>
                                            <p:cond delay="0"/>
                                          </p:stCondLst>
                                        </p:cTn>
                                        <p:tgtEl>
                                          <p:spTgt spid="52231"/>
                                        </p:tgtEl>
                                        <p:attrNameLst>
                                          <p:attrName>style.visibility</p:attrName>
                                        </p:attrNameLst>
                                      </p:cBhvr>
                                      <p:to>
                                        <p:strVal val="visible"/>
                                      </p:to>
                                    </p:set>
                                    <p:animEffect transition="in" filter="slide(fromLeft)">
                                      <p:cBhvr>
                                        <p:cTn id="21" dur="500"/>
                                        <p:tgtEl>
                                          <p:spTgt spid="52231"/>
                                        </p:tgtEl>
                                      </p:cBhvr>
                                    </p:animEffect>
                                  </p:childTnLst>
                                </p:cTn>
                              </p:par>
                            </p:childTnLst>
                          </p:cTn>
                        </p:par>
                        <p:par>
                          <p:cTn id="22" fill="hold" nodeType="afterGroup">
                            <p:stCondLst>
                              <p:cond delay="3000"/>
                            </p:stCondLst>
                            <p:childTnLst>
                              <p:par>
                                <p:cTn id="23" presetID="2" presetClass="entr" presetSubtype="2" fill="hold" grpId="0" nodeType="afterEffect">
                                  <p:stCondLst>
                                    <p:cond delay="0"/>
                                  </p:stCondLst>
                                  <p:childTnLst>
                                    <p:set>
                                      <p:cBhvr>
                                        <p:cTn id="24" dur="1" fill="hold">
                                          <p:stCondLst>
                                            <p:cond delay="0"/>
                                          </p:stCondLst>
                                        </p:cTn>
                                        <p:tgtEl>
                                          <p:spTgt spid="52226"/>
                                        </p:tgtEl>
                                        <p:attrNameLst>
                                          <p:attrName>style.visibility</p:attrName>
                                        </p:attrNameLst>
                                      </p:cBhvr>
                                      <p:to>
                                        <p:strVal val="visible"/>
                                      </p:to>
                                    </p:set>
                                    <p:anim calcmode="lin" valueType="num">
                                      <p:cBhvr additive="base">
                                        <p:cTn id="25" dur="500" fill="hold"/>
                                        <p:tgtEl>
                                          <p:spTgt spid="52226"/>
                                        </p:tgtEl>
                                        <p:attrNameLst>
                                          <p:attrName>ppt_x</p:attrName>
                                        </p:attrNameLst>
                                      </p:cBhvr>
                                      <p:tavLst>
                                        <p:tav tm="0">
                                          <p:val>
                                            <p:strVal val="1+#ppt_w/2"/>
                                          </p:val>
                                        </p:tav>
                                        <p:tav tm="100000">
                                          <p:val>
                                            <p:strVal val="#ppt_x"/>
                                          </p:val>
                                        </p:tav>
                                      </p:tavLst>
                                    </p:anim>
                                    <p:anim calcmode="lin" valueType="num">
                                      <p:cBhvr additive="base">
                                        <p:cTn id="26" dur="500" fill="hold"/>
                                        <p:tgtEl>
                                          <p:spTgt spid="52226"/>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7" presetClass="entr" presetSubtype="0" fill="hold" grpId="0" nodeType="clickEffect">
                                  <p:stCondLst>
                                    <p:cond delay="0"/>
                                  </p:stCondLst>
                                  <p:iterate type="wd">
                                    <p:tmPct val="50000"/>
                                  </p:iterate>
                                  <p:childTnLst>
                                    <p:set>
                                      <p:cBhvr>
                                        <p:cTn id="30" dur="1" fill="hold">
                                          <p:stCondLst>
                                            <p:cond delay="0"/>
                                          </p:stCondLst>
                                        </p:cTn>
                                        <p:tgtEl>
                                          <p:spTgt spid="52229">
                                            <p:txEl>
                                              <p:pRg st="0" end="0"/>
                                            </p:txEl>
                                          </p:spTgt>
                                        </p:tgtEl>
                                        <p:attrNameLst>
                                          <p:attrName>style.visibility</p:attrName>
                                        </p:attrNameLst>
                                      </p:cBhvr>
                                      <p:to>
                                        <p:strVal val="visible"/>
                                      </p:to>
                                    </p:set>
                                    <p:anim calcmode="discrete" valueType="clr">
                                      <p:cBhvr override="childStyle">
                                        <p:cTn id="31" dur="350"/>
                                        <p:tgtEl>
                                          <p:spTgt spid="52229">
                                            <p:txEl>
                                              <p:pRg st="0" end="0"/>
                                            </p:txEl>
                                          </p:spTgt>
                                        </p:tgtEl>
                                        <p:attrNameLst>
                                          <p:attrName>style.color</p:attrName>
                                        </p:attrNameLst>
                                      </p:cBhvr>
                                      <p:tavLst>
                                        <p:tav tm="0">
                                          <p:val>
                                            <p:clrVal>
                                              <a:srgbClr val="00FFFF"/>
                                            </p:clrVal>
                                          </p:val>
                                        </p:tav>
                                        <p:tav tm="50000">
                                          <p:val>
                                            <p:clrVal>
                                              <a:srgbClr val="FFFF99"/>
                                            </p:clrVal>
                                          </p:val>
                                        </p:tav>
                                      </p:tavLst>
                                    </p:anim>
                                    <p:anim calcmode="discrete" valueType="clr">
                                      <p:cBhvr>
                                        <p:cTn id="32" dur="350"/>
                                        <p:tgtEl>
                                          <p:spTgt spid="52229">
                                            <p:txEl>
                                              <p:pRg st="0" end="0"/>
                                            </p:txEl>
                                          </p:spTgt>
                                        </p:tgtEl>
                                        <p:attrNameLst>
                                          <p:attrName>fillcolor</p:attrName>
                                        </p:attrNameLst>
                                      </p:cBhvr>
                                      <p:tavLst>
                                        <p:tav tm="0">
                                          <p:val>
                                            <p:clrVal>
                                              <a:schemeClr val="accent2"/>
                                            </p:clrVal>
                                          </p:val>
                                        </p:tav>
                                        <p:tav tm="50000">
                                          <p:val>
                                            <p:clrVal>
                                              <a:schemeClr val="hlink"/>
                                            </p:clrVal>
                                          </p:val>
                                        </p:tav>
                                      </p:tavLst>
                                    </p:anim>
                                    <p:set>
                                      <p:cBhvr>
                                        <p:cTn id="33" dur="350"/>
                                        <p:tgtEl>
                                          <p:spTgt spid="52229">
                                            <p:txEl>
                                              <p:pRg st="0" end="0"/>
                                            </p:txEl>
                                          </p:spTgt>
                                        </p:tgtEl>
                                        <p:attrNameLst>
                                          <p:attrName>fill.type</p:attrName>
                                        </p:attrNameLst>
                                      </p:cBhvr>
                                      <p:to>
                                        <p:strVal val="solid"/>
                                      </p:to>
                                    </p:set>
                                  </p:childTnLst>
                                </p:cTn>
                              </p:par>
                            </p:childTnLst>
                          </p:cTn>
                        </p:par>
                      </p:childTnLst>
                    </p:cTn>
                  </p:par>
                  <p:par>
                    <p:cTn id="34" fill="hold" nodeType="clickPar">
                      <p:stCondLst>
                        <p:cond delay="indefinite"/>
                      </p:stCondLst>
                      <p:childTnLst>
                        <p:par>
                          <p:cTn id="35" fill="hold" nodeType="withGroup">
                            <p:stCondLst>
                              <p:cond delay="0"/>
                            </p:stCondLst>
                            <p:childTnLst>
                              <p:par>
                                <p:cTn id="36" presetID="27" presetClass="entr" presetSubtype="0" fill="hold" grpId="0" nodeType="clickEffect">
                                  <p:stCondLst>
                                    <p:cond delay="0"/>
                                  </p:stCondLst>
                                  <p:iterate type="wd">
                                    <p:tmPct val="50000"/>
                                  </p:iterate>
                                  <p:childTnLst>
                                    <p:set>
                                      <p:cBhvr>
                                        <p:cTn id="37" dur="1" fill="hold">
                                          <p:stCondLst>
                                            <p:cond delay="0"/>
                                          </p:stCondLst>
                                        </p:cTn>
                                        <p:tgtEl>
                                          <p:spTgt spid="52229">
                                            <p:txEl>
                                              <p:pRg st="1" end="1"/>
                                            </p:txEl>
                                          </p:spTgt>
                                        </p:tgtEl>
                                        <p:attrNameLst>
                                          <p:attrName>style.visibility</p:attrName>
                                        </p:attrNameLst>
                                      </p:cBhvr>
                                      <p:to>
                                        <p:strVal val="visible"/>
                                      </p:to>
                                    </p:set>
                                    <p:anim calcmode="discrete" valueType="clr">
                                      <p:cBhvr override="childStyle">
                                        <p:cTn id="38" dur="350"/>
                                        <p:tgtEl>
                                          <p:spTgt spid="52229">
                                            <p:txEl>
                                              <p:pRg st="1" end="1"/>
                                            </p:txEl>
                                          </p:spTgt>
                                        </p:tgtEl>
                                        <p:attrNameLst>
                                          <p:attrName>style.color</p:attrName>
                                        </p:attrNameLst>
                                      </p:cBhvr>
                                      <p:tavLst>
                                        <p:tav tm="0">
                                          <p:val>
                                            <p:clrVal>
                                              <a:srgbClr val="00FFFF"/>
                                            </p:clrVal>
                                          </p:val>
                                        </p:tav>
                                        <p:tav tm="50000">
                                          <p:val>
                                            <p:clrVal>
                                              <a:srgbClr val="FFFF99"/>
                                            </p:clrVal>
                                          </p:val>
                                        </p:tav>
                                      </p:tavLst>
                                    </p:anim>
                                    <p:anim calcmode="discrete" valueType="clr">
                                      <p:cBhvr>
                                        <p:cTn id="39" dur="350"/>
                                        <p:tgtEl>
                                          <p:spTgt spid="52229">
                                            <p:txEl>
                                              <p:pRg st="1" end="1"/>
                                            </p:txEl>
                                          </p:spTgt>
                                        </p:tgtEl>
                                        <p:attrNameLst>
                                          <p:attrName>fillcolor</p:attrName>
                                        </p:attrNameLst>
                                      </p:cBhvr>
                                      <p:tavLst>
                                        <p:tav tm="0">
                                          <p:val>
                                            <p:clrVal>
                                              <a:schemeClr val="accent2"/>
                                            </p:clrVal>
                                          </p:val>
                                        </p:tav>
                                        <p:tav tm="50000">
                                          <p:val>
                                            <p:clrVal>
                                              <a:schemeClr val="hlink"/>
                                            </p:clrVal>
                                          </p:val>
                                        </p:tav>
                                      </p:tavLst>
                                    </p:anim>
                                    <p:set>
                                      <p:cBhvr>
                                        <p:cTn id="40" dur="350"/>
                                        <p:tgtEl>
                                          <p:spTgt spid="52229">
                                            <p:txEl>
                                              <p:pRg st="1" end="1"/>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6" grpId="0" animBg="1"/>
      <p:bldP spid="52227" grpId="0" animBg="1"/>
      <p:bldP spid="52228" grpId="0"/>
      <p:bldP spid="52229" grpId="0" build="p"/>
      <p:bldP spid="52231" grpId="0" animBg="1"/>
      <p:bldP spid="5223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gradFill rotWithShape="0">
          <a:gsLst>
            <a:gs pos="0">
              <a:srgbClr val="9999FF"/>
            </a:gs>
            <a:gs pos="100000">
              <a:srgbClr val="474776"/>
            </a:gs>
          </a:gsLst>
          <a:lin ang="5400000" scaled="1"/>
        </a:gradFill>
        <a:effectLst/>
      </p:bgPr>
    </p:bg>
    <p:spTree>
      <p:nvGrpSpPr>
        <p:cNvPr id="1" name=""/>
        <p:cNvGrpSpPr/>
        <p:nvPr/>
      </p:nvGrpSpPr>
      <p:grpSpPr>
        <a:xfrm>
          <a:off x="0" y="0"/>
          <a:ext cx="0" cy="0"/>
          <a:chOff x="0" y="0"/>
          <a:chExt cx="0" cy="0"/>
        </a:xfrm>
      </p:grpSpPr>
      <p:sp>
        <p:nvSpPr>
          <p:cNvPr id="53250" name="Rectangle 2"/>
          <p:cNvSpPr>
            <a:spLocks noChangeArrowheads="1"/>
          </p:cNvSpPr>
          <p:nvPr/>
        </p:nvSpPr>
        <p:spPr bwMode="auto">
          <a:xfrm>
            <a:off x="0" y="304800"/>
            <a:ext cx="7696200" cy="914400"/>
          </a:xfrm>
          <a:prstGeom prst="rect">
            <a:avLst/>
          </a:prstGeom>
          <a:gradFill rotWithShape="1">
            <a:gsLst>
              <a:gs pos="0">
                <a:srgbClr val="8585FF"/>
              </a:gs>
              <a:gs pos="100000">
                <a:srgbClr val="3E3E76"/>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53251" name="Rectangle 3"/>
          <p:cNvSpPr>
            <a:spLocks noChangeArrowheads="1"/>
          </p:cNvSpPr>
          <p:nvPr/>
        </p:nvSpPr>
        <p:spPr bwMode="auto">
          <a:xfrm>
            <a:off x="914400" y="1600200"/>
            <a:ext cx="8229600" cy="4495800"/>
          </a:xfrm>
          <a:prstGeom prst="rect">
            <a:avLst/>
          </a:prstGeom>
          <a:gradFill rotWithShape="1">
            <a:gsLst>
              <a:gs pos="0">
                <a:srgbClr val="3E3E76"/>
              </a:gs>
              <a:gs pos="100000">
                <a:srgbClr val="8585FF"/>
              </a:gs>
            </a:gsLst>
            <a:lin ang="27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53252" name="Rectangle 4"/>
          <p:cNvSpPr>
            <a:spLocks noGrp="1" noChangeArrowheads="1"/>
          </p:cNvSpPr>
          <p:nvPr>
            <p:ph type="title"/>
          </p:nvPr>
        </p:nvSpPr>
        <p:spPr>
          <a:xfrm>
            <a:off x="304800" y="152400"/>
            <a:ext cx="7620000" cy="1143000"/>
          </a:xfrm>
          <a:effectLst>
            <a:outerShdw blurRad="63500" dist="35921" dir="2700000" algn="ctr" rotWithShape="0">
              <a:srgbClr val="000000">
                <a:alpha val="74997"/>
              </a:srgbClr>
            </a:outerShdw>
          </a:effectLst>
        </p:spPr>
        <p:txBody>
          <a:bodyPr/>
          <a:lstStyle/>
          <a:p>
            <a:pPr eaLnBrk="1" hangingPunct="1"/>
            <a:r>
              <a:rPr lang="zh-CN" altLang="en-US">
                <a:solidFill>
                  <a:srgbClr val="FFFF99"/>
                </a:solidFill>
                <a:ea typeface="SimSun" pitchFamily="2" charset="-122"/>
              </a:rPr>
              <a:t>特点</a:t>
            </a:r>
          </a:p>
        </p:txBody>
      </p:sp>
      <p:sp>
        <p:nvSpPr>
          <p:cNvPr id="53253" name="Rectangle 5"/>
          <p:cNvSpPr>
            <a:spLocks noGrp="1" noChangeArrowheads="1"/>
          </p:cNvSpPr>
          <p:nvPr>
            <p:ph type="body" idx="1"/>
          </p:nvPr>
        </p:nvSpPr>
        <p:spPr>
          <a:xfrm>
            <a:off x="1219200" y="1600200"/>
            <a:ext cx="7696200" cy="4267200"/>
          </a:xfrm>
          <a:effectLst>
            <a:outerShdw blurRad="63500" dist="35921" dir="2700000" algn="ctr" rotWithShape="0">
              <a:srgbClr val="000000">
                <a:alpha val="74997"/>
              </a:srgbClr>
            </a:outerShdw>
          </a:effectLst>
        </p:spPr>
        <p:txBody>
          <a:bodyPr/>
          <a:lstStyle/>
          <a:p>
            <a:pPr marL="517525" indent="-517525" eaLnBrk="1" hangingPunct="1">
              <a:spcBef>
                <a:spcPct val="50000"/>
              </a:spcBef>
            </a:pPr>
            <a:r>
              <a:rPr lang="zh-CN" altLang="en-US" sz="3600">
                <a:solidFill>
                  <a:srgbClr val="FFCCCC"/>
                </a:solidFill>
                <a:latin typeface="Verdana" pitchFamily="34" charset="0"/>
                <a:ea typeface="SimSun" pitchFamily="2" charset="-122"/>
              </a:rPr>
              <a:t>彼得前书的辅充</a:t>
            </a:r>
            <a:endParaRPr lang="en-US" altLang="zh-CN" sz="3600">
              <a:solidFill>
                <a:srgbClr val="FFCCCC"/>
              </a:solidFill>
              <a:latin typeface="Verdana" pitchFamily="34" charset="0"/>
              <a:ea typeface="SimSun" pitchFamily="2" charset="-122"/>
            </a:endParaRPr>
          </a:p>
          <a:p>
            <a:pPr marL="517525" indent="-517525" eaLnBrk="1" hangingPunct="1">
              <a:spcBef>
                <a:spcPct val="50000"/>
              </a:spcBef>
            </a:pPr>
            <a:r>
              <a:rPr lang="zh-CN" altLang="en-US" sz="3600">
                <a:solidFill>
                  <a:srgbClr val="FFCCCC"/>
                </a:solidFill>
                <a:latin typeface="Verdana" pitchFamily="34" charset="0"/>
                <a:ea typeface="SimSun" pitchFamily="2" charset="-122"/>
              </a:rPr>
              <a:t>主的日子的场景 </a:t>
            </a:r>
            <a:r>
              <a:rPr lang="en-US" altLang="en-US" sz="3600">
                <a:solidFill>
                  <a:srgbClr val="FFCCCC"/>
                </a:solidFill>
                <a:latin typeface="Verdana" pitchFamily="34" charset="0"/>
              </a:rPr>
              <a:t>(3:5-13)</a:t>
            </a:r>
          </a:p>
          <a:p>
            <a:pPr marL="517525" indent="-517525" eaLnBrk="1" hangingPunct="1">
              <a:spcBef>
                <a:spcPct val="50000"/>
              </a:spcBef>
            </a:pPr>
            <a:r>
              <a:rPr lang="zh-CN" altLang="en-US" sz="3600">
                <a:solidFill>
                  <a:srgbClr val="FFCCCC"/>
                </a:solidFill>
                <a:latin typeface="Verdana" pitchFamily="34" charset="0"/>
                <a:ea typeface="SimSun" pitchFamily="2" charset="-122"/>
              </a:rPr>
              <a:t>关于假师傅的明确教导</a:t>
            </a:r>
            <a:endParaRPr lang="en-US" altLang="en-US" sz="3600">
              <a:solidFill>
                <a:srgbClr val="FFCCCC"/>
              </a:solidFill>
              <a:latin typeface="Verdana" pitchFamily="34" charset="0"/>
            </a:endParaRPr>
          </a:p>
        </p:txBody>
      </p:sp>
      <p:sp>
        <p:nvSpPr>
          <p:cNvPr id="53254" name="WordArt 6"/>
          <p:cNvSpPr>
            <a:spLocks noChangeArrowheads="1" noChangeShapeType="1" noTextEdit="1"/>
          </p:cNvSpPr>
          <p:nvPr/>
        </p:nvSpPr>
        <p:spPr bwMode="auto">
          <a:xfrm>
            <a:off x="4953000" y="5943600"/>
            <a:ext cx="4114800" cy="914400"/>
          </a:xfrm>
          <a:prstGeom prst="rect">
            <a:avLst/>
          </a:prstGeom>
        </p:spPr>
        <p:txBody>
          <a:bodyPr wrap="none" fromWordArt="1">
            <a:prstTxWarp prst="textPlain">
              <a:avLst>
                <a:gd name="adj" fmla="val 46981"/>
              </a:avLst>
            </a:prstTxWarp>
            <a:scene3d>
              <a:camera prst="legacyPerspectiveTopLeft"/>
              <a:lightRig rig="legacyNormal3" dir="r"/>
            </a:scene3d>
            <a:sp3d extrusionH="201600" prstMaterial="legacyMetal">
              <a:extrusionClr>
                <a:srgbClr val="FFFFFF"/>
              </a:extrusionClr>
            </a:sp3d>
          </a:bodyPr>
          <a:lstStyle/>
          <a:p>
            <a:pPr algn="ctr"/>
            <a:r>
              <a:rPr lang="zh-CN" altLang="en-US" sz="3600" b="1" kern="10">
                <a:ln w="9525">
                  <a:round/>
                  <a:headEnd/>
                  <a:tailEnd/>
                </a:ln>
                <a:gradFill rotWithShape="1">
                  <a:gsLst>
                    <a:gs pos="0">
                      <a:srgbClr val="E6E6E6"/>
                    </a:gs>
                    <a:gs pos="14999">
                      <a:srgbClr val="7D8496"/>
                    </a:gs>
                    <a:gs pos="53000">
                      <a:srgbClr val="E6E6E6"/>
                    </a:gs>
                    <a:gs pos="67999">
                      <a:srgbClr val="7D8496"/>
                    </a:gs>
                    <a:gs pos="92999">
                      <a:srgbClr val="E6E6E6"/>
                    </a:gs>
                    <a:gs pos="100000">
                      <a:srgbClr val="FFFFFF"/>
                    </a:gs>
                  </a:gsLst>
                  <a:lin ang="5400000" scaled="1"/>
                </a:gradFill>
                <a:latin typeface="Arial"/>
                <a:cs typeface="Arial"/>
              </a:rPr>
              <a:t>彼得后书</a:t>
            </a:r>
            <a:endParaRPr lang="en-GB" sz="3600" b="1" kern="10">
              <a:ln w="9525">
                <a:round/>
                <a:headEnd/>
                <a:tailEnd/>
              </a:ln>
              <a:gradFill rotWithShape="1">
                <a:gsLst>
                  <a:gs pos="0">
                    <a:srgbClr val="E6E6E6"/>
                  </a:gs>
                  <a:gs pos="14999">
                    <a:srgbClr val="7D8496"/>
                  </a:gs>
                  <a:gs pos="53000">
                    <a:srgbClr val="E6E6E6"/>
                  </a:gs>
                  <a:gs pos="67999">
                    <a:srgbClr val="7D8496"/>
                  </a:gs>
                  <a:gs pos="92999">
                    <a:srgbClr val="E6E6E6"/>
                  </a:gs>
                  <a:gs pos="100000">
                    <a:srgbClr val="FFFFFF"/>
                  </a:gs>
                </a:gsLst>
                <a:lin ang="5400000" scaled="1"/>
              </a:gradFill>
              <a:latin typeface="Arial"/>
              <a:cs typeface="Arial"/>
            </a:endParaRPr>
          </a:p>
        </p:txBody>
      </p:sp>
      <p:sp>
        <p:nvSpPr>
          <p:cNvPr id="53255" name="Line 7"/>
          <p:cNvSpPr>
            <a:spLocks noChangeShapeType="1"/>
          </p:cNvSpPr>
          <p:nvPr/>
        </p:nvSpPr>
        <p:spPr bwMode="auto">
          <a:xfrm>
            <a:off x="0" y="6400800"/>
            <a:ext cx="4724400" cy="0"/>
          </a:xfrm>
          <a:prstGeom prst="line">
            <a:avLst/>
          </a:prstGeom>
          <a:noFill/>
          <a:ln w="38100">
            <a:solidFill>
              <a:srgbClr val="00FFFF"/>
            </a:solidFill>
            <a:round/>
            <a:headEnd/>
            <a:tailEnd/>
          </a:ln>
          <a:extLst>
            <a:ext uri="{909E8E84-426E-40dd-AFC4-6F175D3DCCD1}">
              <a14:hiddenFill xmlns="" xmlns:a14="http://schemas.microsoft.com/office/drawing/2010/main">
                <a:noFill/>
              </a14:hiddenFill>
            </a:ext>
          </a:extLst>
        </p:spPr>
        <p:txBody>
          <a:bodyPr/>
          <a:lstStyle/>
          <a:p>
            <a:endParaRPr lang="en-GB"/>
          </a:p>
        </p:txBody>
      </p:sp>
      <p:sp>
        <p:nvSpPr>
          <p:cNvPr id="192520" name="Text Box 8"/>
          <p:cNvSpPr txBox="1">
            <a:spLocks noChangeArrowheads="1"/>
          </p:cNvSpPr>
          <p:nvPr/>
        </p:nvSpPr>
        <p:spPr bwMode="auto">
          <a:xfrm>
            <a:off x="8375650" y="0"/>
            <a:ext cx="692150" cy="4572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b="1">
                <a:solidFill>
                  <a:srgbClr val="000000"/>
                </a:solidFill>
                <a:latin typeface="Arial" pitchFamily="34" charset="0"/>
              </a:rPr>
              <a:t>287</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500"/>
                                  </p:stCondLst>
                                  <p:childTnLst>
                                    <p:set>
                                      <p:cBhvr>
                                        <p:cTn id="6" dur="1" fill="hold">
                                          <p:stCondLst>
                                            <p:cond delay="0"/>
                                          </p:stCondLst>
                                        </p:cTn>
                                        <p:tgtEl>
                                          <p:spTgt spid="53250"/>
                                        </p:tgtEl>
                                        <p:attrNameLst>
                                          <p:attrName>style.visibility</p:attrName>
                                        </p:attrNameLst>
                                      </p:cBhvr>
                                      <p:to>
                                        <p:strVal val="visible"/>
                                      </p:to>
                                    </p:set>
                                    <p:anim calcmode="lin" valueType="num">
                                      <p:cBhvr additive="base">
                                        <p:cTn id="7" dur="500" fill="hold"/>
                                        <p:tgtEl>
                                          <p:spTgt spid="53250"/>
                                        </p:tgtEl>
                                        <p:attrNameLst>
                                          <p:attrName>ppt_x</p:attrName>
                                        </p:attrNameLst>
                                      </p:cBhvr>
                                      <p:tavLst>
                                        <p:tav tm="0">
                                          <p:val>
                                            <p:strVal val="0-#ppt_w/2"/>
                                          </p:val>
                                        </p:tav>
                                        <p:tav tm="100000">
                                          <p:val>
                                            <p:strVal val="#ppt_x"/>
                                          </p:val>
                                        </p:tav>
                                      </p:tavLst>
                                    </p:anim>
                                    <p:anim calcmode="lin" valueType="num">
                                      <p:cBhvr additive="base">
                                        <p:cTn id="8" dur="500" fill="hold"/>
                                        <p:tgtEl>
                                          <p:spTgt spid="53250"/>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1000"/>
                            </p:stCondLst>
                            <p:childTnLst>
                              <p:par>
                                <p:cTn id="10" presetID="12" presetClass="entr" presetSubtype="2" fill="hold" grpId="0" nodeType="afterEffect">
                                  <p:stCondLst>
                                    <p:cond delay="0"/>
                                  </p:stCondLst>
                                  <p:childTnLst>
                                    <p:set>
                                      <p:cBhvr>
                                        <p:cTn id="11" dur="1" fill="hold">
                                          <p:stCondLst>
                                            <p:cond delay="0"/>
                                          </p:stCondLst>
                                        </p:cTn>
                                        <p:tgtEl>
                                          <p:spTgt spid="53252"/>
                                        </p:tgtEl>
                                        <p:attrNameLst>
                                          <p:attrName>style.visibility</p:attrName>
                                        </p:attrNameLst>
                                      </p:cBhvr>
                                      <p:to>
                                        <p:strVal val="visible"/>
                                      </p:to>
                                    </p:set>
                                    <p:animEffect transition="in" filter="slide(fromRight)">
                                      <p:cBhvr>
                                        <p:cTn id="12" dur="1000"/>
                                        <p:tgtEl>
                                          <p:spTgt spid="53252"/>
                                        </p:tgtEl>
                                      </p:cBhvr>
                                    </p:animEffect>
                                  </p:childTnLst>
                                </p:cTn>
                              </p:par>
                            </p:childTnLst>
                          </p:cTn>
                        </p:par>
                        <p:par>
                          <p:cTn id="13" fill="hold" nodeType="afterGroup">
                            <p:stCondLst>
                              <p:cond delay="2500"/>
                            </p:stCondLst>
                            <p:childTnLst>
                              <p:par>
                                <p:cTn id="14" presetID="2" presetClass="entr" presetSubtype="8" fill="hold" grpId="0" nodeType="afterEffect">
                                  <p:stCondLst>
                                    <p:cond delay="0"/>
                                  </p:stCondLst>
                                  <p:childTnLst>
                                    <p:set>
                                      <p:cBhvr>
                                        <p:cTn id="15" dur="1" fill="hold">
                                          <p:stCondLst>
                                            <p:cond delay="0"/>
                                          </p:stCondLst>
                                        </p:cTn>
                                        <p:tgtEl>
                                          <p:spTgt spid="53255"/>
                                        </p:tgtEl>
                                        <p:attrNameLst>
                                          <p:attrName>style.visibility</p:attrName>
                                        </p:attrNameLst>
                                      </p:cBhvr>
                                      <p:to>
                                        <p:strVal val="visible"/>
                                      </p:to>
                                    </p:set>
                                    <p:anim calcmode="lin" valueType="num">
                                      <p:cBhvr additive="base">
                                        <p:cTn id="16" dur="500" fill="hold"/>
                                        <p:tgtEl>
                                          <p:spTgt spid="53255"/>
                                        </p:tgtEl>
                                        <p:attrNameLst>
                                          <p:attrName>ppt_x</p:attrName>
                                        </p:attrNameLst>
                                      </p:cBhvr>
                                      <p:tavLst>
                                        <p:tav tm="0">
                                          <p:val>
                                            <p:strVal val="0-#ppt_w/2"/>
                                          </p:val>
                                        </p:tav>
                                        <p:tav tm="100000">
                                          <p:val>
                                            <p:strVal val="#ppt_x"/>
                                          </p:val>
                                        </p:tav>
                                      </p:tavLst>
                                    </p:anim>
                                    <p:anim calcmode="lin" valueType="num">
                                      <p:cBhvr additive="base">
                                        <p:cTn id="17" dur="500" fill="hold"/>
                                        <p:tgtEl>
                                          <p:spTgt spid="53255"/>
                                        </p:tgtEl>
                                        <p:attrNameLst>
                                          <p:attrName>ppt_y</p:attrName>
                                        </p:attrNameLst>
                                      </p:cBhvr>
                                      <p:tavLst>
                                        <p:tav tm="0">
                                          <p:val>
                                            <p:strVal val="#ppt_y"/>
                                          </p:val>
                                        </p:tav>
                                        <p:tav tm="100000">
                                          <p:val>
                                            <p:strVal val="#ppt_y"/>
                                          </p:val>
                                        </p:tav>
                                      </p:tavLst>
                                    </p:anim>
                                  </p:childTnLst>
                                </p:cTn>
                              </p:par>
                            </p:childTnLst>
                          </p:cTn>
                        </p:par>
                        <p:par>
                          <p:cTn id="18" fill="hold" nodeType="afterGroup">
                            <p:stCondLst>
                              <p:cond delay="3000"/>
                            </p:stCondLst>
                            <p:childTnLst>
                              <p:par>
                                <p:cTn id="19" presetID="12" presetClass="entr" presetSubtype="8" fill="hold" grpId="0" nodeType="afterEffect">
                                  <p:stCondLst>
                                    <p:cond delay="0"/>
                                  </p:stCondLst>
                                  <p:childTnLst>
                                    <p:set>
                                      <p:cBhvr>
                                        <p:cTn id="20" dur="1" fill="hold">
                                          <p:stCondLst>
                                            <p:cond delay="0"/>
                                          </p:stCondLst>
                                        </p:cTn>
                                        <p:tgtEl>
                                          <p:spTgt spid="53254"/>
                                        </p:tgtEl>
                                        <p:attrNameLst>
                                          <p:attrName>style.visibility</p:attrName>
                                        </p:attrNameLst>
                                      </p:cBhvr>
                                      <p:to>
                                        <p:strVal val="visible"/>
                                      </p:to>
                                    </p:set>
                                    <p:animEffect transition="in" filter="slide(fromLeft)">
                                      <p:cBhvr>
                                        <p:cTn id="21" dur="500"/>
                                        <p:tgtEl>
                                          <p:spTgt spid="53254"/>
                                        </p:tgtEl>
                                      </p:cBhvr>
                                    </p:animEffect>
                                  </p:childTnLst>
                                </p:cTn>
                              </p:par>
                            </p:childTnLst>
                          </p:cTn>
                        </p:par>
                        <p:par>
                          <p:cTn id="22" fill="hold" nodeType="afterGroup">
                            <p:stCondLst>
                              <p:cond delay="3500"/>
                            </p:stCondLst>
                            <p:childTnLst>
                              <p:par>
                                <p:cTn id="23" presetID="2" presetClass="entr" presetSubtype="2" fill="hold" grpId="0" nodeType="afterEffect">
                                  <p:stCondLst>
                                    <p:cond delay="0"/>
                                  </p:stCondLst>
                                  <p:childTnLst>
                                    <p:set>
                                      <p:cBhvr>
                                        <p:cTn id="24" dur="1" fill="hold">
                                          <p:stCondLst>
                                            <p:cond delay="0"/>
                                          </p:stCondLst>
                                        </p:cTn>
                                        <p:tgtEl>
                                          <p:spTgt spid="53251"/>
                                        </p:tgtEl>
                                        <p:attrNameLst>
                                          <p:attrName>style.visibility</p:attrName>
                                        </p:attrNameLst>
                                      </p:cBhvr>
                                      <p:to>
                                        <p:strVal val="visible"/>
                                      </p:to>
                                    </p:set>
                                    <p:anim calcmode="lin" valueType="num">
                                      <p:cBhvr additive="base">
                                        <p:cTn id="25" dur="500" fill="hold"/>
                                        <p:tgtEl>
                                          <p:spTgt spid="53251"/>
                                        </p:tgtEl>
                                        <p:attrNameLst>
                                          <p:attrName>ppt_x</p:attrName>
                                        </p:attrNameLst>
                                      </p:cBhvr>
                                      <p:tavLst>
                                        <p:tav tm="0">
                                          <p:val>
                                            <p:strVal val="1+#ppt_w/2"/>
                                          </p:val>
                                        </p:tav>
                                        <p:tav tm="100000">
                                          <p:val>
                                            <p:strVal val="#ppt_x"/>
                                          </p:val>
                                        </p:tav>
                                      </p:tavLst>
                                    </p:anim>
                                    <p:anim calcmode="lin" valueType="num">
                                      <p:cBhvr additive="base">
                                        <p:cTn id="26" dur="500" fill="hold"/>
                                        <p:tgtEl>
                                          <p:spTgt spid="53251"/>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53253">
                                            <p:txEl>
                                              <p:pRg st="0" end="0"/>
                                            </p:txEl>
                                          </p:spTgt>
                                        </p:tgtEl>
                                        <p:attrNameLst>
                                          <p:attrName>style.visibility</p:attrName>
                                        </p:attrNameLst>
                                      </p:cBhvr>
                                      <p:to>
                                        <p:strVal val="visible"/>
                                      </p:to>
                                    </p:set>
                                    <p:anim calcmode="lin" valueType="num">
                                      <p:cBhvr>
                                        <p:cTn id="31" dur="1000" fill="hold"/>
                                        <p:tgtEl>
                                          <p:spTgt spid="53253">
                                            <p:txEl>
                                              <p:pRg st="0" end="0"/>
                                            </p:txEl>
                                          </p:spTgt>
                                        </p:tgtEl>
                                        <p:attrNameLst>
                                          <p:attrName>ppt_w</p:attrName>
                                        </p:attrNameLst>
                                      </p:cBhvr>
                                      <p:tavLst>
                                        <p:tav tm="0">
                                          <p:val>
                                            <p:fltVal val="0"/>
                                          </p:val>
                                        </p:tav>
                                        <p:tav tm="100000">
                                          <p:val>
                                            <p:strVal val="#ppt_w"/>
                                          </p:val>
                                        </p:tav>
                                      </p:tavLst>
                                    </p:anim>
                                    <p:anim calcmode="lin" valueType="num">
                                      <p:cBhvr>
                                        <p:cTn id="32" dur="1000" fill="hold"/>
                                        <p:tgtEl>
                                          <p:spTgt spid="53253">
                                            <p:txEl>
                                              <p:pRg st="0" end="0"/>
                                            </p:txEl>
                                          </p:spTgt>
                                        </p:tgtEl>
                                        <p:attrNameLst>
                                          <p:attrName>ppt_h</p:attrName>
                                        </p:attrNameLst>
                                      </p:cBhvr>
                                      <p:tavLst>
                                        <p:tav tm="0">
                                          <p:val>
                                            <p:fltVal val="0"/>
                                          </p:val>
                                        </p:tav>
                                        <p:tav tm="100000">
                                          <p:val>
                                            <p:strVal val="#ppt_h"/>
                                          </p:val>
                                        </p:tav>
                                      </p:tavLst>
                                    </p:anim>
                                    <p:anim calcmode="lin" valueType="num">
                                      <p:cBhvr>
                                        <p:cTn id="33" dur="1000" fill="hold"/>
                                        <p:tgtEl>
                                          <p:spTgt spid="53253">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53253">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53253">
                                            <p:txEl>
                                              <p:pRg st="1" end="1"/>
                                            </p:txEl>
                                          </p:spTgt>
                                        </p:tgtEl>
                                        <p:attrNameLst>
                                          <p:attrName>style.visibility</p:attrName>
                                        </p:attrNameLst>
                                      </p:cBhvr>
                                      <p:to>
                                        <p:strVal val="visible"/>
                                      </p:to>
                                    </p:set>
                                    <p:anim calcmode="lin" valueType="num">
                                      <p:cBhvr>
                                        <p:cTn id="39" dur="1000" fill="hold"/>
                                        <p:tgtEl>
                                          <p:spTgt spid="53253">
                                            <p:txEl>
                                              <p:pRg st="1" end="1"/>
                                            </p:txEl>
                                          </p:spTgt>
                                        </p:tgtEl>
                                        <p:attrNameLst>
                                          <p:attrName>ppt_w</p:attrName>
                                        </p:attrNameLst>
                                      </p:cBhvr>
                                      <p:tavLst>
                                        <p:tav tm="0">
                                          <p:val>
                                            <p:fltVal val="0"/>
                                          </p:val>
                                        </p:tav>
                                        <p:tav tm="100000">
                                          <p:val>
                                            <p:strVal val="#ppt_w"/>
                                          </p:val>
                                        </p:tav>
                                      </p:tavLst>
                                    </p:anim>
                                    <p:anim calcmode="lin" valueType="num">
                                      <p:cBhvr>
                                        <p:cTn id="40" dur="1000" fill="hold"/>
                                        <p:tgtEl>
                                          <p:spTgt spid="53253">
                                            <p:txEl>
                                              <p:pRg st="1" end="1"/>
                                            </p:txEl>
                                          </p:spTgt>
                                        </p:tgtEl>
                                        <p:attrNameLst>
                                          <p:attrName>ppt_h</p:attrName>
                                        </p:attrNameLst>
                                      </p:cBhvr>
                                      <p:tavLst>
                                        <p:tav tm="0">
                                          <p:val>
                                            <p:fltVal val="0"/>
                                          </p:val>
                                        </p:tav>
                                        <p:tav tm="100000">
                                          <p:val>
                                            <p:strVal val="#ppt_h"/>
                                          </p:val>
                                        </p:tav>
                                      </p:tavLst>
                                    </p:anim>
                                    <p:anim calcmode="lin" valueType="num">
                                      <p:cBhvr>
                                        <p:cTn id="41" dur="1000" fill="hold"/>
                                        <p:tgtEl>
                                          <p:spTgt spid="53253">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53253">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5" presetClass="entr" presetSubtype="0" fill="hold" grpId="0" nodeType="clickEffect">
                                  <p:stCondLst>
                                    <p:cond delay="0"/>
                                  </p:stCondLst>
                                  <p:childTnLst>
                                    <p:set>
                                      <p:cBhvr>
                                        <p:cTn id="46" dur="1" fill="hold">
                                          <p:stCondLst>
                                            <p:cond delay="0"/>
                                          </p:stCondLst>
                                        </p:cTn>
                                        <p:tgtEl>
                                          <p:spTgt spid="53253">
                                            <p:txEl>
                                              <p:pRg st="2" end="2"/>
                                            </p:txEl>
                                          </p:spTgt>
                                        </p:tgtEl>
                                        <p:attrNameLst>
                                          <p:attrName>style.visibility</p:attrName>
                                        </p:attrNameLst>
                                      </p:cBhvr>
                                      <p:to>
                                        <p:strVal val="visible"/>
                                      </p:to>
                                    </p:set>
                                    <p:anim calcmode="lin" valueType="num">
                                      <p:cBhvr>
                                        <p:cTn id="47" dur="1000" fill="hold"/>
                                        <p:tgtEl>
                                          <p:spTgt spid="53253">
                                            <p:txEl>
                                              <p:pRg st="2" end="2"/>
                                            </p:txEl>
                                          </p:spTgt>
                                        </p:tgtEl>
                                        <p:attrNameLst>
                                          <p:attrName>ppt_w</p:attrName>
                                        </p:attrNameLst>
                                      </p:cBhvr>
                                      <p:tavLst>
                                        <p:tav tm="0">
                                          <p:val>
                                            <p:fltVal val="0"/>
                                          </p:val>
                                        </p:tav>
                                        <p:tav tm="100000">
                                          <p:val>
                                            <p:strVal val="#ppt_w"/>
                                          </p:val>
                                        </p:tav>
                                      </p:tavLst>
                                    </p:anim>
                                    <p:anim calcmode="lin" valueType="num">
                                      <p:cBhvr>
                                        <p:cTn id="48" dur="1000" fill="hold"/>
                                        <p:tgtEl>
                                          <p:spTgt spid="53253">
                                            <p:txEl>
                                              <p:pRg st="2" end="2"/>
                                            </p:txEl>
                                          </p:spTgt>
                                        </p:tgtEl>
                                        <p:attrNameLst>
                                          <p:attrName>ppt_h</p:attrName>
                                        </p:attrNameLst>
                                      </p:cBhvr>
                                      <p:tavLst>
                                        <p:tav tm="0">
                                          <p:val>
                                            <p:fltVal val="0"/>
                                          </p:val>
                                        </p:tav>
                                        <p:tav tm="100000">
                                          <p:val>
                                            <p:strVal val="#ppt_h"/>
                                          </p:val>
                                        </p:tav>
                                      </p:tavLst>
                                    </p:anim>
                                    <p:anim calcmode="lin" valueType="num">
                                      <p:cBhvr>
                                        <p:cTn id="49" dur="1000" fill="hold"/>
                                        <p:tgtEl>
                                          <p:spTgt spid="53253">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53253">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0" grpId="0" animBg="1"/>
      <p:bldP spid="53251" grpId="0" animBg="1"/>
      <p:bldP spid="53252" grpId="0"/>
      <p:bldP spid="53253" grpId="0" build="p"/>
      <p:bldP spid="53254" grpId="0" animBg="1"/>
      <p:bldP spid="5325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gradFill rotWithShape="0">
          <a:gsLst>
            <a:gs pos="0">
              <a:srgbClr val="9999FF"/>
            </a:gs>
            <a:gs pos="100000">
              <a:srgbClr val="474776"/>
            </a:gs>
          </a:gsLst>
          <a:lin ang="5400000" scaled="1"/>
        </a:gradFill>
        <a:effectLst/>
      </p:bgPr>
    </p:bg>
    <p:spTree>
      <p:nvGrpSpPr>
        <p:cNvPr id="1" name=""/>
        <p:cNvGrpSpPr/>
        <p:nvPr/>
      </p:nvGrpSpPr>
      <p:grpSpPr>
        <a:xfrm>
          <a:off x="0" y="0"/>
          <a:ext cx="0" cy="0"/>
          <a:chOff x="0" y="0"/>
          <a:chExt cx="0" cy="0"/>
        </a:xfrm>
      </p:grpSpPr>
      <p:sp>
        <p:nvSpPr>
          <p:cNvPr id="56322" name="Rectangle 2"/>
          <p:cNvSpPr>
            <a:spLocks noChangeArrowheads="1"/>
          </p:cNvSpPr>
          <p:nvPr/>
        </p:nvSpPr>
        <p:spPr bwMode="auto">
          <a:xfrm>
            <a:off x="914400" y="1600200"/>
            <a:ext cx="8229600" cy="4495800"/>
          </a:xfrm>
          <a:prstGeom prst="rect">
            <a:avLst/>
          </a:prstGeom>
          <a:gradFill rotWithShape="1">
            <a:gsLst>
              <a:gs pos="0">
                <a:srgbClr val="3E3E76"/>
              </a:gs>
              <a:gs pos="100000">
                <a:srgbClr val="8585FF"/>
              </a:gs>
            </a:gsLst>
            <a:lin ang="27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56323" name="Rectangle 3"/>
          <p:cNvSpPr>
            <a:spLocks noGrp="1" noChangeArrowheads="1"/>
          </p:cNvSpPr>
          <p:nvPr>
            <p:ph type="body" idx="1"/>
          </p:nvPr>
        </p:nvSpPr>
        <p:spPr>
          <a:xfrm>
            <a:off x="1143000" y="1798638"/>
            <a:ext cx="7696200" cy="4525962"/>
          </a:xfrm>
          <a:effectLst>
            <a:outerShdw blurRad="63500" dist="35921" dir="2700000" algn="ctr" rotWithShape="0">
              <a:srgbClr val="000000">
                <a:alpha val="74997"/>
              </a:srgbClr>
            </a:outerShdw>
          </a:effectLst>
        </p:spPr>
        <p:txBody>
          <a:bodyPr/>
          <a:lstStyle/>
          <a:p>
            <a:pPr marL="0" indent="0" eaLnBrk="1" hangingPunct="1">
              <a:lnSpc>
                <a:spcPct val="90000"/>
              </a:lnSpc>
              <a:buFontTx/>
              <a:buNone/>
            </a:pPr>
            <a:r>
              <a:rPr lang="zh-CN" altLang="en-US" b="1">
                <a:solidFill>
                  <a:srgbClr val="FFCCCC"/>
                </a:solidFill>
                <a:ea typeface="SimSun" pitchFamily="2" charset="-122"/>
              </a:rPr>
              <a:t>彼得后书 </a:t>
            </a:r>
            <a:r>
              <a:rPr lang="en-US" altLang="en-US" b="1">
                <a:solidFill>
                  <a:srgbClr val="FFCCCC"/>
                </a:solidFill>
              </a:rPr>
              <a:t>3:17-18</a:t>
            </a:r>
          </a:p>
          <a:p>
            <a:pPr marL="0" indent="0" eaLnBrk="1" hangingPunct="1">
              <a:lnSpc>
                <a:spcPct val="90000"/>
              </a:lnSpc>
              <a:buFontTx/>
              <a:buNone/>
            </a:pPr>
            <a:r>
              <a:rPr lang="ja-JP" altLang="en-US">
                <a:solidFill>
                  <a:schemeClr val="bg1"/>
                </a:solidFill>
                <a:ea typeface="华文细黑" charset="-122"/>
              </a:rPr>
              <a:t>亲</a:t>
            </a:r>
            <a:r>
              <a:rPr lang="en-US" altLang="ja-JP">
                <a:solidFill>
                  <a:schemeClr val="bg1"/>
                </a:solidFill>
              </a:rPr>
              <a:t> </a:t>
            </a:r>
            <a:r>
              <a:rPr lang="ja-JP" altLang="en-US">
                <a:solidFill>
                  <a:schemeClr val="bg1"/>
                </a:solidFill>
                <a:ea typeface="华文细黑" charset="-122"/>
              </a:rPr>
              <a:t>爱</a:t>
            </a:r>
            <a:r>
              <a:rPr lang="en-US" altLang="ja-JP">
                <a:solidFill>
                  <a:schemeClr val="bg1"/>
                </a:solidFill>
              </a:rPr>
              <a:t> </a:t>
            </a:r>
            <a:r>
              <a:rPr lang="ja-JP" altLang="en-US">
                <a:solidFill>
                  <a:schemeClr val="bg1"/>
                </a:solidFill>
              </a:rPr>
              <a:t>的</a:t>
            </a:r>
            <a:r>
              <a:rPr lang="en-US" altLang="ja-JP">
                <a:solidFill>
                  <a:schemeClr val="bg1"/>
                </a:solidFill>
              </a:rPr>
              <a:t> </a:t>
            </a:r>
            <a:r>
              <a:rPr lang="ja-JP" altLang="en-US">
                <a:solidFill>
                  <a:schemeClr val="bg1"/>
                </a:solidFill>
              </a:rPr>
              <a:t>弟</a:t>
            </a:r>
            <a:r>
              <a:rPr lang="en-US" altLang="ja-JP">
                <a:solidFill>
                  <a:schemeClr val="bg1"/>
                </a:solidFill>
              </a:rPr>
              <a:t> </a:t>
            </a:r>
            <a:r>
              <a:rPr lang="ja-JP" altLang="en-US">
                <a:solidFill>
                  <a:schemeClr val="bg1"/>
                </a:solidFill>
              </a:rPr>
              <a:t>兄</a:t>
            </a:r>
            <a:r>
              <a:rPr lang="en-US" altLang="ja-JP">
                <a:solidFill>
                  <a:schemeClr val="bg1"/>
                </a:solidFill>
              </a:rPr>
              <a:t> </a:t>
            </a:r>
            <a:r>
              <a:rPr lang="ja-JP" altLang="en-US">
                <a:solidFill>
                  <a:schemeClr val="bg1"/>
                </a:solidFill>
              </a:rPr>
              <a:t>阿</a:t>
            </a:r>
            <a:r>
              <a:rPr lang="en-US" altLang="ja-JP">
                <a:solidFill>
                  <a:schemeClr val="bg1"/>
                </a:solidFill>
              </a:rPr>
              <a:t> </a:t>
            </a:r>
            <a:r>
              <a:rPr lang="ja-JP" altLang="en-US">
                <a:solidFill>
                  <a:schemeClr val="bg1"/>
                </a:solidFill>
              </a:rPr>
              <a:t>，</a:t>
            </a:r>
            <a:r>
              <a:rPr lang="en-US" altLang="ja-JP">
                <a:solidFill>
                  <a:schemeClr val="bg1"/>
                </a:solidFill>
              </a:rPr>
              <a:t> </a:t>
            </a:r>
            <a:r>
              <a:rPr lang="ja-JP" altLang="en-US">
                <a:solidFill>
                  <a:schemeClr val="bg1"/>
                </a:solidFill>
              </a:rPr>
              <a:t>你</a:t>
            </a:r>
            <a:r>
              <a:rPr lang="en-US" altLang="ja-JP">
                <a:solidFill>
                  <a:schemeClr val="bg1"/>
                </a:solidFill>
              </a:rPr>
              <a:t> </a:t>
            </a:r>
            <a:r>
              <a:rPr lang="ja-JP" altLang="en-US">
                <a:solidFill>
                  <a:schemeClr val="bg1"/>
                </a:solidFill>
                <a:ea typeface="华文细黑" charset="-122"/>
              </a:rPr>
              <a:t>们</a:t>
            </a:r>
            <a:r>
              <a:rPr lang="en-US" altLang="ja-JP">
                <a:solidFill>
                  <a:schemeClr val="bg1"/>
                </a:solidFill>
              </a:rPr>
              <a:t> </a:t>
            </a:r>
            <a:r>
              <a:rPr lang="ja-JP" altLang="en-US">
                <a:solidFill>
                  <a:schemeClr val="bg1"/>
                </a:solidFill>
              </a:rPr>
              <a:t>既</a:t>
            </a:r>
            <a:r>
              <a:rPr lang="en-US" altLang="ja-JP">
                <a:solidFill>
                  <a:schemeClr val="bg1"/>
                </a:solidFill>
              </a:rPr>
              <a:t> </a:t>
            </a:r>
            <a:r>
              <a:rPr lang="ja-JP" altLang="en-US">
                <a:solidFill>
                  <a:schemeClr val="bg1"/>
                </a:solidFill>
              </a:rPr>
              <a:t>然</a:t>
            </a:r>
            <a:r>
              <a:rPr lang="en-US" altLang="ja-JP">
                <a:solidFill>
                  <a:schemeClr val="bg1"/>
                </a:solidFill>
              </a:rPr>
              <a:t> </a:t>
            </a:r>
            <a:r>
              <a:rPr lang="ja-JP" altLang="en-US">
                <a:solidFill>
                  <a:schemeClr val="bg1"/>
                </a:solidFill>
                <a:ea typeface="华文细黑" charset="-122"/>
              </a:rPr>
              <a:t>预</a:t>
            </a:r>
            <a:r>
              <a:rPr lang="en-US" altLang="ja-JP">
                <a:solidFill>
                  <a:schemeClr val="bg1"/>
                </a:solidFill>
              </a:rPr>
              <a:t> </a:t>
            </a:r>
            <a:r>
              <a:rPr lang="ja-JP" altLang="en-US">
                <a:solidFill>
                  <a:schemeClr val="bg1"/>
                </a:solidFill>
              </a:rPr>
              <a:t>先</a:t>
            </a:r>
            <a:r>
              <a:rPr lang="en-US" altLang="ja-JP">
                <a:solidFill>
                  <a:schemeClr val="bg1"/>
                </a:solidFill>
              </a:rPr>
              <a:t> </a:t>
            </a:r>
            <a:r>
              <a:rPr lang="ja-JP" altLang="en-US">
                <a:solidFill>
                  <a:schemeClr val="bg1"/>
                </a:solidFill>
              </a:rPr>
              <a:t>知</a:t>
            </a:r>
            <a:r>
              <a:rPr lang="en-US" altLang="ja-JP">
                <a:solidFill>
                  <a:schemeClr val="bg1"/>
                </a:solidFill>
              </a:rPr>
              <a:t> </a:t>
            </a:r>
            <a:r>
              <a:rPr lang="ja-JP" altLang="en-US">
                <a:solidFill>
                  <a:schemeClr val="bg1"/>
                </a:solidFill>
              </a:rPr>
              <a:t>道</a:t>
            </a:r>
            <a:r>
              <a:rPr lang="en-US" altLang="ja-JP">
                <a:solidFill>
                  <a:schemeClr val="bg1"/>
                </a:solidFill>
              </a:rPr>
              <a:t> </a:t>
            </a:r>
            <a:r>
              <a:rPr lang="ja-JP" altLang="en-US">
                <a:solidFill>
                  <a:schemeClr val="bg1"/>
                </a:solidFill>
                <a:ea typeface="华文细黑" charset="-122"/>
              </a:rPr>
              <a:t>这</a:t>
            </a:r>
            <a:r>
              <a:rPr lang="en-US" altLang="ja-JP">
                <a:solidFill>
                  <a:schemeClr val="bg1"/>
                </a:solidFill>
              </a:rPr>
              <a:t> </a:t>
            </a:r>
            <a:r>
              <a:rPr lang="ja-JP" altLang="en-US">
                <a:solidFill>
                  <a:schemeClr val="bg1"/>
                </a:solidFill>
              </a:rPr>
              <a:t>事</a:t>
            </a:r>
            <a:r>
              <a:rPr lang="en-US" altLang="ja-JP">
                <a:solidFill>
                  <a:schemeClr val="bg1"/>
                </a:solidFill>
              </a:rPr>
              <a:t> </a:t>
            </a:r>
            <a:r>
              <a:rPr lang="ja-JP" altLang="en-US">
                <a:solidFill>
                  <a:schemeClr val="bg1"/>
                </a:solidFill>
              </a:rPr>
              <a:t>，</a:t>
            </a:r>
            <a:r>
              <a:rPr lang="en-US" altLang="ja-JP">
                <a:solidFill>
                  <a:schemeClr val="bg1"/>
                </a:solidFill>
              </a:rPr>
              <a:t> </a:t>
            </a:r>
            <a:r>
              <a:rPr lang="ja-JP" altLang="en-US">
                <a:solidFill>
                  <a:schemeClr val="bg1"/>
                </a:solidFill>
              </a:rPr>
              <a:t>就</a:t>
            </a:r>
            <a:r>
              <a:rPr lang="en-US" altLang="ja-JP">
                <a:solidFill>
                  <a:schemeClr val="bg1"/>
                </a:solidFill>
              </a:rPr>
              <a:t> </a:t>
            </a:r>
            <a:r>
              <a:rPr lang="ja-JP" altLang="en-US">
                <a:solidFill>
                  <a:schemeClr val="bg1"/>
                </a:solidFill>
              </a:rPr>
              <a:t>当</a:t>
            </a:r>
            <a:r>
              <a:rPr lang="en-US" altLang="ja-JP">
                <a:solidFill>
                  <a:schemeClr val="bg1"/>
                </a:solidFill>
              </a:rPr>
              <a:t> </a:t>
            </a:r>
            <a:r>
              <a:rPr lang="ja-JP" altLang="en-US">
                <a:solidFill>
                  <a:schemeClr val="bg1"/>
                </a:solidFill>
              </a:rPr>
              <a:t>防</a:t>
            </a:r>
            <a:r>
              <a:rPr lang="en-US" altLang="ja-JP">
                <a:solidFill>
                  <a:schemeClr val="bg1"/>
                </a:solidFill>
              </a:rPr>
              <a:t> </a:t>
            </a:r>
            <a:r>
              <a:rPr lang="ja-JP" altLang="en-US">
                <a:solidFill>
                  <a:schemeClr val="bg1"/>
                </a:solidFill>
                <a:ea typeface="华文细黑" charset="-122"/>
              </a:rPr>
              <a:t>备</a:t>
            </a:r>
            <a:r>
              <a:rPr lang="en-US" altLang="ja-JP">
                <a:solidFill>
                  <a:schemeClr val="bg1"/>
                </a:solidFill>
              </a:rPr>
              <a:t> </a:t>
            </a:r>
            <a:r>
              <a:rPr lang="ja-JP" altLang="en-US">
                <a:solidFill>
                  <a:schemeClr val="bg1"/>
                </a:solidFill>
              </a:rPr>
              <a:t>，</a:t>
            </a:r>
            <a:r>
              <a:rPr lang="en-US" altLang="ja-JP">
                <a:solidFill>
                  <a:schemeClr val="bg1"/>
                </a:solidFill>
              </a:rPr>
              <a:t> </a:t>
            </a:r>
            <a:r>
              <a:rPr lang="ja-JP" altLang="en-US">
                <a:solidFill>
                  <a:schemeClr val="bg1"/>
                </a:solidFill>
              </a:rPr>
              <a:t>恐</a:t>
            </a:r>
            <a:r>
              <a:rPr lang="en-US" altLang="ja-JP">
                <a:solidFill>
                  <a:schemeClr val="bg1"/>
                </a:solidFill>
              </a:rPr>
              <a:t> </a:t>
            </a:r>
            <a:r>
              <a:rPr lang="ja-JP" altLang="en-US">
                <a:solidFill>
                  <a:schemeClr val="bg1"/>
                </a:solidFill>
              </a:rPr>
              <a:t>怕</a:t>
            </a:r>
            <a:r>
              <a:rPr lang="en-US" altLang="ja-JP">
                <a:solidFill>
                  <a:schemeClr val="bg1"/>
                </a:solidFill>
              </a:rPr>
              <a:t> </a:t>
            </a:r>
            <a:r>
              <a:rPr lang="ja-JP" altLang="en-US">
                <a:solidFill>
                  <a:schemeClr val="bg1"/>
                </a:solidFill>
              </a:rPr>
              <a:t>被</a:t>
            </a:r>
            <a:r>
              <a:rPr lang="en-US" altLang="ja-JP">
                <a:solidFill>
                  <a:schemeClr val="bg1"/>
                </a:solidFill>
              </a:rPr>
              <a:t> </a:t>
            </a:r>
            <a:r>
              <a:rPr lang="ja-JP" altLang="en-US">
                <a:solidFill>
                  <a:schemeClr val="bg1"/>
                </a:solidFill>
                <a:ea typeface="华文细黑" charset="-122"/>
              </a:rPr>
              <a:t>恶</a:t>
            </a:r>
            <a:r>
              <a:rPr lang="en-US" altLang="ja-JP">
                <a:solidFill>
                  <a:schemeClr val="bg1"/>
                </a:solidFill>
              </a:rPr>
              <a:t> </a:t>
            </a:r>
            <a:r>
              <a:rPr lang="ja-JP" altLang="en-US">
                <a:solidFill>
                  <a:schemeClr val="bg1"/>
                </a:solidFill>
              </a:rPr>
              <a:t>人</a:t>
            </a:r>
            <a:r>
              <a:rPr lang="en-US" altLang="ja-JP">
                <a:solidFill>
                  <a:schemeClr val="bg1"/>
                </a:solidFill>
              </a:rPr>
              <a:t> </a:t>
            </a:r>
            <a:r>
              <a:rPr lang="ja-JP" altLang="en-US">
                <a:solidFill>
                  <a:schemeClr val="bg1"/>
                </a:solidFill>
              </a:rPr>
              <a:t>的</a:t>
            </a:r>
            <a:r>
              <a:rPr lang="en-US" altLang="ja-JP">
                <a:solidFill>
                  <a:schemeClr val="bg1"/>
                </a:solidFill>
              </a:rPr>
              <a:t> </a:t>
            </a:r>
            <a:r>
              <a:rPr lang="ja-JP" altLang="en-US">
                <a:solidFill>
                  <a:schemeClr val="bg1"/>
                </a:solidFill>
                <a:ea typeface="华文细黑" charset="-122"/>
              </a:rPr>
              <a:t>错</a:t>
            </a:r>
            <a:r>
              <a:rPr lang="en-US" altLang="ja-JP">
                <a:solidFill>
                  <a:schemeClr val="bg1"/>
                </a:solidFill>
              </a:rPr>
              <a:t> </a:t>
            </a:r>
            <a:r>
              <a:rPr lang="ja-JP" altLang="en-US">
                <a:solidFill>
                  <a:schemeClr val="bg1"/>
                </a:solidFill>
                <a:ea typeface="华文细黑" charset="-122"/>
              </a:rPr>
              <a:t>谬</a:t>
            </a:r>
            <a:r>
              <a:rPr lang="en-US" altLang="ja-JP">
                <a:solidFill>
                  <a:schemeClr val="bg1"/>
                </a:solidFill>
              </a:rPr>
              <a:t> </a:t>
            </a:r>
            <a:r>
              <a:rPr lang="ja-JP" altLang="en-US">
                <a:solidFill>
                  <a:schemeClr val="bg1"/>
                </a:solidFill>
                <a:ea typeface="华文细黑" charset="-122"/>
              </a:rPr>
              <a:t>诱</a:t>
            </a:r>
            <a:r>
              <a:rPr lang="en-US" altLang="ja-JP">
                <a:solidFill>
                  <a:schemeClr val="bg1"/>
                </a:solidFill>
              </a:rPr>
              <a:t> </a:t>
            </a:r>
            <a:r>
              <a:rPr lang="ja-JP" altLang="en-US">
                <a:solidFill>
                  <a:schemeClr val="bg1"/>
                </a:solidFill>
              </a:rPr>
              <a:t>惑</a:t>
            </a:r>
            <a:r>
              <a:rPr lang="en-US" altLang="ja-JP">
                <a:solidFill>
                  <a:schemeClr val="bg1"/>
                </a:solidFill>
              </a:rPr>
              <a:t> </a:t>
            </a:r>
            <a:r>
              <a:rPr lang="ja-JP" altLang="en-US">
                <a:solidFill>
                  <a:schemeClr val="bg1"/>
                </a:solidFill>
              </a:rPr>
              <a:t>，</a:t>
            </a:r>
            <a:r>
              <a:rPr lang="en-US" altLang="ja-JP">
                <a:solidFill>
                  <a:schemeClr val="bg1"/>
                </a:solidFill>
              </a:rPr>
              <a:t> </a:t>
            </a:r>
            <a:r>
              <a:rPr lang="ja-JP" altLang="en-US">
                <a:solidFill>
                  <a:schemeClr val="bg1"/>
                </a:solidFill>
              </a:rPr>
              <a:t>就</a:t>
            </a:r>
            <a:r>
              <a:rPr lang="en-US" altLang="ja-JP">
                <a:solidFill>
                  <a:schemeClr val="bg1"/>
                </a:solidFill>
              </a:rPr>
              <a:t> </a:t>
            </a:r>
            <a:r>
              <a:rPr lang="ja-JP" altLang="en-US">
                <a:solidFill>
                  <a:schemeClr val="bg1"/>
                </a:solidFill>
              </a:rPr>
              <a:t>从</a:t>
            </a:r>
            <a:r>
              <a:rPr lang="en-US" altLang="ja-JP">
                <a:solidFill>
                  <a:schemeClr val="bg1"/>
                </a:solidFill>
              </a:rPr>
              <a:t> </a:t>
            </a:r>
            <a:r>
              <a:rPr lang="ja-JP" altLang="en-US">
                <a:solidFill>
                  <a:schemeClr val="bg1"/>
                </a:solidFill>
              </a:rPr>
              <a:t>自</a:t>
            </a:r>
            <a:r>
              <a:rPr lang="en-US" altLang="ja-JP">
                <a:solidFill>
                  <a:schemeClr val="bg1"/>
                </a:solidFill>
              </a:rPr>
              <a:t> </a:t>
            </a:r>
            <a:r>
              <a:rPr lang="ja-JP" altLang="en-US">
                <a:solidFill>
                  <a:schemeClr val="bg1"/>
                </a:solidFill>
              </a:rPr>
              <a:t>己</a:t>
            </a:r>
            <a:r>
              <a:rPr lang="en-US" altLang="ja-JP">
                <a:solidFill>
                  <a:schemeClr val="bg1"/>
                </a:solidFill>
              </a:rPr>
              <a:t> </a:t>
            </a:r>
            <a:r>
              <a:rPr lang="ja-JP" altLang="en-US">
                <a:solidFill>
                  <a:schemeClr val="bg1"/>
                </a:solidFill>
                <a:ea typeface="华文细黑" charset="-122"/>
              </a:rPr>
              <a:t>坚</a:t>
            </a:r>
            <a:r>
              <a:rPr lang="en-US" altLang="ja-JP">
                <a:solidFill>
                  <a:schemeClr val="bg1"/>
                </a:solidFill>
              </a:rPr>
              <a:t> </a:t>
            </a:r>
            <a:r>
              <a:rPr lang="ja-JP" altLang="en-US">
                <a:solidFill>
                  <a:schemeClr val="bg1"/>
                </a:solidFill>
              </a:rPr>
              <a:t>固</a:t>
            </a:r>
            <a:r>
              <a:rPr lang="en-US" altLang="ja-JP">
                <a:solidFill>
                  <a:schemeClr val="bg1"/>
                </a:solidFill>
              </a:rPr>
              <a:t> </a:t>
            </a:r>
            <a:r>
              <a:rPr lang="ja-JP" altLang="en-US">
                <a:solidFill>
                  <a:schemeClr val="bg1"/>
                </a:solidFill>
              </a:rPr>
              <a:t>的</a:t>
            </a:r>
            <a:r>
              <a:rPr lang="en-US" altLang="ja-JP">
                <a:solidFill>
                  <a:schemeClr val="bg1"/>
                </a:solidFill>
              </a:rPr>
              <a:t> </a:t>
            </a:r>
            <a:r>
              <a:rPr lang="ja-JP" altLang="en-US">
                <a:solidFill>
                  <a:schemeClr val="bg1"/>
                </a:solidFill>
              </a:rPr>
              <a:t>地</a:t>
            </a:r>
            <a:r>
              <a:rPr lang="en-US" altLang="ja-JP">
                <a:solidFill>
                  <a:schemeClr val="bg1"/>
                </a:solidFill>
              </a:rPr>
              <a:t> </a:t>
            </a:r>
            <a:r>
              <a:rPr lang="ja-JP" altLang="en-US">
                <a:solidFill>
                  <a:schemeClr val="bg1"/>
                </a:solidFill>
              </a:rPr>
              <a:t>步</a:t>
            </a:r>
            <a:r>
              <a:rPr lang="en-US" altLang="ja-JP">
                <a:solidFill>
                  <a:schemeClr val="bg1"/>
                </a:solidFill>
              </a:rPr>
              <a:t> </a:t>
            </a:r>
            <a:r>
              <a:rPr lang="ja-JP" altLang="en-US">
                <a:solidFill>
                  <a:schemeClr val="bg1"/>
                </a:solidFill>
              </a:rPr>
              <a:t>上</a:t>
            </a:r>
            <a:r>
              <a:rPr lang="en-US" altLang="ja-JP">
                <a:solidFill>
                  <a:schemeClr val="bg1"/>
                </a:solidFill>
              </a:rPr>
              <a:t> </a:t>
            </a:r>
            <a:r>
              <a:rPr lang="ja-JP" altLang="en-US">
                <a:solidFill>
                  <a:schemeClr val="bg1"/>
                </a:solidFill>
                <a:ea typeface="华文细黑" charset="-122"/>
              </a:rPr>
              <a:t>坠</a:t>
            </a:r>
            <a:r>
              <a:rPr lang="en-US" altLang="ja-JP">
                <a:solidFill>
                  <a:schemeClr val="bg1"/>
                </a:solidFill>
              </a:rPr>
              <a:t> </a:t>
            </a:r>
            <a:r>
              <a:rPr lang="ja-JP" altLang="en-US">
                <a:solidFill>
                  <a:schemeClr val="bg1"/>
                </a:solidFill>
              </a:rPr>
              <a:t>落</a:t>
            </a:r>
            <a:r>
              <a:rPr lang="en-US" altLang="ja-JP">
                <a:solidFill>
                  <a:schemeClr val="bg1"/>
                </a:solidFill>
              </a:rPr>
              <a:t> </a:t>
            </a:r>
            <a:r>
              <a:rPr lang="ja-JP" altLang="en-US">
                <a:solidFill>
                  <a:schemeClr val="bg1"/>
                </a:solidFill>
              </a:rPr>
              <a:t>。</a:t>
            </a:r>
            <a:r>
              <a:rPr lang="en-US" altLang="ja-JP">
                <a:solidFill>
                  <a:schemeClr val="bg1"/>
                </a:solidFill>
              </a:rPr>
              <a:t> </a:t>
            </a:r>
          </a:p>
          <a:p>
            <a:pPr marL="0" indent="0" eaLnBrk="1" hangingPunct="1">
              <a:lnSpc>
                <a:spcPct val="90000"/>
              </a:lnSpc>
              <a:buFontTx/>
              <a:buNone/>
            </a:pPr>
            <a:r>
              <a:rPr lang="ja-JP" altLang="en-US">
                <a:solidFill>
                  <a:schemeClr val="bg1"/>
                </a:solidFill>
              </a:rPr>
              <a:t>你</a:t>
            </a:r>
            <a:r>
              <a:rPr lang="en-US" altLang="ja-JP">
                <a:solidFill>
                  <a:schemeClr val="bg1"/>
                </a:solidFill>
              </a:rPr>
              <a:t> </a:t>
            </a:r>
            <a:r>
              <a:rPr lang="ja-JP" altLang="en-US">
                <a:solidFill>
                  <a:schemeClr val="bg1"/>
                </a:solidFill>
                <a:ea typeface="华文细黑" charset="-122"/>
              </a:rPr>
              <a:t>们</a:t>
            </a:r>
            <a:r>
              <a:rPr lang="en-US" altLang="ja-JP">
                <a:solidFill>
                  <a:schemeClr val="bg1"/>
                </a:solidFill>
              </a:rPr>
              <a:t> </a:t>
            </a:r>
            <a:r>
              <a:rPr lang="ja-JP" altLang="en-US">
                <a:solidFill>
                  <a:schemeClr val="bg1"/>
                </a:solidFill>
              </a:rPr>
              <a:t>却</a:t>
            </a:r>
            <a:r>
              <a:rPr lang="en-US" altLang="ja-JP">
                <a:solidFill>
                  <a:schemeClr val="bg1"/>
                </a:solidFill>
              </a:rPr>
              <a:t> </a:t>
            </a:r>
            <a:r>
              <a:rPr lang="ja-JP" altLang="en-US">
                <a:solidFill>
                  <a:schemeClr val="bg1"/>
                </a:solidFill>
              </a:rPr>
              <a:t>要</a:t>
            </a:r>
            <a:r>
              <a:rPr lang="en-US" altLang="ja-JP">
                <a:solidFill>
                  <a:schemeClr val="bg1"/>
                </a:solidFill>
              </a:rPr>
              <a:t> </a:t>
            </a:r>
            <a:r>
              <a:rPr lang="ja-JP" altLang="en-US">
                <a:solidFill>
                  <a:schemeClr val="bg1"/>
                </a:solidFill>
              </a:rPr>
              <a:t>在</a:t>
            </a:r>
            <a:r>
              <a:rPr lang="en-US" altLang="ja-JP">
                <a:solidFill>
                  <a:schemeClr val="bg1"/>
                </a:solidFill>
              </a:rPr>
              <a:t> </a:t>
            </a:r>
            <a:r>
              <a:rPr lang="ja-JP" altLang="en-US">
                <a:solidFill>
                  <a:schemeClr val="bg1"/>
                </a:solidFill>
              </a:rPr>
              <a:t>我</a:t>
            </a:r>
            <a:r>
              <a:rPr lang="en-US" altLang="ja-JP">
                <a:solidFill>
                  <a:schemeClr val="bg1"/>
                </a:solidFill>
              </a:rPr>
              <a:t> </a:t>
            </a:r>
            <a:r>
              <a:rPr lang="ja-JP" altLang="en-US">
                <a:solidFill>
                  <a:schemeClr val="bg1"/>
                </a:solidFill>
                <a:ea typeface="华文细黑" charset="-122"/>
              </a:rPr>
              <a:t>们</a:t>
            </a:r>
            <a:r>
              <a:rPr lang="en-US" altLang="ja-JP">
                <a:solidFill>
                  <a:schemeClr val="bg1"/>
                </a:solidFill>
              </a:rPr>
              <a:t> </a:t>
            </a:r>
            <a:r>
              <a:rPr lang="ja-JP" altLang="en-US">
                <a:solidFill>
                  <a:schemeClr val="bg1"/>
                </a:solidFill>
              </a:rPr>
              <a:t>主</a:t>
            </a:r>
            <a:r>
              <a:rPr lang="en-US" altLang="ja-JP">
                <a:solidFill>
                  <a:schemeClr val="bg1"/>
                </a:solidFill>
              </a:rPr>
              <a:t> </a:t>
            </a:r>
            <a:r>
              <a:rPr lang="en-US" altLang="ja-JP">
                <a:solidFill>
                  <a:schemeClr val="bg1"/>
                </a:solidFill>
                <a:ea typeface="ヒラギノ角ゴ Pro W3" charset="-128"/>
              </a:rPr>
              <a:t>─</a:t>
            </a:r>
            <a:r>
              <a:rPr lang="en-US" altLang="ja-JP">
                <a:solidFill>
                  <a:schemeClr val="bg1"/>
                </a:solidFill>
              </a:rPr>
              <a:t> </a:t>
            </a:r>
            <a:r>
              <a:rPr lang="ja-JP" altLang="en-US">
                <a:solidFill>
                  <a:schemeClr val="bg1"/>
                </a:solidFill>
              </a:rPr>
              <a:t>救</a:t>
            </a:r>
            <a:r>
              <a:rPr lang="en-US" altLang="ja-JP">
                <a:solidFill>
                  <a:schemeClr val="bg1"/>
                </a:solidFill>
              </a:rPr>
              <a:t> </a:t>
            </a:r>
            <a:r>
              <a:rPr lang="ja-JP" altLang="en-US">
                <a:solidFill>
                  <a:schemeClr val="bg1"/>
                </a:solidFill>
              </a:rPr>
              <a:t>主</a:t>
            </a:r>
            <a:r>
              <a:rPr lang="en-US" altLang="ja-JP">
                <a:solidFill>
                  <a:schemeClr val="bg1"/>
                </a:solidFill>
              </a:rPr>
              <a:t> </a:t>
            </a:r>
            <a:r>
              <a:rPr lang="ja-JP" altLang="en-US">
                <a:solidFill>
                  <a:schemeClr val="bg1"/>
                </a:solidFill>
              </a:rPr>
              <a:t>耶</a:t>
            </a:r>
            <a:r>
              <a:rPr lang="en-US" altLang="ja-JP">
                <a:solidFill>
                  <a:schemeClr val="bg1"/>
                </a:solidFill>
              </a:rPr>
              <a:t> </a:t>
            </a:r>
            <a:r>
              <a:rPr lang="ja-JP" altLang="en-US">
                <a:solidFill>
                  <a:schemeClr val="bg1"/>
                </a:solidFill>
                <a:ea typeface="华文细黑" charset="-122"/>
              </a:rPr>
              <a:t>稣</a:t>
            </a:r>
            <a:r>
              <a:rPr lang="en-US" altLang="ja-JP">
                <a:solidFill>
                  <a:schemeClr val="bg1"/>
                </a:solidFill>
              </a:rPr>
              <a:t> </a:t>
            </a:r>
            <a:r>
              <a:rPr lang="ja-JP" altLang="en-US">
                <a:solidFill>
                  <a:schemeClr val="bg1"/>
                </a:solidFill>
              </a:rPr>
              <a:t>基</a:t>
            </a:r>
            <a:r>
              <a:rPr lang="en-US" altLang="ja-JP">
                <a:solidFill>
                  <a:schemeClr val="bg1"/>
                </a:solidFill>
              </a:rPr>
              <a:t> </a:t>
            </a:r>
            <a:r>
              <a:rPr lang="ja-JP" altLang="en-US">
                <a:solidFill>
                  <a:schemeClr val="bg1"/>
                </a:solidFill>
              </a:rPr>
              <a:t>督</a:t>
            </a:r>
            <a:r>
              <a:rPr lang="en-US" altLang="ja-JP">
                <a:solidFill>
                  <a:schemeClr val="bg1"/>
                </a:solidFill>
              </a:rPr>
              <a:t> </a:t>
            </a:r>
            <a:r>
              <a:rPr lang="ja-JP" altLang="en-US">
                <a:solidFill>
                  <a:schemeClr val="bg1"/>
                </a:solidFill>
              </a:rPr>
              <a:t>的</a:t>
            </a:r>
            <a:r>
              <a:rPr lang="en-US" altLang="ja-JP">
                <a:solidFill>
                  <a:schemeClr val="bg1"/>
                </a:solidFill>
              </a:rPr>
              <a:t> </a:t>
            </a:r>
            <a:r>
              <a:rPr lang="ja-JP" altLang="en-US">
                <a:solidFill>
                  <a:schemeClr val="bg1"/>
                </a:solidFill>
              </a:rPr>
              <a:t>恩</a:t>
            </a:r>
            <a:r>
              <a:rPr lang="en-US" altLang="ja-JP">
                <a:solidFill>
                  <a:schemeClr val="bg1"/>
                </a:solidFill>
              </a:rPr>
              <a:t> </a:t>
            </a:r>
            <a:r>
              <a:rPr lang="ja-JP" altLang="en-US">
                <a:solidFill>
                  <a:schemeClr val="bg1"/>
                </a:solidFill>
              </a:rPr>
              <a:t>典</a:t>
            </a:r>
            <a:r>
              <a:rPr lang="en-US" altLang="ja-JP">
                <a:solidFill>
                  <a:schemeClr val="bg1"/>
                </a:solidFill>
              </a:rPr>
              <a:t> </a:t>
            </a:r>
            <a:r>
              <a:rPr lang="ja-JP" altLang="en-US">
                <a:solidFill>
                  <a:schemeClr val="bg1"/>
                </a:solidFill>
              </a:rPr>
              <a:t>和</a:t>
            </a:r>
            <a:r>
              <a:rPr lang="en-US" altLang="ja-JP">
                <a:solidFill>
                  <a:schemeClr val="bg1"/>
                </a:solidFill>
              </a:rPr>
              <a:t> </a:t>
            </a:r>
            <a:r>
              <a:rPr lang="ja-JP" altLang="en-US">
                <a:solidFill>
                  <a:schemeClr val="bg1"/>
                </a:solidFill>
              </a:rPr>
              <a:t>知</a:t>
            </a:r>
            <a:r>
              <a:rPr lang="en-US" altLang="ja-JP">
                <a:solidFill>
                  <a:schemeClr val="bg1"/>
                </a:solidFill>
              </a:rPr>
              <a:t> </a:t>
            </a:r>
            <a:r>
              <a:rPr lang="ja-JP" altLang="en-US">
                <a:solidFill>
                  <a:schemeClr val="bg1"/>
                </a:solidFill>
                <a:ea typeface="华文细黑" charset="-122"/>
              </a:rPr>
              <a:t>识</a:t>
            </a:r>
            <a:r>
              <a:rPr lang="en-US" altLang="ja-JP">
                <a:solidFill>
                  <a:schemeClr val="bg1"/>
                </a:solidFill>
              </a:rPr>
              <a:t> </a:t>
            </a:r>
            <a:r>
              <a:rPr lang="ja-JP" altLang="en-US">
                <a:solidFill>
                  <a:schemeClr val="bg1"/>
                </a:solidFill>
              </a:rPr>
              <a:t>上</a:t>
            </a:r>
            <a:r>
              <a:rPr lang="en-US" altLang="ja-JP">
                <a:solidFill>
                  <a:schemeClr val="bg1"/>
                </a:solidFill>
              </a:rPr>
              <a:t> </a:t>
            </a:r>
            <a:r>
              <a:rPr lang="ja-JP" altLang="en-US">
                <a:solidFill>
                  <a:schemeClr val="bg1"/>
                </a:solidFill>
              </a:rPr>
              <a:t>有</a:t>
            </a:r>
            <a:r>
              <a:rPr lang="en-US" altLang="ja-JP">
                <a:solidFill>
                  <a:schemeClr val="bg1"/>
                </a:solidFill>
              </a:rPr>
              <a:t> </a:t>
            </a:r>
            <a:r>
              <a:rPr lang="ja-JP" altLang="en-US">
                <a:solidFill>
                  <a:schemeClr val="bg1"/>
                </a:solidFill>
                <a:ea typeface="华文细黑" charset="-122"/>
              </a:rPr>
              <a:t>长</a:t>
            </a:r>
            <a:r>
              <a:rPr lang="en-US" altLang="ja-JP">
                <a:solidFill>
                  <a:schemeClr val="bg1"/>
                </a:solidFill>
              </a:rPr>
              <a:t> </a:t>
            </a:r>
            <a:r>
              <a:rPr lang="ja-JP" altLang="en-US">
                <a:solidFill>
                  <a:schemeClr val="bg1"/>
                </a:solidFill>
                <a:ea typeface="华文细黑" charset="-122"/>
              </a:rPr>
              <a:t>进</a:t>
            </a:r>
            <a:r>
              <a:rPr lang="en-US" altLang="ja-JP">
                <a:solidFill>
                  <a:schemeClr val="bg1"/>
                </a:solidFill>
              </a:rPr>
              <a:t> </a:t>
            </a:r>
            <a:r>
              <a:rPr lang="ja-JP" altLang="en-US">
                <a:solidFill>
                  <a:schemeClr val="bg1"/>
                </a:solidFill>
              </a:rPr>
              <a:t>。</a:t>
            </a:r>
            <a:r>
              <a:rPr lang="en-US" altLang="ja-JP">
                <a:solidFill>
                  <a:schemeClr val="bg1"/>
                </a:solidFill>
              </a:rPr>
              <a:t> </a:t>
            </a:r>
            <a:r>
              <a:rPr lang="ja-JP" altLang="en-US">
                <a:solidFill>
                  <a:schemeClr val="bg1"/>
                </a:solidFill>
              </a:rPr>
              <a:t>愿</a:t>
            </a:r>
            <a:r>
              <a:rPr lang="en-US" altLang="ja-JP">
                <a:solidFill>
                  <a:schemeClr val="bg1"/>
                </a:solidFill>
              </a:rPr>
              <a:t> </a:t>
            </a:r>
            <a:r>
              <a:rPr lang="ja-JP" altLang="en-US">
                <a:solidFill>
                  <a:schemeClr val="bg1"/>
                </a:solidFill>
              </a:rPr>
              <a:t>荣</a:t>
            </a:r>
            <a:r>
              <a:rPr lang="en-US" altLang="ja-JP">
                <a:solidFill>
                  <a:schemeClr val="bg1"/>
                </a:solidFill>
              </a:rPr>
              <a:t> </a:t>
            </a:r>
            <a:r>
              <a:rPr lang="ja-JP" altLang="en-US">
                <a:solidFill>
                  <a:schemeClr val="bg1"/>
                </a:solidFill>
              </a:rPr>
              <a:t>耀</a:t>
            </a:r>
            <a:r>
              <a:rPr lang="en-US" altLang="ja-JP">
                <a:solidFill>
                  <a:schemeClr val="bg1"/>
                </a:solidFill>
              </a:rPr>
              <a:t> </a:t>
            </a:r>
            <a:r>
              <a:rPr lang="ja-JP" altLang="en-US">
                <a:solidFill>
                  <a:schemeClr val="bg1"/>
                </a:solidFill>
                <a:ea typeface="华文细黑" charset="-122"/>
              </a:rPr>
              <a:t>归</a:t>
            </a:r>
            <a:r>
              <a:rPr lang="en-US" altLang="ja-JP">
                <a:solidFill>
                  <a:schemeClr val="bg1"/>
                </a:solidFill>
              </a:rPr>
              <a:t> </a:t>
            </a:r>
            <a:r>
              <a:rPr lang="ja-JP" altLang="en-US">
                <a:solidFill>
                  <a:schemeClr val="bg1"/>
                </a:solidFill>
                <a:ea typeface="华文细黑" charset="-122"/>
              </a:rPr>
              <a:t>给</a:t>
            </a:r>
            <a:r>
              <a:rPr lang="en-US" altLang="ja-JP">
                <a:solidFill>
                  <a:schemeClr val="bg1"/>
                </a:solidFill>
              </a:rPr>
              <a:t> </a:t>
            </a:r>
            <a:r>
              <a:rPr lang="ja-JP" altLang="en-US">
                <a:solidFill>
                  <a:schemeClr val="bg1"/>
                </a:solidFill>
              </a:rPr>
              <a:t>他</a:t>
            </a:r>
            <a:r>
              <a:rPr lang="en-US" altLang="ja-JP">
                <a:solidFill>
                  <a:schemeClr val="bg1"/>
                </a:solidFill>
              </a:rPr>
              <a:t> </a:t>
            </a:r>
            <a:r>
              <a:rPr lang="ja-JP" altLang="en-US">
                <a:solidFill>
                  <a:schemeClr val="bg1"/>
                </a:solidFill>
              </a:rPr>
              <a:t>，</a:t>
            </a:r>
            <a:r>
              <a:rPr lang="en-US" altLang="ja-JP">
                <a:solidFill>
                  <a:schemeClr val="bg1"/>
                </a:solidFill>
              </a:rPr>
              <a:t> </a:t>
            </a:r>
            <a:r>
              <a:rPr lang="ja-JP" altLang="en-US">
                <a:solidFill>
                  <a:schemeClr val="bg1"/>
                </a:solidFill>
              </a:rPr>
              <a:t>从</a:t>
            </a:r>
            <a:r>
              <a:rPr lang="en-US" altLang="ja-JP">
                <a:solidFill>
                  <a:schemeClr val="bg1"/>
                </a:solidFill>
              </a:rPr>
              <a:t> </a:t>
            </a:r>
            <a:r>
              <a:rPr lang="ja-JP" altLang="en-US">
                <a:solidFill>
                  <a:schemeClr val="bg1"/>
                </a:solidFill>
              </a:rPr>
              <a:t>今</a:t>
            </a:r>
            <a:r>
              <a:rPr lang="en-US" altLang="ja-JP">
                <a:solidFill>
                  <a:schemeClr val="bg1"/>
                </a:solidFill>
              </a:rPr>
              <a:t> </a:t>
            </a:r>
            <a:r>
              <a:rPr lang="ja-JP" altLang="en-US">
                <a:solidFill>
                  <a:schemeClr val="bg1"/>
                </a:solidFill>
              </a:rPr>
              <a:t>直</a:t>
            </a:r>
            <a:r>
              <a:rPr lang="en-US" altLang="ja-JP">
                <a:solidFill>
                  <a:schemeClr val="bg1"/>
                </a:solidFill>
              </a:rPr>
              <a:t> </a:t>
            </a:r>
            <a:r>
              <a:rPr lang="ja-JP" altLang="en-US">
                <a:solidFill>
                  <a:schemeClr val="bg1"/>
                </a:solidFill>
              </a:rPr>
              <a:t>到</a:t>
            </a:r>
            <a:r>
              <a:rPr lang="en-US" altLang="ja-JP">
                <a:solidFill>
                  <a:schemeClr val="bg1"/>
                </a:solidFill>
              </a:rPr>
              <a:t> </a:t>
            </a:r>
            <a:r>
              <a:rPr lang="ja-JP" altLang="en-US">
                <a:solidFill>
                  <a:schemeClr val="bg1"/>
                </a:solidFill>
              </a:rPr>
              <a:t>永</a:t>
            </a:r>
            <a:r>
              <a:rPr lang="en-US" altLang="ja-JP">
                <a:solidFill>
                  <a:schemeClr val="bg1"/>
                </a:solidFill>
              </a:rPr>
              <a:t> </a:t>
            </a:r>
            <a:r>
              <a:rPr lang="ja-JP" altLang="en-US">
                <a:solidFill>
                  <a:schemeClr val="bg1"/>
                </a:solidFill>
                <a:ea typeface="华文细黑" charset="-122"/>
              </a:rPr>
              <a:t>远</a:t>
            </a:r>
            <a:r>
              <a:rPr lang="en-US" altLang="ja-JP">
                <a:solidFill>
                  <a:schemeClr val="bg1"/>
                </a:solidFill>
              </a:rPr>
              <a:t> </a:t>
            </a:r>
            <a:r>
              <a:rPr lang="ja-JP" altLang="en-US">
                <a:solidFill>
                  <a:schemeClr val="bg1"/>
                </a:solidFill>
              </a:rPr>
              <a:t>。</a:t>
            </a:r>
            <a:r>
              <a:rPr lang="en-US" altLang="ja-JP">
                <a:solidFill>
                  <a:schemeClr val="bg1"/>
                </a:solidFill>
              </a:rPr>
              <a:t> </a:t>
            </a:r>
            <a:r>
              <a:rPr lang="ja-JP" altLang="en-US">
                <a:solidFill>
                  <a:schemeClr val="bg1"/>
                </a:solidFill>
              </a:rPr>
              <a:t>阿</a:t>
            </a:r>
            <a:r>
              <a:rPr lang="en-US" altLang="ja-JP">
                <a:solidFill>
                  <a:schemeClr val="bg1"/>
                </a:solidFill>
              </a:rPr>
              <a:t> </a:t>
            </a:r>
            <a:r>
              <a:rPr lang="ja-JP" altLang="en-US">
                <a:solidFill>
                  <a:schemeClr val="bg1"/>
                </a:solidFill>
                <a:ea typeface="华文细黑" charset="-122"/>
              </a:rPr>
              <a:t>们</a:t>
            </a:r>
            <a:r>
              <a:rPr lang="en-US" altLang="ja-JP">
                <a:solidFill>
                  <a:schemeClr val="bg1"/>
                </a:solidFill>
              </a:rPr>
              <a:t> </a:t>
            </a:r>
            <a:r>
              <a:rPr lang="ja-JP" altLang="en-US">
                <a:solidFill>
                  <a:schemeClr val="bg1"/>
                </a:solidFill>
              </a:rPr>
              <a:t>！</a:t>
            </a:r>
            <a:endParaRPr lang="en-US" altLang="en-US">
              <a:solidFill>
                <a:schemeClr val="bg1"/>
              </a:solidFill>
            </a:endParaRPr>
          </a:p>
        </p:txBody>
      </p:sp>
      <p:sp>
        <p:nvSpPr>
          <p:cNvPr id="56324" name="WordArt 4"/>
          <p:cNvSpPr>
            <a:spLocks noChangeArrowheads="1" noChangeShapeType="1" noTextEdit="1"/>
          </p:cNvSpPr>
          <p:nvPr/>
        </p:nvSpPr>
        <p:spPr bwMode="auto">
          <a:xfrm>
            <a:off x="5029200" y="5943600"/>
            <a:ext cx="4114800" cy="914400"/>
          </a:xfrm>
          <a:prstGeom prst="rect">
            <a:avLst/>
          </a:prstGeom>
        </p:spPr>
        <p:txBody>
          <a:bodyPr wrap="none" fromWordArt="1">
            <a:prstTxWarp prst="textPlain">
              <a:avLst>
                <a:gd name="adj" fmla="val 46981"/>
              </a:avLst>
            </a:prstTxWarp>
            <a:scene3d>
              <a:camera prst="legacyPerspectiveTopLeft"/>
              <a:lightRig rig="legacyNormal3" dir="r"/>
            </a:scene3d>
            <a:sp3d extrusionH="201600" prstMaterial="legacyMetal">
              <a:extrusionClr>
                <a:srgbClr val="FFFFFF"/>
              </a:extrusionClr>
            </a:sp3d>
          </a:bodyPr>
          <a:lstStyle/>
          <a:p>
            <a:pPr algn="ctr"/>
            <a:r>
              <a:rPr lang="zh-CN" altLang="en-US" sz="3600" b="1" kern="10">
                <a:ln w="9525">
                  <a:round/>
                  <a:headEnd/>
                  <a:tailEnd/>
                </a:ln>
                <a:gradFill rotWithShape="1">
                  <a:gsLst>
                    <a:gs pos="0">
                      <a:srgbClr val="E6E6E6"/>
                    </a:gs>
                    <a:gs pos="14999">
                      <a:srgbClr val="7D8496"/>
                    </a:gs>
                    <a:gs pos="53000">
                      <a:srgbClr val="E6E6E6"/>
                    </a:gs>
                    <a:gs pos="67999">
                      <a:srgbClr val="7D8496"/>
                    </a:gs>
                    <a:gs pos="92999">
                      <a:srgbClr val="E6E6E6"/>
                    </a:gs>
                    <a:gs pos="100000">
                      <a:srgbClr val="FFFFFF"/>
                    </a:gs>
                  </a:gsLst>
                  <a:lin ang="5400000" scaled="1"/>
                </a:gradFill>
                <a:latin typeface="Arial"/>
                <a:cs typeface="Arial"/>
              </a:rPr>
              <a:t>彼得后书</a:t>
            </a:r>
            <a:endParaRPr lang="en-GB" sz="3600" b="1" kern="10">
              <a:ln w="9525">
                <a:round/>
                <a:headEnd/>
                <a:tailEnd/>
              </a:ln>
              <a:gradFill rotWithShape="1">
                <a:gsLst>
                  <a:gs pos="0">
                    <a:srgbClr val="E6E6E6"/>
                  </a:gs>
                  <a:gs pos="14999">
                    <a:srgbClr val="7D8496"/>
                  </a:gs>
                  <a:gs pos="53000">
                    <a:srgbClr val="E6E6E6"/>
                  </a:gs>
                  <a:gs pos="67999">
                    <a:srgbClr val="7D8496"/>
                  </a:gs>
                  <a:gs pos="92999">
                    <a:srgbClr val="E6E6E6"/>
                  </a:gs>
                  <a:gs pos="100000">
                    <a:srgbClr val="FFFFFF"/>
                  </a:gs>
                </a:gsLst>
                <a:lin ang="5400000" scaled="1"/>
              </a:gradFill>
              <a:latin typeface="Arial"/>
              <a:cs typeface="Arial"/>
            </a:endParaRPr>
          </a:p>
        </p:txBody>
      </p:sp>
      <p:sp>
        <p:nvSpPr>
          <p:cNvPr id="56325" name="Line 5"/>
          <p:cNvSpPr>
            <a:spLocks noChangeShapeType="1"/>
          </p:cNvSpPr>
          <p:nvPr/>
        </p:nvSpPr>
        <p:spPr bwMode="auto">
          <a:xfrm>
            <a:off x="0" y="6400800"/>
            <a:ext cx="4724400" cy="0"/>
          </a:xfrm>
          <a:prstGeom prst="line">
            <a:avLst/>
          </a:prstGeom>
          <a:noFill/>
          <a:ln w="38100">
            <a:solidFill>
              <a:srgbClr val="00FFFF"/>
            </a:solidFill>
            <a:round/>
            <a:headEnd/>
            <a:tailEnd/>
          </a:ln>
          <a:extLst>
            <a:ext uri="{909E8E84-426E-40dd-AFC4-6F175D3DCCD1}">
              <a14:hiddenFill xmlns="" xmlns:a14="http://schemas.microsoft.com/office/drawing/2010/main">
                <a:noFill/>
              </a14:hiddenFill>
            </a:ext>
          </a:extLst>
        </p:spPr>
        <p:txBody>
          <a:bodyPr/>
          <a:lstStyle/>
          <a:p>
            <a:endParaRPr lang="en-GB"/>
          </a:p>
        </p:txBody>
      </p:sp>
      <p:sp>
        <p:nvSpPr>
          <p:cNvPr id="56326" name="Rectangle 6"/>
          <p:cNvSpPr>
            <a:spLocks noChangeArrowheads="1"/>
          </p:cNvSpPr>
          <p:nvPr/>
        </p:nvSpPr>
        <p:spPr bwMode="auto">
          <a:xfrm>
            <a:off x="0" y="304800"/>
            <a:ext cx="7696200" cy="914400"/>
          </a:xfrm>
          <a:prstGeom prst="rect">
            <a:avLst/>
          </a:prstGeom>
          <a:gradFill rotWithShape="1">
            <a:gsLst>
              <a:gs pos="0">
                <a:srgbClr val="8585FF"/>
              </a:gs>
              <a:gs pos="100000">
                <a:srgbClr val="000000"/>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56327" name="Rectangle 7"/>
          <p:cNvSpPr>
            <a:spLocks noGrp="1" noChangeArrowheads="1"/>
          </p:cNvSpPr>
          <p:nvPr>
            <p:ph type="title"/>
          </p:nvPr>
        </p:nvSpPr>
        <p:spPr>
          <a:xfrm>
            <a:off x="304800" y="274638"/>
            <a:ext cx="7337425" cy="944562"/>
          </a:xfrm>
          <a:effectLst>
            <a:outerShdw blurRad="63500" dist="35921" dir="2700000" algn="ctr" rotWithShape="0">
              <a:srgbClr val="000000">
                <a:alpha val="74997"/>
              </a:srgbClr>
            </a:outerShdw>
          </a:effectLst>
        </p:spPr>
        <p:txBody>
          <a:bodyPr/>
          <a:lstStyle/>
          <a:p>
            <a:pPr eaLnBrk="1" hangingPunct="1"/>
            <a:r>
              <a:rPr lang="zh-CN" altLang="en-US">
                <a:solidFill>
                  <a:srgbClr val="FFFF99"/>
                </a:solidFill>
                <a:ea typeface="SimSun" pitchFamily="2" charset="-122"/>
              </a:rPr>
              <a:t>关键经节</a:t>
            </a:r>
          </a:p>
        </p:txBody>
      </p:sp>
      <p:sp>
        <p:nvSpPr>
          <p:cNvPr id="193544" name="Text Box 8"/>
          <p:cNvSpPr txBox="1">
            <a:spLocks noChangeArrowheads="1"/>
          </p:cNvSpPr>
          <p:nvPr/>
        </p:nvSpPr>
        <p:spPr bwMode="auto">
          <a:xfrm>
            <a:off x="8447088" y="0"/>
            <a:ext cx="692150" cy="4572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b="1">
                <a:solidFill>
                  <a:srgbClr val="000000"/>
                </a:solidFill>
                <a:latin typeface="Arial" pitchFamily="34" charset="0"/>
              </a:rPr>
              <a:t>284</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500"/>
                                  </p:stCondLst>
                                  <p:childTnLst>
                                    <p:set>
                                      <p:cBhvr>
                                        <p:cTn id="6" dur="1" fill="hold">
                                          <p:stCondLst>
                                            <p:cond delay="0"/>
                                          </p:stCondLst>
                                        </p:cTn>
                                        <p:tgtEl>
                                          <p:spTgt spid="56326"/>
                                        </p:tgtEl>
                                        <p:attrNameLst>
                                          <p:attrName>style.visibility</p:attrName>
                                        </p:attrNameLst>
                                      </p:cBhvr>
                                      <p:to>
                                        <p:strVal val="visible"/>
                                      </p:to>
                                    </p:set>
                                    <p:anim calcmode="lin" valueType="num">
                                      <p:cBhvr additive="base">
                                        <p:cTn id="7" dur="500" fill="hold"/>
                                        <p:tgtEl>
                                          <p:spTgt spid="56326"/>
                                        </p:tgtEl>
                                        <p:attrNameLst>
                                          <p:attrName>ppt_x</p:attrName>
                                        </p:attrNameLst>
                                      </p:cBhvr>
                                      <p:tavLst>
                                        <p:tav tm="0">
                                          <p:val>
                                            <p:strVal val="0-#ppt_w/2"/>
                                          </p:val>
                                        </p:tav>
                                        <p:tav tm="100000">
                                          <p:val>
                                            <p:strVal val="#ppt_x"/>
                                          </p:val>
                                        </p:tav>
                                      </p:tavLst>
                                    </p:anim>
                                    <p:anim calcmode="lin" valueType="num">
                                      <p:cBhvr additive="base">
                                        <p:cTn id="8" dur="500" fill="hold"/>
                                        <p:tgtEl>
                                          <p:spTgt spid="56326"/>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1000"/>
                            </p:stCondLst>
                            <p:childTnLst>
                              <p:par>
                                <p:cTn id="10" presetID="12" presetClass="entr" presetSubtype="8" fill="hold" grpId="0" nodeType="afterEffect">
                                  <p:stCondLst>
                                    <p:cond delay="0"/>
                                  </p:stCondLst>
                                  <p:childTnLst>
                                    <p:set>
                                      <p:cBhvr>
                                        <p:cTn id="11" dur="1" fill="hold">
                                          <p:stCondLst>
                                            <p:cond delay="0"/>
                                          </p:stCondLst>
                                        </p:cTn>
                                        <p:tgtEl>
                                          <p:spTgt spid="56327"/>
                                        </p:tgtEl>
                                        <p:attrNameLst>
                                          <p:attrName>style.visibility</p:attrName>
                                        </p:attrNameLst>
                                      </p:cBhvr>
                                      <p:to>
                                        <p:strVal val="visible"/>
                                      </p:to>
                                    </p:set>
                                    <p:animEffect transition="in" filter="slide(fromLeft)">
                                      <p:cBhvr>
                                        <p:cTn id="12" dur="500"/>
                                        <p:tgtEl>
                                          <p:spTgt spid="56327"/>
                                        </p:tgtEl>
                                      </p:cBhvr>
                                    </p:animEffect>
                                  </p:childTnLst>
                                </p:cTn>
                              </p:par>
                            </p:childTnLst>
                          </p:cTn>
                        </p:par>
                        <p:par>
                          <p:cTn id="13" fill="hold" nodeType="afterGroup">
                            <p:stCondLst>
                              <p:cond delay="2500"/>
                            </p:stCondLst>
                            <p:childTnLst>
                              <p:par>
                                <p:cTn id="14" presetID="2" presetClass="entr" presetSubtype="8" fill="hold" grpId="0" nodeType="afterEffect">
                                  <p:stCondLst>
                                    <p:cond delay="500"/>
                                  </p:stCondLst>
                                  <p:childTnLst>
                                    <p:set>
                                      <p:cBhvr>
                                        <p:cTn id="15" dur="1" fill="hold">
                                          <p:stCondLst>
                                            <p:cond delay="0"/>
                                          </p:stCondLst>
                                        </p:cTn>
                                        <p:tgtEl>
                                          <p:spTgt spid="56325"/>
                                        </p:tgtEl>
                                        <p:attrNameLst>
                                          <p:attrName>style.visibility</p:attrName>
                                        </p:attrNameLst>
                                      </p:cBhvr>
                                      <p:to>
                                        <p:strVal val="visible"/>
                                      </p:to>
                                    </p:set>
                                    <p:anim calcmode="lin" valueType="num">
                                      <p:cBhvr additive="base">
                                        <p:cTn id="16" dur="500" fill="hold"/>
                                        <p:tgtEl>
                                          <p:spTgt spid="56325"/>
                                        </p:tgtEl>
                                        <p:attrNameLst>
                                          <p:attrName>ppt_x</p:attrName>
                                        </p:attrNameLst>
                                      </p:cBhvr>
                                      <p:tavLst>
                                        <p:tav tm="0">
                                          <p:val>
                                            <p:strVal val="0-#ppt_w/2"/>
                                          </p:val>
                                        </p:tav>
                                        <p:tav tm="100000">
                                          <p:val>
                                            <p:strVal val="#ppt_x"/>
                                          </p:val>
                                        </p:tav>
                                      </p:tavLst>
                                    </p:anim>
                                    <p:anim calcmode="lin" valueType="num">
                                      <p:cBhvr additive="base">
                                        <p:cTn id="17" dur="500" fill="hold"/>
                                        <p:tgtEl>
                                          <p:spTgt spid="56325"/>
                                        </p:tgtEl>
                                        <p:attrNameLst>
                                          <p:attrName>ppt_y</p:attrName>
                                        </p:attrNameLst>
                                      </p:cBhvr>
                                      <p:tavLst>
                                        <p:tav tm="0">
                                          <p:val>
                                            <p:strVal val="#ppt_y"/>
                                          </p:val>
                                        </p:tav>
                                        <p:tav tm="100000">
                                          <p:val>
                                            <p:strVal val="#ppt_y"/>
                                          </p:val>
                                        </p:tav>
                                      </p:tavLst>
                                    </p:anim>
                                  </p:childTnLst>
                                </p:cTn>
                              </p:par>
                            </p:childTnLst>
                          </p:cTn>
                        </p:par>
                        <p:par>
                          <p:cTn id="18" fill="hold" nodeType="afterGroup">
                            <p:stCondLst>
                              <p:cond delay="3500"/>
                            </p:stCondLst>
                            <p:childTnLst>
                              <p:par>
                                <p:cTn id="19" presetID="12" presetClass="entr" presetSubtype="8" fill="hold" grpId="0" nodeType="afterEffect">
                                  <p:stCondLst>
                                    <p:cond delay="0"/>
                                  </p:stCondLst>
                                  <p:childTnLst>
                                    <p:set>
                                      <p:cBhvr>
                                        <p:cTn id="20" dur="1" fill="hold">
                                          <p:stCondLst>
                                            <p:cond delay="0"/>
                                          </p:stCondLst>
                                        </p:cTn>
                                        <p:tgtEl>
                                          <p:spTgt spid="56324"/>
                                        </p:tgtEl>
                                        <p:attrNameLst>
                                          <p:attrName>style.visibility</p:attrName>
                                        </p:attrNameLst>
                                      </p:cBhvr>
                                      <p:to>
                                        <p:strVal val="visible"/>
                                      </p:to>
                                    </p:set>
                                    <p:animEffect transition="in" filter="slide(fromLeft)">
                                      <p:cBhvr>
                                        <p:cTn id="21" dur="1000"/>
                                        <p:tgtEl>
                                          <p:spTgt spid="56324"/>
                                        </p:tgtEl>
                                      </p:cBhvr>
                                    </p:animEffect>
                                  </p:childTnLst>
                                </p:cTn>
                              </p:par>
                            </p:childTnLst>
                          </p:cTn>
                        </p:par>
                        <p:par>
                          <p:cTn id="22" fill="hold" nodeType="afterGroup">
                            <p:stCondLst>
                              <p:cond delay="4500"/>
                            </p:stCondLst>
                            <p:childTnLst>
                              <p:par>
                                <p:cTn id="23" presetID="2" presetClass="entr" presetSubtype="2" fill="hold" grpId="0" nodeType="afterEffect">
                                  <p:stCondLst>
                                    <p:cond delay="0"/>
                                  </p:stCondLst>
                                  <p:childTnLst>
                                    <p:set>
                                      <p:cBhvr>
                                        <p:cTn id="24" dur="1" fill="hold">
                                          <p:stCondLst>
                                            <p:cond delay="0"/>
                                          </p:stCondLst>
                                        </p:cTn>
                                        <p:tgtEl>
                                          <p:spTgt spid="56322"/>
                                        </p:tgtEl>
                                        <p:attrNameLst>
                                          <p:attrName>style.visibility</p:attrName>
                                        </p:attrNameLst>
                                      </p:cBhvr>
                                      <p:to>
                                        <p:strVal val="visible"/>
                                      </p:to>
                                    </p:set>
                                    <p:anim calcmode="lin" valueType="num">
                                      <p:cBhvr additive="base">
                                        <p:cTn id="25" dur="500" fill="hold"/>
                                        <p:tgtEl>
                                          <p:spTgt spid="56322"/>
                                        </p:tgtEl>
                                        <p:attrNameLst>
                                          <p:attrName>ppt_x</p:attrName>
                                        </p:attrNameLst>
                                      </p:cBhvr>
                                      <p:tavLst>
                                        <p:tav tm="0">
                                          <p:val>
                                            <p:strVal val="1+#ppt_w/2"/>
                                          </p:val>
                                        </p:tav>
                                        <p:tav tm="100000">
                                          <p:val>
                                            <p:strVal val="#ppt_x"/>
                                          </p:val>
                                        </p:tav>
                                      </p:tavLst>
                                    </p:anim>
                                    <p:anim calcmode="lin" valueType="num">
                                      <p:cBhvr additive="base">
                                        <p:cTn id="26" dur="500" fill="hold"/>
                                        <p:tgtEl>
                                          <p:spTgt spid="56322"/>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51" presetClass="entr" presetSubtype="0" fill="hold" grpId="0" nodeType="clickEffect">
                                  <p:stCondLst>
                                    <p:cond delay="0"/>
                                  </p:stCondLst>
                                  <p:childTnLst>
                                    <p:set>
                                      <p:cBhvr>
                                        <p:cTn id="30" dur="1" fill="hold">
                                          <p:stCondLst>
                                            <p:cond delay="0"/>
                                          </p:stCondLst>
                                        </p:cTn>
                                        <p:tgtEl>
                                          <p:spTgt spid="56323">
                                            <p:txEl>
                                              <p:pRg st="0" end="0"/>
                                            </p:txEl>
                                          </p:spTgt>
                                        </p:tgtEl>
                                        <p:attrNameLst>
                                          <p:attrName>style.visibility</p:attrName>
                                        </p:attrNameLst>
                                      </p:cBhvr>
                                      <p:to>
                                        <p:strVal val="visible"/>
                                      </p:to>
                                    </p:set>
                                    <p:animEffect transition="in" filter="fade">
                                      <p:cBhvr>
                                        <p:cTn id="31" dur="770" decel="100000"/>
                                        <p:tgtEl>
                                          <p:spTgt spid="56323">
                                            <p:txEl>
                                              <p:pRg st="0" end="0"/>
                                            </p:txEl>
                                          </p:spTgt>
                                        </p:tgtEl>
                                      </p:cBhvr>
                                    </p:animEffect>
                                    <p:animScale>
                                      <p:cBhvr>
                                        <p:cTn id="32" dur="770" decel="100000"/>
                                        <p:tgtEl>
                                          <p:spTgt spid="56323">
                                            <p:txEl>
                                              <p:pRg st="0" end="0"/>
                                            </p:txEl>
                                          </p:spTgt>
                                        </p:tgtEl>
                                      </p:cBhvr>
                                      <p:from x="10000" y="10000"/>
                                      <p:to x="200000" y="450000"/>
                                    </p:animScale>
                                    <p:animScale>
                                      <p:cBhvr>
                                        <p:cTn id="33" dur="1230" accel="100000" fill="hold">
                                          <p:stCondLst>
                                            <p:cond delay="770"/>
                                          </p:stCondLst>
                                        </p:cTn>
                                        <p:tgtEl>
                                          <p:spTgt spid="56323">
                                            <p:txEl>
                                              <p:pRg st="0" end="0"/>
                                            </p:txEl>
                                          </p:spTgt>
                                        </p:tgtEl>
                                      </p:cBhvr>
                                      <p:from x="200000" y="450000"/>
                                      <p:to x="100000" y="100000"/>
                                    </p:animScale>
                                    <p:set>
                                      <p:cBhvr>
                                        <p:cTn id="34" dur="770" fill="hold"/>
                                        <p:tgtEl>
                                          <p:spTgt spid="56323">
                                            <p:txEl>
                                              <p:pRg st="0" end="0"/>
                                            </p:txEl>
                                          </p:spTgt>
                                        </p:tgtEl>
                                        <p:attrNameLst>
                                          <p:attrName>ppt_x</p:attrName>
                                        </p:attrNameLst>
                                      </p:cBhvr>
                                      <p:to>
                                        <p:strVal val="(0.5)"/>
                                      </p:to>
                                    </p:set>
                                    <p:anim from="(0.5)" to="(#ppt_x)" calcmode="lin" valueType="num">
                                      <p:cBhvr>
                                        <p:cTn id="35" dur="1230" accel="100000" fill="hold">
                                          <p:stCondLst>
                                            <p:cond delay="770"/>
                                          </p:stCondLst>
                                        </p:cTn>
                                        <p:tgtEl>
                                          <p:spTgt spid="56323">
                                            <p:txEl>
                                              <p:pRg st="0" end="0"/>
                                            </p:txEl>
                                          </p:spTgt>
                                        </p:tgtEl>
                                        <p:attrNameLst>
                                          <p:attrName>ppt_x</p:attrName>
                                        </p:attrNameLst>
                                      </p:cBhvr>
                                    </p:anim>
                                    <p:set>
                                      <p:cBhvr>
                                        <p:cTn id="36" dur="770" fill="hold"/>
                                        <p:tgtEl>
                                          <p:spTgt spid="56323">
                                            <p:txEl>
                                              <p:pRg st="0" end="0"/>
                                            </p:txEl>
                                          </p:spTgt>
                                        </p:tgtEl>
                                        <p:attrNameLst>
                                          <p:attrName>ppt_y</p:attrName>
                                        </p:attrNameLst>
                                      </p:cBhvr>
                                      <p:to>
                                        <p:strVal val="(#ppt_y+0.4)"/>
                                      </p:to>
                                    </p:set>
                                    <p:anim from="(#ppt_y+0.4)" to="(#ppt_y)" calcmode="lin" valueType="num">
                                      <p:cBhvr>
                                        <p:cTn id="37" dur="1230" accel="100000" fill="hold">
                                          <p:stCondLst>
                                            <p:cond delay="770"/>
                                          </p:stCondLst>
                                        </p:cTn>
                                        <p:tgtEl>
                                          <p:spTgt spid="56323">
                                            <p:txEl>
                                              <p:pRg st="0" end="0"/>
                                            </p:txEl>
                                          </p:spTgt>
                                        </p:tgtEl>
                                        <p:attrNameLst>
                                          <p:attrName>ppt_y</p:attrName>
                                        </p:attrNameLst>
                                      </p:cBhvr>
                                    </p:anim>
                                  </p:childTnLst>
                                </p:cTn>
                              </p:par>
                              <p:par>
                                <p:cTn id="38" presetID="27" presetClass="entr" presetSubtype="0" fill="hold" grpId="0" nodeType="withEffect">
                                  <p:stCondLst>
                                    <p:cond delay="2500"/>
                                  </p:stCondLst>
                                  <p:childTnLst>
                                    <p:set>
                                      <p:cBhvr>
                                        <p:cTn id="39" dur="1" fill="hold">
                                          <p:stCondLst>
                                            <p:cond delay="0"/>
                                          </p:stCondLst>
                                        </p:cTn>
                                        <p:tgtEl>
                                          <p:spTgt spid="56323">
                                            <p:txEl>
                                              <p:pRg st="1" end="1"/>
                                            </p:txEl>
                                          </p:spTgt>
                                        </p:tgtEl>
                                        <p:attrNameLst>
                                          <p:attrName>style.visibility</p:attrName>
                                        </p:attrNameLst>
                                      </p:cBhvr>
                                      <p:to>
                                        <p:strVal val="visible"/>
                                      </p:to>
                                    </p:set>
                                    <p:anim calcmode="discrete" valueType="clr">
                                      <p:cBhvr override="childStyle">
                                        <p:cTn id="40" dur="500"/>
                                        <p:tgtEl>
                                          <p:spTgt spid="56323">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41" dur="500"/>
                                        <p:tgtEl>
                                          <p:spTgt spid="56323">
                                            <p:txEl>
                                              <p:pRg st="1" end="1"/>
                                            </p:txEl>
                                          </p:spTgt>
                                        </p:tgtEl>
                                        <p:attrNameLst>
                                          <p:attrName>fillcolor</p:attrName>
                                        </p:attrNameLst>
                                      </p:cBhvr>
                                      <p:tavLst>
                                        <p:tav tm="0">
                                          <p:val>
                                            <p:clrVal>
                                              <a:schemeClr val="accent2"/>
                                            </p:clrVal>
                                          </p:val>
                                        </p:tav>
                                        <p:tav tm="50000">
                                          <p:val>
                                            <p:clrVal>
                                              <a:schemeClr val="hlink"/>
                                            </p:clrVal>
                                          </p:val>
                                        </p:tav>
                                      </p:tavLst>
                                    </p:anim>
                                    <p:set>
                                      <p:cBhvr>
                                        <p:cTn id="42" dur="500"/>
                                        <p:tgtEl>
                                          <p:spTgt spid="56323">
                                            <p:txEl>
                                              <p:pRg st="1" end="1"/>
                                            </p:txEl>
                                          </p:spTgt>
                                        </p:tgtEl>
                                        <p:attrNameLst>
                                          <p:attrName>fill.type</p:attrName>
                                        </p:attrNameLst>
                                      </p:cBhvr>
                                      <p:to>
                                        <p:strVal val="solid"/>
                                      </p:to>
                                    </p:set>
                                  </p:childTnLst>
                                </p:cTn>
                              </p:par>
                              <p:par>
                                <p:cTn id="43" presetID="27" presetClass="entr" presetSubtype="0" fill="hold" grpId="0" nodeType="withEffect">
                                  <p:stCondLst>
                                    <p:cond delay="2500"/>
                                  </p:stCondLst>
                                  <p:childTnLst>
                                    <p:set>
                                      <p:cBhvr>
                                        <p:cTn id="44" dur="1" fill="hold">
                                          <p:stCondLst>
                                            <p:cond delay="0"/>
                                          </p:stCondLst>
                                        </p:cTn>
                                        <p:tgtEl>
                                          <p:spTgt spid="56323">
                                            <p:txEl>
                                              <p:pRg st="2" end="2"/>
                                            </p:txEl>
                                          </p:spTgt>
                                        </p:tgtEl>
                                        <p:attrNameLst>
                                          <p:attrName>style.visibility</p:attrName>
                                        </p:attrNameLst>
                                      </p:cBhvr>
                                      <p:to>
                                        <p:strVal val="visible"/>
                                      </p:to>
                                    </p:set>
                                    <p:anim calcmode="discrete" valueType="clr">
                                      <p:cBhvr override="childStyle">
                                        <p:cTn id="45" dur="500"/>
                                        <p:tgtEl>
                                          <p:spTgt spid="56323">
                                            <p:txEl>
                                              <p:pRg st="2" end="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46" dur="500"/>
                                        <p:tgtEl>
                                          <p:spTgt spid="56323">
                                            <p:txEl>
                                              <p:pRg st="2" end="2"/>
                                            </p:txEl>
                                          </p:spTgt>
                                        </p:tgtEl>
                                        <p:attrNameLst>
                                          <p:attrName>fillcolor</p:attrName>
                                        </p:attrNameLst>
                                      </p:cBhvr>
                                      <p:tavLst>
                                        <p:tav tm="0">
                                          <p:val>
                                            <p:clrVal>
                                              <a:schemeClr val="accent2"/>
                                            </p:clrVal>
                                          </p:val>
                                        </p:tav>
                                        <p:tav tm="50000">
                                          <p:val>
                                            <p:clrVal>
                                              <a:schemeClr val="hlink"/>
                                            </p:clrVal>
                                          </p:val>
                                        </p:tav>
                                      </p:tavLst>
                                    </p:anim>
                                    <p:set>
                                      <p:cBhvr>
                                        <p:cTn id="47" dur="500"/>
                                        <p:tgtEl>
                                          <p:spTgt spid="56323">
                                            <p:txEl>
                                              <p:pRg st="2" end="2"/>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2" grpId="0" animBg="1"/>
      <p:bldP spid="56323" grpId="0" build="p"/>
      <p:bldP spid="56324" grpId="0" animBg="1"/>
      <p:bldP spid="56325" grpId="0" animBg="1"/>
      <p:bldP spid="56326" grpId="0" animBg="1"/>
      <p:bldP spid="5632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p:cNvSpPr>
            <a:spLocks noChangeArrowheads="1"/>
          </p:cNvSpPr>
          <p:nvPr/>
        </p:nvSpPr>
        <p:spPr bwMode="auto">
          <a:xfrm>
            <a:off x="8615363" y="6604000"/>
            <a:ext cx="292100" cy="219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82124" tIns="41061" rIns="82124" bIns="41061" anchor="b" anchorCtr="1">
            <a:spAutoFit/>
          </a:bodyPr>
          <a:lstStyle>
            <a:lvl1pPr defTabSz="814388" eaLnBrk="0" hangingPunct="0">
              <a:defRPr sz="2400">
                <a:solidFill>
                  <a:schemeClr val="tx1"/>
                </a:solidFill>
                <a:latin typeface="Times New Roman" pitchFamily="18" charset="0"/>
                <a:ea typeface="MS PGothic" pitchFamily="34" charset="-128"/>
              </a:defRPr>
            </a:lvl1pPr>
            <a:lvl2pPr marL="37931725" indent="-37474525" defTabSz="814388"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fld id="{6AE1142A-7A15-498C-A182-621AF61B0C33}" type="slidenum">
              <a:rPr lang="en-US" altLang="en-US" sz="900">
                <a:solidFill>
                  <a:srgbClr val="808080"/>
                </a:solidFill>
                <a:latin typeface="Arial" pitchFamily="34" charset="0"/>
              </a:rPr>
              <a:pPr/>
              <a:t>35</a:t>
            </a:fld>
            <a:endParaRPr lang="en-US" altLang="en-US" sz="900">
              <a:solidFill>
                <a:srgbClr val="808080"/>
              </a:solidFill>
              <a:latin typeface="Arial" pitchFamily="34" charset="0"/>
            </a:endParaRPr>
          </a:p>
        </p:txBody>
      </p:sp>
      <p:sp>
        <p:nvSpPr>
          <p:cNvPr id="194563" name="Rectangle 3"/>
          <p:cNvSpPr>
            <a:spLocks noChangeArrowheads="1"/>
          </p:cNvSpPr>
          <p:nvPr/>
        </p:nvSpPr>
        <p:spPr bwMode="auto">
          <a:xfrm>
            <a:off x="8615363" y="6604000"/>
            <a:ext cx="292100" cy="219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82124" tIns="41061" rIns="82124" bIns="41061" anchor="b" anchorCtr="1">
            <a:spAutoFit/>
          </a:bodyPr>
          <a:lstStyle>
            <a:lvl1pPr defTabSz="814388" eaLnBrk="0" hangingPunct="0">
              <a:defRPr sz="2400">
                <a:solidFill>
                  <a:schemeClr val="tx1"/>
                </a:solidFill>
                <a:latin typeface="Times New Roman" pitchFamily="18" charset="0"/>
                <a:ea typeface="MS PGothic" pitchFamily="34" charset="-128"/>
              </a:defRPr>
            </a:lvl1pPr>
            <a:lvl2pPr marL="37931725" indent="-37474525" defTabSz="814388"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fld id="{F2BC23ED-B398-481D-A544-EF640F9B0C3F}" type="slidenum">
              <a:rPr lang="en-US" altLang="en-US" sz="900">
                <a:solidFill>
                  <a:srgbClr val="808080"/>
                </a:solidFill>
                <a:latin typeface="Arial" pitchFamily="34" charset="0"/>
              </a:rPr>
              <a:pPr/>
              <a:t>35</a:t>
            </a:fld>
            <a:endParaRPr lang="en-US" altLang="en-US" sz="900">
              <a:solidFill>
                <a:srgbClr val="808080"/>
              </a:solidFill>
              <a:latin typeface="Arial" pitchFamily="34" charset="0"/>
            </a:endParaRPr>
          </a:p>
        </p:txBody>
      </p:sp>
      <p:sp>
        <p:nvSpPr>
          <p:cNvPr id="194564" name="Rectangle 4"/>
          <p:cNvSpPr>
            <a:spLocks noChangeArrowheads="1"/>
          </p:cNvSpPr>
          <p:nvPr/>
        </p:nvSpPr>
        <p:spPr bwMode="auto">
          <a:xfrm>
            <a:off x="8615363" y="6604000"/>
            <a:ext cx="292100" cy="219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82124" tIns="41061" rIns="82124" bIns="41061" anchor="b" anchorCtr="1">
            <a:spAutoFit/>
          </a:bodyPr>
          <a:lstStyle>
            <a:lvl1pPr defTabSz="814388" eaLnBrk="0" hangingPunct="0">
              <a:defRPr sz="2400">
                <a:solidFill>
                  <a:schemeClr val="tx1"/>
                </a:solidFill>
                <a:latin typeface="Times New Roman" pitchFamily="18" charset="0"/>
                <a:ea typeface="MS PGothic" pitchFamily="34" charset="-128"/>
              </a:defRPr>
            </a:lvl1pPr>
            <a:lvl2pPr marL="37931725" indent="-37474525" defTabSz="814388"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fld id="{EBDBD092-DFB2-47B7-B3C6-BDF7438D2BBF}" type="slidenum">
              <a:rPr lang="en-US" altLang="en-US" sz="900">
                <a:solidFill>
                  <a:srgbClr val="808080"/>
                </a:solidFill>
                <a:latin typeface="Arial" pitchFamily="34" charset="0"/>
              </a:rPr>
              <a:pPr/>
              <a:t>35</a:t>
            </a:fld>
            <a:endParaRPr lang="en-US" altLang="en-US" sz="900">
              <a:solidFill>
                <a:srgbClr val="808080"/>
              </a:solidFill>
              <a:latin typeface="Arial" pitchFamily="34" charset="0"/>
            </a:endParaRPr>
          </a:p>
        </p:txBody>
      </p:sp>
      <p:sp>
        <p:nvSpPr>
          <p:cNvPr id="194565" name="Rectangle 5"/>
          <p:cNvSpPr>
            <a:spLocks noChangeArrowheads="1"/>
          </p:cNvSpPr>
          <p:nvPr/>
        </p:nvSpPr>
        <p:spPr bwMode="auto">
          <a:xfrm>
            <a:off x="1814513" y="6634163"/>
            <a:ext cx="2120900" cy="188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82124" tIns="41061" rIns="82124" bIns="41061" anchor="b" anchorCtr="1">
            <a:spAutoFit/>
          </a:bodyPr>
          <a:lstStyle>
            <a:lvl1pPr defTabSz="814388" eaLnBrk="0" hangingPunct="0">
              <a:defRPr sz="2400">
                <a:solidFill>
                  <a:schemeClr val="tx1"/>
                </a:solidFill>
                <a:latin typeface="Times New Roman" pitchFamily="18" charset="0"/>
                <a:ea typeface="MS PGothic" pitchFamily="34" charset="-128"/>
              </a:defRPr>
            </a:lvl1pPr>
            <a:lvl2pPr marL="37931725" indent="-37474525" defTabSz="814388"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r>
              <a:rPr lang="en-US" altLang="en-US" sz="700">
                <a:solidFill>
                  <a:srgbClr val="808080"/>
                </a:solidFill>
                <a:latin typeface="Arial" pitchFamily="34" charset="0"/>
              </a:rPr>
              <a:t>© 2003 Cisco Systems, Inc. All rights reserved.</a:t>
            </a:r>
          </a:p>
        </p:txBody>
      </p:sp>
      <p:sp>
        <p:nvSpPr>
          <p:cNvPr id="194566" name="Rectangle 6"/>
          <p:cNvSpPr>
            <a:spLocks noChangeArrowheads="1"/>
          </p:cNvSpPr>
          <p:nvPr/>
        </p:nvSpPr>
        <p:spPr bwMode="auto">
          <a:xfrm>
            <a:off x="76200" y="6467475"/>
            <a:ext cx="1322388" cy="355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2124" tIns="41061" rIns="82124" bIns="41061" anchor="b" anchorCtr="1">
            <a:spAutoFit/>
          </a:bodyPr>
          <a:lstStyle>
            <a:lvl1pPr defTabSz="814388" eaLnBrk="0" hangingPunct="0">
              <a:defRPr sz="2400">
                <a:solidFill>
                  <a:schemeClr val="tx1"/>
                </a:solidFill>
                <a:latin typeface="Times New Roman" pitchFamily="18" charset="0"/>
                <a:ea typeface="MS PGothic" pitchFamily="34" charset="-128"/>
              </a:defRPr>
            </a:lvl1pPr>
            <a:lvl2pPr marL="37931725" indent="-37474525" defTabSz="814388"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endParaRPr lang="en-US" altLang="en-US" sz="900">
              <a:solidFill>
                <a:srgbClr val="808080"/>
              </a:solidFill>
              <a:latin typeface="Arial" pitchFamily="34" charset="0"/>
            </a:endParaRPr>
          </a:p>
          <a:p>
            <a:r>
              <a:rPr lang="en-US" altLang="en-US" sz="900">
                <a:solidFill>
                  <a:srgbClr val="808080"/>
                </a:solidFill>
                <a:latin typeface="Arial" pitchFamily="34" charset="0"/>
              </a:rPr>
              <a:t>Presentation_ID</a:t>
            </a:r>
          </a:p>
        </p:txBody>
      </p:sp>
      <p:sp>
        <p:nvSpPr>
          <p:cNvPr id="194567" name="Rectangle 7"/>
          <p:cNvSpPr>
            <a:spLocks noGrp="1" noChangeArrowheads="1"/>
          </p:cNvSpPr>
          <p:nvPr>
            <p:ph type="title"/>
          </p:nvPr>
        </p:nvSpPr>
        <p:spPr>
          <a:xfrm>
            <a:off x="350838" y="225425"/>
            <a:ext cx="8450262" cy="838200"/>
          </a:xfrm>
          <a:noFill/>
        </p:spPr>
        <p:txBody>
          <a:bodyPr lIns="82124" tIns="41061" rIns="82124" bIns="41061" anchor="b"/>
          <a:lstStyle/>
          <a:p>
            <a:pPr eaLnBrk="1" hangingPunct="1"/>
            <a:r>
              <a:rPr lang="en-US" altLang="zh-CN">
                <a:ea typeface="SimSun" pitchFamily="2" charset="-122"/>
              </a:rPr>
              <a:t>Start Session Here</a:t>
            </a:r>
          </a:p>
        </p:txBody>
      </p:sp>
      <p:pic>
        <p:nvPicPr>
          <p:cNvPr id="194568" name="Picture 8" descr="b_fy0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zoom/>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e Placeholder 3"/>
          <p:cNvSpPr>
            <a:spLocks noGrp="1"/>
          </p:cNvSpPr>
          <p:nvPr>
            <p:ph type="dt" sz="quarter" idx="10"/>
          </p:nvPr>
        </p:nvSpPr>
        <p:spPr>
          <a:noFill/>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endParaRPr lang="en-US" altLang="en-US" sz="1400">
              <a:latin typeface="Trebuchet MS" pitchFamily="34" charset="0"/>
              <a:ea typeface="Osaka" charset="-128"/>
            </a:endParaRPr>
          </a:p>
        </p:txBody>
      </p:sp>
      <p:sp>
        <p:nvSpPr>
          <p:cNvPr id="11"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endParaRPr lang="en-US" altLang="en-US" sz="1400">
              <a:latin typeface="Trebuchet MS" pitchFamily="34" charset="0"/>
              <a:ea typeface="Osaka" charset="-128"/>
            </a:endParaRPr>
          </a:p>
        </p:txBody>
      </p:sp>
      <p:sp>
        <p:nvSpPr>
          <p:cNvPr id="114690" name="Rectangle 2"/>
          <p:cNvSpPr>
            <a:spLocks noGrp="1" noChangeArrowheads="1"/>
          </p:cNvSpPr>
          <p:nvPr>
            <p:ph type="title"/>
          </p:nvPr>
        </p:nvSpPr>
        <p:spPr>
          <a:xfrm>
            <a:off x="533400" y="76200"/>
            <a:ext cx="7620000" cy="838200"/>
          </a:xfrm>
          <a:solidFill>
            <a:schemeClr val="accent1"/>
          </a:solidFill>
          <a:effectLst>
            <a:outerShdw blurRad="38100" dist="35921" dir="2700000" algn="ctr" rotWithShape="0">
              <a:srgbClr val="000000">
                <a:alpha val="99962"/>
              </a:srgbClr>
            </a:outerShdw>
          </a:effectLst>
        </p:spPr>
        <p:txBody>
          <a:bodyPr/>
          <a:lstStyle/>
          <a:p>
            <a:pPr eaLnBrk="1" hangingPunct="1"/>
            <a:r>
              <a:rPr lang="zh-CN" altLang="en-US">
                <a:solidFill>
                  <a:srgbClr val="F8F6FF"/>
                </a:solidFill>
                <a:effectLst>
                  <a:outerShdw blurRad="38100" dist="38100" dir="2700000" algn="tl">
                    <a:srgbClr val="000000"/>
                  </a:outerShdw>
                </a:effectLst>
                <a:latin typeface="Arial" pitchFamily="34" charset="0"/>
                <a:ea typeface="SimSun" pitchFamily="2" charset="-122"/>
              </a:rPr>
              <a:t>你的观点</a:t>
            </a:r>
            <a:r>
              <a:rPr lang="en-US" altLang="ja-JP">
                <a:solidFill>
                  <a:srgbClr val="F8F6FF"/>
                </a:solidFill>
                <a:effectLst>
                  <a:outerShdw blurRad="38100" dist="38100" dir="2700000" algn="tl">
                    <a:srgbClr val="000000"/>
                  </a:outerShdw>
                </a:effectLst>
                <a:latin typeface="Arial" pitchFamily="34" charset="0"/>
              </a:rPr>
              <a:t>?</a:t>
            </a:r>
            <a:endParaRPr lang="en-US" altLang="en-US">
              <a:solidFill>
                <a:srgbClr val="F8F6FF"/>
              </a:solidFill>
              <a:latin typeface="Arial" pitchFamily="34" charset="0"/>
            </a:endParaRPr>
          </a:p>
        </p:txBody>
      </p:sp>
      <p:sp>
        <p:nvSpPr>
          <p:cNvPr id="114692" name="Rectangle 4"/>
          <p:cNvSpPr>
            <a:spLocks noGrp="1" noChangeArrowheads="1"/>
          </p:cNvSpPr>
          <p:nvPr>
            <p:ph type="body" idx="1"/>
          </p:nvPr>
        </p:nvSpPr>
        <p:spPr>
          <a:xfrm>
            <a:off x="0" y="990600"/>
            <a:ext cx="9144000" cy="5334000"/>
          </a:xfrm>
          <a:effectLst>
            <a:outerShdw blurRad="38100" dist="35921" dir="2700000" algn="ctr" rotWithShape="0">
              <a:srgbClr val="000000">
                <a:alpha val="99962"/>
              </a:srgbClr>
            </a:outerShdw>
          </a:effectLst>
        </p:spPr>
        <p:txBody>
          <a:bodyPr/>
          <a:lstStyle/>
          <a:p>
            <a:pPr marL="609600" indent="-609600" eaLnBrk="1" hangingPunct="1">
              <a:lnSpc>
                <a:spcPct val="90000"/>
              </a:lnSpc>
              <a:buFont typeface="Times" charset="0"/>
              <a:buNone/>
            </a:pPr>
            <a:r>
              <a:rPr lang="zh-CN" altLang="en-US" sz="2800" b="1">
                <a:solidFill>
                  <a:srgbClr val="F8F6FF"/>
                </a:solidFill>
                <a:latin typeface="Arial" pitchFamily="34" charset="0"/>
                <a:ea typeface="SimSun" pitchFamily="2" charset="-122"/>
              </a:rPr>
              <a:t>请在以下陈述前选择 </a:t>
            </a:r>
            <a:br>
              <a:rPr lang="en-US" altLang="zh-CN" sz="2800" b="1">
                <a:solidFill>
                  <a:srgbClr val="F8F6FF"/>
                </a:solidFill>
                <a:latin typeface="Arial" pitchFamily="34" charset="0"/>
                <a:ea typeface="SimSun" pitchFamily="2" charset="-122"/>
              </a:rPr>
            </a:br>
            <a:r>
              <a:rPr lang="en-US" altLang="en-US" sz="2800" b="1">
                <a:solidFill>
                  <a:srgbClr val="F8F6FF"/>
                </a:solidFill>
                <a:latin typeface="Arial" pitchFamily="34" charset="0"/>
              </a:rPr>
              <a:t>A </a:t>
            </a:r>
            <a:r>
              <a:rPr lang="en-US" altLang="zh-CN" sz="2800" b="1">
                <a:solidFill>
                  <a:srgbClr val="F8F6FF"/>
                </a:solidFill>
                <a:latin typeface="Arial" pitchFamily="34" charset="0"/>
                <a:ea typeface="SimSun" pitchFamily="2" charset="-122"/>
              </a:rPr>
              <a:t>(</a:t>
            </a:r>
            <a:r>
              <a:rPr lang="zh-CN" altLang="en-US" sz="2800" b="1">
                <a:solidFill>
                  <a:srgbClr val="F8F6FF"/>
                </a:solidFill>
                <a:latin typeface="Arial" pitchFamily="34" charset="0"/>
                <a:ea typeface="SimSun" pitchFamily="2" charset="-122"/>
              </a:rPr>
              <a:t>同意</a:t>
            </a:r>
            <a:r>
              <a:rPr lang="en-US" altLang="zh-CN" sz="2800" b="1">
                <a:solidFill>
                  <a:srgbClr val="F8F6FF"/>
                </a:solidFill>
                <a:latin typeface="Arial" pitchFamily="34" charset="0"/>
                <a:ea typeface="SimSun" pitchFamily="2" charset="-122"/>
              </a:rPr>
              <a:t>),</a:t>
            </a:r>
            <a:r>
              <a:rPr lang="en-US" altLang="ja-JP" sz="2800" b="1">
                <a:solidFill>
                  <a:srgbClr val="F8F6FF"/>
                </a:solidFill>
                <a:latin typeface="Arial" pitchFamily="34" charset="0"/>
              </a:rPr>
              <a:t> U </a:t>
            </a:r>
            <a:r>
              <a:rPr lang="en-US" altLang="zh-CN" sz="2800" b="1">
                <a:solidFill>
                  <a:srgbClr val="F8F6FF"/>
                </a:solidFill>
                <a:latin typeface="Arial" pitchFamily="34" charset="0"/>
                <a:ea typeface="SimSun" pitchFamily="2" charset="-122"/>
              </a:rPr>
              <a:t>(</a:t>
            </a:r>
            <a:r>
              <a:rPr lang="zh-CN" altLang="en-US" sz="2800" b="1">
                <a:solidFill>
                  <a:srgbClr val="F8F6FF"/>
                </a:solidFill>
                <a:latin typeface="Arial" pitchFamily="34" charset="0"/>
                <a:ea typeface="SimSun" pitchFamily="2" charset="-122"/>
              </a:rPr>
              <a:t>不确定</a:t>
            </a:r>
            <a:r>
              <a:rPr lang="en-US" altLang="zh-CN" sz="2800" b="1">
                <a:solidFill>
                  <a:srgbClr val="F8F6FF"/>
                </a:solidFill>
                <a:latin typeface="Arial" pitchFamily="34" charset="0"/>
                <a:ea typeface="SimSun" pitchFamily="2" charset="-122"/>
              </a:rPr>
              <a:t>),</a:t>
            </a:r>
            <a:r>
              <a:rPr lang="en-US" altLang="ja-JP" sz="2800" b="1">
                <a:solidFill>
                  <a:srgbClr val="F8F6FF"/>
                </a:solidFill>
                <a:latin typeface="Arial" pitchFamily="34" charset="0"/>
              </a:rPr>
              <a:t> or D (</a:t>
            </a:r>
            <a:r>
              <a:rPr lang="zh-CN" altLang="en-US" sz="2800" b="1">
                <a:solidFill>
                  <a:srgbClr val="F8F6FF"/>
                </a:solidFill>
                <a:latin typeface="Arial" pitchFamily="34" charset="0"/>
                <a:ea typeface="SimSun" pitchFamily="2" charset="-122"/>
              </a:rPr>
              <a:t>不同意</a:t>
            </a:r>
            <a:r>
              <a:rPr lang="en-US" altLang="ja-JP" sz="2800" b="1">
                <a:solidFill>
                  <a:srgbClr val="F8F6FF"/>
                </a:solidFill>
                <a:latin typeface="Arial" pitchFamily="34" charset="0"/>
              </a:rPr>
              <a:t>):</a:t>
            </a:r>
          </a:p>
          <a:p>
            <a:pPr marL="609600" indent="-609600" eaLnBrk="1" hangingPunct="1">
              <a:lnSpc>
                <a:spcPct val="90000"/>
              </a:lnSpc>
              <a:buFont typeface="Times" charset="0"/>
              <a:buNone/>
            </a:pPr>
            <a:endParaRPr lang="en-US" altLang="en-US" sz="1600" b="1">
              <a:solidFill>
                <a:srgbClr val="F8F6FF"/>
              </a:solidFill>
              <a:latin typeface="Arial" pitchFamily="34" charset="0"/>
            </a:endParaRPr>
          </a:p>
          <a:p>
            <a:pPr marL="609600" indent="-609600" eaLnBrk="1" hangingPunct="1">
              <a:lnSpc>
                <a:spcPct val="70000"/>
              </a:lnSpc>
              <a:buFont typeface="Times" charset="0"/>
              <a:buAutoNum type="arabicPeriod"/>
            </a:pPr>
            <a:r>
              <a:rPr lang="zh-CN" altLang="en-US" sz="2800" b="1">
                <a:solidFill>
                  <a:srgbClr val="F8F6FF"/>
                </a:solidFill>
                <a:latin typeface="Arial" pitchFamily="34" charset="0"/>
                <a:ea typeface="SimSun" pitchFamily="2" charset="-122"/>
              </a:rPr>
              <a:t>神选择谁可以进天堂</a:t>
            </a:r>
          </a:p>
          <a:p>
            <a:pPr marL="609600" indent="-609600" eaLnBrk="1" hangingPunct="1">
              <a:lnSpc>
                <a:spcPct val="70000"/>
              </a:lnSpc>
              <a:buFont typeface="Times" charset="0"/>
              <a:buNone/>
            </a:pPr>
            <a:endParaRPr lang="en-US" altLang="en-US" sz="2800" b="1">
              <a:solidFill>
                <a:srgbClr val="F8F6FF"/>
              </a:solidFill>
              <a:latin typeface="Arial" pitchFamily="34" charset="0"/>
            </a:endParaRPr>
          </a:p>
          <a:p>
            <a:pPr marL="609600" indent="-609600" eaLnBrk="1" hangingPunct="1">
              <a:lnSpc>
                <a:spcPct val="70000"/>
              </a:lnSpc>
              <a:buFont typeface="Times" charset="0"/>
              <a:buNone/>
            </a:pPr>
            <a:r>
              <a:rPr lang="en-US" altLang="en-US" sz="2800" b="1">
                <a:solidFill>
                  <a:srgbClr val="F8F6FF"/>
                </a:solidFill>
                <a:latin typeface="Arial" pitchFamily="34" charset="0"/>
              </a:rPr>
              <a:t>2. </a:t>
            </a:r>
            <a:r>
              <a:rPr lang="en-US" altLang="zh-CN" sz="2800" b="1">
                <a:solidFill>
                  <a:srgbClr val="F8F6FF"/>
                </a:solidFill>
                <a:latin typeface="Arial" pitchFamily="34" charset="0"/>
                <a:ea typeface="SimSun" pitchFamily="2" charset="-122"/>
              </a:rPr>
              <a:t>  </a:t>
            </a:r>
            <a:r>
              <a:rPr lang="zh-CN" altLang="en-US" sz="2800" b="1">
                <a:solidFill>
                  <a:srgbClr val="F8F6FF"/>
                </a:solidFill>
                <a:latin typeface="Arial" pitchFamily="34" charset="0"/>
                <a:ea typeface="SimSun" pitchFamily="2" charset="-122"/>
              </a:rPr>
              <a:t>在地上的人可以确知他们是否可以上天堂</a:t>
            </a:r>
            <a:endParaRPr lang="en-US" altLang="ja-JP" sz="2800" b="1">
              <a:solidFill>
                <a:srgbClr val="F8F6FF"/>
              </a:solidFill>
              <a:latin typeface="Arial" pitchFamily="34" charset="0"/>
            </a:endParaRPr>
          </a:p>
          <a:p>
            <a:pPr marL="609600" indent="-609600" eaLnBrk="1" hangingPunct="1">
              <a:lnSpc>
                <a:spcPct val="70000"/>
              </a:lnSpc>
              <a:buFont typeface="Times" charset="0"/>
              <a:buNone/>
            </a:pPr>
            <a:endParaRPr lang="en-US" altLang="en-US" sz="2800" b="1">
              <a:solidFill>
                <a:srgbClr val="F8F6FF"/>
              </a:solidFill>
              <a:latin typeface="Arial" pitchFamily="34" charset="0"/>
            </a:endParaRPr>
          </a:p>
          <a:p>
            <a:pPr marL="609600" indent="-609600" eaLnBrk="1" hangingPunct="1">
              <a:lnSpc>
                <a:spcPct val="70000"/>
              </a:lnSpc>
              <a:buFont typeface="Times" charset="0"/>
              <a:buNone/>
            </a:pPr>
            <a:r>
              <a:rPr lang="en-US" altLang="en-US" sz="2800" b="1">
                <a:solidFill>
                  <a:srgbClr val="F8F6FF"/>
                </a:solidFill>
                <a:latin typeface="Arial" pitchFamily="34" charset="0"/>
              </a:rPr>
              <a:t>3. </a:t>
            </a:r>
            <a:r>
              <a:rPr lang="en-US" altLang="zh-CN" sz="2800" b="1">
                <a:solidFill>
                  <a:srgbClr val="F8F6FF"/>
                </a:solidFill>
                <a:latin typeface="Arial" pitchFamily="34" charset="0"/>
                <a:ea typeface="SimSun" pitchFamily="2" charset="-122"/>
              </a:rPr>
              <a:t>  </a:t>
            </a:r>
            <a:r>
              <a:rPr lang="zh-CN" altLang="en-US" sz="2800" b="1">
                <a:solidFill>
                  <a:srgbClr val="F8F6FF"/>
                </a:solidFill>
                <a:latin typeface="Arial" pitchFamily="34" charset="0"/>
                <a:ea typeface="SimSun" pitchFamily="2" charset="-122"/>
              </a:rPr>
              <a:t>福音派教会也有假师傅的教导</a:t>
            </a:r>
            <a:endParaRPr lang="en-US" altLang="ja-JP" sz="2800" b="1">
              <a:solidFill>
                <a:srgbClr val="F8F6FF"/>
              </a:solidFill>
              <a:latin typeface="Arial" pitchFamily="34" charset="0"/>
            </a:endParaRPr>
          </a:p>
          <a:p>
            <a:pPr marL="609600" indent="-609600" eaLnBrk="1" hangingPunct="1">
              <a:lnSpc>
                <a:spcPct val="70000"/>
              </a:lnSpc>
              <a:buFont typeface="Times" charset="0"/>
              <a:buNone/>
            </a:pPr>
            <a:endParaRPr lang="en-US" altLang="en-US" sz="2800" b="1">
              <a:solidFill>
                <a:srgbClr val="F8F6FF"/>
              </a:solidFill>
              <a:latin typeface="Arial" pitchFamily="34" charset="0"/>
            </a:endParaRPr>
          </a:p>
          <a:p>
            <a:pPr marL="609600" indent="-609600" eaLnBrk="1" hangingPunct="1">
              <a:lnSpc>
                <a:spcPct val="70000"/>
              </a:lnSpc>
              <a:buFont typeface="Times" charset="0"/>
              <a:buNone/>
            </a:pPr>
            <a:r>
              <a:rPr lang="en-US" altLang="en-US" sz="2800" b="1">
                <a:solidFill>
                  <a:srgbClr val="F8F6FF"/>
                </a:solidFill>
                <a:latin typeface="Arial" pitchFamily="34" charset="0"/>
              </a:rPr>
              <a:t>4. </a:t>
            </a:r>
            <a:r>
              <a:rPr lang="en-US" altLang="zh-CN" sz="2800" b="1">
                <a:solidFill>
                  <a:srgbClr val="F8F6FF"/>
                </a:solidFill>
                <a:latin typeface="Arial" pitchFamily="34" charset="0"/>
                <a:ea typeface="SimSun" pitchFamily="2" charset="-122"/>
              </a:rPr>
              <a:t>	</a:t>
            </a:r>
            <a:r>
              <a:rPr lang="zh-CN" altLang="en-US" sz="2800" b="1">
                <a:solidFill>
                  <a:srgbClr val="F8F6FF"/>
                </a:solidFill>
                <a:latin typeface="Arial" pitchFamily="34" charset="0"/>
                <a:ea typeface="SimSun" pitchFamily="2" charset="-122"/>
              </a:rPr>
              <a:t>没有人若真信了耶稣会在死前停止信仰</a:t>
            </a:r>
            <a:endParaRPr lang="en-US" altLang="ja-JP" sz="2800" b="1">
              <a:solidFill>
                <a:srgbClr val="F8F6FF"/>
              </a:solidFill>
              <a:latin typeface="Arial" pitchFamily="34" charset="0"/>
            </a:endParaRPr>
          </a:p>
          <a:p>
            <a:pPr marL="609600" indent="-609600" eaLnBrk="1" hangingPunct="1">
              <a:lnSpc>
                <a:spcPct val="70000"/>
              </a:lnSpc>
              <a:buFont typeface="Times" charset="0"/>
              <a:buNone/>
            </a:pPr>
            <a:endParaRPr lang="en-US" altLang="en-US" sz="2800" b="1">
              <a:solidFill>
                <a:srgbClr val="F8F6FF"/>
              </a:solidFill>
              <a:latin typeface="Arial" pitchFamily="34" charset="0"/>
            </a:endParaRPr>
          </a:p>
          <a:p>
            <a:pPr marL="609600" indent="-609600" eaLnBrk="1" hangingPunct="1">
              <a:lnSpc>
                <a:spcPct val="70000"/>
              </a:lnSpc>
              <a:buFont typeface="Times" charset="0"/>
              <a:buNone/>
            </a:pPr>
            <a:r>
              <a:rPr lang="en-US" altLang="en-US" sz="2800" b="1">
                <a:solidFill>
                  <a:srgbClr val="F8F6FF"/>
                </a:solidFill>
                <a:latin typeface="Arial" pitchFamily="34" charset="0"/>
              </a:rPr>
              <a:t>5. </a:t>
            </a:r>
            <a:r>
              <a:rPr lang="en-US" altLang="zh-CN" sz="2800" b="1">
                <a:solidFill>
                  <a:srgbClr val="F8F6FF"/>
                </a:solidFill>
                <a:latin typeface="Arial" pitchFamily="34" charset="0"/>
                <a:ea typeface="SimSun" pitchFamily="2" charset="-122"/>
              </a:rPr>
              <a:t> </a:t>
            </a:r>
            <a:r>
              <a:rPr lang="zh-CN" altLang="en-US" sz="2800" b="1">
                <a:solidFill>
                  <a:srgbClr val="F8F6FF"/>
                </a:solidFill>
                <a:latin typeface="Arial" pitchFamily="34" charset="0"/>
                <a:ea typeface="SimSun" pitchFamily="2" charset="-122"/>
              </a:rPr>
              <a:t>基督徒已经具有成功的属灵生命所需的一切</a:t>
            </a:r>
            <a:endParaRPr lang="en-US" altLang="zh-CN" sz="2800" b="1">
              <a:solidFill>
                <a:srgbClr val="F8F6FF"/>
              </a:solidFill>
              <a:latin typeface="Arial" pitchFamily="34" charset="0"/>
              <a:ea typeface="SimSun" pitchFamily="2" charset="-122"/>
            </a:endParaRPr>
          </a:p>
        </p:txBody>
      </p:sp>
      <p:sp>
        <p:nvSpPr>
          <p:cNvPr id="114693" name="Text Box 5"/>
          <p:cNvSpPr txBox="1">
            <a:spLocks noChangeArrowheads="1"/>
          </p:cNvSpPr>
          <p:nvPr/>
        </p:nvSpPr>
        <p:spPr bwMode="auto">
          <a:xfrm>
            <a:off x="8375650" y="76200"/>
            <a:ext cx="692150" cy="457200"/>
          </a:xfrm>
          <a:prstGeom prst="rect">
            <a:avLst/>
          </a:prstGeom>
          <a:solidFill>
            <a:schemeClr val="bg1"/>
          </a:solidFill>
          <a:ln w="9525">
            <a:noFill/>
            <a:miter lim="800000"/>
            <a:headEnd/>
            <a:tailEnd/>
          </a:ln>
          <a:effectLst>
            <a:outerShdw blurRad="63500" dist="38099" dir="2700000" algn="ctr" rotWithShape="0">
              <a:srgbClr val="000000">
                <a:alpha val="74998"/>
              </a:srgbClr>
            </a:outerShdw>
          </a:effectLst>
        </p:spPr>
        <p:txBody>
          <a:bodyPr wrap="none">
            <a:spAutoFit/>
          </a:bodyPr>
          <a:lstStyle/>
          <a:p>
            <a:pPr algn="ctr">
              <a:defRPr/>
            </a:pPr>
            <a:r>
              <a:rPr lang="en-US" b="1">
                <a:solidFill>
                  <a:srgbClr val="F8F6FF"/>
                </a:solidFill>
                <a:latin typeface="Arial" pitchFamily="26" charset="0"/>
                <a:ea typeface="+mn-ea"/>
              </a:rPr>
              <a:t>288</a:t>
            </a:r>
          </a:p>
        </p:txBody>
      </p:sp>
      <p:sp>
        <p:nvSpPr>
          <p:cNvPr id="114695" name="Text Box 7"/>
          <p:cNvSpPr txBox="1">
            <a:spLocks noChangeArrowheads="1"/>
          </p:cNvSpPr>
          <p:nvPr/>
        </p:nvSpPr>
        <p:spPr bwMode="auto">
          <a:xfrm rot="-999855">
            <a:off x="4114800" y="1828800"/>
            <a:ext cx="1200150" cy="701675"/>
          </a:xfrm>
          <a:prstGeom prst="rect">
            <a:avLst/>
          </a:prstGeom>
          <a:solidFill>
            <a:srgbClr val="0033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zh-CN" altLang="en-US" sz="4000">
                <a:latin typeface="Stencil" pitchFamily="82" charset="0"/>
                <a:ea typeface="SimSun" pitchFamily="2" charset="-122"/>
              </a:rPr>
              <a:t>预定</a:t>
            </a:r>
            <a:endParaRPr lang="zh-CN" altLang="en-US" sz="3200">
              <a:ea typeface="SimSun" pitchFamily="2" charset="-122"/>
            </a:endParaRPr>
          </a:p>
        </p:txBody>
      </p:sp>
      <p:sp>
        <p:nvSpPr>
          <p:cNvPr id="114696" name="Text Box 8"/>
          <p:cNvSpPr txBox="1">
            <a:spLocks noChangeArrowheads="1"/>
          </p:cNvSpPr>
          <p:nvPr/>
        </p:nvSpPr>
        <p:spPr bwMode="auto">
          <a:xfrm rot="-999855">
            <a:off x="7334250" y="2360613"/>
            <a:ext cx="1200150" cy="701675"/>
          </a:xfrm>
          <a:prstGeom prst="rect">
            <a:avLst/>
          </a:prstGeom>
          <a:solidFill>
            <a:srgbClr val="0033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zh-CN" altLang="en-US" sz="4000">
                <a:latin typeface="Stencil" pitchFamily="82" charset="0"/>
                <a:ea typeface="SimSun" pitchFamily="2" charset="-122"/>
              </a:rPr>
              <a:t>保证</a:t>
            </a:r>
            <a:endParaRPr lang="zh-CN" altLang="en-US" sz="3200">
              <a:ea typeface="SimSun" pitchFamily="2" charset="-122"/>
            </a:endParaRPr>
          </a:p>
        </p:txBody>
      </p:sp>
      <p:sp>
        <p:nvSpPr>
          <p:cNvPr id="114697" name="Text Box 9"/>
          <p:cNvSpPr txBox="1">
            <a:spLocks noChangeArrowheads="1"/>
          </p:cNvSpPr>
          <p:nvPr/>
        </p:nvSpPr>
        <p:spPr bwMode="auto">
          <a:xfrm rot="-999855">
            <a:off x="7334250" y="3360738"/>
            <a:ext cx="1200150" cy="701675"/>
          </a:xfrm>
          <a:prstGeom prst="rect">
            <a:avLst/>
          </a:prstGeom>
          <a:solidFill>
            <a:srgbClr val="0033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zh-CN" altLang="en-US" sz="4000">
                <a:latin typeface="Stencil" pitchFamily="82" charset="0"/>
                <a:ea typeface="SimSun" pitchFamily="2" charset="-122"/>
              </a:rPr>
              <a:t>背教</a:t>
            </a:r>
            <a:endParaRPr lang="zh-CN" altLang="en-US" sz="3200">
              <a:ea typeface="SimSun" pitchFamily="2" charset="-122"/>
            </a:endParaRPr>
          </a:p>
        </p:txBody>
      </p:sp>
      <p:sp>
        <p:nvSpPr>
          <p:cNvPr id="114698" name="Text Box 10"/>
          <p:cNvSpPr txBox="1">
            <a:spLocks noChangeArrowheads="1"/>
          </p:cNvSpPr>
          <p:nvPr/>
        </p:nvSpPr>
        <p:spPr bwMode="auto">
          <a:xfrm rot="-999855">
            <a:off x="7334250" y="4360863"/>
            <a:ext cx="1200150" cy="701675"/>
          </a:xfrm>
          <a:prstGeom prst="rect">
            <a:avLst/>
          </a:prstGeom>
          <a:solidFill>
            <a:srgbClr val="0033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zh-CN" altLang="en-US" sz="4000">
                <a:latin typeface="Stencil" pitchFamily="82" charset="0"/>
                <a:ea typeface="SimSun" pitchFamily="2" charset="-122"/>
              </a:rPr>
              <a:t>忍耐</a:t>
            </a:r>
            <a:endParaRPr lang="zh-CN" altLang="en-US" sz="3200">
              <a:ea typeface="SimSun" pitchFamily="2" charset="-122"/>
            </a:endParaRPr>
          </a:p>
        </p:txBody>
      </p:sp>
      <p:sp>
        <p:nvSpPr>
          <p:cNvPr id="114699" name="Text Box 11"/>
          <p:cNvSpPr txBox="1">
            <a:spLocks noChangeArrowheads="1"/>
          </p:cNvSpPr>
          <p:nvPr/>
        </p:nvSpPr>
        <p:spPr bwMode="auto">
          <a:xfrm rot="-999855">
            <a:off x="7435850" y="5334000"/>
            <a:ext cx="996950" cy="579438"/>
          </a:xfrm>
          <a:prstGeom prst="rect">
            <a:avLst/>
          </a:prstGeom>
          <a:solidFill>
            <a:srgbClr val="0033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zh-CN" altLang="en-US" sz="3200">
                <a:ea typeface="SimSun" pitchFamily="2" charset="-122"/>
              </a:rPr>
              <a:t>充足</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4695"/>
                                        </p:tgtEl>
                                        <p:attrNameLst>
                                          <p:attrName>style.visibility</p:attrName>
                                        </p:attrNameLst>
                                      </p:cBhvr>
                                      <p:to>
                                        <p:strVal val="visible"/>
                                      </p:to>
                                    </p:set>
                                    <p:anim calcmode="lin" valueType="num">
                                      <p:cBhvr additive="base">
                                        <p:cTn id="7" dur="500" fill="hold"/>
                                        <p:tgtEl>
                                          <p:spTgt spid="114695"/>
                                        </p:tgtEl>
                                        <p:attrNameLst>
                                          <p:attrName>ppt_x</p:attrName>
                                        </p:attrNameLst>
                                      </p:cBhvr>
                                      <p:tavLst>
                                        <p:tav tm="0">
                                          <p:val>
                                            <p:strVal val="#ppt_x"/>
                                          </p:val>
                                        </p:tav>
                                        <p:tav tm="100000">
                                          <p:val>
                                            <p:strVal val="#ppt_x"/>
                                          </p:val>
                                        </p:tav>
                                      </p:tavLst>
                                    </p:anim>
                                    <p:anim calcmode="lin" valueType="num">
                                      <p:cBhvr additive="base">
                                        <p:cTn id="8" dur="500" fill="hold"/>
                                        <p:tgtEl>
                                          <p:spTgt spid="114695"/>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4696"/>
                                        </p:tgtEl>
                                        <p:attrNameLst>
                                          <p:attrName>style.visibility</p:attrName>
                                        </p:attrNameLst>
                                      </p:cBhvr>
                                      <p:to>
                                        <p:strVal val="visible"/>
                                      </p:to>
                                    </p:set>
                                    <p:anim calcmode="lin" valueType="num">
                                      <p:cBhvr additive="base">
                                        <p:cTn id="13" dur="500" fill="hold"/>
                                        <p:tgtEl>
                                          <p:spTgt spid="114696"/>
                                        </p:tgtEl>
                                        <p:attrNameLst>
                                          <p:attrName>ppt_x</p:attrName>
                                        </p:attrNameLst>
                                      </p:cBhvr>
                                      <p:tavLst>
                                        <p:tav tm="0">
                                          <p:val>
                                            <p:strVal val="#ppt_x"/>
                                          </p:val>
                                        </p:tav>
                                        <p:tav tm="100000">
                                          <p:val>
                                            <p:strVal val="#ppt_x"/>
                                          </p:val>
                                        </p:tav>
                                      </p:tavLst>
                                    </p:anim>
                                    <p:anim calcmode="lin" valueType="num">
                                      <p:cBhvr additive="base">
                                        <p:cTn id="14" dur="500" fill="hold"/>
                                        <p:tgtEl>
                                          <p:spTgt spid="114696"/>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4697"/>
                                        </p:tgtEl>
                                        <p:attrNameLst>
                                          <p:attrName>style.visibility</p:attrName>
                                        </p:attrNameLst>
                                      </p:cBhvr>
                                      <p:to>
                                        <p:strVal val="visible"/>
                                      </p:to>
                                    </p:set>
                                    <p:anim calcmode="lin" valueType="num">
                                      <p:cBhvr additive="base">
                                        <p:cTn id="19" dur="500" fill="hold"/>
                                        <p:tgtEl>
                                          <p:spTgt spid="114697"/>
                                        </p:tgtEl>
                                        <p:attrNameLst>
                                          <p:attrName>ppt_x</p:attrName>
                                        </p:attrNameLst>
                                      </p:cBhvr>
                                      <p:tavLst>
                                        <p:tav tm="0">
                                          <p:val>
                                            <p:strVal val="#ppt_x"/>
                                          </p:val>
                                        </p:tav>
                                        <p:tav tm="100000">
                                          <p:val>
                                            <p:strVal val="#ppt_x"/>
                                          </p:val>
                                        </p:tav>
                                      </p:tavLst>
                                    </p:anim>
                                    <p:anim calcmode="lin" valueType="num">
                                      <p:cBhvr additive="base">
                                        <p:cTn id="20" dur="500" fill="hold"/>
                                        <p:tgtEl>
                                          <p:spTgt spid="114697"/>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4698"/>
                                        </p:tgtEl>
                                        <p:attrNameLst>
                                          <p:attrName>style.visibility</p:attrName>
                                        </p:attrNameLst>
                                      </p:cBhvr>
                                      <p:to>
                                        <p:strVal val="visible"/>
                                      </p:to>
                                    </p:set>
                                    <p:anim calcmode="lin" valueType="num">
                                      <p:cBhvr additive="base">
                                        <p:cTn id="25" dur="500" fill="hold"/>
                                        <p:tgtEl>
                                          <p:spTgt spid="114698"/>
                                        </p:tgtEl>
                                        <p:attrNameLst>
                                          <p:attrName>ppt_x</p:attrName>
                                        </p:attrNameLst>
                                      </p:cBhvr>
                                      <p:tavLst>
                                        <p:tav tm="0">
                                          <p:val>
                                            <p:strVal val="#ppt_x"/>
                                          </p:val>
                                        </p:tav>
                                        <p:tav tm="100000">
                                          <p:val>
                                            <p:strVal val="#ppt_x"/>
                                          </p:val>
                                        </p:tav>
                                      </p:tavLst>
                                    </p:anim>
                                    <p:anim calcmode="lin" valueType="num">
                                      <p:cBhvr additive="base">
                                        <p:cTn id="26" dur="500" fill="hold"/>
                                        <p:tgtEl>
                                          <p:spTgt spid="114698"/>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14699"/>
                                        </p:tgtEl>
                                        <p:attrNameLst>
                                          <p:attrName>style.visibility</p:attrName>
                                        </p:attrNameLst>
                                      </p:cBhvr>
                                      <p:to>
                                        <p:strVal val="visible"/>
                                      </p:to>
                                    </p:set>
                                    <p:anim calcmode="lin" valueType="num">
                                      <p:cBhvr additive="base">
                                        <p:cTn id="31" dur="500" fill="hold"/>
                                        <p:tgtEl>
                                          <p:spTgt spid="114699"/>
                                        </p:tgtEl>
                                        <p:attrNameLst>
                                          <p:attrName>ppt_x</p:attrName>
                                        </p:attrNameLst>
                                      </p:cBhvr>
                                      <p:tavLst>
                                        <p:tav tm="0">
                                          <p:val>
                                            <p:strVal val="#ppt_x"/>
                                          </p:val>
                                        </p:tav>
                                        <p:tav tm="100000">
                                          <p:val>
                                            <p:strVal val="#ppt_x"/>
                                          </p:val>
                                        </p:tav>
                                      </p:tavLst>
                                    </p:anim>
                                    <p:anim calcmode="lin" valueType="num">
                                      <p:cBhvr additive="base">
                                        <p:cTn id="32" dur="500" fill="hold"/>
                                        <p:tgtEl>
                                          <p:spTgt spid="11469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695" grpId="0" animBg="1"/>
      <p:bldP spid="114696" grpId="0" animBg="1"/>
      <p:bldP spid="114697" grpId="0" animBg="1"/>
      <p:bldP spid="114698" grpId="0" animBg="1"/>
      <p:bldP spid="114699"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gradFill rotWithShape="0">
          <a:gsLst>
            <a:gs pos="0">
              <a:srgbClr val="9999FF"/>
            </a:gs>
            <a:gs pos="100000">
              <a:srgbClr val="474776"/>
            </a:gs>
          </a:gsLst>
          <a:lin ang="5400000" scaled="1"/>
        </a:gradFill>
        <a:effectLst/>
      </p:bgPr>
    </p:bg>
    <p:spTree>
      <p:nvGrpSpPr>
        <p:cNvPr id="1" name=""/>
        <p:cNvGrpSpPr/>
        <p:nvPr/>
      </p:nvGrpSpPr>
      <p:grpSpPr>
        <a:xfrm>
          <a:off x="0" y="0"/>
          <a:ext cx="0" cy="0"/>
          <a:chOff x="0" y="0"/>
          <a:chExt cx="0" cy="0"/>
        </a:xfrm>
      </p:grpSpPr>
      <p:sp>
        <p:nvSpPr>
          <p:cNvPr id="55298" name="Rectangle 2"/>
          <p:cNvSpPr>
            <a:spLocks noChangeArrowheads="1"/>
          </p:cNvSpPr>
          <p:nvPr/>
        </p:nvSpPr>
        <p:spPr bwMode="auto">
          <a:xfrm>
            <a:off x="914400" y="1600200"/>
            <a:ext cx="8229600" cy="4495800"/>
          </a:xfrm>
          <a:prstGeom prst="rect">
            <a:avLst/>
          </a:prstGeom>
          <a:gradFill rotWithShape="1">
            <a:gsLst>
              <a:gs pos="0">
                <a:srgbClr val="3E3E76"/>
              </a:gs>
              <a:gs pos="100000">
                <a:srgbClr val="8585FF"/>
              </a:gs>
            </a:gsLst>
            <a:lin ang="27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55299" name="Rectangle 3"/>
          <p:cNvSpPr>
            <a:spLocks noChangeArrowheads="1"/>
          </p:cNvSpPr>
          <p:nvPr/>
        </p:nvSpPr>
        <p:spPr bwMode="auto">
          <a:xfrm>
            <a:off x="0" y="304800"/>
            <a:ext cx="7696200" cy="914400"/>
          </a:xfrm>
          <a:prstGeom prst="rect">
            <a:avLst/>
          </a:prstGeom>
          <a:gradFill rotWithShape="1">
            <a:gsLst>
              <a:gs pos="0">
                <a:srgbClr val="8585FF"/>
              </a:gs>
              <a:gs pos="100000">
                <a:srgbClr val="3E3E76"/>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55300" name="Rectangle 4"/>
          <p:cNvSpPr>
            <a:spLocks noGrp="1" noChangeArrowheads="1"/>
          </p:cNvSpPr>
          <p:nvPr>
            <p:ph type="title"/>
          </p:nvPr>
        </p:nvSpPr>
        <p:spPr>
          <a:xfrm>
            <a:off x="304800" y="152400"/>
            <a:ext cx="7620000" cy="1143000"/>
          </a:xfrm>
          <a:effectLst>
            <a:outerShdw blurRad="63500" dist="35921" dir="2700000" algn="ctr" rotWithShape="0">
              <a:srgbClr val="000000">
                <a:alpha val="74997"/>
              </a:srgbClr>
            </a:outerShdw>
          </a:effectLst>
        </p:spPr>
        <p:txBody>
          <a:bodyPr/>
          <a:lstStyle/>
          <a:p>
            <a:pPr eaLnBrk="1" hangingPunct="1"/>
            <a:r>
              <a:rPr lang="zh-CN" altLang="en-US">
                <a:solidFill>
                  <a:srgbClr val="FFFF99"/>
                </a:solidFill>
                <a:ea typeface="SimSun" pitchFamily="2" charset="-122"/>
              </a:rPr>
              <a:t>主题</a:t>
            </a:r>
          </a:p>
        </p:txBody>
      </p:sp>
      <p:sp>
        <p:nvSpPr>
          <p:cNvPr id="55301" name="Rectangle 5"/>
          <p:cNvSpPr>
            <a:spLocks noGrp="1" noChangeArrowheads="1"/>
          </p:cNvSpPr>
          <p:nvPr>
            <p:ph type="body" idx="1"/>
          </p:nvPr>
        </p:nvSpPr>
        <p:spPr>
          <a:xfrm>
            <a:off x="990600" y="1676400"/>
            <a:ext cx="8153400" cy="4449763"/>
          </a:xfrm>
          <a:effectLst>
            <a:outerShdw blurRad="63500" dist="35921" dir="2700000" algn="ctr" rotWithShape="0">
              <a:srgbClr val="000000">
                <a:alpha val="74997"/>
              </a:srgbClr>
            </a:outerShdw>
          </a:effectLst>
        </p:spPr>
        <p:txBody>
          <a:bodyPr/>
          <a:lstStyle/>
          <a:p>
            <a:pPr eaLnBrk="1" hangingPunct="1">
              <a:buFontTx/>
              <a:buNone/>
            </a:pPr>
            <a:r>
              <a:rPr lang="zh-CN" altLang="en-US" sz="3600" b="1">
                <a:solidFill>
                  <a:srgbClr val="FFCCCC"/>
                </a:solidFill>
                <a:latin typeface="Verdana" pitchFamily="34" charset="0"/>
                <a:ea typeface="SimSun" pitchFamily="2" charset="-122"/>
              </a:rPr>
              <a:t>知识</a:t>
            </a:r>
            <a:r>
              <a:rPr lang="en-US" altLang="ja-JP" sz="3600" b="1">
                <a:solidFill>
                  <a:srgbClr val="FFCCCC"/>
                </a:solidFill>
                <a:latin typeface="Verdana" pitchFamily="34" charset="0"/>
              </a:rPr>
              <a:t>…</a:t>
            </a:r>
            <a:endParaRPr lang="en-US" altLang="ja-JP" sz="2000" b="1">
              <a:solidFill>
                <a:srgbClr val="FFCCCC"/>
              </a:solidFill>
              <a:latin typeface="Verdana" pitchFamily="34" charset="0"/>
            </a:endParaRPr>
          </a:p>
          <a:p>
            <a:pPr eaLnBrk="1" hangingPunct="1">
              <a:spcBef>
                <a:spcPct val="40000"/>
              </a:spcBef>
              <a:buFontTx/>
              <a:buNone/>
            </a:pPr>
            <a:r>
              <a:rPr lang="zh-CN" altLang="en-US" sz="3600">
                <a:solidFill>
                  <a:srgbClr val="FFCCCC"/>
                </a:solidFill>
                <a:latin typeface="Verdana" pitchFamily="34" charset="0"/>
                <a:ea typeface="SimSun" pitchFamily="2" charset="-122"/>
              </a:rPr>
              <a:t>第一章	灵命的成长</a:t>
            </a:r>
          </a:p>
          <a:p>
            <a:pPr eaLnBrk="1" hangingPunct="1">
              <a:spcBef>
                <a:spcPct val="40000"/>
              </a:spcBef>
              <a:buFontTx/>
              <a:buNone/>
            </a:pPr>
            <a:r>
              <a:rPr lang="zh-CN" altLang="en-US" sz="3600">
                <a:solidFill>
                  <a:srgbClr val="FFCCCC"/>
                </a:solidFill>
                <a:latin typeface="Verdana" pitchFamily="34" charset="0"/>
                <a:ea typeface="SimSun" pitchFamily="2" charset="-122"/>
              </a:rPr>
              <a:t>第二章</a:t>
            </a:r>
            <a:r>
              <a:rPr lang="en-US" altLang="ja-JP" sz="3600">
                <a:solidFill>
                  <a:srgbClr val="FFCCCC"/>
                </a:solidFill>
                <a:latin typeface="Verdana" pitchFamily="34" charset="0"/>
              </a:rPr>
              <a:t>	</a:t>
            </a:r>
            <a:r>
              <a:rPr lang="zh-CN" altLang="en-US" sz="3600">
                <a:solidFill>
                  <a:srgbClr val="FFCCCC"/>
                </a:solidFill>
                <a:latin typeface="Verdana" pitchFamily="34" charset="0"/>
                <a:ea typeface="SimSun" pitchFamily="2" charset="-122"/>
              </a:rPr>
              <a:t>与假教导争战</a:t>
            </a:r>
          </a:p>
          <a:p>
            <a:pPr eaLnBrk="1" hangingPunct="1">
              <a:spcBef>
                <a:spcPct val="40000"/>
              </a:spcBef>
              <a:buFontTx/>
              <a:buNone/>
            </a:pPr>
            <a:r>
              <a:rPr lang="zh-CN" altLang="en-US" sz="3600">
                <a:solidFill>
                  <a:srgbClr val="FFCCCC"/>
                </a:solidFill>
                <a:latin typeface="Verdana" pitchFamily="34" charset="0"/>
                <a:ea typeface="SimSun" pitchFamily="2" charset="-122"/>
              </a:rPr>
              <a:t>第三章</a:t>
            </a:r>
            <a:r>
              <a:rPr lang="en-US" altLang="ja-JP" sz="3600">
                <a:solidFill>
                  <a:srgbClr val="FFCCCC"/>
                </a:solidFill>
                <a:latin typeface="Verdana" pitchFamily="34" charset="0"/>
              </a:rPr>
              <a:t>	</a:t>
            </a:r>
            <a:r>
              <a:rPr lang="zh-CN" altLang="en-US" sz="3600">
                <a:solidFill>
                  <a:srgbClr val="FFCCCC"/>
                </a:solidFill>
                <a:latin typeface="Verdana" pitchFamily="34" charset="0"/>
                <a:ea typeface="SimSun" pitchFamily="2" charset="-122"/>
              </a:rPr>
              <a:t>维持希望</a:t>
            </a:r>
          </a:p>
        </p:txBody>
      </p:sp>
      <p:sp>
        <p:nvSpPr>
          <p:cNvPr id="55302" name="WordArt 6"/>
          <p:cNvSpPr>
            <a:spLocks noChangeArrowheads="1" noChangeShapeType="1" noTextEdit="1"/>
          </p:cNvSpPr>
          <p:nvPr/>
        </p:nvSpPr>
        <p:spPr bwMode="auto">
          <a:xfrm>
            <a:off x="4953000" y="5943600"/>
            <a:ext cx="4114800" cy="914400"/>
          </a:xfrm>
          <a:prstGeom prst="rect">
            <a:avLst/>
          </a:prstGeom>
        </p:spPr>
        <p:txBody>
          <a:bodyPr wrap="none" fromWordArt="1">
            <a:prstTxWarp prst="textPlain">
              <a:avLst>
                <a:gd name="adj" fmla="val 46981"/>
              </a:avLst>
            </a:prstTxWarp>
            <a:scene3d>
              <a:camera prst="legacyPerspectiveTopLeft"/>
              <a:lightRig rig="legacyNormal3" dir="r"/>
            </a:scene3d>
            <a:sp3d extrusionH="201600" prstMaterial="legacyMetal">
              <a:extrusionClr>
                <a:srgbClr val="FFFFFF"/>
              </a:extrusionClr>
            </a:sp3d>
          </a:bodyPr>
          <a:lstStyle/>
          <a:p>
            <a:pPr algn="ctr"/>
            <a:r>
              <a:rPr lang="zh-CN" altLang="en-US" sz="3600" b="1" kern="10">
                <a:ln w="9525">
                  <a:round/>
                  <a:headEnd/>
                  <a:tailEnd/>
                </a:ln>
                <a:gradFill rotWithShape="1">
                  <a:gsLst>
                    <a:gs pos="0">
                      <a:srgbClr val="E6E6E6"/>
                    </a:gs>
                    <a:gs pos="14999">
                      <a:srgbClr val="7D8496"/>
                    </a:gs>
                    <a:gs pos="53000">
                      <a:srgbClr val="E6E6E6"/>
                    </a:gs>
                    <a:gs pos="67999">
                      <a:srgbClr val="7D8496"/>
                    </a:gs>
                    <a:gs pos="92999">
                      <a:srgbClr val="E6E6E6"/>
                    </a:gs>
                    <a:gs pos="100000">
                      <a:srgbClr val="FFFFFF"/>
                    </a:gs>
                  </a:gsLst>
                  <a:lin ang="5400000" scaled="1"/>
                </a:gradFill>
                <a:latin typeface="Arial"/>
                <a:cs typeface="Arial"/>
              </a:rPr>
              <a:t>彼得后书</a:t>
            </a:r>
            <a:endParaRPr lang="en-GB" sz="3600" b="1" kern="10">
              <a:ln w="9525">
                <a:round/>
                <a:headEnd/>
                <a:tailEnd/>
              </a:ln>
              <a:gradFill rotWithShape="1">
                <a:gsLst>
                  <a:gs pos="0">
                    <a:srgbClr val="E6E6E6"/>
                  </a:gs>
                  <a:gs pos="14999">
                    <a:srgbClr val="7D8496"/>
                  </a:gs>
                  <a:gs pos="53000">
                    <a:srgbClr val="E6E6E6"/>
                  </a:gs>
                  <a:gs pos="67999">
                    <a:srgbClr val="7D8496"/>
                  </a:gs>
                  <a:gs pos="92999">
                    <a:srgbClr val="E6E6E6"/>
                  </a:gs>
                  <a:gs pos="100000">
                    <a:srgbClr val="FFFFFF"/>
                  </a:gs>
                </a:gsLst>
                <a:lin ang="5400000" scaled="1"/>
              </a:gradFill>
              <a:latin typeface="Arial"/>
              <a:cs typeface="Arial"/>
            </a:endParaRPr>
          </a:p>
        </p:txBody>
      </p:sp>
      <p:sp>
        <p:nvSpPr>
          <p:cNvPr id="55303" name="Line 7"/>
          <p:cNvSpPr>
            <a:spLocks noChangeShapeType="1"/>
          </p:cNvSpPr>
          <p:nvPr/>
        </p:nvSpPr>
        <p:spPr bwMode="auto">
          <a:xfrm>
            <a:off x="0" y="6400800"/>
            <a:ext cx="4724400" cy="0"/>
          </a:xfrm>
          <a:prstGeom prst="line">
            <a:avLst/>
          </a:prstGeom>
          <a:noFill/>
          <a:ln w="38100">
            <a:solidFill>
              <a:srgbClr val="00FFFF"/>
            </a:solidFill>
            <a:round/>
            <a:headEnd/>
            <a:tailEnd/>
          </a:ln>
          <a:extLst>
            <a:ext uri="{909E8E84-426E-40dd-AFC4-6F175D3DCCD1}">
              <a14:hiddenFill xmlns="" xmlns:a14="http://schemas.microsoft.com/office/drawing/2010/main">
                <a:noFill/>
              </a14:hiddenFill>
            </a:ext>
          </a:extLst>
        </p:spPr>
        <p:txBody>
          <a:bodyPr/>
          <a:lstStyle/>
          <a:p>
            <a:endParaRPr lang="en-GB"/>
          </a:p>
        </p:txBody>
      </p:sp>
      <p:sp>
        <p:nvSpPr>
          <p:cNvPr id="200712" name="Text Box 9"/>
          <p:cNvSpPr txBox="1">
            <a:spLocks noChangeArrowheads="1"/>
          </p:cNvSpPr>
          <p:nvPr/>
        </p:nvSpPr>
        <p:spPr bwMode="auto">
          <a:xfrm>
            <a:off x="8447088" y="0"/>
            <a:ext cx="692150" cy="4572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b="1">
                <a:solidFill>
                  <a:srgbClr val="000000"/>
                </a:solidFill>
                <a:latin typeface="Arial" pitchFamily="34" charset="0"/>
              </a:rPr>
              <a:t>288</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500"/>
                                  </p:stCondLst>
                                  <p:childTnLst>
                                    <p:set>
                                      <p:cBhvr>
                                        <p:cTn id="6" dur="1" fill="hold">
                                          <p:stCondLst>
                                            <p:cond delay="0"/>
                                          </p:stCondLst>
                                        </p:cTn>
                                        <p:tgtEl>
                                          <p:spTgt spid="55299"/>
                                        </p:tgtEl>
                                        <p:attrNameLst>
                                          <p:attrName>style.visibility</p:attrName>
                                        </p:attrNameLst>
                                      </p:cBhvr>
                                      <p:to>
                                        <p:strVal val="visible"/>
                                      </p:to>
                                    </p:set>
                                    <p:anim calcmode="lin" valueType="num">
                                      <p:cBhvr additive="base">
                                        <p:cTn id="7" dur="500" fill="hold"/>
                                        <p:tgtEl>
                                          <p:spTgt spid="55299"/>
                                        </p:tgtEl>
                                        <p:attrNameLst>
                                          <p:attrName>ppt_x</p:attrName>
                                        </p:attrNameLst>
                                      </p:cBhvr>
                                      <p:tavLst>
                                        <p:tav tm="0">
                                          <p:val>
                                            <p:strVal val="0-#ppt_w/2"/>
                                          </p:val>
                                        </p:tav>
                                        <p:tav tm="100000">
                                          <p:val>
                                            <p:strVal val="#ppt_x"/>
                                          </p:val>
                                        </p:tav>
                                      </p:tavLst>
                                    </p:anim>
                                    <p:anim calcmode="lin" valueType="num">
                                      <p:cBhvr additive="base">
                                        <p:cTn id="8" dur="500" fill="hold"/>
                                        <p:tgtEl>
                                          <p:spTgt spid="55299"/>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1000"/>
                            </p:stCondLst>
                            <p:childTnLst>
                              <p:par>
                                <p:cTn id="10" presetID="12" presetClass="entr" presetSubtype="2" fill="hold" grpId="0" nodeType="afterEffect">
                                  <p:stCondLst>
                                    <p:cond delay="0"/>
                                  </p:stCondLst>
                                  <p:childTnLst>
                                    <p:set>
                                      <p:cBhvr>
                                        <p:cTn id="11" dur="1" fill="hold">
                                          <p:stCondLst>
                                            <p:cond delay="0"/>
                                          </p:stCondLst>
                                        </p:cTn>
                                        <p:tgtEl>
                                          <p:spTgt spid="55300"/>
                                        </p:tgtEl>
                                        <p:attrNameLst>
                                          <p:attrName>style.visibility</p:attrName>
                                        </p:attrNameLst>
                                      </p:cBhvr>
                                      <p:to>
                                        <p:strVal val="visible"/>
                                      </p:to>
                                    </p:set>
                                    <p:animEffect transition="in" filter="slide(fromRight)">
                                      <p:cBhvr>
                                        <p:cTn id="12" dur="1000"/>
                                        <p:tgtEl>
                                          <p:spTgt spid="55300"/>
                                        </p:tgtEl>
                                      </p:cBhvr>
                                    </p:animEffect>
                                  </p:childTnLst>
                                </p:cTn>
                              </p:par>
                            </p:childTnLst>
                          </p:cTn>
                        </p:par>
                        <p:par>
                          <p:cTn id="13" fill="hold" nodeType="afterGroup">
                            <p:stCondLst>
                              <p:cond delay="2500"/>
                            </p:stCondLst>
                            <p:childTnLst>
                              <p:par>
                                <p:cTn id="14" presetID="2" presetClass="entr" presetSubtype="8" fill="hold" grpId="0" nodeType="afterEffect">
                                  <p:stCondLst>
                                    <p:cond delay="0"/>
                                  </p:stCondLst>
                                  <p:childTnLst>
                                    <p:set>
                                      <p:cBhvr>
                                        <p:cTn id="15" dur="1" fill="hold">
                                          <p:stCondLst>
                                            <p:cond delay="0"/>
                                          </p:stCondLst>
                                        </p:cTn>
                                        <p:tgtEl>
                                          <p:spTgt spid="55303"/>
                                        </p:tgtEl>
                                        <p:attrNameLst>
                                          <p:attrName>style.visibility</p:attrName>
                                        </p:attrNameLst>
                                      </p:cBhvr>
                                      <p:to>
                                        <p:strVal val="visible"/>
                                      </p:to>
                                    </p:set>
                                    <p:anim calcmode="lin" valueType="num">
                                      <p:cBhvr additive="base">
                                        <p:cTn id="16" dur="500" fill="hold"/>
                                        <p:tgtEl>
                                          <p:spTgt spid="55303"/>
                                        </p:tgtEl>
                                        <p:attrNameLst>
                                          <p:attrName>ppt_x</p:attrName>
                                        </p:attrNameLst>
                                      </p:cBhvr>
                                      <p:tavLst>
                                        <p:tav tm="0">
                                          <p:val>
                                            <p:strVal val="0-#ppt_w/2"/>
                                          </p:val>
                                        </p:tav>
                                        <p:tav tm="100000">
                                          <p:val>
                                            <p:strVal val="#ppt_x"/>
                                          </p:val>
                                        </p:tav>
                                      </p:tavLst>
                                    </p:anim>
                                    <p:anim calcmode="lin" valueType="num">
                                      <p:cBhvr additive="base">
                                        <p:cTn id="17" dur="500" fill="hold"/>
                                        <p:tgtEl>
                                          <p:spTgt spid="55303"/>
                                        </p:tgtEl>
                                        <p:attrNameLst>
                                          <p:attrName>ppt_y</p:attrName>
                                        </p:attrNameLst>
                                      </p:cBhvr>
                                      <p:tavLst>
                                        <p:tav tm="0">
                                          <p:val>
                                            <p:strVal val="#ppt_y"/>
                                          </p:val>
                                        </p:tav>
                                        <p:tav tm="100000">
                                          <p:val>
                                            <p:strVal val="#ppt_y"/>
                                          </p:val>
                                        </p:tav>
                                      </p:tavLst>
                                    </p:anim>
                                  </p:childTnLst>
                                </p:cTn>
                              </p:par>
                            </p:childTnLst>
                          </p:cTn>
                        </p:par>
                        <p:par>
                          <p:cTn id="18" fill="hold" nodeType="afterGroup">
                            <p:stCondLst>
                              <p:cond delay="3000"/>
                            </p:stCondLst>
                            <p:childTnLst>
                              <p:par>
                                <p:cTn id="19" presetID="12" presetClass="entr" presetSubtype="8" fill="hold" grpId="0" nodeType="afterEffect">
                                  <p:stCondLst>
                                    <p:cond delay="0"/>
                                  </p:stCondLst>
                                  <p:childTnLst>
                                    <p:set>
                                      <p:cBhvr>
                                        <p:cTn id="20" dur="1" fill="hold">
                                          <p:stCondLst>
                                            <p:cond delay="0"/>
                                          </p:stCondLst>
                                        </p:cTn>
                                        <p:tgtEl>
                                          <p:spTgt spid="55302"/>
                                        </p:tgtEl>
                                        <p:attrNameLst>
                                          <p:attrName>style.visibility</p:attrName>
                                        </p:attrNameLst>
                                      </p:cBhvr>
                                      <p:to>
                                        <p:strVal val="visible"/>
                                      </p:to>
                                    </p:set>
                                    <p:animEffect transition="in" filter="slide(fromLeft)">
                                      <p:cBhvr>
                                        <p:cTn id="21" dur="500"/>
                                        <p:tgtEl>
                                          <p:spTgt spid="55302"/>
                                        </p:tgtEl>
                                      </p:cBhvr>
                                    </p:animEffect>
                                  </p:childTnLst>
                                </p:cTn>
                              </p:par>
                            </p:childTnLst>
                          </p:cTn>
                        </p:par>
                        <p:par>
                          <p:cTn id="22" fill="hold" nodeType="afterGroup">
                            <p:stCondLst>
                              <p:cond delay="3500"/>
                            </p:stCondLst>
                            <p:childTnLst>
                              <p:par>
                                <p:cTn id="23" presetID="2" presetClass="entr" presetSubtype="2" fill="hold" grpId="0" nodeType="afterEffect">
                                  <p:stCondLst>
                                    <p:cond delay="0"/>
                                  </p:stCondLst>
                                  <p:childTnLst>
                                    <p:set>
                                      <p:cBhvr>
                                        <p:cTn id="24" dur="1" fill="hold">
                                          <p:stCondLst>
                                            <p:cond delay="0"/>
                                          </p:stCondLst>
                                        </p:cTn>
                                        <p:tgtEl>
                                          <p:spTgt spid="55298"/>
                                        </p:tgtEl>
                                        <p:attrNameLst>
                                          <p:attrName>style.visibility</p:attrName>
                                        </p:attrNameLst>
                                      </p:cBhvr>
                                      <p:to>
                                        <p:strVal val="visible"/>
                                      </p:to>
                                    </p:set>
                                    <p:anim calcmode="lin" valueType="num">
                                      <p:cBhvr additive="base">
                                        <p:cTn id="25" dur="500" fill="hold"/>
                                        <p:tgtEl>
                                          <p:spTgt spid="55298"/>
                                        </p:tgtEl>
                                        <p:attrNameLst>
                                          <p:attrName>ppt_x</p:attrName>
                                        </p:attrNameLst>
                                      </p:cBhvr>
                                      <p:tavLst>
                                        <p:tav tm="0">
                                          <p:val>
                                            <p:strVal val="1+#ppt_w/2"/>
                                          </p:val>
                                        </p:tav>
                                        <p:tav tm="100000">
                                          <p:val>
                                            <p:strVal val="#ppt_x"/>
                                          </p:val>
                                        </p:tav>
                                      </p:tavLst>
                                    </p:anim>
                                    <p:anim calcmode="lin" valueType="num">
                                      <p:cBhvr additive="base">
                                        <p:cTn id="26" dur="500" fill="hold"/>
                                        <p:tgtEl>
                                          <p:spTgt spid="55298"/>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51" presetClass="entr" presetSubtype="0" fill="hold" grpId="0" nodeType="clickEffect">
                                  <p:stCondLst>
                                    <p:cond delay="0"/>
                                  </p:stCondLst>
                                  <p:childTnLst>
                                    <p:set>
                                      <p:cBhvr>
                                        <p:cTn id="30" dur="1" fill="hold">
                                          <p:stCondLst>
                                            <p:cond delay="0"/>
                                          </p:stCondLst>
                                        </p:cTn>
                                        <p:tgtEl>
                                          <p:spTgt spid="55301">
                                            <p:txEl>
                                              <p:pRg st="0" end="0"/>
                                            </p:txEl>
                                          </p:spTgt>
                                        </p:tgtEl>
                                        <p:attrNameLst>
                                          <p:attrName>style.visibility</p:attrName>
                                        </p:attrNameLst>
                                      </p:cBhvr>
                                      <p:to>
                                        <p:strVal val="visible"/>
                                      </p:to>
                                    </p:set>
                                    <p:animEffect transition="in" filter="fade">
                                      <p:cBhvr>
                                        <p:cTn id="31" dur="770" decel="100000"/>
                                        <p:tgtEl>
                                          <p:spTgt spid="55301">
                                            <p:txEl>
                                              <p:pRg st="0" end="0"/>
                                            </p:txEl>
                                          </p:spTgt>
                                        </p:tgtEl>
                                      </p:cBhvr>
                                    </p:animEffect>
                                    <p:animScale>
                                      <p:cBhvr>
                                        <p:cTn id="32" dur="770" decel="100000"/>
                                        <p:tgtEl>
                                          <p:spTgt spid="55301">
                                            <p:txEl>
                                              <p:pRg st="0" end="0"/>
                                            </p:txEl>
                                          </p:spTgt>
                                        </p:tgtEl>
                                      </p:cBhvr>
                                      <p:from x="10000" y="10000"/>
                                      <p:to x="200000" y="450000"/>
                                    </p:animScale>
                                    <p:animScale>
                                      <p:cBhvr>
                                        <p:cTn id="33" dur="1230" accel="100000" fill="hold">
                                          <p:stCondLst>
                                            <p:cond delay="770"/>
                                          </p:stCondLst>
                                        </p:cTn>
                                        <p:tgtEl>
                                          <p:spTgt spid="55301">
                                            <p:txEl>
                                              <p:pRg st="0" end="0"/>
                                            </p:txEl>
                                          </p:spTgt>
                                        </p:tgtEl>
                                      </p:cBhvr>
                                      <p:from x="200000" y="450000"/>
                                      <p:to x="100000" y="100000"/>
                                    </p:animScale>
                                    <p:set>
                                      <p:cBhvr>
                                        <p:cTn id="34" dur="770" fill="hold"/>
                                        <p:tgtEl>
                                          <p:spTgt spid="55301">
                                            <p:txEl>
                                              <p:pRg st="0" end="0"/>
                                            </p:txEl>
                                          </p:spTgt>
                                        </p:tgtEl>
                                        <p:attrNameLst>
                                          <p:attrName>ppt_x</p:attrName>
                                        </p:attrNameLst>
                                      </p:cBhvr>
                                      <p:to>
                                        <p:strVal val="(0.5)"/>
                                      </p:to>
                                    </p:set>
                                    <p:anim from="(0.5)" to="(#ppt_x)" calcmode="lin" valueType="num">
                                      <p:cBhvr>
                                        <p:cTn id="35" dur="1230" accel="100000" fill="hold">
                                          <p:stCondLst>
                                            <p:cond delay="770"/>
                                          </p:stCondLst>
                                        </p:cTn>
                                        <p:tgtEl>
                                          <p:spTgt spid="55301">
                                            <p:txEl>
                                              <p:pRg st="0" end="0"/>
                                            </p:txEl>
                                          </p:spTgt>
                                        </p:tgtEl>
                                        <p:attrNameLst>
                                          <p:attrName>ppt_x</p:attrName>
                                        </p:attrNameLst>
                                      </p:cBhvr>
                                    </p:anim>
                                    <p:set>
                                      <p:cBhvr>
                                        <p:cTn id="36" dur="770" fill="hold"/>
                                        <p:tgtEl>
                                          <p:spTgt spid="55301">
                                            <p:txEl>
                                              <p:pRg st="0" end="0"/>
                                            </p:txEl>
                                          </p:spTgt>
                                        </p:tgtEl>
                                        <p:attrNameLst>
                                          <p:attrName>ppt_y</p:attrName>
                                        </p:attrNameLst>
                                      </p:cBhvr>
                                      <p:to>
                                        <p:strVal val="(#ppt_y+0.4)"/>
                                      </p:to>
                                    </p:set>
                                    <p:anim from="(#ppt_y+0.4)" to="(#ppt_y)" calcmode="lin" valueType="num">
                                      <p:cBhvr>
                                        <p:cTn id="37" dur="1230" accel="100000" fill="hold">
                                          <p:stCondLst>
                                            <p:cond delay="770"/>
                                          </p:stCondLst>
                                        </p:cTn>
                                        <p:tgtEl>
                                          <p:spTgt spid="55301">
                                            <p:txEl>
                                              <p:pRg st="0" end="0"/>
                                            </p:txEl>
                                          </p:spTgt>
                                        </p:tgtEl>
                                        <p:attrNameLst>
                                          <p:attrName>ppt_y</p:attrName>
                                        </p:attrNameLst>
                                      </p:cBhvr>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15" presetClass="entr" presetSubtype="0" fill="hold" grpId="0" nodeType="clickEffect">
                                  <p:stCondLst>
                                    <p:cond delay="0"/>
                                  </p:stCondLst>
                                  <p:childTnLst>
                                    <p:set>
                                      <p:cBhvr>
                                        <p:cTn id="41" dur="1" fill="hold">
                                          <p:stCondLst>
                                            <p:cond delay="0"/>
                                          </p:stCondLst>
                                        </p:cTn>
                                        <p:tgtEl>
                                          <p:spTgt spid="55301">
                                            <p:txEl>
                                              <p:pRg st="1" end="1"/>
                                            </p:txEl>
                                          </p:spTgt>
                                        </p:tgtEl>
                                        <p:attrNameLst>
                                          <p:attrName>style.visibility</p:attrName>
                                        </p:attrNameLst>
                                      </p:cBhvr>
                                      <p:to>
                                        <p:strVal val="visible"/>
                                      </p:to>
                                    </p:set>
                                    <p:anim calcmode="lin" valueType="num">
                                      <p:cBhvr>
                                        <p:cTn id="42" dur="1000" fill="hold"/>
                                        <p:tgtEl>
                                          <p:spTgt spid="55301">
                                            <p:txEl>
                                              <p:pRg st="1" end="1"/>
                                            </p:txEl>
                                          </p:spTgt>
                                        </p:tgtEl>
                                        <p:attrNameLst>
                                          <p:attrName>ppt_w</p:attrName>
                                        </p:attrNameLst>
                                      </p:cBhvr>
                                      <p:tavLst>
                                        <p:tav tm="0">
                                          <p:val>
                                            <p:fltVal val="0"/>
                                          </p:val>
                                        </p:tav>
                                        <p:tav tm="100000">
                                          <p:val>
                                            <p:strVal val="#ppt_w"/>
                                          </p:val>
                                        </p:tav>
                                      </p:tavLst>
                                    </p:anim>
                                    <p:anim calcmode="lin" valueType="num">
                                      <p:cBhvr>
                                        <p:cTn id="43" dur="1000" fill="hold"/>
                                        <p:tgtEl>
                                          <p:spTgt spid="55301">
                                            <p:txEl>
                                              <p:pRg st="1" end="1"/>
                                            </p:txEl>
                                          </p:spTgt>
                                        </p:tgtEl>
                                        <p:attrNameLst>
                                          <p:attrName>ppt_h</p:attrName>
                                        </p:attrNameLst>
                                      </p:cBhvr>
                                      <p:tavLst>
                                        <p:tav tm="0">
                                          <p:val>
                                            <p:fltVal val="0"/>
                                          </p:val>
                                        </p:tav>
                                        <p:tav tm="100000">
                                          <p:val>
                                            <p:strVal val="#ppt_h"/>
                                          </p:val>
                                        </p:tav>
                                      </p:tavLst>
                                    </p:anim>
                                    <p:anim calcmode="lin" valueType="num">
                                      <p:cBhvr>
                                        <p:cTn id="44" dur="1000" fill="hold"/>
                                        <p:tgtEl>
                                          <p:spTgt spid="55301">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45" dur="1000" fill="hold"/>
                                        <p:tgtEl>
                                          <p:spTgt spid="55301">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6" fill="hold" nodeType="clickPar">
                      <p:stCondLst>
                        <p:cond delay="indefinite"/>
                      </p:stCondLst>
                      <p:childTnLst>
                        <p:par>
                          <p:cTn id="47" fill="hold" nodeType="withGroup">
                            <p:stCondLst>
                              <p:cond delay="0"/>
                            </p:stCondLst>
                            <p:childTnLst>
                              <p:par>
                                <p:cTn id="48" presetID="15" presetClass="entr" presetSubtype="0" fill="hold" grpId="0" nodeType="clickEffect">
                                  <p:stCondLst>
                                    <p:cond delay="0"/>
                                  </p:stCondLst>
                                  <p:childTnLst>
                                    <p:set>
                                      <p:cBhvr>
                                        <p:cTn id="49" dur="1" fill="hold">
                                          <p:stCondLst>
                                            <p:cond delay="0"/>
                                          </p:stCondLst>
                                        </p:cTn>
                                        <p:tgtEl>
                                          <p:spTgt spid="55301">
                                            <p:txEl>
                                              <p:pRg st="2" end="2"/>
                                            </p:txEl>
                                          </p:spTgt>
                                        </p:tgtEl>
                                        <p:attrNameLst>
                                          <p:attrName>style.visibility</p:attrName>
                                        </p:attrNameLst>
                                      </p:cBhvr>
                                      <p:to>
                                        <p:strVal val="visible"/>
                                      </p:to>
                                    </p:set>
                                    <p:anim calcmode="lin" valueType="num">
                                      <p:cBhvr>
                                        <p:cTn id="50" dur="1000" fill="hold"/>
                                        <p:tgtEl>
                                          <p:spTgt spid="55301">
                                            <p:txEl>
                                              <p:pRg st="2" end="2"/>
                                            </p:txEl>
                                          </p:spTgt>
                                        </p:tgtEl>
                                        <p:attrNameLst>
                                          <p:attrName>ppt_w</p:attrName>
                                        </p:attrNameLst>
                                      </p:cBhvr>
                                      <p:tavLst>
                                        <p:tav tm="0">
                                          <p:val>
                                            <p:fltVal val="0"/>
                                          </p:val>
                                        </p:tav>
                                        <p:tav tm="100000">
                                          <p:val>
                                            <p:strVal val="#ppt_w"/>
                                          </p:val>
                                        </p:tav>
                                      </p:tavLst>
                                    </p:anim>
                                    <p:anim calcmode="lin" valueType="num">
                                      <p:cBhvr>
                                        <p:cTn id="51" dur="1000" fill="hold"/>
                                        <p:tgtEl>
                                          <p:spTgt spid="55301">
                                            <p:txEl>
                                              <p:pRg st="2" end="2"/>
                                            </p:txEl>
                                          </p:spTgt>
                                        </p:tgtEl>
                                        <p:attrNameLst>
                                          <p:attrName>ppt_h</p:attrName>
                                        </p:attrNameLst>
                                      </p:cBhvr>
                                      <p:tavLst>
                                        <p:tav tm="0">
                                          <p:val>
                                            <p:fltVal val="0"/>
                                          </p:val>
                                        </p:tav>
                                        <p:tav tm="100000">
                                          <p:val>
                                            <p:strVal val="#ppt_h"/>
                                          </p:val>
                                        </p:tav>
                                      </p:tavLst>
                                    </p:anim>
                                    <p:anim calcmode="lin" valueType="num">
                                      <p:cBhvr>
                                        <p:cTn id="52" dur="1000" fill="hold"/>
                                        <p:tgtEl>
                                          <p:spTgt spid="55301">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53" dur="1000" fill="hold"/>
                                        <p:tgtEl>
                                          <p:spTgt spid="55301">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4" fill="hold" nodeType="clickPar">
                      <p:stCondLst>
                        <p:cond delay="indefinite"/>
                      </p:stCondLst>
                      <p:childTnLst>
                        <p:par>
                          <p:cTn id="55" fill="hold" nodeType="withGroup">
                            <p:stCondLst>
                              <p:cond delay="0"/>
                            </p:stCondLst>
                            <p:childTnLst>
                              <p:par>
                                <p:cTn id="56" presetID="15" presetClass="entr" presetSubtype="0" fill="hold" grpId="0" nodeType="clickEffect">
                                  <p:stCondLst>
                                    <p:cond delay="0"/>
                                  </p:stCondLst>
                                  <p:childTnLst>
                                    <p:set>
                                      <p:cBhvr>
                                        <p:cTn id="57" dur="1" fill="hold">
                                          <p:stCondLst>
                                            <p:cond delay="0"/>
                                          </p:stCondLst>
                                        </p:cTn>
                                        <p:tgtEl>
                                          <p:spTgt spid="55301">
                                            <p:txEl>
                                              <p:pRg st="3" end="3"/>
                                            </p:txEl>
                                          </p:spTgt>
                                        </p:tgtEl>
                                        <p:attrNameLst>
                                          <p:attrName>style.visibility</p:attrName>
                                        </p:attrNameLst>
                                      </p:cBhvr>
                                      <p:to>
                                        <p:strVal val="visible"/>
                                      </p:to>
                                    </p:set>
                                    <p:anim calcmode="lin" valueType="num">
                                      <p:cBhvr>
                                        <p:cTn id="58" dur="1000" fill="hold"/>
                                        <p:tgtEl>
                                          <p:spTgt spid="55301">
                                            <p:txEl>
                                              <p:pRg st="3" end="3"/>
                                            </p:txEl>
                                          </p:spTgt>
                                        </p:tgtEl>
                                        <p:attrNameLst>
                                          <p:attrName>ppt_w</p:attrName>
                                        </p:attrNameLst>
                                      </p:cBhvr>
                                      <p:tavLst>
                                        <p:tav tm="0">
                                          <p:val>
                                            <p:fltVal val="0"/>
                                          </p:val>
                                        </p:tav>
                                        <p:tav tm="100000">
                                          <p:val>
                                            <p:strVal val="#ppt_w"/>
                                          </p:val>
                                        </p:tav>
                                      </p:tavLst>
                                    </p:anim>
                                    <p:anim calcmode="lin" valueType="num">
                                      <p:cBhvr>
                                        <p:cTn id="59" dur="1000" fill="hold"/>
                                        <p:tgtEl>
                                          <p:spTgt spid="55301">
                                            <p:txEl>
                                              <p:pRg st="3" end="3"/>
                                            </p:txEl>
                                          </p:spTgt>
                                        </p:tgtEl>
                                        <p:attrNameLst>
                                          <p:attrName>ppt_h</p:attrName>
                                        </p:attrNameLst>
                                      </p:cBhvr>
                                      <p:tavLst>
                                        <p:tav tm="0">
                                          <p:val>
                                            <p:fltVal val="0"/>
                                          </p:val>
                                        </p:tav>
                                        <p:tav tm="100000">
                                          <p:val>
                                            <p:strVal val="#ppt_h"/>
                                          </p:val>
                                        </p:tav>
                                      </p:tavLst>
                                    </p:anim>
                                    <p:anim calcmode="lin" valueType="num">
                                      <p:cBhvr>
                                        <p:cTn id="60" dur="1000" fill="hold"/>
                                        <p:tgtEl>
                                          <p:spTgt spid="55301">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61" dur="1000" fill="hold"/>
                                        <p:tgtEl>
                                          <p:spTgt spid="55301">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298" grpId="0" animBg="1"/>
      <p:bldP spid="55299" grpId="0" animBg="1"/>
      <p:bldP spid="55300" grpId="0"/>
      <p:bldP spid="55301" grpId="0" build="p"/>
      <p:bldP spid="55302" grpId="0" animBg="1"/>
      <p:bldP spid="55303"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35425" y="152400"/>
            <a:ext cx="5108575" cy="6705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7347" name="Rectangle 3"/>
          <p:cNvSpPr>
            <a:spLocks noGrp="1" noChangeArrowheads="1"/>
          </p:cNvSpPr>
          <p:nvPr>
            <p:ph type="title"/>
          </p:nvPr>
        </p:nvSpPr>
        <p:spPr>
          <a:xfrm>
            <a:off x="457200" y="1295400"/>
            <a:ext cx="3276600" cy="1447800"/>
          </a:xfrm>
        </p:spPr>
        <p:txBody>
          <a:bodyPr/>
          <a:lstStyle/>
          <a:p>
            <a:pPr eaLnBrk="1" hangingPunct="1"/>
            <a:r>
              <a:rPr lang="zh-CN" altLang="en-US">
                <a:solidFill>
                  <a:srgbClr val="990000"/>
                </a:solidFill>
                <a:ea typeface="SimSun" pitchFamily="2" charset="-122"/>
              </a:rPr>
              <a:t>彼得后书</a:t>
            </a:r>
            <a:endParaRPr lang="en-US" altLang="en-US">
              <a:solidFill>
                <a:srgbClr val="990000"/>
              </a:solidFill>
              <a:ea typeface="SimSun" pitchFamily="2" charset="-122"/>
            </a:endParaRPr>
          </a:p>
        </p:txBody>
      </p:sp>
      <p:sp>
        <p:nvSpPr>
          <p:cNvPr id="57348" name="Rectangle 4"/>
          <p:cNvSpPr>
            <a:spLocks noGrp="1" noChangeArrowheads="1"/>
          </p:cNvSpPr>
          <p:nvPr>
            <p:ph type="body" idx="1"/>
          </p:nvPr>
        </p:nvSpPr>
        <p:spPr>
          <a:xfrm>
            <a:off x="228600" y="4572000"/>
            <a:ext cx="8229600" cy="1981200"/>
          </a:xfrm>
        </p:spPr>
        <p:txBody>
          <a:bodyPr/>
          <a:lstStyle/>
          <a:p>
            <a:pPr marL="609600" indent="-609600" eaLnBrk="1" hangingPunct="1">
              <a:buFontTx/>
              <a:buAutoNum type="arabicPeriod"/>
            </a:pPr>
            <a:r>
              <a:rPr lang="zh-CN" altLang="en-US" sz="3600" b="1">
                <a:solidFill>
                  <a:srgbClr val="CC0000"/>
                </a:solidFill>
                <a:ea typeface="SimSun" pitchFamily="2" charset="-122"/>
              </a:rPr>
              <a:t>信</a:t>
            </a:r>
            <a:r>
              <a:rPr lang="zh-CN" altLang="en-US" sz="3600" b="1">
                <a:ea typeface="SimSun" pitchFamily="2" charset="-122"/>
              </a:rPr>
              <a:t>心加上德行</a:t>
            </a:r>
            <a:endParaRPr lang="zh-CN" altLang="en-US" sz="3600">
              <a:ea typeface="SimSun" pitchFamily="2" charset="-122"/>
            </a:endParaRPr>
          </a:p>
          <a:p>
            <a:pPr marL="609600" indent="-609600" eaLnBrk="1" hangingPunct="1">
              <a:buFontTx/>
              <a:buAutoNum type="arabicPeriod"/>
            </a:pPr>
            <a:r>
              <a:rPr lang="zh-CN" altLang="en-US" sz="3600" b="1">
                <a:solidFill>
                  <a:srgbClr val="008000"/>
                </a:solidFill>
                <a:ea typeface="SimSun" pitchFamily="2" charset="-122"/>
              </a:rPr>
              <a:t>假</a:t>
            </a:r>
            <a:r>
              <a:rPr lang="zh-CN" altLang="en-US" sz="3600" b="1">
                <a:ea typeface="SimSun" pitchFamily="2" charset="-122"/>
              </a:rPr>
              <a:t>师傅的行为</a:t>
            </a:r>
          </a:p>
          <a:p>
            <a:pPr marL="609600" indent="-609600" eaLnBrk="1" hangingPunct="1">
              <a:buFontTx/>
              <a:buAutoNum type="arabicPeriod"/>
            </a:pPr>
            <a:r>
              <a:rPr lang="zh-CN" altLang="en-US" sz="3600" b="1">
                <a:solidFill>
                  <a:srgbClr val="0000CC"/>
                </a:solidFill>
                <a:ea typeface="SimSun" pitchFamily="2" charset="-122"/>
              </a:rPr>
              <a:t>殷</a:t>
            </a:r>
            <a:r>
              <a:rPr lang="zh-CN" altLang="en-US" sz="3600" b="1">
                <a:ea typeface="SimSun" pitchFamily="2" charset="-122"/>
              </a:rPr>
              <a:t>勤等待主的再来</a:t>
            </a:r>
            <a:endParaRPr lang="zh-CN" altLang="en-US" sz="3600">
              <a:ea typeface="SimSun" pitchFamily="2" charset="-122"/>
            </a:endParaRPr>
          </a:p>
        </p:txBody>
      </p:sp>
      <p:sp>
        <p:nvSpPr>
          <p:cNvPr id="57349" name="Text Box 5"/>
          <p:cNvSpPr txBox="1">
            <a:spLocks noChangeArrowheads="1"/>
          </p:cNvSpPr>
          <p:nvPr/>
        </p:nvSpPr>
        <p:spPr bwMode="auto">
          <a:xfrm>
            <a:off x="0" y="6491288"/>
            <a:ext cx="6934200"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r" eaLnBrk="1" hangingPunct="1">
              <a:spcBef>
                <a:spcPct val="50000"/>
              </a:spcBef>
            </a:pPr>
            <a:r>
              <a:rPr lang="en-US" altLang="en-US" sz="1800" i="1">
                <a:latin typeface="Arial" pitchFamily="34" charset="0"/>
              </a:rPr>
              <a:t>The Acrostic Bible</a:t>
            </a:r>
            <a:r>
              <a:rPr lang="en-US" altLang="en-US" sz="1800">
                <a:latin typeface="Arial" pitchFamily="34" charset="0"/>
              </a:rPr>
              <a:t> – Barry Huddleston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57347"/>
                                        </p:tgtEl>
                                        <p:attrNameLst>
                                          <p:attrName>style.visibility</p:attrName>
                                        </p:attrNameLst>
                                      </p:cBhvr>
                                      <p:to>
                                        <p:strVal val="visible"/>
                                      </p:to>
                                    </p:set>
                                    <p:animEffect transition="in" filter="fade">
                                      <p:cBhvr>
                                        <p:cTn id="7" dur="770" decel="100000"/>
                                        <p:tgtEl>
                                          <p:spTgt spid="57347"/>
                                        </p:tgtEl>
                                      </p:cBhvr>
                                    </p:animEffect>
                                    <p:animScale>
                                      <p:cBhvr>
                                        <p:cTn id="8" dur="770" decel="100000"/>
                                        <p:tgtEl>
                                          <p:spTgt spid="57347"/>
                                        </p:tgtEl>
                                      </p:cBhvr>
                                      <p:from x="10000" y="10000"/>
                                      <p:to x="200000" y="450000"/>
                                    </p:animScale>
                                    <p:animScale>
                                      <p:cBhvr>
                                        <p:cTn id="9" dur="1230" accel="100000" fill="hold">
                                          <p:stCondLst>
                                            <p:cond delay="770"/>
                                          </p:stCondLst>
                                        </p:cTn>
                                        <p:tgtEl>
                                          <p:spTgt spid="57347"/>
                                        </p:tgtEl>
                                      </p:cBhvr>
                                      <p:from x="200000" y="450000"/>
                                      <p:to x="100000" y="100000"/>
                                    </p:animScale>
                                    <p:set>
                                      <p:cBhvr>
                                        <p:cTn id="10" dur="770" fill="hold"/>
                                        <p:tgtEl>
                                          <p:spTgt spid="57347"/>
                                        </p:tgtEl>
                                        <p:attrNameLst>
                                          <p:attrName>ppt_x</p:attrName>
                                        </p:attrNameLst>
                                      </p:cBhvr>
                                      <p:to>
                                        <p:strVal val="(0.5)"/>
                                      </p:to>
                                    </p:set>
                                    <p:anim from="(0.5)" to="(#ppt_x)" calcmode="lin" valueType="num">
                                      <p:cBhvr>
                                        <p:cTn id="11" dur="1230" accel="100000" fill="hold">
                                          <p:stCondLst>
                                            <p:cond delay="770"/>
                                          </p:stCondLst>
                                        </p:cTn>
                                        <p:tgtEl>
                                          <p:spTgt spid="57347"/>
                                        </p:tgtEl>
                                        <p:attrNameLst>
                                          <p:attrName>ppt_x</p:attrName>
                                        </p:attrNameLst>
                                      </p:cBhvr>
                                    </p:anim>
                                    <p:set>
                                      <p:cBhvr>
                                        <p:cTn id="12" dur="770" fill="hold"/>
                                        <p:tgtEl>
                                          <p:spTgt spid="57347"/>
                                        </p:tgtEl>
                                        <p:attrNameLst>
                                          <p:attrName>ppt_y</p:attrName>
                                        </p:attrNameLst>
                                      </p:cBhvr>
                                      <p:to>
                                        <p:strVal val="(#ppt_y+0.4)"/>
                                      </p:to>
                                    </p:set>
                                    <p:anim from="(#ppt_y+0.4)" to="(#ppt_y)" calcmode="lin" valueType="num">
                                      <p:cBhvr>
                                        <p:cTn id="13" dur="1230" accel="100000" fill="hold">
                                          <p:stCondLst>
                                            <p:cond delay="770"/>
                                          </p:stCondLst>
                                        </p:cTn>
                                        <p:tgtEl>
                                          <p:spTgt spid="57347"/>
                                        </p:tgtEl>
                                        <p:attrNameLst>
                                          <p:attrName>ppt_y</p:attrName>
                                        </p:attrNameLst>
                                      </p:cBhvr>
                                    </p:anim>
                                  </p:childTnLst>
                                </p:cTn>
                              </p:par>
                            </p:childTnLst>
                          </p:cTn>
                        </p:par>
                        <p:par>
                          <p:cTn id="14" fill="hold" nodeType="afterGroup">
                            <p:stCondLst>
                              <p:cond delay="2000"/>
                            </p:stCondLst>
                            <p:childTnLst>
                              <p:par>
                                <p:cTn id="15" presetID="2" presetClass="entr" presetSubtype="2" fill="hold" nodeType="afterEffect">
                                  <p:stCondLst>
                                    <p:cond delay="0"/>
                                  </p:stCondLst>
                                  <p:childTnLst>
                                    <p:set>
                                      <p:cBhvr>
                                        <p:cTn id="16" dur="1" fill="hold">
                                          <p:stCondLst>
                                            <p:cond delay="0"/>
                                          </p:stCondLst>
                                        </p:cTn>
                                        <p:tgtEl>
                                          <p:spTgt spid="57346"/>
                                        </p:tgtEl>
                                        <p:attrNameLst>
                                          <p:attrName>style.visibility</p:attrName>
                                        </p:attrNameLst>
                                      </p:cBhvr>
                                      <p:to>
                                        <p:strVal val="visible"/>
                                      </p:to>
                                    </p:set>
                                    <p:anim calcmode="lin" valueType="num">
                                      <p:cBhvr additive="base">
                                        <p:cTn id="17" dur="500" fill="hold"/>
                                        <p:tgtEl>
                                          <p:spTgt spid="57346"/>
                                        </p:tgtEl>
                                        <p:attrNameLst>
                                          <p:attrName>ppt_x</p:attrName>
                                        </p:attrNameLst>
                                      </p:cBhvr>
                                      <p:tavLst>
                                        <p:tav tm="0">
                                          <p:val>
                                            <p:strVal val="1+#ppt_w/2"/>
                                          </p:val>
                                        </p:tav>
                                        <p:tav tm="100000">
                                          <p:val>
                                            <p:strVal val="#ppt_x"/>
                                          </p:val>
                                        </p:tav>
                                      </p:tavLst>
                                    </p:anim>
                                    <p:anim calcmode="lin" valueType="num">
                                      <p:cBhvr additive="base">
                                        <p:cTn id="18" dur="500" fill="hold"/>
                                        <p:tgtEl>
                                          <p:spTgt spid="57346"/>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57348">
                                            <p:txEl>
                                              <p:pRg st="0" end="0"/>
                                            </p:txEl>
                                          </p:spTgt>
                                        </p:tgtEl>
                                        <p:attrNameLst>
                                          <p:attrName>style.visibility</p:attrName>
                                        </p:attrNameLst>
                                      </p:cBhvr>
                                      <p:to>
                                        <p:strVal val="visible"/>
                                      </p:to>
                                    </p:set>
                                    <p:anim calcmode="lin" valueType="num">
                                      <p:cBhvr>
                                        <p:cTn id="23" dur="1000" fill="hold"/>
                                        <p:tgtEl>
                                          <p:spTgt spid="57348">
                                            <p:txEl>
                                              <p:pRg st="0" end="0"/>
                                            </p:txEl>
                                          </p:spTgt>
                                        </p:tgtEl>
                                        <p:attrNameLst>
                                          <p:attrName>ppt_w</p:attrName>
                                        </p:attrNameLst>
                                      </p:cBhvr>
                                      <p:tavLst>
                                        <p:tav tm="0">
                                          <p:val>
                                            <p:fltVal val="0"/>
                                          </p:val>
                                        </p:tav>
                                        <p:tav tm="100000">
                                          <p:val>
                                            <p:strVal val="#ppt_w"/>
                                          </p:val>
                                        </p:tav>
                                      </p:tavLst>
                                    </p:anim>
                                    <p:anim calcmode="lin" valueType="num">
                                      <p:cBhvr>
                                        <p:cTn id="24" dur="1000" fill="hold"/>
                                        <p:tgtEl>
                                          <p:spTgt spid="57348">
                                            <p:txEl>
                                              <p:pRg st="0" end="0"/>
                                            </p:txEl>
                                          </p:spTgt>
                                        </p:tgtEl>
                                        <p:attrNameLst>
                                          <p:attrName>ppt_h</p:attrName>
                                        </p:attrNameLst>
                                      </p:cBhvr>
                                      <p:tavLst>
                                        <p:tav tm="0">
                                          <p:val>
                                            <p:fltVal val="0"/>
                                          </p:val>
                                        </p:tav>
                                        <p:tav tm="100000">
                                          <p:val>
                                            <p:strVal val="#ppt_h"/>
                                          </p:val>
                                        </p:tav>
                                      </p:tavLst>
                                    </p:anim>
                                    <p:anim calcmode="lin" valueType="num">
                                      <p:cBhvr>
                                        <p:cTn id="25" dur="1000" fill="hold"/>
                                        <p:tgtEl>
                                          <p:spTgt spid="57348">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57348">
                                            <p:txEl>
                                              <p:pRg st="0" end="0"/>
                                            </p:txEl>
                                          </p:spTgt>
                                        </p:tgtEl>
                                        <p:attrNameLst>
                                          <p:attrName>ppt_y</p:attrName>
                                        </p:attrNameLst>
                                      </p:cBhvr>
                                      <p:tavLst>
                                        <p:tav tm="0" fmla="#ppt_y+(sin(-2*pi*(1-$))*-#ppt_x+cos(-2*pi*(1-$))*(1-#ppt_y))*(1-$)">
                                          <p:val>
                                            <p:fltVal val="0"/>
                                          </p:val>
                                        </p:tav>
                                        <p:tav tm="100000">
                                          <p:val>
                                            <p:fltVal val="1"/>
                                          </p:val>
                                        </p:tav>
                                      </p:tavLst>
                                    </p:anim>
                                  </p:childTnLst>
                                </p:cTn>
                              </p:par>
                              <p:par>
                                <p:cTn id="27" presetID="15" presetClass="entr" presetSubtype="0" fill="hold" grpId="0" nodeType="withEffect">
                                  <p:stCondLst>
                                    <p:cond delay="0"/>
                                  </p:stCondLst>
                                  <p:childTnLst>
                                    <p:set>
                                      <p:cBhvr>
                                        <p:cTn id="28" dur="1" fill="hold">
                                          <p:stCondLst>
                                            <p:cond delay="0"/>
                                          </p:stCondLst>
                                        </p:cTn>
                                        <p:tgtEl>
                                          <p:spTgt spid="57348">
                                            <p:txEl>
                                              <p:pRg st="1" end="1"/>
                                            </p:txEl>
                                          </p:spTgt>
                                        </p:tgtEl>
                                        <p:attrNameLst>
                                          <p:attrName>style.visibility</p:attrName>
                                        </p:attrNameLst>
                                      </p:cBhvr>
                                      <p:to>
                                        <p:strVal val="visible"/>
                                      </p:to>
                                    </p:set>
                                    <p:anim calcmode="lin" valueType="num">
                                      <p:cBhvr>
                                        <p:cTn id="29" dur="1000" fill="hold"/>
                                        <p:tgtEl>
                                          <p:spTgt spid="57348">
                                            <p:txEl>
                                              <p:pRg st="1" end="1"/>
                                            </p:txEl>
                                          </p:spTgt>
                                        </p:tgtEl>
                                        <p:attrNameLst>
                                          <p:attrName>ppt_w</p:attrName>
                                        </p:attrNameLst>
                                      </p:cBhvr>
                                      <p:tavLst>
                                        <p:tav tm="0">
                                          <p:val>
                                            <p:fltVal val="0"/>
                                          </p:val>
                                        </p:tav>
                                        <p:tav tm="100000">
                                          <p:val>
                                            <p:strVal val="#ppt_w"/>
                                          </p:val>
                                        </p:tav>
                                      </p:tavLst>
                                    </p:anim>
                                    <p:anim calcmode="lin" valueType="num">
                                      <p:cBhvr>
                                        <p:cTn id="30" dur="1000" fill="hold"/>
                                        <p:tgtEl>
                                          <p:spTgt spid="57348">
                                            <p:txEl>
                                              <p:pRg st="1" end="1"/>
                                            </p:txEl>
                                          </p:spTgt>
                                        </p:tgtEl>
                                        <p:attrNameLst>
                                          <p:attrName>ppt_h</p:attrName>
                                        </p:attrNameLst>
                                      </p:cBhvr>
                                      <p:tavLst>
                                        <p:tav tm="0">
                                          <p:val>
                                            <p:fltVal val="0"/>
                                          </p:val>
                                        </p:tav>
                                        <p:tav tm="100000">
                                          <p:val>
                                            <p:strVal val="#ppt_h"/>
                                          </p:val>
                                        </p:tav>
                                      </p:tavLst>
                                    </p:anim>
                                    <p:anim calcmode="lin" valueType="num">
                                      <p:cBhvr>
                                        <p:cTn id="31" dur="1000" fill="hold"/>
                                        <p:tgtEl>
                                          <p:spTgt spid="57348">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32" dur="1000" fill="hold"/>
                                        <p:tgtEl>
                                          <p:spTgt spid="57348">
                                            <p:txEl>
                                              <p:pRg st="1" end="1"/>
                                            </p:txEl>
                                          </p:spTgt>
                                        </p:tgtEl>
                                        <p:attrNameLst>
                                          <p:attrName>ppt_y</p:attrName>
                                        </p:attrNameLst>
                                      </p:cBhvr>
                                      <p:tavLst>
                                        <p:tav tm="0" fmla="#ppt_y+(sin(-2*pi*(1-$))*-#ppt_x+cos(-2*pi*(1-$))*(1-#ppt_y))*(1-$)">
                                          <p:val>
                                            <p:fltVal val="0"/>
                                          </p:val>
                                        </p:tav>
                                        <p:tav tm="100000">
                                          <p:val>
                                            <p:fltVal val="1"/>
                                          </p:val>
                                        </p:tav>
                                      </p:tavLst>
                                    </p:anim>
                                  </p:childTnLst>
                                </p:cTn>
                              </p:par>
                              <p:par>
                                <p:cTn id="33" presetID="15" presetClass="entr" presetSubtype="0" fill="hold" grpId="0" nodeType="withEffect">
                                  <p:stCondLst>
                                    <p:cond delay="0"/>
                                  </p:stCondLst>
                                  <p:childTnLst>
                                    <p:set>
                                      <p:cBhvr>
                                        <p:cTn id="34" dur="1" fill="hold">
                                          <p:stCondLst>
                                            <p:cond delay="0"/>
                                          </p:stCondLst>
                                        </p:cTn>
                                        <p:tgtEl>
                                          <p:spTgt spid="57348">
                                            <p:txEl>
                                              <p:pRg st="2" end="2"/>
                                            </p:txEl>
                                          </p:spTgt>
                                        </p:tgtEl>
                                        <p:attrNameLst>
                                          <p:attrName>style.visibility</p:attrName>
                                        </p:attrNameLst>
                                      </p:cBhvr>
                                      <p:to>
                                        <p:strVal val="visible"/>
                                      </p:to>
                                    </p:set>
                                    <p:anim calcmode="lin" valueType="num">
                                      <p:cBhvr>
                                        <p:cTn id="35" dur="1000" fill="hold"/>
                                        <p:tgtEl>
                                          <p:spTgt spid="57348">
                                            <p:txEl>
                                              <p:pRg st="2" end="2"/>
                                            </p:txEl>
                                          </p:spTgt>
                                        </p:tgtEl>
                                        <p:attrNameLst>
                                          <p:attrName>ppt_w</p:attrName>
                                        </p:attrNameLst>
                                      </p:cBhvr>
                                      <p:tavLst>
                                        <p:tav tm="0">
                                          <p:val>
                                            <p:fltVal val="0"/>
                                          </p:val>
                                        </p:tav>
                                        <p:tav tm="100000">
                                          <p:val>
                                            <p:strVal val="#ppt_w"/>
                                          </p:val>
                                        </p:tav>
                                      </p:tavLst>
                                    </p:anim>
                                    <p:anim calcmode="lin" valueType="num">
                                      <p:cBhvr>
                                        <p:cTn id="36" dur="1000" fill="hold"/>
                                        <p:tgtEl>
                                          <p:spTgt spid="57348">
                                            <p:txEl>
                                              <p:pRg st="2" end="2"/>
                                            </p:txEl>
                                          </p:spTgt>
                                        </p:tgtEl>
                                        <p:attrNameLst>
                                          <p:attrName>ppt_h</p:attrName>
                                        </p:attrNameLst>
                                      </p:cBhvr>
                                      <p:tavLst>
                                        <p:tav tm="0">
                                          <p:val>
                                            <p:fltVal val="0"/>
                                          </p:val>
                                        </p:tav>
                                        <p:tav tm="100000">
                                          <p:val>
                                            <p:strVal val="#ppt_h"/>
                                          </p:val>
                                        </p:tav>
                                      </p:tavLst>
                                    </p:anim>
                                    <p:anim calcmode="lin" valueType="num">
                                      <p:cBhvr>
                                        <p:cTn id="37" dur="1000" fill="hold"/>
                                        <p:tgtEl>
                                          <p:spTgt spid="57348">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38" dur="1000" fill="hold"/>
                                        <p:tgtEl>
                                          <p:spTgt spid="57348">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par>
                          <p:cTn id="39" fill="hold" nodeType="afterGroup">
                            <p:stCondLst>
                              <p:cond delay="1000"/>
                            </p:stCondLst>
                            <p:childTnLst>
                              <p:par>
                                <p:cTn id="40" presetID="3" presetClass="entr" presetSubtype="10" fill="hold" grpId="0" nodeType="afterEffect">
                                  <p:stCondLst>
                                    <p:cond delay="0"/>
                                  </p:stCondLst>
                                  <p:childTnLst>
                                    <p:set>
                                      <p:cBhvr>
                                        <p:cTn id="41" dur="1" fill="hold">
                                          <p:stCondLst>
                                            <p:cond delay="0"/>
                                          </p:stCondLst>
                                        </p:cTn>
                                        <p:tgtEl>
                                          <p:spTgt spid="57349"/>
                                        </p:tgtEl>
                                        <p:attrNameLst>
                                          <p:attrName>style.visibility</p:attrName>
                                        </p:attrNameLst>
                                      </p:cBhvr>
                                      <p:to>
                                        <p:strVal val="visible"/>
                                      </p:to>
                                    </p:set>
                                    <p:animEffect transition="in" filter="blinds(horizontal)">
                                      <p:cBhvr>
                                        <p:cTn id="42" dur="500"/>
                                        <p:tgtEl>
                                          <p:spTgt spid="573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47" grpId="0"/>
      <p:bldP spid="57348" grpId="0" build="p"/>
      <p:bldP spid="57349"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202755" name="Rectangle 2"/>
          <p:cNvSpPr>
            <a:spLocks noChangeArrowheads="1"/>
          </p:cNvSpPr>
          <p:nvPr/>
        </p:nvSpPr>
        <p:spPr bwMode="auto">
          <a:xfrm>
            <a:off x="0" y="2286000"/>
            <a:ext cx="5029200" cy="2286000"/>
          </a:xfrm>
          <a:prstGeom prst="rect">
            <a:avLst/>
          </a:prstGeom>
          <a:solidFill>
            <a:srgbClr val="9933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73025" tIns="36512" rIns="73025" bIns="36512"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endParaRPr lang="en-GB" altLang="en-US" sz="2000" b="1">
              <a:latin typeface="Arial" pitchFamily="34" charset="0"/>
            </a:endParaRPr>
          </a:p>
        </p:txBody>
      </p:sp>
      <p:sp>
        <p:nvSpPr>
          <p:cNvPr id="202756" name="Rectangle 4"/>
          <p:cNvSpPr>
            <a:spLocks noChangeArrowheads="1"/>
          </p:cNvSpPr>
          <p:nvPr/>
        </p:nvSpPr>
        <p:spPr bwMode="auto">
          <a:xfrm>
            <a:off x="8615363" y="6604000"/>
            <a:ext cx="292100" cy="219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82124" tIns="41061" rIns="82124" bIns="41061" anchor="b" anchorCtr="1">
            <a:spAutoFit/>
          </a:bodyPr>
          <a:lstStyle>
            <a:lvl1pPr defTabSz="814388" eaLnBrk="0" hangingPunct="0">
              <a:defRPr sz="2400">
                <a:solidFill>
                  <a:schemeClr val="tx1"/>
                </a:solidFill>
                <a:latin typeface="Times New Roman" pitchFamily="18" charset="0"/>
                <a:ea typeface="MS PGothic" pitchFamily="34" charset="-128"/>
              </a:defRPr>
            </a:lvl1pPr>
            <a:lvl2pPr marL="37931725" indent="-37474525" defTabSz="814388"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fld id="{912A2F81-DF79-4247-BAAB-ED3510E51056}" type="slidenum">
              <a:rPr lang="en-US" altLang="en-US" sz="900">
                <a:solidFill>
                  <a:srgbClr val="808080"/>
                </a:solidFill>
                <a:latin typeface="Arial" pitchFamily="34" charset="0"/>
              </a:rPr>
              <a:pPr/>
              <a:t>39</a:t>
            </a:fld>
            <a:endParaRPr lang="en-US" altLang="en-US" sz="900">
              <a:solidFill>
                <a:srgbClr val="808080"/>
              </a:solidFill>
              <a:latin typeface="Arial" pitchFamily="34" charset="0"/>
            </a:endParaRPr>
          </a:p>
        </p:txBody>
      </p:sp>
      <p:sp>
        <p:nvSpPr>
          <p:cNvPr id="202757" name="Rectangle 5"/>
          <p:cNvSpPr>
            <a:spLocks noChangeArrowheads="1"/>
          </p:cNvSpPr>
          <p:nvPr/>
        </p:nvSpPr>
        <p:spPr bwMode="auto">
          <a:xfrm>
            <a:off x="8615363" y="6604000"/>
            <a:ext cx="292100" cy="219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82124" tIns="41061" rIns="82124" bIns="41061" anchor="b" anchorCtr="1">
            <a:spAutoFit/>
          </a:bodyPr>
          <a:lstStyle>
            <a:lvl1pPr defTabSz="814388" eaLnBrk="0" hangingPunct="0">
              <a:defRPr sz="2400">
                <a:solidFill>
                  <a:schemeClr val="tx1"/>
                </a:solidFill>
                <a:latin typeface="Times New Roman" pitchFamily="18" charset="0"/>
                <a:ea typeface="MS PGothic" pitchFamily="34" charset="-128"/>
              </a:defRPr>
            </a:lvl1pPr>
            <a:lvl2pPr marL="37931725" indent="-37474525" defTabSz="814388"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fld id="{1F1733D6-75AF-4B11-B5CD-607E891AB41C}" type="slidenum">
              <a:rPr lang="en-US" altLang="en-US" sz="900">
                <a:solidFill>
                  <a:srgbClr val="808080"/>
                </a:solidFill>
                <a:latin typeface="Arial" pitchFamily="34" charset="0"/>
              </a:rPr>
              <a:pPr/>
              <a:t>39</a:t>
            </a:fld>
            <a:endParaRPr lang="en-US" altLang="en-US" sz="900">
              <a:solidFill>
                <a:srgbClr val="808080"/>
              </a:solidFill>
              <a:latin typeface="Arial" pitchFamily="34" charset="0"/>
            </a:endParaRPr>
          </a:p>
        </p:txBody>
      </p:sp>
      <p:sp>
        <p:nvSpPr>
          <p:cNvPr id="202758" name="Rectangle 6"/>
          <p:cNvSpPr>
            <a:spLocks noChangeArrowheads="1"/>
          </p:cNvSpPr>
          <p:nvPr/>
        </p:nvSpPr>
        <p:spPr bwMode="auto">
          <a:xfrm>
            <a:off x="8615363" y="6604000"/>
            <a:ext cx="292100" cy="219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82124" tIns="41061" rIns="82124" bIns="41061" anchor="b" anchorCtr="1">
            <a:spAutoFit/>
          </a:bodyPr>
          <a:lstStyle>
            <a:lvl1pPr defTabSz="814388" eaLnBrk="0" hangingPunct="0">
              <a:defRPr sz="2400">
                <a:solidFill>
                  <a:schemeClr val="tx1"/>
                </a:solidFill>
                <a:latin typeface="Times New Roman" pitchFamily="18" charset="0"/>
                <a:ea typeface="MS PGothic" pitchFamily="34" charset="-128"/>
              </a:defRPr>
            </a:lvl1pPr>
            <a:lvl2pPr marL="37931725" indent="-37474525" defTabSz="814388"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fld id="{98259A81-9429-43E3-829F-73F079405772}" type="slidenum">
              <a:rPr lang="en-US" altLang="en-US" sz="900">
                <a:solidFill>
                  <a:srgbClr val="808080"/>
                </a:solidFill>
                <a:latin typeface="Arial" pitchFamily="34" charset="0"/>
              </a:rPr>
              <a:pPr/>
              <a:t>39</a:t>
            </a:fld>
            <a:endParaRPr lang="en-US" altLang="en-US" sz="900">
              <a:solidFill>
                <a:srgbClr val="808080"/>
              </a:solidFill>
              <a:latin typeface="Arial" pitchFamily="34" charset="0"/>
            </a:endParaRPr>
          </a:p>
        </p:txBody>
      </p:sp>
      <p:graphicFrame>
        <p:nvGraphicFramePr>
          <p:cNvPr id="202754" name="Object 2"/>
          <p:cNvGraphicFramePr>
            <a:graphicFrameLocks noGrp="1" noChangeAspect="1"/>
          </p:cNvGraphicFramePr>
          <p:nvPr>
            <p:ph/>
          </p:nvPr>
        </p:nvGraphicFramePr>
        <p:xfrm>
          <a:off x="5029200" y="2270125"/>
          <a:ext cx="4114800" cy="2316163"/>
        </p:xfrm>
        <a:graphic>
          <a:graphicData uri="http://schemas.openxmlformats.org/presentationml/2006/ole">
            <mc:AlternateContent xmlns:mc="http://schemas.openxmlformats.org/markup-compatibility/2006">
              <mc:Choice xmlns:v="urn:schemas-microsoft-com:vml" Requires="v">
                <p:oleObj name="Bitmap Image" r:id="rId4" imgW="4923810" imgH="2771429" progId="Paint.Picture">
                  <p:embed/>
                </p:oleObj>
              </mc:Choice>
              <mc:Fallback>
                <p:oleObj name="Bitmap Image" r:id="rId4" imgW="4923810" imgH="2771429" progId="Paint.Picture">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29200" y="2270125"/>
                        <a:ext cx="4114800" cy="23161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2759" name="Rectangle 8"/>
          <p:cNvSpPr>
            <a:spLocks noGrp="1" noChangeArrowheads="1"/>
          </p:cNvSpPr>
          <p:nvPr>
            <p:ph type="title" idx="4294967295"/>
          </p:nvPr>
        </p:nvSpPr>
        <p:spPr>
          <a:xfrm>
            <a:off x="304800" y="2667000"/>
            <a:ext cx="4419600" cy="1325563"/>
          </a:xfrm>
          <a:noFill/>
        </p:spPr>
        <p:txBody>
          <a:bodyPr lIns="82124" tIns="41061" rIns="82124" bIns="41061"/>
          <a:lstStyle/>
          <a:p>
            <a:pPr eaLnBrk="1" hangingPunct="1"/>
            <a:r>
              <a:rPr lang="zh-CN" altLang="en-US" sz="4100">
                <a:solidFill>
                  <a:srgbClr val="FFFFFF"/>
                </a:solidFill>
                <a:ea typeface="SimSun" pitchFamily="2" charset="-122"/>
              </a:rPr>
              <a:t>背景</a:t>
            </a:r>
          </a:p>
        </p:txBody>
      </p:sp>
    </p:spTree>
  </p:cSld>
  <p:clrMapOvr>
    <a:masterClrMapping/>
  </p:clrMapOvr>
  <p:transition>
    <p:wipe dir="r"/>
  </p:transition>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zh-SG"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关键节</a:t>
            </a:r>
            <a:endPar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5" name="Rectangle 2"/>
          <p:cNvSpPr txBox="1">
            <a:spLocks noChangeArrowheads="1"/>
          </p:cNvSpPr>
          <p:nvPr/>
        </p:nvSpPr>
        <p:spPr bwMode="auto">
          <a:xfrm>
            <a:off x="290286" y="1602008"/>
            <a:ext cx="8621485" cy="237064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a:rPr>
              <a:t>“所以，亲爱的，你们既然预先知道了，就要谨慎，免得受恶人的错谬引导，就从自己坚固的地步上坠落。你们却要在我们的主、救主耶稣基督的恩典和知识上长进。愿荣耀归给他，从现在直到永远。阿们。” </a:t>
            </a:r>
            <a:r>
              <a:rPr kumimoji="0" lang="en-US" altLang="zh-CN" sz="32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a:rPr>
              <a:t>(3:17-18)</a:t>
            </a:r>
            <a:r>
              <a:rPr kumimoji="0" lang="zh-CN" altLang="en-US" sz="32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a:rPr>
              <a:t>。</a:t>
            </a:r>
            <a:r>
              <a:rPr kumimoji="0" lang="en-US" altLang="zh-CN" sz="32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a:rPr>
              <a:t> </a:t>
            </a: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彼得后书</a:t>
            </a:r>
          </a:p>
        </p:txBody>
      </p:sp>
      <p:sp>
        <p:nvSpPr>
          <p:cNvPr id="7" name="Text Box 24"/>
          <p:cNvSpPr txBox="1">
            <a:spLocks noChangeArrowheads="1"/>
          </p:cNvSpPr>
          <p:nvPr/>
        </p:nvSpPr>
        <p:spPr bwMode="auto">
          <a:xfrm>
            <a:off x="8472410" y="65344"/>
            <a:ext cx="75212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Microsoft YaHei UI" panose="020B0503020204020204" pitchFamily="34" charset="-122"/>
                <a:ea typeface="Microsoft YaHei UI" panose="020B0503020204020204" pitchFamily="34" charset="-122"/>
                <a:cs typeface="Arial"/>
              </a:rPr>
              <a:t>284</a:t>
            </a:r>
          </a:p>
        </p:txBody>
      </p:sp>
    </p:spTree>
    <p:extLst>
      <p:ext uri="{BB962C8B-B14F-4D97-AF65-F5344CB8AC3E}">
        <p14:creationId xmlns:p14="http://schemas.microsoft.com/office/powerpoint/2010/main" val="166284960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3" name="Rectangle 2"/>
          <p:cNvSpPr>
            <a:spLocks noGrp="1" noChangeArrowheads="1"/>
          </p:cNvSpPr>
          <p:nvPr>
            <p:ph type="title"/>
          </p:nvPr>
        </p:nvSpPr>
        <p:spPr/>
        <p:txBody>
          <a:bodyPr/>
          <a:lstStyle/>
          <a:p>
            <a:pPr eaLnBrk="1" hangingPunct="1"/>
            <a:r>
              <a:rPr lang="en-US" altLang="en-US" sz="4000">
                <a:solidFill>
                  <a:schemeClr val="bg1"/>
                </a:solidFill>
              </a:rPr>
              <a:t>Author, Place, Date, Purpose</a:t>
            </a:r>
          </a:p>
        </p:txBody>
      </p:sp>
      <p:graphicFrame>
        <p:nvGraphicFramePr>
          <p:cNvPr id="61443" name="Object 2"/>
          <p:cNvGraphicFramePr>
            <a:graphicFrameLocks noGrp="1" noChangeAspect="1"/>
          </p:cNvGraphicFramePr>
          <p:nvPr>
            <p:ph sz="half" idx="2"/>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name="Bitmap Image" r:id="rId2" imgW="4963218" imgH="3134162" progId="Paint.Picture">
                  <p:embed/>
                </p:oleObj>
              </mc:Choice>
              <mc:Fallback>
                <p:oleObj name="Bitmap Image" r:id="rId2" imgW="4963218" imgH="3134162" progId="Paint.Picture">
                  <p:embed/>
                  <p:pic>
                    <p:nvPicPr>
                      <p:cNvPr id="0" name="Object 2"/>
                      <p:cNvPicPr>
                        <a:picLocks noChangeAspect="1" noChangeArrowheads="1"/>
                      </p:cNvPicPr>
                      <p:nvPr/>
                    </p:nvPicPr>
                    <p:blipFill>
                      <a:blip r:embed="rId3">
                        <a:lum bright="-18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1444" name="Rectangle 4"/>
          <p:cNvSpPr>
            <a:spLocks noGrp="1" noChangeArrowheads="1"/>
          </p:cNvSpPr>
          <p:nvPr>
            <p:ph type="body" sz="half" idx="1"/>
          </p:nvPr>
        </p:nvSpPr>
        <p:spPr>
          <a:xfrm>
            <a:off x="1676400" y="3581400"/>
            <a:ext cx="3663950" cy="838200"/>
          </a:xfrm>
          <a:effectLst>
            <a:outerShdw blurRad="63500" dist="71842" dir="2700000" algn="ctr" rotWithShape="0">
              <a:schemeClr val="tx2">
                <a:alpha val="74998"/>
              </a:schemeClr>
            </a:outerShdw>
          </a:effectLst>
        </p:spPr>
        <p:txBody>
          <a:bodyPr/>
          <a:lstStyle/>
          <a:p>
            <a:pPr eaLnBrk="1" hangingPunct="1">
              <a:buFontTx/>
              <a:buNone/>
            </a:pPr>
            <a:r>
              <a:rPr lang="zh-CN" altLang="en-US" sz="4800" b="1">
                <a:solidFill>
                  <a:schemeClr val="bg1"/>
                </a:solidFill>
                <a:latin typeface="Arial Narrow" pitchFamily="34" charset="0"/>
                <a:ea typeface="SimSun" pitchFamily="2" charset="-122"/>
              </a:rPr>
              <a:t>西门彼得</a:t>
            </a:r>
          </a:p>
        </p:txBody>
      </p:sp>
      <p:sp>
        <p:nvSpPr>
          <p:cNvPr id="61445" name="Text Box 5"/>
          <p:cNvSpPr txBox="1">
            <a:spLocks noChangeArrowheads="1"/>
          </p:cNvSpPr>
          <p:nvPr/>
        </p:nvSpPr>
        <p:spPr bwMode="auto">
          <a:xfrm>
            <a:off x="3124200" y="6491288"/>
            <a:ext cx="5867400" cy="366712"/>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p>
            <a:pPr algn="r">
              <a:spcBef>
                <a:spcPct val="50000"/>
              </a:spcBef>
              <a:defRPr/>
            </a:pPr>
            <a:r>
              <a:rPr lang="en-US" sz="1800" b="1">
                <a:solidFill>
                  <a:schemeClr val="bg1"/>
                </a:solidFill>
                <a:latin typeface="Arial" pitchFamily="26" charset="0"/>
                <a:ea typeface="+mn-ea"/>
              </a:rPr>
              <a:t>Encountering the NT CD-ROM study kit</a:t>
            </a:r>
          </a:p>
        </p:txBody>
      </p:sp>
      <p:sp>
        <p:nvSpPr>
          <p:cNvPr id="61446" name="Rectangle 6"/>
          <p:cNvSpPr>
            <a:spLocks noChangeArrowheads="1"/>
          </p:cNvSpPr>
          <p:nvPr/>
        </p:nvSpPr>
        <p:spPr bwMode="auto">
          <a:xfrm>
            <a:off x="1676400" y="4343400"/>
            <a:ext cx="5486400" cy="838200"/>
          </a:xfrm>
          <a:prstGeom prst="rect">
            <a:avLst/>
          </a:prstGeom>
          <a:noFill/>
          <a:ln w="9525">
            <a:noFill/>
            <a:miter lim="800000"/>
            <a:headEnd/>
            <a:tailEnd/>
          </a:ln>
          <a:effectLst>
            <a:outerShdw blurRad="63500" dist="71842" dir="2700000" algn="ctr" rotWithShape="0">
              <a:schemeClr val="tx2">
                <a:alpha val="74998"/>
              </a:schemeClr>
            </a:outerShdw>
          </a:effectLst>
        </p:spPr>
        <p:txBody>
          <a:bodyPr/>
          <a:lstStyle>
            <a:lvl1pPr marL="342900" indent="-342900"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20000"/>
              </a:spcBef>
            </a:pPr>
            <a:r>
              <a:rPr lang="zh-CN" altLang="en-US" sz="4800" b="1">
                <a:solidFill>
                  <a:schemeClr val="bg1"/>
                </a:solidFill>
                <a:latin typeface="Arial Narrow" pitchFamily="34" charset="0"/>
                <a:ea typeface="SimSun" pitchFamily="2" charset="-122"/>
              </a:rPr>
              <a:t>罗马到小亚细亚</a:t>
            </a:r>
            <a:endParaRPr lang="en-US" altLang="en-US" sz="4800" b="1">
              <a:solidFill>
                <a:schemeClr val="bg1"/>
              </a:solidFill>
              <a:latin typeface="Arial Narrow" pitchFamily="34" charset="0"/>
              <a:ea typeface="SimSun" pitchFamily="2" charset="-122"/>
            </a:endParaRPr>
          </a:p>
        </p:txBody>
      </p:sp>
      <p:sp>
        <p:nvSpPr>
          <p:cNvPr id="61447" name="Rectangle 7"/>
          <p:cNvSpPr>
            <a:spLocks noChangeArrowheads="1"/>
          </p:cNvSpPr>
          <p:nvPr/>
        </p:nvSpPr>
        <p:spPr bwMode="auto">
          <a:xfrm>
            <a:off x="1676400" y="5105400"/>
            <a:ext cx="3663950" cy="838200"/>
          </a:xfrm>
          <a:prstGeom prst="rect">
            <a:avLst/>
          </a:prstGeom>
          <a:noFill/>
          <a:ln w="9525">
            <a:noFill/>
            <a:miter lim="800000"/>
            <a:headEnd/>
            <a:tailEnd/>
          </a:ln>
          <a:effectLst>
            <a:outerShdw blurRad="63500" dist="71842" dir="2700000" algn="ctr" rotWithShape="0">
              <a:schemeClr val="tx2">
                <a:alpha val="74998"/>
              </a:schemeClr>
            </a:outerShdw>
          </a:effectLst>
        </p:spPr>
        <p:txBody>
          <a:bodyPr/>
          <a:lstStyle>
            <a:lvl1pPr marL="342900" indent="-342900"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20000"/>
              </a:spcBef>
            </a:pPr>
            <a:r>
              <a:rPr lang="zh-CN" altLang="en-US" sz="4800" b="1">
                <a:solidFill>
                  <a:schemeClr val="bg1"/>
                </a:solidFill>
                <a:latin typeface="Arial Narrow" pitchFamily="34" charset="0"/>
                <a:ea typeface="SimSun" pitchFamily="2" charset="-122"/>
              </a:rPr>
              <a:t>公元</a:t>
            </a:r>
            <a:r>
              <a:rPr lang="en-US" altLang="ja-JP" sz="4800" b="1">
                <a:solidFill>
                  <a:schemeClr val="bg1"/>
                </a:solidFill>
                <a:latin typeface="Arial Narrow" pitchFamily="34" charset="0"/>
                <a:ea typeface="SimSun" pitchFamily="2" charset="-122"/>
              </a:rPr>
              <a:t>60-64</a:t>
            </a:r>
            <a:endParaRPr lang="en-US" altLang="en-US" sz="4800" b="1">
              <a:solidFill>
                <a:schemeClr val="bg1"/>
              </a:solidFill>
              <a:latin typeface="Arial Narrow" pitchFamily="34" charset="0"/>
              <a:ea typeface="SimSun" pitchFamily="2" charset="-122"/>
            </a:endParaRPr>
          </a:p>
        </p:txBody>
      </p:sp>
      <p:sp>
        <p:nvSpPr>
          <p:cNvPr id="61448" name="Rectangle 8"/>
          <p:cNvSpPr>
            <a:spLocks noChangeArrowheads="1"/>
          </p:cNvSpPr>
          <p:nvPr/>
        </p:nvSpPr>
        <p:spPr bwMode="auto">
          <a:xfrm>
            <a:off x="1676400" y="5791200"/>
            <a:ext cx="6629400" cy="838200"/>
          </a:xfrm>
          <a:prstGeom prst="rect">
            <a:avLst/>
          </a:prstGeom>
          <a:noFill/>
          <a:ln w="9525">
            <a:noFill/>
            <a:miter lim="800000"/>
            <a:headEnd/>
            <a:tailEnd/>
          </a:ln>
          <a:effectLst>
            <a:outerShdw blurRad="63500" dist="71842" dir="2700000" algn="ctr" rotWithShape="0">
              <a:schemeClr val="tx2">
                <a:alpha val="74998"/>
              </a:schemeClr>
            </a:outerShdw>
          </a:effectLst>
        </p:spPr>
        <p:txBody>
          <a:bodyPr/>
          <a:lstStyle>
            <a:lvl1pPr marL="342900" indent="-342900"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20000"/>
              </a:spcBef>
            </a:pPr>
            <a:r>
              <a:rPr lang="zh-CN" altLang="en-US" sz="4800" b="1">
                <a:solidFill>
                  <a:schemeClr val="bg1"/>
                </a:solidFill>
                <a:latin typeface="Arial Narrow" pitchFamily="34" charset="0"/>
                <a:ea typeface="SimSun" pitchFamily="2" charset="-122"/>
              </a:rPr>
              <a:t>为鼓励和提醒</a:t>
            </a:r>
            <a:endParaRPr lang="en-US" altLang="en-US" sz="4800" b="1">
              <a:solidFill>
                <a:schemeClr val="bg1"/>
              </a:solidFill>
              <a:latin typeface="Arial Narrow" pitchFamily="34" charset="0"/>
              <a:ea typeface="SimSun" pitchFamily="2" charset="-122"/>
            </a:endParaRPr>
          </a:p>
        </p:txBody>
      </p:sp>
      <p:pic>
        <p:nvPicPr>
          <p:cNvPr id="61449" name="Picture 9"/>
          <p:cNvPicPr>
            <a:picLocks noChangeAspect="1" noChangeArrowheads="1"/>
          </p:cNvPicPr>
          <p:nvPr/>
        </p:nvPicPr>
        <p:blipFill>
          <a:blip r:embed="rId4">
            <a:lum bright="-6000"/>
            <a:extLst>
              <a:ext uri="{28A0092B-C50C-407E-A947-70E740481C1C}">
                <a14:useLocalDpi xmlns:a14="http://schemas.microsoft.com/office/drawing/2010/main" val="0"/>
              </a:ext>
            </a:extLst>
          </a:blip>
          <a:srcRect/>
          <a:stretch>
            <a:fillRect/>
          </a:stretch>
        </p:blipFill>
        <p:spPr bwMode="auto">
          <a:xfrm>
            <a:off x="0" y="0"/>
            <a:ext cx="9144000" cy="3657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4810" name="Text Box 10"/>
          <p:cNvSpPr txBox="1">
            <a:spLocks noChangeArrowheads="1"/>
          </p:cNvSpPr>
          <p:nvPr/>
        </p:nvSpPr>
        <p:spPr bwMode="auto">
          <a:xfrm>
            <a:off x="228600" y="3581400"/>
            <a:ext cx="1828800" cy="3019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zh-CN" altLang="en-US" sz="4800" b="1">
                <a:solidFill>
                  <a:srgbClr val="66FF33"/>
                </a:solidFill>
                <a:ea typeface="SimSun" pitchFamily="2" charset="-122"/>
              </a:rPr>
              <a:t>作者</a:t>
            </a:r>
          </a:p>
          <a:p>
            <a:pPr eaLnBrk="1" hangingPunct="1"/>
            <a:r>
              <a:rPr lang="zh-CN" altLang="en-US" sz="4800" b="1">
                <a:solidFill>
                  <a:srgbClr val="66FF33"/>
                </a:solidFill>
                <a:ea typeface="SimSun" pitchFamily="2" charset="-122"/>
              </a:rPr>
              <a:t>地点</a:t>
            </a:r>
          </a:p>
          <a:p>
            <a:pPr eaLnBrk="1" hangingPunct="1"/>
            <a:r>
              <a:rPr lang="zh-CN" altLang="en-US" sz="4800" b="1">
                <a:solidFill>
                  <a:srgbClr val="66FF33"/>
                </a:solidFill>
                <a:ea typeface="SimSun" pitchFamily="2" charset="-122"/>
              </a:rPr>
              <a:t>时间</a:t>
            </a:r>
          </a:p>
          <a:p>
            <a:pPr eaLnBrk="1" hangingPunct="1"/>
            <a:r>
              <a:rPr lang="zh-CN" altLang="en-US" sz="4800" b="1">
                <a:solidFill>
                  <a:srgbClr val="66FF33"/>
                </a:solidFill>
                <a:ea typeface="SimSun" pitchFamily="2" charset="-122"/>
              </a:rPr>
              <a:t>目的</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nodeType="clickEffect">
                                  <p:stCondLst>
                                    <p:cond delay="0"/>
                                  </p:stCondLst>
                                  <p:childTnLst>
                                    <p:set>
                                      <p:cBhvr>
                                        <p:cTn id="6" dur="1" fill="hold">
                                          <p:stCondLst>
                                            <p:cond delay="0"/>
                                          </p:stCondLst>
                                        </p:cTn>
                                        <p:tgtEl>
                                          <p:spTgt spid="61443"/>
                                        </p:tgtEl>
                                        <p:attrNameLst>
                                          <p:attrName>style.visibility</p:attrName>
                                        </p:attrNameLst>
                                      </p:cBhvr>
                                      <p:to>
                                        <p:strVal val="visible"/>
                                      </p:to>
                                    </p:set>
                                    <p:anim calcmode="lin" valueType="num">
                                      <p:cBhvr>
                                        <p:cTn id="7" dur="1000" fill="hold"/>
                                        <p:tgtEl>
                                          <p:spTgt spid="61443"/>
                                        </p:tgtEl>
                                        <p:attrNameLst>
                                          <p:attrName>ppt_x</p:attrName>
                                        </p:attrNameLst>
                                      </p:cBhvr>
                                      <p:tavLst>
                                        <p:tav tm="0">
                                          <p:val>
                                            <p:strVal val="#ppt_x-.2"/>
                                          </p:val>
                                        </p:tav>
                                        <p:tav tm="100000">
                                          <p:val>
                                            <p:strVal val="#ppt_x"/>
                                          </p:val>
                                        </p:tav>
                                      </p:tavLst>
                                    </p:anim>
                                    <p:anim calcmode="lin" valueType="num">
                                      <p:cBhvr>
                                        <p:cTn id="8" dur="1000" fill="hold"/>
                                        <p:tgtEl>
                                          <p:spTgt spid="61443"/>
                                        </p:tgtEl>
                                        <p:attrNameLst>
                                          <p:attrName>ppt_y</p:attrName>
                                        </p:attrNameLst>
                                      </p:cBhvr>
                                      <p:tavLst>
                                        <p:tav tm="0">
                                          <p:val>
                                            <p:strVal val="#ppt_y"/>
                                          </p:val>
                                        </p:tav>
                                        <p:tav tm="100000">
                                          <p:val>
                                            <p:strVal val="#ppt_y"/>
                                          </p:val>
                                        </p:tav>
                                      </p:tavLst>
                                    </p:anim>
                                    <p:animEffect transition="in" filter="wipe(right)" prLst="gradientSize: 0.1">
                                      <p:cBhvr>
                                        <p:cTn id="9" dur="1000"/>
                                        <p:tgtEl>
                                          <p:spTgt spid="61443"/>
                                        </p:tgtEl>
                                      </p:cBhvr>
                                    </p:animEffect>
                                  </p:childTnLst>
                                </p:cTn>
                              </p:par>
                            </p:childTnLst>
                          </p:cTn>
                        </p:par>
                        <p:par>
                          <p:cTn id="10" fill="hold" nodeType="afterGroup">
                            <p:stCondLst>
                              <p:cond delay="1000"/>
                            </p:stCondLst>
                            <p:childTnLst>
                              <p:par>
                                <p:cTn id="11" presetID="3" presetClass="entr" presetSubtype="10" fill="hold" grpId="0" nodeType="afterEffect">
                                  <p:stCondLst>
                                    <p:cond delay="0"/>
                                  </p:stCondLst>
                                  <p:childTnLst>
                                    <p:set>
                                      <p:cBhvr>
                                        <p:cTn id="12" dur="1" fill="hold">
                                          <p:stCondLst>
                                            <p:cond delay="0"/>
                                          </p:stCondLst>
                                        </p:cTn>
                                        <p:tgtEl>
                                          <p:spTgt spid="61445"/>
                                        </p:tgtEl>
                                        <p:attrNameLst>
                                          <p:attrName>style.visibility</p:attrName>
                                        </p:attrNameLst>
                                      </p:cBhvr>
                                      <p:to>
                                        <p:strVal val="visible"/>
                                      </p:to>
                                    </p:set>
                                    <p:animEffect transition="in" filter="blinds(horizontal)">
                                      <p:cBhvr>
                                        <p:cTn id="13" dur="500"/>
                                        <p:tgtEl>
                                          <p:spTgt spid="61445"/>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40" presetClass="entr" presetSubtype="0" fill="hold" grpId="0" nodeType="clickEffect">
                                  <p:stCondLst>
                                    <p:cond delay="0"/>
                                  </p:stCondLst>
                                  <p:iterate type="lt">
                                    <p:tmPct val="10000"/>
                                  </p:iterate>
                                  <p:childTnLst>
                                    <p:set>
                                      <p:cBhvr>
                                        <p:cTn id="17" dur="1" fill="hold">
                                          <p:stCondLst>
                                            <p:cond delay="0"/>
                                          </p:stCondLst>
                                        </p:cTn>
                                        <p:tgtEl>
                                          <p:spTgt spid="61444">
                                            <p:txEl>
                                              <p:pRg st="0" end="0"/>
                                            </p:txEl>
                                          </p:spTgt>
                                        </p:tgtEl>
                                        <p:attrNameLst>
                                          <p:attrName>style.visibility</p:attrName>
                                        </p:attrNameLst>
                                      </p:cBhvr>
                                      <p:to>
                                        <p:strVal val="visible"/>
                                      </p:to>
                                    </p:set>
                                    <p:animEffect transition="in" filter="fade">
                                      <p:cBhvr>
                                        <p:cTn id="18" dur="1000"/>
                                        <p:tgtEl>
                                          <p:spTgt spid="61444">
                                            <p:txEl>
                                              <p:pRg st="0" end="0"/>
                                            </p:txEl>
                                          </p:spTgt>
                                        </p:tgtEl>
                                      </p:cBhvr>
                                    </p:animEffect>
                                    <p:anim calcmode="lin" valueType="num">
                                      <p:cBhvr>
                                        <p:cTn id="19" dur="1000" fill="hold"/>
                                        <p:tgtEl>
                                          <p:spTgt spid="61444">
                                            <p:txEl>
                                              <p:pRg st="0" end="0"/>
                                            </p:txEl>
                                          </p:spTgt>
                                        </p:tgtEl>
                                        <p:attrNameLst>
                                          <p:attrName>ppt_x</p:attrName>
                                        </p:attrNameLst>
                                      </p:cBhvr>
                                      <p:tavLst>
                                        <p:tav tm="0">
                                          <p:val>
                                            <p:strVal val="#ppt_x-.1"/>
                                          </p:val>
                                        </p:tav>
                                        <p:tav tm="100000">
                                          <p:val>
                                            <p:strVal val="#ppt_x"/>
                                          </p:val>
                                        </p:tav>
                                      </p:tavLst>
                                    </p:anim>
                                    <p:anim calcmode="lin" valueType="num">
                                      <p:cBhvr>
                                        <p:cTn id="20" dur="1000" fill="hold"/>
                                        <p:tgtEl>
                                          <p:spTgt spid="6144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40" presetClass="entr" presetSubtype="0" fill="hold" grpId="0" nodeType="clickEffect">
                                  <p:stCondLst>
                                    <p:cond delay="0"/>
                                  </p:stCondLst>
                                  <p:iterate type="lt">
                                    <p:tmPct val="10000"/>
                                  </p:iterate>
                                  <p:childTnLst>
                                    <p:set>
                                      <p:cBhvr>
                                        <p:cTn id="24" dur="1" fill="hold">
                                          <p:stCondLst>
                                            <p:cond delay="0"/>
                                          </p:stCondLst>
                                        </p:cTn>
                                        <p:tgtEl>
                                          <p:spTgt spid="61446">
                                            <p:txEl>
                                              <p:pRg st="0" end="0"/>
                                            </p:txEl>
                                          </p:spTgt>
                                        </p:tgtEl>
                                        <p:attrNameLst>
                                          <p:attrName>style.visibility</p:attrName>
                                        </p:attrNameLst>
                                      </p:cBhvr>
                                      <p:to>
                                        <p:strVal val="visible"/>
                                      </p:to>
                                    </p:set>
                                    <p:animEffect transition="in" filter="fade">
                                      <p:cBhvr>
                                        <p:cTn id="25" dur="1000"/>
                                        <p:tgtEl>
                                          <p:spTgt spid="61446">
                                            <p:txEl>
                                              <p:pRg st="0" end="0"/>
                                            </p:txEl>
                                          </p:spTgt>
                                        </p:tgtEl>
                                      </p:cBhvr>
                                    </p:animEffect>
                                    <p:anim calcmode="lin" valueType="num">
                                      <p:cBhvr>
                                        <p:cTn id="26" dur="1000" fill="hold"/>
                                        <p:tgtEl>
                                          <p:spTgt spid="61446">
                                            <p:txEl>
                                              <p:pRg st="0" end="0"/>
                                            </p:txEl>
                                          </p:spTgt>
                                        </p:tgtEl>
                                        <p:attrNameLst>
                                          <p:attrName>ppt_x</p:attrName>
                                        </p:attrNameLst>
                                      </p:cBhvr>
                                      <p:tavLst>
                                        <p:tav tm="0">
                                          <p:val>
                                            <p:strVal val="#ppt_x-.1"/>
                                          </p:val>
                                        </p:tav>
                                        <p:tav tm="100000">
                                          <p:val>
                                            <p:strVal val="#ppt_x"/>
                                          </p:val>
                                        </p:tav>
                                      </p:tavLst>
                                    </p:anim>
                                    <p:anim calcmode="lin" valueType="num">
                                      <p:cBhvr>
                                        <p:cTn id="27" dur="1000" fill="hold"/>
                                        <p:tgtEl>
                                          <p:spTgt spid="61446">
                                            <p:txEl>
                                              <p:pRg st="0" end="0"/>
                                            </p:txEl>
                                          </p:spTgt>
                                        </p:tgtEl>
                                        <p:attrNameLst>
                                          <p:attrName>ppt_y</p:attrName>
                                        </p:attrNameLst>
                                      </p:cBhvr>
                                      <p:tavLst>
                                        <p:tav tm="0">
                                          <p:val>
                                            <p:strVal val="#ppt_y"/>
                                          </p:val>
                                        </p:tav>
                                        <p:tav tm="100000">
                                          <p:val>
                                            <p:strVal val="#ppt_y"/>
                                          </p:val>
                                        </p:tav>
                                      </p:tavLst>
                                    </p:anim>
                                  </p:childTnLst>
                                </p:cTn>
                              </p:par>
                              <p:par>
                                <p:cTn id="28" presetID="22" presetClass="entr" presetSubtype="8" fill="hold" nodeType="withEffect">
                                  <p:stCondLst>
                                    <p:cond delay="1000"/>
                                  </p:stCondLst>
                                  <p:childTnLst>
                                    <p:set>
                                      <p:cBhvr>
                                        <p:cTn id="29" dur="1" fill="hold">
                                          <p:stCondLst>
                                            <p:cond delay="0"/>
                                          </p:stCondLst>
                                        </p:cTn>
                                        <p:tgtEl>
                                          <p:spTgt spid="61449"/>
                                        </p:tgtEl>
                                        <p:attrNameLst>
                                          <p:attrName>style.visibility</p:attrName>
                                        </p:attrNameLst>
                                      </p:cBhvr>
                                      <p:to>
                                        <p:strVal val="visible"/>
                                      </p:to>
                                    </p:set>
                                    <p:animEffect transition="in" filter="wipe(left)">
                                      <p:cBhvr>
                                        <p:cTn id="30" dur="2000"/>
                                        <p:tgtEl>
                                          <p:spTgt spid="61449"/>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40" presetClass="entr" presetSubtype="0" fill="hold" grpId="0" nodeType="clickEffect">
                                  <p:stCondLst>
                                    <p:cond delay="0"/>
                                  </p:stCondLst>
                                  <p:iterate type="lt">
                                    <p:tmPct val="10000"/>
                                  </p:iterate>
                                  <p:childTnLst>
                                    <p:set>
                                      <p:cBhvr>
                                        <p:cTn id="34" dur="1" fill="hold">
                                          <p:stCondLst>
                                            <p:cond delay="0"/>
                                          </p:stCondLst>
                                        </p:cTn>
                                        <p:tgtEl>
                                          <p:spTgt spid="61447">
                                            <p:txEl>
                                              <p:pRg st="0" end="0"/>
                                            </p:txEl>
                                          </p:spTgt>
                                        </p:tgtEl>
                                        <p:attrNameLst>
                                          <p:attrName>style.visibility</p:attrName>
                                        </p:attrNameLst>
                                      </p:cBhvr>
                                      <p:to>
                                        <p:strVal val="visible"/>
                                      </p:to>
                                    </p:set>
                                    <p:animEffect transition="in" filter="fade">
                                      <p:cBhvr>
                                        <p:cTn id="35" dur="1000"/>
                                        <p:tgtEl>
                                          <p:spTgt spid="61447">
                                            <p:txEl>
                                              <p:pRg st="0" end="0"/>
                                            </p:txEl>
                                          </p:spTgt>
                                        </p:tgtEl>
                                      </p:cBhvr>
                                    </p:animEffect>
                                    <p:anim calcmode="lin" valueType="num">
                                      <p:cBhvr>
                                        <p:cTn id="36" dur="1000" fill="hold"/>
                                        <p:tgtEl>
                                          <p:spTgt spid="61447">
                                            <p:txEl>
                                              <p:pRg st="0" end="0"/>
                                            </p:txEl>
                                          </p:spTgt>
                                        </p:tgtEl>
                                        <p:attrNameLst>
                                          <p:attrName>ppt_x</p:attrName>
                                        </p:attrNameLst>
                                      </p:cBhvr>
                                      <p:tavLst>
                                        <p:tav tm="0">
                                          <p:val>
                                            <p:strVal val="#ppt_x-.1"/>
                                          </p:val>
                                        </p:tav>
                                        <p:tav tm="100000">
                                          <p:val>
                                            <p:strVal val="#ppt_x"/>
                                          </p:val>
                                        </p:tav>
                                      </p:tavLst>
                                    </p:anim>
                                    <p:anim calcmode="lin" valueType="num">
                                      <p:cBhvr>
                                        <p:cTn id="37" dur="1000" fill="hold"/>
                                        <p:tgtEl>
                                          <p:spTgt spid="6144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40" presetClass="entr" presetSubtype="0" fill="hold" grpId="0" nodeType="clickEffect">
                                  <p:stCondLst>
                                    <p:cond delay="0"/>
                                  </p:stCondLst>
                                  <p:iterate type="lt">
                                    <p:tmPct val="10000"/>
                                  </p:iterate>
                                  <p:childTnLst>
                                    <p:set>
                                      <p:cBhvr>
                                        <p:cTn id="41" dur="1" fill="hold">
                                          <p:stCondLst>
                                            <p:cond delay="0"/>
                                          </p:stCondLst>
                                        </p:cTn>
                                        <p:tgtEl>
                                          <p:spTgt spid="61448">
                                            <p:txEl>
                                              <p:pRg st="0" end="0"/>
                                            </p:txEl>
                                          </p:spTgt>
                                        </p:tgtEl>
                                        <p:attrNameLst>
                                          <p:attrName>style.visibility</p:attrName>
                                        </p:attrNameLst>
                                      </p:cBhvr>
                                      <p:to>
                                        <p:strVal val="visible"/>
                                      </p:to>
                                    </p:set>
                                    <p:animEffect transition="in" filter="fade">
                                      <p:cBhvr>
                                        <p:cTn id="42" dur="1000"/>
                                        <p:tgtEl>
                                          <p:spTgt spid="61448">
                                            <p:txEl>
                                              <p:pRg st="0" end="0"/>
                                            </p:txEl>
                                          </p:spTgt>
                                        </p:tgtEl>
                                      </p:cBhvr>
                                    </p:animEffect>
                                    <p:anim calcmode="lin" valueType="num">
                                      <p:cBhvr>
                                        <p:cTn id="43" dur="1000" fill="hold"/>
                                        <p:tgtEl>
                                          <p:spTgt spid="61448">
                                            <p:txEl>
                                              <p:pRg st="0" end="0"/>
                                            </p:txEl>
                                          </p:spTgt>
                                        </p:tgtEl>
                                        <p:attrNameLst>
                                          <p:attrName>ppt_x</p:attrName>
                                        </p:attrNameLst>
                                      </p:cBhvr>
                                      <p:tavLst>
                                        <p:tav tm="0">
                                          <p:val>
                                            <p:strVal val="#ppt_x-.1"/>
                                          </p:val>
                                        </p:tav>
                                        <p:tav tm="100000">
                                          <p:val>
                                            <p:strVal val="#ppt_x"/>
                                          </p:val>
                                        </p:tav>
                                      </p:tavLst>
                                    </p:anim>
                                    <p:anim calcmode="lin" valueType="num">
                                      <p:cBhvr>
                                        <p:cTn id="44" dur="1000" fill="hold"/>
                                        <p:tgtEl>
                                          <p:spTgt spid="61448">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4" grpId="0" build="p"/>
      <p:bldP spid="61445" grpId="0"/>
      <p:bldP spid="61446" grpId="0" build="p"/>
      <p:bldP spid="61447" grpId="0" build="p"/>
      <p:bldP spid="61448" grpId="0" build="p"/>
    </p:bldLst>
  </p:timing>
</p:sld>
</file>

<file path=ppt/slides/slide41.xml><?xml version="1.0" encoding="utf-8"?>
<p:sld xmlns:a="http://schemas.openxmlformats.org/drawingml/2006/main" xmlns:r="http://schemas.openxmlformats.org/officeDocument/2006/relationships" xmlns:p="http://schemas.openxmlformats.org/presentationml/2006/main" show="0">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pic>
        <p:nvPicPr>
          <p:cNvPr id="265218" name="Picture 2"/>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241300" y="0"/>
            <a:ext cx="865822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5219" name="Rectangle 4"/>
          <p:cNvSpPr>
            <a:spLocks noChangeArrowheads="1"/>
          </p:cNvSpPr>
          <p:nvPr/>
        </p:nvSpPr>
        <p:spPr bwMode="auto">
          <a:xfrm>
            <a:off x="8615363" y="6604000"/>
            <a:ext cx="292100" cy="219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82124" tIns="41061" rIns="82124" bIns="41061" anchor="b" anchorCtr="1">
            <a:spAutoFit/>
          </a:bodyPr>
          <a:lstStyle/>
          <a:p>
            <a:pPr defTabSz="814388" eaLnBrk="0" hangingPunct="0"/>
            <a:fld id="{8D3197CF-64F8-D646-8CCF-6CB64ECF4B83}" type="slidenum">
              <a:rPr lang="en-US" sz="900">
                <a:solidFill>
                  <a:srgbClr val="808080"/>
                </a:solidFill>
                <a:latin typeface="Arial" charset="0"/>
                <a:ea typeface="ＭＳ Ｐゴシック" charset="0"/>
              </a:rPr>
              <a:pPr defTabSz="814388" eaLnBrk="0" hangingPunct="0"/>
              <a:t>41</a:t>
            </a:fld>
            <a:endParaRPr lang="en-US" sz="900">
              <a:solidFill>
                <a:srgbClr val="808080"/>
              </a:solidFill>
              <a:latin typeface="Arial" charset="0"/>
              <a:ea typeface="ＭＳ Ｐゴシック" charset="0"/>
            </a:endParaRPr>
          </a:p>
        </p:txBody>
      </p:sp>
      <p:sp>
        <p:nvSpPr>
          <p:cNvPr id="265220" name="Rectangle 5"/>
          <p:cNvSpPr>
            <a:spLocks noChangeArrowheads="1"/>
          </p:cNvSpPr>
          <p:nvPr/>
        </p:nvSpPr>
        <p:spPr bwMode="auto">
          <a:xfrm>
            <a:off x="8615363" y="6604000"/>
            <a:ext cx="292100" cy="219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82124" tIns="41061" rIns="82124" bIns="41061" anchor="b" anchorCtr="1">
            <a:spAutoFit/>
          </a:bodyPr>
          <a:lstStyle/>
          <a:p>
            <a:pPr defTabSz="814388" eaLnBrk="0" hangingPunct="0"/>
            <a:fld id="{14E14F81-FB54-8A4C-90D4-6C04FD4142C0}" type="slidenum">
              <a:rPr lang="en-US" sz="900">
                <a:solidFill>
                  <a:srgbClr val="808080"/>
                </a:solidFill>
                <a:latin typeface="Arial" charset="0"/>
                <a:ea typeface="ＭＳ Ｐゴシック" charset="0"/>
              </a:rPr>
              <a:pPr defTabSz="814388" eaLnBrk="0" hangingPunct="0"/>
              <a:t>41</a:t>
            </a:fld>
            <a:endParaRPr lang="en-US" sz="900">
              <a:solidFill>
                <a:srgbClr val="808080"/>
              </a:solidFill>
              <a:latin typeface="Arial" charset="0"/>
              <a:ea typeface="ＭＳ Ｐゴシック" charset="0"/>
            </a:endParaRPr>
          </a:p>
        </p:txBody>
      </p:sp>
      <p:sp>
        <p:nvSpPr>
          <p:cNvPr id="265221" name="Rectangle 6"/>
          <p:cNvSpPr>
            <a:spLocks noChangeArrowheads="1"/>
          </p:cNvSpPr>
          <p:nvPr/>
        </p:nvSpPr>
        <p:spPr bwMode="auto">
          <a:xfrm>
            <a:off x="8615363" y="6604000"/>
            <a:ext cx="292100" cy="219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82124" tIns="41061" rIns="82124" bIns="41061" anchor="b" anchorCtr="1">
            <a:spAutoFit/>
          </a:bodyPr>
          <a:lstStyle/>
          <a:p>
            <a:pPr defTabSz="814388" eaLnBrk="0" hangingPunct="0"/>
            <a:fld id="{A2E92D18-7F03-7940-BEFC-E7D24C43811E}" type="slidenum">
              <a:rPr lang="en-US" sz="900">
                <a:solidFill>
                  <a:srgbClr val="808080"/>
                </a:solidFill>
                <a:latin typeface="Arial" charset="0"/>
                <a:ea typeface="ＭＳ Ｐゴシック" charset="0"/>
              </a:rPr>
              <a:pPr defTabSz="814388" eaLnBrk="0" hangingPunct="0"/>
              <a:t>41</a:t>
            </a:fld>
            <a:endParaRPr lang="en-US" sz="900">
              <a:solidFill>
                <a:srgbClr val="808080"/>
              </a:solidFill>
              <a:latin typeface="Arial" charset="0"/>
              <a:ea typeface="ＭＳ Ｐゴシック" charset="0"/>
            </a:endParaRPr>
          </a:p>
        </p:txBody>
      </p:sp>
      <p:sp>
        <p:nvSpPr>
          <p:cNvPr id="262151" name="Rectangle 8"/>
          <p:cNvSpPr>
            <a:spLocks noGrp="1" noChangeArrowheads="1"/>
          </p:cNvSpPr>
          <p:nvPr>
            <p:ph type="title" idx="4294967295"/>
          </p:nvPr>
        </p:nvSpPr>
        <p:spPr>
          <a:xfrm>
            <a:off x="1907704" y="4095"/>
            <a:ext cx="6931496" cy="2200770"/>
          </a:xfrm>
        </p:spPr>
        <p:txBody>
          <a:bodyPr lIns="82124" tIns="41061" rIns="82124" bIns="41061"/>
          <a:lstStyle/>
          <a:p>
            <a:pPr eaLnBrk="1" hangingPunct="1">
              <a:defRPr/>
            </a:pPr>
            <a:r>
              <a:rPr lang="en-US" altLang="zh-CN" sz="2800" dirty="0">
                <a:solidFill>
                  <a:srgbClr val="FFFFFF"/>
                </a:solidFill>
                <a:effectLst>
                  <a:glow rad="101600">
                    <a:schemeClr val="tx1"/>
                  </a:glow>
                </a:effectLst>
                <a:latin typeface="Arial" charset="0"/>
                <a:ea typeface="ＭＳ Ｐゴシック" charset="0"/>
                <a:cs typeface="ＭＳ Ｐゴシック" charset="0"/>
              </a:rPr>
              <a:t>14</a:t>
            </a:r>
            <a:r>
              <a:rPr lang="zh-CN" altLang="en-US" sz="2800" dirty="0">
                <a:solidFill>
                  <a:srgbClr val="FFFFFF"/>
                </a:solidFill>
                <a:effectLst>
                  <a:glow rad="101600">
                    <a:schemeClr val="tx1"/>
                  </a:glow>
                </a:effectLst>
                <a:latin typeface="Arial" charset="0"/>
                <a:ea typeface="ＭＳ Ｐゴシック" charset="0"/>
                <a:cs typeface="ＭＳ Ｐゴシック" charset="0"/>
              </a:rPr>
              <a:t>因为我知道我离世的时候快到了，正如我们的主耶稣基督清楚指示我的。</a:t>
            </a:r>
            <a:r>
              <a:rPr lang="en-US" altLang="zh-CN" sz="2800" dirty="0">
                <a:solidFill>
                  <a:srgbClr val="FFFFFF"/>
                </a:solidFill>
                <a:effectLst>
                  <a:glow rad="101600">
                    <a:schemeClr val="tx1"/>
                  </a:glow>
                </a:effectLst>
                <a:latin typeface="Arial" charset="0"/>
                <a:ea typeface="ＭＳ Ｐゴシック" charset="0"/>
                <a:cs typeface="ＭＳ Ｐゴシック" charset="0"/>
              </a:rPr>
              <a:t>15</a:t>
            </a:r>
            <a:r>
              <a:rPr lang="zh-CN" altLang="en-US" sz="2800" dirty="0">
                <a:solidFill>
                  <a:srgbClr val="FFFFFF"/>
                </a:solidFill>
                <a:effectLst>
                  <a:glow rad="101600">
                    <a:schemeClr val="tx1"/>
                  </a:glow>
                </a:effectLst>
                <a:latin typeface="Arial" charset="0"/>
                <a:ea typeface="ＭＳ Ｐゴシック" charset="0"/>
                <a:cs typeface="ＭＳ Ｐゴシック" charset="0"/>
              </a:rPr>
              <a:t>我也要努力，使你们在我去世以后，还时常追念这些事。</a:t>
            </a:r>
            <a:br>
              <a:rPr lang="en-US" altLang="zh-CN" sz="2800" dirty="0">
                <a:solidFill>
                  <a:srgbClr val="FFFFFF"/>
                </a:solidFill>
                <a:effectLst>
                  <a:glow rad="101600">
                    <a:schemeClr val="tx1"/>
                  </a:glow>
                </a:effectLst>
                <a:latin typeface="Arial" charset="0"/>
                <a:ea typeface="ＭＳ Ｐゴシック" charset="0"/>
                <a:cs typeface="ＭＳ Ｐゴシック" charset="0"/>
              </a:rPr>
            </a:br>
            <a:r>
              <a:rPr lang="en-US" sz="2800" dirty="0">
                <a:solidFill>
                  <a:srgbClr val="FFFFFF"/>
                </a:solidFill>
                <a:effectLst>
                  <a:glow rad="101600">
                    <a:schemeClr val="tx1"/>
                  </a:glow>
                </a:effectLst>
                <a:latin typeface="Arial" charset="0"/>
                <a:ea typeface="ＭＳ Ｐゴシック" charset="0"/>
                <a:cs typeface="ＭＳ Ｐゴシック" charset="0"/>
              </a:rPr>
              <a:t> ( </a:t>
            </a:r>
            <a:r>
              <a:rPr lang="en-US" sz="2800" dirty="0" err="1">
                <a:solidFill>
                  <a:srgbClr val="FFFFFF"/>
                </a:solidFill>
                <a:effectLst>
                  <a:glow rad="101600">
                    <a:schemeClr val="tx1"/>
                  </a:glow>
                </a:effectLst>
                <a:latin typeface="Arial" charset="0"/>
                <a:ea typeface="ＭＳ Ｐゴシック" charset="0"/>
                <a:cs typeface="ＭＳ Ｐゴシック" charset="0"/>
              </a:rPr>
              <a:t>彼得后书</a:t>
            </a:r>
            <a:r>
              <a:rPr lang="en-US" sz="2800" dirty="0">
                <a:solidFill>
                  <a:srgbClr val="FFFFFF"/>
                </a:solidFill>
                <a:effectLst>
                  <a:glow rad="101600">
                    <a:schemeClr val="tx1"/>
                  </a:glow>
                </a:effectLst>
                <a:latin typeface="Arial" charset="0"/>
                <a:ea typeface="ＭＳ Ｐゴシック" charset="0"/>
                <a:cs typeface="ＭＳ Ｐゴシック" charset="0"/>
              </a:rPr>
              <a:t>. 1:14-15 </a:t>
            </a:r>
            <a:r>
              <a:rPr lang="en-US" sz="2800" dirty="0" err="1">
                <a:solidFill>
                  <a:srgbClr val="FFFFFF"/>
                </a:solidFill>
                <a:effectLst>
                  <a:glow rad="101600">
                    <a:schemeClr val="tx1"/>
                  </a:glow>
                </a:effectLst>
                <a:latin typeface="Arial" charset="0"/>
                <a:ea typeface="ＭＳ Ｐゴシック" charset="0"/>
                <a:cs typeface="ＭＳ Ｐゴシック" charset="0"/>
              </a:rPr>
              <a:t>新译本</a:t>
            </a:r>
            <a:r>
              <a:rPr lang="en-US" sz="2800" dirty="0">
                <a:solidFill>
                  <a:srgbClr val="FFFFFF"/>
                </a:solidFill>
                <a:effectLst>
                  <a:glow rad="101600">
                    <a:schemeClr val="tx1"/>
                  </a:glow>
                </a:effectLst>
                <a:latin typeface="Arial" charset="0"/>
                <a:ea typeface="ＭＳ Ｐゴシック" charset="0"/>
                <a:cs typeface="ＭＳ Ｐゴシック" charset="0"/>
              </a:rPr>
              <a:t>)</a:t>
            </a:r>
          </a:p>
        </p:txBody>
      </p:sp>
      <p:sp>
        <p:nvSpPr>
          <p:cNvPr id="10" name="Rectangle 8"/>
          <p:cNvSpPr txBox="1">
            <a:spLocks noChangeArrowheads="1"/>
          </p:cNvSpPr>
          <p:nvPr/>
        </p:nvSpPr>
        <p:spPr bwMode="auto">
          <a:xfrm>
            <a:off x="1187624" y="5517232"/>
            <a:ext cx="6931496" cy="13206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82124" tIns="41061" rIns="82124" bIns="41061" anchor="ctr"/>
          <a:lstStyle>
            <a:lvl1pPr algn="ctr" rtl="0" eaLnBrk="0" fontAlgn="base" hangingPunct="0">
              <a:spcBef>
                <a:spcPct val="0"/>
              </a:spcBef>
              <a:spcAft>
                <a:spcPct val="0"/>
              </a:spcAft>
              <a:defRPr sz="4400" b="1">
                <a:solidFill>
                  <a:schemeClr val="tx1"/>
                </a:solidFill>
                <a:latin typeface="+mj-lt"/>
                <a:ea typeface="ＭＳ Ｐゴシック" charset="-128"/>
                <a:cs typeface="ＭＳ Ｐゴシック" charset="-128"/>
              </a:defRPr>
            </a:lvl1pPr>
            <a:lvl2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5pPr>
            <a:lvl6pPr marL="457200" algn="ctr" rtl="0" fontAlgn="base">
              <a:spcBef>
                <a:spcPct val="0"/>
              </a:spcBef>
              <a:spcAft>
                <a:spcPct val="0"/>
              </a:spcAft>
              <a:defRPr sz="4400" b="1">
                <a:solidFill>
                  <a:schemeClr val="tx1"/>
                </a:solidFill>
                <a:latin typeface="Arial" pitchFamily="26" charset="0"/>
              </a:defRPr>
            </a:lvl6pPr>
            <a:lvl7pPr marL="914400" algn="ctr" rtl="0" fontAlgn="base">
              <a:spcBef>
                <a:spcPct val="0"/>
              </a:spcBef>
              <a:spcAft>
                <a:spcPct val="0"/>
              </a:spcAft>
              <a:defRPr sz="4400" b="1">
                <a:solidFill>
                  <a:schemeClr val="tx1"/>
                </a:solidFill>
                <a:latin typeface="Arial" pitchFamily="26" charset="0"/>
              </a:defRPr>
            </a:lvl7pPr>
            <a:lvl8pPr marL="1371600" algn="ctr" rtl="0" fontAlgn="base">
              <a:spcBef>
                <a:spcPct val="0"/>
              </a:spcBef>
              <a:spcAft>
                <a:spcPct val="0"/>
              </a:spcAft>
              <a:defRPr sz="4400" b="1">
                <a:solidFill>
                  <a:schemeClr val="tx1"/>
                </a:solidFill>
                <a:latin typeface="Arial" pitchFamily="26" charset="0"/>
              </a:defRPr>
            </a:lvl8pPr>
            <a:lvl9pPr marL="1828800" algn="ctr" rtl="0" fontAlgn="base">
              <a:spcBef>
                <a:spcPct val="0"/>
              </a:spcBef>
              <a:spcAft>
                <a:spcPct val="0"/>
              </a:spcAft>
              <a:defRPr sz="4400" b="1">
                <a:solidFill>
                  <a:schemeClr val="tx1"/>
                </a:solidFill>
                <a:latin typeface="Arial" pitchFamily="26" charset="0"/>
              </a:defRPr>
            </a:lvl9pPr>
          </a:lstStyle>
          <a:p>
            <a:pPr eaLnBrk="1" hangingPunct="1">
              <a:defRPr/>
            </a:pPr>
            <a:r>
              <a:rPr lang="zh-CN" altLang="en-US" sz="2800" dirty="0">
                <a:solidFill>
                  <a:srgbClr val="FFFFFF"/>
                </a:solidFill>
                <a:effectLst>
                  <a:glow rad="101600">
                    <a:srgbClr val="000000"/>
                  </a:glow>
                </a:effectLst>
                <a:ea typeface="ＭＳ Ｐゴシック" charset="0"/>
                <a:cs typeface="ＭＳ Ｐゴシック" charset="0"/>
              </a:rPr>
              <a:t>教会传统认为，彼得请求被倒钉十字架。</a:t>
            </a:r>
          </a:p>
        </p:txBody>
      </p:sp>
    </p:spTree>
    <p:extLst>
      <p:ext uri="{BB962C8B-B14F-4D97-AF65-F5344CB8AC3E}">
        <p14:creationId xmlns:p14="http://schemas.microsoft.com/office/powerpoint/2010/main" val="3904432365"/>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sp>
        <p:nvSpPr>
          <p:cNvPr id="62466" name="Rectangle 2"/>
          <p:cNvSpPr>
            <a:spLocks noChangeArrowheads="1"/>
          </p:cNvSpPr>
          <p:nvPr/>
        </p:nvSpPr>
        <p:spPr bwMode="auto">
          <a:xfrm>
            <a:off x="914400" y="1600200"/>
            <a:ext cx="8229600" cy="4495800"/>
          </a:xfrm>
          <a:prstGeom prst="rect">
            <a:avLst/>
          </a:prstGeom>
          <a:gradFill rotWithShape="1">
            <a:gsLst>
              <a:gs pos="0">
                <a:srgbClr val="FFCC99"/>
              </a:gs>
              <a:gs pos="100000">
                <a:srgbClr val="FFFFB3"/>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62467" name="WordArt 3"/>
          <p:cNvSpPr>
            <a:spLocks noChangeArrowheads="1" noChangeShapeType="1" noTextEdit="1"/>
          </p:cNvSpPr>
          <p:nvPr/>
        </p:nvSpPr>
        <p:spPr bwMode="auto">
          <a:xfrm>
            <a:off x="5029200" y="5943600"/>
            <a:ext cx="4114800" cy="914400"/>
          </a:xfrm>
          <a:prstGeom prst="rect">
            <a:avLst/>
          </a:prstGeom>
        </p:spPr>
        <p:txBody>
          <a:bodyPr wrap="none" fromWordArt="1">
            <a:prstTxWarp prst="textPlain">
              <a:avLst>
                <a:gd name="adj" fmla="val 46981"/>
              </a:avLst>
            </a:prstTxWarp>
            <a:scene3d>
              <a:camera prst="legacyPerspectiveTopLeft"/>
              <a:lightRig rig="legacyNormal3" dir="r"/>
            </a:scene3d>
            <a:sp3d extrusionH="201600" prstMaterial="legacyMetal">
              <a:extrusionClr>
                <a:srgbClr val="FFFFFF"/>
              </a:extrusionClr>
            </a:sp3d>
          </a:bodyPr>
          <a:lstStyle/>
          <a:p>
            <a:pPr algn="ctr"/>
            <a:r>
              <a:rPr lang="zh-CN" altLang="en-US" sz="3600" b="1" kern="10">
                <a:ln w="9525">
                  <a:round/>
                  <a:headEnd/>
                  <a:tailEnd/>
                </a:ln>
                <a:gradFill rotWithShape="1">
                  <a:gsLst>
                    <a:gs pos="0">
                      <a:srgbClr val="FBEAC7"/>
                    </a:gs>
                    <a:gs pos="9000">
                      <a:srgbClr val="FEE7F2"/>
                    </a:gs>
                    <a:gs pos="17999">
                      <a:srgbClr val="FAC77D"/>
                    </a:gs>
                    <a:gs pos="30499">
                      <a:srgbClr val="FBA97D"/>
                    </a:gs>
                    <a:gs pos="41000">
                      <a:srgbClr val="FBD49C"/>
                    </a:gs>
                    <a:gs pos="50000">
                      <a:srgbClr val="FEE7F2"/>
                    </a:gs>
                    <a:gs pos="59000">
                      <a:srgbClr val="FBD49C"/>
                    </a:gs>
                    <a:gs pos="69501">
                      <a:srgbClr val="FBA97D"/>
                    </a:gs>
                    <a:gs pos="82001">
                      <a:srgbClr val="FAC77D"/>
                    </a:gs>
                    <a:gs pos="91000">
                      <a:srgbClr val="FEE7F2"/>
                    </a:gs>
                    <a:gs pos="100000">
                      <a:srgbClr val="FBEAC7"/>
                    </a:gs>
                  </a:gsLst>
                  <a:lin ang="5400000" scaled="1"/>
                </a:gradFill>
                <a:latin typeface="Arial"/>
                <a:cs typeface="Arial"/>
              </a:rPr>
              <a:t>彼得后书</a:t>
            </a:r>
            <a:endParaRPr lang="en-GB" sz="3600" b="1" kern="10">
              <a:ln w="9525">
                <a:round/>
                <a:headEnd/>
                <a:tailEnd/>
              </a:ln>
              <a:gradFill rotWithShape="1">
                <a:gsLst>
                  <a:gs pos="0">
                    <a:srgbClr val="FBEAC7"/>
                  </a:gs>
                  <a:gs pos="9000">
                    <a:srgbClr val="FEE7F2"/>
                  </a:gs>
                  <a:gs pos="17999">
                    <a:srgbClr val="FAC77D"/>
                  </a:gs>
                  <a:gs pos="30499">
                    <a:srgbClr val="FBA97D"/>
                  </a:gs>
                  <a:gs pos="41000">
                    <a:srgbClr val="FBD49C"/>
                  </a:gs>
                  <a:gs pos="50000">
                    <a:srgbClr val="FEE7F2"/>
                  </a:gs>
                  <a:gs pos="59000">
                    <a:srgbClr val="FBD49C"/>
                  </a:gs>
                  <a:gs pos="69501">
                    <a:srgbClr val="FBA97D"/>
                  </a:gs>
                  <a:gs pos="82001">
                    <a:srgbClr val="FAC77D"/>
                  </a:gs>
                  <a:gs pos="91000">
                    <a:srgbClr val="FEE7F2"/>
                  </a:gs>
                  <a:gs pos="100000">
                    <a:srgbClr val="FBEAC7"/>
                  </a:gs>
                </a:gsLst>
                <a:lin ang="5400000" scaled="1"/>
              </a:gradFill>
              <a:latin typeface="Arial"/>
              <a:cs typeface="Arial"/>
            </a:endParaRPr>
          </a:p>
        </p:txBody>
      </p:sp>
      <p:sp>
        <p:nvSpPr>
          <p:cNvPr id="62468" name="Line 4"/>
          <p:cNvSpPr>
            <a:spLocks noChangeShapeType="1"/>
          </p:cNvSpPr>
          <p:nvPr/>
        </p:nvSpPr>
        <p:spPr bwMode="auto">
          <a:xfrm>
            <a:off x="0" y="6400800"/>
            <a:ext cx="4724400" cy="0"/>
          </a:xfrm>
          <a:prstGeom prst="line">
            <a:avLst/>
          </a:prstGeom>
          <a:noFill/>
          <a:ln w="38100">
            <a:solidFill>
              <a:srgbClr val="993300"/>
            </a:solidFill>
            <a:round/>
            <a:headEnd/>
            <a:tailEnd/>
          </a:ln>
          <a:extLst>
            <a:ext uri="{909E8E84-426E-40dd-AFC4-6F175D3DCCD1}">
              <a14:hiddenFill xmlns="" xmlns:a14="http://schemas.microsoft.com/office/drawing/2010/main">
                <a:noFill/>
              </a14:hiddenFill>
            </a:ext>
          </a:extLst>
        </p:spPr>
        <p:txBody>
          <a:bodyPr/>
          <a:lstStyle/>
          <a:p>
            <a:endParaRPr lang="en-GB"/>
          </a:p>
        </p:txBody>
      </p:sp>
      <p:sp>
        <p:nvSpPr>
          <p:cNvPr id="62469" name="Rectangle 5"/>
          <p:cNvSpPr>
            <a:spLocks noChangeArrowheads="1"/>
          </p:cNvSpPr>
          <p:nvPr/>
        </p:nvSpPr>
        <p:spPr bwMode="auto">
          <a:xfrm>
            <a:off x="0" y="304800"/>
            <a:ext cx="7696200" cy="914400"/>
          </a:xfrm>
          <a:prstGeom prst="rect">
            <a:avLst/>
          </a:prstGeom>
          <a:gradFill rotWithShape="1">
            <a:gsLst>
              <a:gs pos="0">
                <a:srgbClr val="FFE2C4"/>
              </a:gs>
              <a:gs pos="100000">
                <a:srgbClr val="FFCC99"/>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62470" name="Rectangle 6"/>
          <p:cNvSpPr>
            <a:spLocks noGrp="1" noChangeArrowheads="1"/>
          </p:cNvSpPr>
          <p:nvPr>
            <p:ph type="title"/>
          </p:nvPr>
        </p:nvSpPr>
        <p:spPr>
          <a:xfrm>
            <a:off x="304800" y="152400"/>
            <a:ext cx="7620000" cy="1143000"/>
          </a:xfrm>
        </p:spPr>
        <p:txBody>
          <a:bodyPr/>
          <a:lstStyle/>
          <a:p>
            <a:pPr eaLnBrk="1" hangingPunct="1"/>
            <a:r>
              <a:rPr lang="zh-CN" altLang="en-GB" sz="4000">
                <a:solidFill>
                  <a:srgbClr val="A50021"/>
                </a:solidFill>
                <a:ea typeface="SimSun" pitchFamily="2" charset="-122"/>
              </a:rPr>
              <a:t>彼得后书的真实性</a:t>
            </a:r>
            <a:endParaRPr lang="zh-CN" altLang="en-US" sz="4000">
              <a:solidFill>
                <a:srgbClr val="A50021"/>
              </a:solidFill>
              <a:ea typeface="SimSun" pitchFamily="2" charset="-122"/>
            </a:endParaRPr>
          </a:p>
        </p:txBody>
      </p:sp>
      <p:sp>
        <p:nvSpPr>
          <p:cNvPr id="62471" name="Rectangle 7"/>
          <p:cNvSpPr>
            <a:spLocks noGrp="1" noChangeArrowheads="1"/>
          </p:cNvSpPr>
          <p:nvPr>
            <p:ph type="body" idx="1"/>
          </p:nvPr>
        </p:nvSpPr>
        <p:spPr>
          <a:xfrm>
            <a:off x="1143000" y="1747838"/>
            <a:ext cx="8001000" cy="4424362"/>
          </a:xfrm>
        </p:spPr>
        <p:txBody>
          <a:bodyPr/>
          <a:lstStyle/>
          <a:p>
            <a:pPr eaLnBrk="1" hangingPunct="1">
              <a:lnSpc>
                <a:spcPct val="95000"/>
              </a:lnSpc>
              <a:spcBef>
                <a:spcPct val="25000"/>
              </a:spcBef>
              <a:buFontTx/>
              <a:buNone/>
            </a:pPr>
            <a:r>
              <a:rPr lang="zh-CN" altLang="en-GB" b="1" u="sng">
                <a:ea typeface="SimSun" pitchFamily="2" charset="-122"/>
              </a:rPr>
              <a:t>关于真实性的争论</a:t>
            </a:r>
            <a:r>
              <a:rPr lang="en-US" altLang="zh-CN" b="1">
                <a:ea typeface="SimSun" pitchFamily="2" charset="-122"/>
              </a:rPr>
              <a:t>:</a:t>
            </a:r>
          </a:p>
          <a:p>
            <a:pPr eaLnBrk="1" hangingPunct="1">
              <a:lnSpc>
                <a:spcPct val="95000"/>
              </a:lnSpc>
              <a:spcBef>
                <a:spcPct val="25000"/>
              </a:spcBef>
            </a:pPr>
            <a:r>
              <a:rPr lang="zh-CN" altLang="en-GB" sz="3100" b="1">
                <a:ea typeface="SimSun" pitchFamily="2" charset="-122"/>
              </a:rPr>
              <a:t>是否基于犹大书为源</a:t>
            </a:r>
            <a:endParaRPr lang="en-US" altLang="zh-CN" sz="3100" b="1">
              <a:ea typeface="SimSun" pitchFamily="2" charset="-122"/>
            </a:endParaRPr>
          </a:p>
          <a:p>
            <a:pPr eaLnBrk="1" hangingPunct="1">
              <a:lnSpc>
                <a:spcPct val="95000"/>
              </a:lnSpc>
              <a:spcBef>
                <a:spcPct val="25000"/>
              </a:spcBef>
            </a:pPr>
            <a:r>
              <a:rPr lang="zh-CN" altLang="en-GB" sz="3100" b="1">
                <a:ea typeface="SimSun" pitchFamily="2" charset="-122"/>
              </a:rPr>
              <a:t>希腊化的概念和语言</a:t>
            </a:r>
            <a:endParaRPr lang="en-US" altLang="zh-CN" sz="3100" b="1">
              <a:ea typeface="SimSun" pitchFamily="2" charset="-122"/>
            </a:endParaRPr>
          </a:p>
          <a:p>
            <a:pPr eaLnBrk="1" hangingPunct="1">
              <a:lnSpc>
                <a:spcPct val="95000"/>
              </a:lnSpc>
              <a:spcBef>
                <a:spcPct val="25000"/>
              </a:spcBef>
            </a:pPr>
            <a:r>
              <a:rPr lang="zh-CN" altLang="en-GB" sz="3100" b="1">
                <a:ea typeface="SimSun" pitchFamily="2" charset="-122"/>
              </a:rPr>
              <a:t>反对者所提的较晚的写作时间</a:t>
            </a:r>
            <a:endParaRPr lang="en-US" altLang="zh-CN" sz="3100" b="1">
              <a:ea typeface="SimSun" pitchFamily="2" charset="-122"/>
            </a:endParaRPr>
          </a:p>
          <a:p>
            <a:pPr eaLnBrk="1" hangingPunct="1">
              <a:lnSpc>
                <a:spcPct val="95000"/>
              </a:lnSpc>
              <a:spcBef>
                <a:spcPct val="25000"/>
              </a:spcBef>
            </a:pPr>
            <a:r>
              <a:rPr lang="zh-CN" altLang="en-GB" sz="3100" b="1">
                <a:ea typeface="SimSun" pitchFamily="2" charset="-122"/>
              </a:rPr>
              <a:t>求诸保罗的书信，称之为经</a:t>
            </a:r>
            <a:endParaRPr lang="en-GB" altLang="zh-CN" sz="3100" b="1">
              <a:ea typeface="SimSun" pitchFamily="2" charset="-122"/>
            </a:endParaRPr>
          </a:p>
          <a:p>
            <a:pPr eaLnBrk="1" hangingPunct="1">
              <a:lnSpc>
                <a:spcPct val="95000"/>
              </a:lnSpc>
              <a:spcBef>
                <a:spcPct val="25000"/>
              </a:spcBef>
            </a:pPr>
            <a:r>
              <a:rPr lang="zh-CN" altLang="en-GB" sz="2800" b="1">
                <a:latin typeface="Verdana" pitchFamily="34" charset="0"/>
                <a:ea typeface="SimSun" pitchFamily="2" charset="-122"/>
              </a:rPr>
              <a:t>克莱门特，黑马牧人书和彼得后书间的相似性</a:t>
            </a:r>
            <a:endParaRPr lang="en-GB" altLang="zh-CN" sz="3100" b="1">
              <a:ea typeface="SimSun" pitchFamily="2" charset="-122"/>
            </a:endParaRPr>
          </a:p>
          <a:p>
            <a:pPr eaLnBrk="1" hangingPunct="1">
              <a:lnSpc>
                <a:spcPct val="95000"/>
              </a:lnSpc>
              <a:spcBef>
                <a:spcPct val="25000"/>
              </a:spcBef>
            </a:pPr>
            <a:r>
              <a:rPr lang="zh-CN" altLang="en-GB" sz="3100" b="1">
                <a:ea typeface="SimSun" pitchFamily="2" charset="-122"/>
              </a:rPr>
              <a:t>缺乏外在证明</a:t>
            </a:r>
            <a:endParaRPr lang="en-US" altLang="en-US" sz="3100" b="1">
              <a:ea typeface="SimSun" pitchFamily="2" charset="-122"/>
            </a:endParaRPr>
          </a:p>
        </p:txBody>
      </p:sp>
      <p:pic>
        <p:nvPicPr>
          <p:cNvPr id="62472" name="Picture 8" descr="BD06533_"/>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011988" y="838200"/>
            <a:ext cx="2055812" cy="1912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5833" name="Text Box 9"/>
          <p:cNvSpPr txBox="1">
            <a:spLocks noChangeArrowheads="1"/>
          </p:cNvSpPr>
          <p:nvPr/>
        </p:nvSpPr>
        <p:spPr bwMode="auto">
          <a:xfrm>
            <a:off x="8375650" y="0"/>
            <a:ext cx="692150" cy="4572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b="1">
                <a:solidFill>
                  <a:srgbClr val="000000"/>
                </a:solidFill>
                <a:latin typeface="Arial" pitchFamily="34" charset="0"/>
              </a:rPr>
              <a:t>285</a:t>
            </a:r>
            <a:endParaRPr lang="en-US" altLang="en-US">
              <a:solidFill>
                <a:srgbClr val="000000"/>
              </a:solidFill>
              <a:latin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500"/>
                                  </p:stCondLst>
                                  <p:childTnLst>
                                    <p:set>
                                      <p:cBhvr>
                                        <p:cTn id="6" dur="1" fill="hold">
                                          <p:stCondLst>
                                            <p:cond delay="0"/>
                                          </p:stCondLst>
                                        </p:cTn>
                                        <p:tgtEl>
                                          <p:spTgt spid="62469"/>
                                        </p:tgtEl>
                                        <p:attrNameLst>
                                          <p:attrName>style.visibility</p:attrName>
                                        </p:attrNameLst>
                                      </p:cBhvr>
                                      <p:to>
                                        <p:strVal val="visible"/>
                                      </p:to>
                                    </p:set>
                                    <p:anim calcmode="lin" valueType="num">
                                      <p:cBhvr additive="base">
                                        <p:cTn id="7" dur="500" fill="hold"/>
                                        <p:tgtEl>
                                          <p:spTgt spid="62469"/>
                                        </p:tgtEl>
                                        <p:attrNameLst>
                                          <p:attrName>ppt_x</p:attrName>
                                        </p:attrNameLst>
                                      </p:cBhvr>
                                      <p:tavLst>
                                        <p:tav tm="0">
                                          <p:val>
                                            <p:strVal val="0-#ppt_w/2"/>
                                          </p:val>
                                        </p:tav>
                                        <p:tav tm="100000">
                                          <p:val>
                                            <p:strVal val="#ppt_x"/>
                                          </p:val>
                                        </p:tav>
                                      </p:tavLst>
                                    </p:anim>
                                    <p:anim calcmode="lin" valueType="num">
                                      <p:cBhvr additive="base">
                                        <p:cTn id="8" dur="500" fill="hold"/>
                                        <p:tgtEl>
                                          <p:spTgt spid="62469"/>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1000"/>
                            </p:stCondLst>
                            <p:childTnLst>
                              <p:par>
                                <p:cTn id="10" presetID="12" presetClass="entr" presetSubtype="2" fill="hold" grpId="0" nodeType="afterEffect">
                                  <p:stCondLst>
                                    <p:cond delay="0"/>
                                  </p:stCondLst>
                                  <p:childTnLst>
                                    <p:set>
                                      <p:cBhvr>
                                        <p:cTn id="11" dur="1" fill="hold">
                                          <p:stCondLst>
                                            <p:cond delay="0"/>
                                          </p:stCondLst>
                                        </p:cTn>
                                        <p:tgtEl>
                                          <p:spTgt spid="62470"/>
                                        </p:tgtEl>
                                        <p:attrNameLst>
                                          <p:attrName>style.visibility</p:attrName>
                                        </p:attrNameLst>
                                      </p:cBhvr>
                                      <p:to>
                                        <p:strVal val="visible"/>
                                      </p:to>
                                    </p:set>
                                    <p:animEffect transition="in" filter="slide(fromRight)">
                                      <p:cBhvr>
                                        <p:cTn id="12" dur="1000"/>
                                        <p:tgtEl>
                                          <p:spTgt spid="62470"/>
                                        </p:tgtEl>
                                      </p:cBhvr>
                                    </p:animEffect>
                                  </p:childTnLst>
                                </p:cTn>
                              </p:par>
                            </p:childTnLst>
                          </p:cTn>
                        </p:par>
                        <p:par>
                          <p:cTn id="13" fill="hold" nodeType="afterGroup">
                            <p:stCondLst>
                              <p:cond delay="3000"/>
                            </p:stCondLst>
                            <p:childTnLst>
                              <p:par>
                                <p:cTn id="14" presetID="2" presetClass="entr" presetSubtype="8" fill="hold" grpId="0" nodeType="afterEffect">
                                  <p:stCondLst>
                                    <p:cond delay="500"/>
                                  </p:stCondLst>
                                  <p:childTnLst>
                                    <p:set>
                                      <p:cBhvr>
                                        <p:cTn id="15" dur="1" fill="hold">
                                          <p:stCondLst>
                                            <p:cond delay="0"/>
                                          </p:stCondLst>
                                        </p:cTn>
                                        <p:tgtEl>
                                          <p:spTgt spid="62468"/>
                                        </p:tgtEl>
                                        <p:attrNameLst>
                                          <p:attrName>style.visibility</p:attrName>
                                        </p:attrNameLst>
                                      </p:cBhvr>
                                      <p:to>
                                        <p:strVal val="visible"/>
                                      </p:to>
                                    </p:set>
                                    <p:anim calcmode="lin" valueType="num">
                                      <p:cBhvr additive="base">
                                        <p:cTn id="16" dur="500" fill="hold"/>
                                        <p:tgtEl>
                                          <p:spTgt spid="62468"/>
                                        </p:tgtEl>
                                        <p:attrNameLst>
                                          <p:attrName>ppt_x</p:attrName>
                                        </p:attrNameLst>
                                      </p:cBhvr>
                                      <p:tavLst>
                                        <p:tav tm="0">
                                          <p:val>
                                            <p:strVal val="0-#ppt_w/2"/>
                                          </p:val>
                                        </p:tav>
                                        <p:tav tm="100000">
                                          <p:val>
                                            <p:strVal val="#ppt_x"/>
                                          </p:val>
                                        </p:tav>
                                      </p:tavLst>
                                    </p:anim>
                                    <p:anim calcmode="lin" valueType="num">
                                      <p:cBhvr additive="base">
                                        <p:cTn id="17" dur="500" fill="hold"/>
                                        <p:tgtEl>
                                          <p:spTgt spid="62468"/>
                                        </p:tgtEl>
                                        <p:attrNameLst>
                                          <p:attrName>ppt_y</p:attrName>
                                        </p:attrNameLst>
                                      </p:cBhvr>
                                      <p:tavLst>
                                        <p:tav tm="0">
                                          <p:val>
                                            <p:strVal val="#ppt_y"/>
                                          </p:val>
                                        </p:tav>
                                        <p:tav tm="100000">
                                          <p:val>
                                            <p:strVal val="#ppt_y"/>
                                          </p:val>
                                        </p:tav>
                                      </p:tavLst>
                                    </p:anim>
                                  </p:childTnLst>
                                </p:cTn>
                              </p:par>
                            </p:childTnLst>
                          </p:cTn>
                        </p:par>
                        <p:par>
                          <p:cTn id="18" fill="hold" nodeType="afterGroup">
                            <p:stCondLst>
                              <p:cond delay="4000"/>
                            </p:stCondLst>
                            <p:childTnLst>
                              <p:par>
                                <p:cTn id="19" presetID="12" presetClass="entr" presetSubtype="8" fill="hold" grpId="0" nodeType="afterEffect">
                                  <p:stCondLst>
                                    <p:cond delay="0"/>
                                  </p:stCondLst>
                                  <p:childTnLst>
                                    <p:set>
                                      <p:cBhvr>
                                        <p:cTn id="20" dur="1" fill="hold">
                                          <p:stCondLst>
                                            <p:cond delay="0"/>
                                          </p:stCondLst>
                                        </p:cTn>
                                        <p:tgtEl>
                                          <p:spTgt spid="62467"/>
                                        </p:tgtEl>
                                        <p:attrNameLst>
                                          <p:attrName>style.visibility</p:attrName>
                                        </p:attrNameLst>
                                      </p:cBhvr>
                                      <p:to>
                                        <p:strVal val="visible"/>
                                      </p:to>
                                    </p:set>
                                    <p:animEffect transition="in" filter="slide(fromLeft)">
                                      <p:cBhvr>
                                        <p:cTn id="21" dur="1000"/>
                                        <p:tgtEl>
                                          <p:spTgt spid="62467"/>
                                        </p:tgtEl>
                                      </p:cBhvr>
                                    </p:animEffect>
                                  </p:childTnLst>
                                </p:cTn>
                              </p:par>
                            </p:childTnLst>
                          </p:cTn>
                        </p:par>
                        <p:par>
                          <p:cTn id="22" fill="hold" nodeType="afterGroup">
                            <p:stCondLst>
                              <p:cond delay="5000"/>
                            </p:stCondLst>
                            <p:childTnLst>
                              <p:par>
                                <p:cTn id="23" presetID="2" presetClass="entr" presetSubtype="2" fill="hold" grpId="0" nodeType="afterEffect">
                                  <p:stCondLst>
                                    <p:cond delay="0"/>
                                  </p:stCondLst>
                                  <p:childTnLst>
                                    <p:set>
                                      <p:cBhvr>
                                        <p:cTn id="24" dur="1" fill="hold">
                                          <p:stCondLst>
                                            <p:cond delay="0"/>
                                          </p:stCondLst>
                                        </p:cTn>
                                        <p:tgtEl>
                                          <p:spTgt spid="62466"/>
                                        </p:tgtEl>
                                        <p:attrNameLst>
                                          <p:attrName>style.visibility</p:attrName>
                                        </p:attrNameLst>
                                      </p:cBhvr>
                                      <p:to>
                                        <p:strVal val="visible"/>
                                      </p:to>
                                    </p:set>
                                    <p:anim calcmode="lin" valueType="num">
                                      <p:cBhvr additive="base">
                                        <p:cTn id="25" dur="500" fill="hold"/>
                                        <p:tgtEl>
                                          <p:spTgt spid="62466"/>
                                        </p:tgtEl>
                                        <p:attrNameLst>
                                          <p:attrName>ppt_x</p:attrName>
                                        </p:attrNameLst>
                                      </p:cBhvr>
                                      <p:tavLst>
                                        <p:tav tm="0">
                                          <p:val>
                                            <p:strVal val="1+#ppt_w/2"/>
                                          </p:val>
                                        </p:tav>
                                        <p:tav tm="100000">
                                          <p:val>
                                            <p:strVal val="#ppt_x"/>
                                          </p:val>
                                        </p:tav>
                                      </p:tavLst>
                                    </p:anim>
                                    <p:anim calcmode="lin" valueType="num">
                                      <p:cBhvr additive="base">
                                        <p:cTn id="26" dur="500" fill="hold"/>
                                        <p:tgtEl>
                                          <p:spTgt spid="62466"/>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62471">
                                            <p:txEl>
                                              <p:pRg st="0" end="0"/>
                                            </p:txEl>
                                          </p:spTgt>
                                        </p:tgtEl>
                                        <p:attrNameLst>
                                          <p:attrName>style.visibility</p:attrName>
                                        </p:attrNameLst>
                                      </p:cBhvr>
                                      <p:to>
                                        <p:strVal val="visible"/>
                                      </p:to>
                                    </p:set>
                                    <p:anim calcmode="lin" valueType="num">
                                      <p:cBhvr>
                                        <p:cTn id="31" dur="1000" fill="hold"/>
                                        <p:tgtEl>
                                          <p:spTgt spid="62471">
                                            <p:txEl>
                                              <p:pRg st="0" end="0"/>
                                            </p:txEl>
                                          </p:spTgt>
                                        </p:tgtEl>
                                        <p:attrNameLst>
                                          <p:attrName>ppt_w</p:attrName>
                                        </p:attrNameLst>
                                      </p:cBhvr>
                                      <p:tavLst>
                                        <p:tav tm="0">
                                          <p:val>
                                            <p:fltVal val="0"/>
                                          </p:val>
                                        </p:tav>
                                        <p:tav tm="100000">
                                          <p:val>
                                            <p:strVal val="#ppt_w"/>
                                          </p:val>
                                        </p:tav>
                                      </p:tavLst>
                                    </p:anim>
                                    <p:anim calcmode="lin" valueType="num">
                                      <p:cBhvr>
                                        <p:cTn id="32" dur="1000" fill="hold"/>
                                        <p:tgtEl>
                                          <p:spTgt spid="62471">
                                            <p:txEl>
                                              <p:pRg st="0" end="0"/>
                                            </p:txEl>
                                          </p:spTgt>
                                        </p:tgtEl>
                                        <p:attrNameLst>
                                          <p:attrName>ppt_h</p:attrName>
                                        </p:attrNameLst>
                                      </p:cBhvr>
                                      <p:tavLst>
                                        <p:tav tm="0">
                                          <p:val>
                                            <p:fltVal val="0"/>
                                          </p:val>
                                        </p:tav>
                                        <p:tav tm="100000">
                                          <p:val>
                                            <p:strVal val="#ppt_h"/>
                                          </p:val>
                                        </p:tav>
                                      </p:tavLst>
                                    </p:anim>
                                    <p:anim calcmode="lin" valueType="num">
                                      <p:cBhvr>
                                        <p:cTn id="33" dur="1000" fill="hold"/>
                                        <p:tgtEl>
                                          <p:spTgt spid="62471">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62471">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par>
                          <p:cTn id="35" fill="hold" nodeType="afterGroup">
                            <p:stCondLst>
                              <p:cond delay="1000"/>
                            </p:stCondLst>
                            <p:childTnLst>
                              <p:par>
                                <p:cTn id="36" presetID="10" presetClass="entr" presetSubtype="0" fill="hold" nodeType="afterEffect">
                                  <p:stCondLst>
                                    <p:cond delay="0"/>
                                  </p:stCondLst>
                                  <p:childTnLst>
                                    <p:set>
                                      <p:cBhvr>
                                        <p:cTn id="37" dur="1" fill="hold">
                                          <p:stCondLst>
                                            <p:cond delay="0"/>
                                          </p:stCondLst>
                                        </p:cTn>
                                        <p:tgtEl>
                                          <p:spTgt spid="62472"/>
                                        </p:tgtEl>
                                        <p:attrNameLst>
                                          <p:attrName>style.visibility</p:attrName>
                                        </p:attrNameLst>
                                      </p:cBhvr>
                                      <p:to>
                                        <p:strVal val="visible"/>
                                      </p:to>
                                    </p:set>
                                    <p:animEffect transition="in" filter="fade">
                                      <p:cBhvr>
                                        <p:cTn id="38" dur="2000"/>
                                        <p:tgtEl>
                                          <p:spTgt spid="62472"/>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15" presetClass="entr" presetSubtype="0" fill="hold" grpId="0" nodeType="clickEffect">
                                  <p:stCondLst>
                                    <p:cond delay="0"/>
                                  </p:stCondLst>
                                  <p:childTnLst>
                                    <p:set>
                                      <p:cBhvr>
                                        <p:cTn id="42" dur="1" fill="hold">
                                          <p:stCondLst>
                                            <p:cond delay="0"/>
                                          </p:stCondLst>
                                        </p:cTn>
                                        <p:tgtEl>
                                          <p:spTgt spid="62471">
                                            <p:txEl>
                                              <p:pRg st="1" end="1"/>
                                            </p:txEl>
                                          </p:spTgt>
                                        </p:tgtEl>
                                        <p:attrNameLst>
                                          <p:attrName>style.visibility</p:attrName>
                                        </p:attrNameLst>
                                      </p:cBhvr>
                                      <p:to>
                                        <p:strVal val="visible"/>
                                      </p:to>
                                    </p:set>
                                    <p:anim calcmode="lin" valueType="num">
                                      <p:cBhvr>
                                        <p:cTn id="43" dur="1000" fill="hold"/>
                                        <p:tgtEl>
                                          <p:spTgt spid="62471">
                                            <p:txEl>
                                              <p:pRg st="1" end="1"/>
                                            </p:txEl>
                                          </p:spTgt>
                                        </p:tgtEl>
                                        <p:attrNameLst>
                                          <p:attrName>ppt_w</p:attrName>
                                        </p:attrNameLst>
                                      </p:cBhvr>
                                      <p:tavLst>
                                        <p:tav tm="0">
                                          <p:val>
                                            <p:fltVal val="0"/>
                                          </p:val>
                                        </p:tav>
                                        <p:tav tm="100000">
                                          <p:val>
                                            <p:strVal val="#ppt_w"/>
                                          </p:val>
                                        </p:tav>
                                      </p:tavLst>
                                    </p:anim>
                                    <p:anim calcmode="lin" valueType="num">
                                      <p:cBhvr>
                                        <p:cTn id="44" dur="1000" fill="hold"/>
                                        <p:tgtEl>
                                          <p:spTgt spid="62471">
                                            <p:txEl>
                                              <p:pRg st="1" end="1"/>
                                            </p:txEl>
                                          </p:spTgt>
                                        </p:tgtEl>
                                        <p:attrNameLst>
                                          <p:attrName>ppt_h</p:attrName>
                                        </p:attrNameLst>
                                      </p:cBhvr>
                                      <p:tavLst>
                                        <p:tav tm="0">
                                          <p:val>
                                            <p:fltVal val="0"/>
                                          </p:val>
                                        </p:tav>
                                        <p:tav tm="100000">
                                          <p:val>
                                            <p:strVal val="#ppt_h"/>
                                          </p:val>
                                        </p:tav>
                                      </p:tavLst>
                                    </p:anim>
                                    <p:anim calcmode="lin" valueType="num">
                                      <p:cBhvr>
                                        <p:cTn id="45" dur="1000" fill="hold"/>
                                        <p:tgtEl>
                                          <p:spTgt spid="62471">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46" dur="1000" fill="hold"/>
                                        <p:tgtEl>
                                          <p:spTgt spid="62471">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15" presetClass="entr" presetSubtype="0" fill="hold" grpId="0" nodeType="clickEffect">
                                  <p:stCondLst>
                                    <p:cond delay="0"/>
                                  </p:stCondLst>
                                  <p:childTnLst>
                                    <p:set>
                                      <p:cBhvr>
                                        <p:cTn id="50" dur="1" fill="hold">
                                          <p:stCondLst>
                                            <p:cond delay="0"/>
                                          </p:stCondLst>
                                        </p:cTn>
                                        <p:tgtEl>
                                          <p:spTgt spid="62471">
                                            <p:txEl>
                                              <p:pRg st="2" end="2"/>
                                            </p:txEl>
                                          </p:spTgt>
                                        </p:tgtEl>
                                        <p:attrNameLst>
                                          <p:attrName>style.visibility</p:attrName>
                                        </p:attrNameLst>
                                      </p:cBhvr>
                                      <p:to>
                                        <p:strVal val="visible"/>
                                      </p:to>
                                    </p:set>
                                    <p:anim calcmode="lin" valueType="num">
                                      <p:cBhvr>
                                        <p:cTn id="51" dur="1000" fill="hold"/>
                                        <p:tgtEl>
                                          <p:spTgt spid="62471">
                                            <p:txEl>
                                              <p:pRg st="2" end="2"/>
                                            </p:txEl>
                                          </p:spTgt>
                                        </p:tgtEl>
                                        <p:attrNameLst>
                                          <p:attrName>ppt_w</p:attrName>
                                        </p:attrNameLst>
                                      </p:cBhvr>
                                      <p:tavLst>
                                        <p:tav tm="0">
                                          <p:val>
                                            <p:fltVal val="0"/>
                                          </p:val>
                                        </p:tav>
                                        <p:tav tm="100000">
                                          <p:val>
                                            <p:strVal val="#ppt_w"/>
                                          </p:val>
                                        </p:tav>
                                      </p:tavLst>
                                    </p:anim>
                                    <p:anim calcmode="lin" valueType="num">
                                      <p:cBhvr>
                                        <p:cTn id="52" dur="1000" fill="hold"/>
                                        <p:tgtEl>
                                          <p:spTgt spid="62471">
                                            <p:txEl>
                                              <p:pRg st="2" end="2"/>
                                            </p:txEl>
                                          </p:spTgt>
                                        </p:tgtEl>
                                        <p:attrNameLst>
                                          <p:attrName>ppt_h</p:attrName>
                                        </p:attrNameLst>
                                      </p:cBhvr>
                                      <p:tavLst>
                                        <p:tav tm="0">
                                          <p:val>
                                            <p:fltVal val="0"/>
                                          </p:val>
                                        </p:tav>
                                        <p:tav tm="100000">
                                          <p:val>
                                            <p:strVal val="#ppt_h"/>
                                          </p:val>
                                        </p:tav>
                                      </p:tavLst>
                                    </p:anim>
                                    <p:anim calcmode="lin" valueType="num">
                                      <p:cBhvr>
                                        <p:cTn id="53" dur="1000" fill="hold"/>
                                        <p:tgtEl>
                                          <p:spTgt spid="62471">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54" dur="1000" fill="hold"/>
                                        <p:tgtEl>
                                          <p:spTgt spid="62471">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5" fill="hold" nodeType="clickPar">
                      <p:stCondLst>
                        <p:cond delay="indefinite"/>
                      </p:stCondLst>
                      <p:childTnLst>
                        <p:par>
                          <p:cTn id="56" fill="hold" nodeType="withGroup">
                            <p:stCondLst>
                              <p:cond delay="0"/>
                            </p:stCondLst>
                            <p:childTnLst>
                              <p:par>
                                <p:cTn id="57" presetID="15" presetClass="entr" presetSubtype="0" fill="hold" grpId="0" nodeType="clickEffect">
                                  <p:stCondLst>
                                    <p:cond delay="0"/>
                                  </p:stCondLst>
                                  <p:childTnLst>
                                    <p:set>
                                      <p:cBhvr>
                                        <p:cTn id="58" dur="1" fill="hold">
                                          <p:stCondLst>
                                            <p:cond delay="0"/>
                                          </p:stCondLst>
                                        </p:cTn>
                                        <p:tgtEl>
                                          <p:spTgt spid="62471">
                                            <p:txEl>
                                              <p:pRg st="3" end="3"/>
                                            </p:txEl>
                                          </p:spTgt>
                                        </p:tgtEl>
                                        <p:attrNameLst>
                                          <p:attrName>style.visibility</p:attrName>
                                        </p:attrNameLst>
                                      </p:cBhvr>
                                      <p:to>
                                        <p:strVal val="visible"/>
                                      </p:to>
                                    </p:set>
                                    <p:anim calcmode="lin" valueType="num">
                                      <p:cBhvr>
                                        <p:cTn id="59" dur="1000" fill="hold"/>
                                        <p:tgtEl>
                                          <p:spTgt spid="62471">
                                            <p:txEl>
                                              <p:pRg st="3" end="3"/>
                                            </p:txEl>
                                          </p:spTgt>
                                        </p:tgtEl>
                                        <p:attrNameLst>
                                          <p:attrName>ppt_w</p:attrName>
                                        </p:attrNameLst>
                                      </p:cBhvr>
                                      <p:tavLst>
                                        <p:tav tm="0">
                                          <p:val>
                                            <p:fltVal val="0"/>
                                          </p:val>
                                        </p:tav>
                                        <p:tav tm="100000">
                                          <p:val>
                                            <p:strVal val="#ppt_w"/>
                                          </p:val>
                                        </p:tav>
                                      </p:tavLst>
                                    </p:anim>
                                    <p:anim calcmode="lin" valueType="num">
                                      <p:cBhvr>
                                        <p:cTn id="60" dur="1000" fill="hold"/>
                                        <p:tgtEl>
                                          <p:spTgt spid="62471">
                                            <p:txEl>
                                              <p:pRg st="3" end="3"/>
                                            </p:txEl>
                                          </p:spTgt>
                                        </p:tgtEl>
                                        <p:attrNameLst>
                                          <p:attrName>ppt_h</p:attrName>
                                        </p:attrNameLst>
                                      </p:cBhvr>
                                      <p:tavLst>
                                        <p:tav tm="0">
                                          <p:val>
                                            <p:fltVal val="0"/>
                                          </p:val>
                                        </p:tav>
                                        <p:tav tm="100000">
                                          <p:val>
                                            <p:strVal val="#ppt_h"/>
                                          </p:val>
                                        </p:tav>
                                      </p:tavLst>
                                    </p:anim>
                                    <p:anim calcmode="lin" valueType="num">
                                      <p:cBhvr>
                                        <p:cTn id="61" dur="1000" fill="hold"/>
                                        <p:tgtEl>
                                          <p:spTgt spid="62471">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62" dur="1000" fill="hold"/>
                                        <p:tgtEl>
                                          <p:spTgt spid="62471">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15" presetClass="entr" presetSubtype="0" fill="hold" grpId="0" nodeType="clickEffect">
                                  <p:stCondLst>
                                    <p:cond delay="0"/>
                                  </p:stCondLst>
                                  <p:childTnLst>
                                    <p:set>
                                      <p:cBhvr>
                                        <p:cTn id="66" dur="1" fill="hold">
                                          <p:stCondLst>
                                            <p:cond delay="0"/>
                                          </p:stCondLst>
                                        </p:cTn>
                                        <p:tgtEl>
                                          <p:spTgt spid="62471">
                                            <p:txEl>
                                              <p:pRg st="4" end="4"/>
                                            </p:txEl>
                                          </p:spTgt>
                                        </p:tgtEl>
                                        <p:attrNameLst>
                                          <p:attrName>style.visibility</p:attrName>
                                        </p:attrNameLst>
                                      </p:cBhvr>
                                      <p:to>
                                        <p:strVal val="visible"/>
                                      </p:to>
                                    </p:set>
                                    <p:anim calcmode="lin" valueType="num">
                                      <p:cBhvr>
                                        <p:cTn id="67" dur="1000" fill="hold"/>
                                        <p:tgtEl>
                                          <p:spTgt spid="62471">
                                            <p:txEl>
                                              <p:pRg st="4" end="4"/>
                                            </p:txEl>
                                          </p:spTgt>
                                        </p:tgtEl>
                                        <p:attrNameLst>
                                          <p:attrName>ppt_w</p:attrName>
                                        </p:attrNameLst>
                                      </p:cBhvr>
                                      <p:tavLst>
                                        <p:tav tm="0">
                                          <p:val>
                                            <p:fltVal val="0"/>
                                          </p:val>
                                        </p:tav>
                                        <p:tav tm="100000">
                                          <p:val>
                                            <p:strVal val="#ppt_w"/>
                                          </p:val>
                                        </p:tav>
                                      </p:tavLst>
                                    </p:anim>
                                    <p:anim calcmode="lin" valueType="num">
                                      <p:cBhvr>
                                        <p:cTn id="68" dur="1000" fill="hold"/>
                                        <p:tgtEl>
                                          <p:spTgt spid="62471">
                                            <p:txEl>
                                              <p:pRg st="4" end="4"/>
                                            </p:txEl>
                                          </p:spTgt>
                                        </p:tgtEl>
                                        <p:attrNameLst>
                                          <p:attrName>ppt_h</p:attrName>
                                        </p:attrNameLst>
                                      </p:cBhvr>
                                      <p:tavLst>
                                        <p:tav tm="0">
                                          <p:val>
                                            <p:fltVal val="0"/>
                                          </p:val>
                                        </p:tav>
                                        <p:tav tm="100000">
                                          <p:val>
                                            <p:strVal val="#ppt_h"/>
                                          </p:val>
                                        </p:tav>
                                      </p:tavLst>
                                    </p:anim>
                                    <p:anim calcmode="lin" valueType="num">
                                      <p:cBhvr>
                                        <p:cTn id="69" dur="1000" fill="hold"/>
                                        <p:tgtEl>
                                          <p:spTgt spid="62471">
                                            <p:txEl>
                                              <p:pRg st="4" end="4"/>
                                            </p:txEl>
                                          </p:spTgt>
                                        </p:tgtEl>
                                        <p:attrNameLst>
                                          <p:attrName>ppt_x</p:attrName>
                                        </p:attrNameLst>
                                      </p:cBhvr>
                                      <p:tavLst>
                                        <p:tav tm="0" fmla="#ppt_x+(cos(-2*pi*(1-$))*-#ppt_x-sin(-2*pi*(1-$))*(1-#ppt_y))*(1-$)">
                                          <p:val>
                                            <p:fltVal val="0"/>
                                          </p:val>
                                        </p:tav>
                                        <p:tav tm="100000">
                                          <p:val>
                                            <p:fltVal val="1"/>
                                          </p:val>
                                        </p:tav>
                                      </p:tavLst>
                                    </p:anim>
                                    <p:anim calcmode="lin" valueType="num">
                                      <p:cBhvr>
                                        <p:cTn id="70" dur="1000" fill="hold"/>
                                        <p:tgtEl>
                                          <p:spTgt spid="62471">
                                            <p:txEl>
                                              <p:pRg st="4" end="4"/>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71" fill="hold" nodeType="clickPar">
                      <p:stCondLst>
                        <p:cond delay="indefinite"/>
                      </p:stCondLst>
                      <p:childTnLst>
                        <p:par>
                          <p:cTn id="72" fill="hold" nodeType="withGroup">
                            <p:stCondLst>
                              <p:cond delay="0"/>
                            </p:stCondLst>
                            <p:childTnLst>
                              <p:par>
                                <p:cTn id="73" presetID="15" presetClass="entr" presetSubtype="0" fill="hold" grpId="0" nodeType="clickEffect">
                                  <p:stCondLst>
                                    <p:cond delay="0"/>
                                  </p:stCondLst>
                                  <p:childTnLst>
                                    <p:set>
                                      <p:cBhvr>
                                        <p:cTn id="74" dur="1" fill="hold">
                                          <p:stCondLst>
                                            <p:cond delay="0"/>
                                          </p:stCondLst>
                                        </p:cTn>
                                        <p:tgtEl>
                                          <p:spTgt spid="62471">
                                            <p:txEl>
                                              <p:pRg st="5" end="5"/>
                                            </p:txEl>
                                          </p:spTgt>
                                        </p:tgtEl>
                                        <p:attrNameLst>
                                          <p:attrName>style.visibility</p:attrName>
                                        </p:attrNameLst>
                                      </p:cBhvr>
                                      <p:to>
                                        <p:strVal val="visible"/>
                                      </p:to>
                                    </p:set>
                                    <p:anim calcmode="lin" valueType="num">
                                      <p:cBhvr>
                                        <p:cTn id="75" dur="1000" fill="hold"/>
                                        <p:tgtEl>
                                          <p:spTgt spid="62471">
                                            <p:txEl>
                                              <p:pRg st="5" end="5"/>
                                            </p:txEl>
                                          </p:spTgt>
                                        </p:tgtEl>
                                        <p:attrNameLst>
                                          <p:attrName>ppt_w</p:attrName>
                                        </p:attrNameLst>
                                      </p:cBhvr>
                                      <p:tavLst>
                                        <p:tav tm="0">
                                          <p:val>
                                            <p:fltVal val="0"/>
                                          </p:val>
                                        </p:tav>
                                        <p:tav tm="100000">
                                          <p:val>
                                            <p:strVal val="#ppt_w"/>
                                          </p:val>
                                        </p:tav>
                                      </p:tavLst>
                                    </p:anim>
                                    <p:anim calcmode="lin" valueType="num">
                                      <p:cBhvr>
                                        <p:cTn id="76" dur="1000" fill="hold"/>
                                        <p:tgtEl>
                                          <p:spTgt spid="62471">
                                            <p:txEl>
                                              <p:pRg st="5" end="5"/>
                                            </p:txEl>
                                          </p:spTgt>
                                        </p:tgtEl>
                                        <p:attrNameLst>
                                          <p:attrName>ppt_h</p:attrName>
                                        </p:attrNameLst>
                                      </p:cBhvr>
                                      <p:tavLst>
                                        <p:tav tm="0">
                                          <p:val>
                                            <p:fltVal val="0"/>
                                          </p:val>
                                        </p:tav>
                                        <p:tav tm="100000">
                                          <p:val>
                                            <p:strVal val="#ppt_h"/>
                                          </p:val>
                                        </p:tav>
                                      </p:tavLst>
                                    </p:anim>
                                    <p:anim calcmode="lin" valueType="num">
                                      <p:cBhvr>
                                        <p:cTn id="77" dur="1000" fill="hold"/>
                                        <p:tgtEl>
                                          <p:spTgt spid="62471">
                                            <p:txEl>
                                              <p:pRg st="5" end="5"/>
                                            </p:txEl>
                                          </p:spTgt>
                                        </p:tgtEl>
                                        <p:attrNameLst>
                                          <p:attrName>ppt_x</p:attrName>
                                        </p:attrNameLst>
                                      </p:cBhvr>
                                      <p:tavLst>
                                        <p:tav tm="0" fmla="#ppt_x+(cos(-2*pi*(1-$))*-#ppt_x-sin(-2*pi*(1-$))*(1-#ppt_y))*(1-$)">
                                          <p:val>
                                            <p:fltVal val="0"/>
                                          </p:val>
                                        </p:tav>
                                        <p:tav tm="100000">
                                          <p:val>
                                            <p:fltVal val="1"/>
                                          </p:val>
                                        </p:tav>
                                      </p:tavLst>
                                    </p:anim>
                                    <p:anim calcmode="lin" valueType="num">
                                      <p:cBhvr>
                                        <p:cTn id="78" dur="1000" fill="hold"/>
                                        <p:tgtEl>
                                          <p:spTgt spid="62471">
                                            <p:txEl>
                                              <p:pRg st="5" end="5"/>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79" fill="hold" nodeType="clickPar">
                      <p:stCondLst>
                        <p:cond delay="indefinite"/>
                      </p:stCondLst>
                      <p:childTnLst>
                        <p:par>
                          <p:cTn id="80" fill="hold" nodeType="withGroup">
                            <p:stCondLst>
                              <p:cond delay="0"/>
                            </p:stCondLst>
                            <p:childTnLst>
                              <p:par>
                                <p:cTn id="81" presetID="15" presetClass="entr" presetSubtype="0" fill="hold" grpId="0" nodeType="clickEffect">
                                  <p:stCondLst>
                                    <p:cond delay="0"/>
                                  </p:stCondLst>
                                  <p:childTnLst>
                                    <p:set>
                                      <p:cBhvr>
                                        <p:cTn id="82" dur="1" fill="hold">
                                          <p:stCondLst>
                                            <p:cond delay="0"/>
                                          </p:stCondLst>
                                        </p:cTn>
                                        <p:tgtEl>
                                          <p:spTgt spid="62471">
                                            <p:txEl>
                                              <p:pRg st="6" end="6"/>
                                            </p:txEl>
                                          </p:spTgt>
                                        </p:tgtEl>
                                        <p:attrNameLst>
                                          <p:attrName>style.visibility</p:attrName>
                                        </p:attrNameLst>
                                      </p:cBhvr>
                                      <p:to>
                                        <p:strVal val="visible"/>
                                      </p:to>
                                    </p:set>
                                    <p:anim calcmode="lin" valueType="num">
                                      <p:cBhvr>
                                        <p:cTn id="83" dur="1000" fill="hold"/>
                                        <p:tgtEl>
                                          <p:spTgt spid="62471">
                                            <p:txEl>
                                              <p:pRg st="6" end="6"/>
                                            </p:txEl>
                                          </p:spTgt>
                                        </p:tgtEl>
                                        <p:attrNameLst>
                                          <p:attrName>ppt_w</p:attrName>
                                        </p:attrNameLst>
                                      </p:cBhvr>
                                      <p:tavLst>
                                        <p:tav tm="0">
                                          <p:val>
                                            <p:fltVal val="0"/>
                                          </p:val>
                                        </p:tav>
                                        <p:tav tm="100000">
                                          <p:val>
                                            <p:strVal val="#ppt_w"/>
                                          </p:val>
                                        </p:tav>
                                      </p:tavLst>
                                    </p:anim>
                                    <p:anim calcmode="lin" valueType="num">
                                      <p:cBhvr>
                                        <p:cTn id="84" dur="1000" fill="hold"/>
                                        <p:tgtEl>
                                          <p:spTgt spid="62471">
                                            <p:txEl>
                                              <p:pRg st="6" end="6"/>
                                            </p:txEl>
                                          </p:spTgt>
                                        </p:tgtEl>
                                        <p:attrNameLst>
                                          <p:attrName>ppt_h</p:attrName>
                                        </p:attrNameLst>
                                      </p:cBhvr>
                                      <p:tavLst>
                                        <p:tav tm="0">
                                          <p:val>
                                            <p:fltVal val="0"/>
                                          </p:val>
                                        </p:tav>
                                        <p:tav tm="100000">
                                          <p:val>
                                            <p:strVal val="#ppt_h"/>
                                          </p:val>
                                        </p:tav>
                                      </p:tavLst>
                                    </p:anim>
                                    <p:anim calcmode="lin" valueType="num">
                                      <p:cBhvr>
                                        <p:cTn id="85" dur="1000" fill="hold"/>
                                        <p:tgtEl>
                                          <p:spTgt spid="62471">
                                            <p:txEl>
                                              <p:pRg st="6" end="6"/>
                                            </p:txEl>
                                          </p:spTgt>
                                        </p:tgtEl>
                                        <p:attrNameLst>
                                          <p:attrName>ppt_x</p:attrName>
                                        </p:attrNameLst>
                                      </p:cBhvr>
                                      <p:tavLst>
                                        <p:tav tm="0" fmla="#ppt_x+(cos(-2*pi*(1-$))*-#ppt_x-sin(-2*pi*(1-$))*(1-#ppt_y))*(1-$)">
                                          <p:val>
                                            <p:fltVal val="0"/>
                                          </p:val>
                                        </p:tav>
                                        <p:tav tm="100000">
                                          <p:val>
                                            <p:fltVal val="1"/>
                                          </p:val>
                                        </p:tav>
                                      </p:tavLst>
                                    </p:anim>
                                    <p:anim calcmode="lin" valueType="num">
                                      <p:cBhvr>
                                        <p:cTn id="86" dur="1000" fill="hold"/>
                                        <p:tgtEl>
                                          <p:spTgt spid="62471">
                                            <p:txEl>
                                              <p:pRg st="6" end="6"/>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66" grpId="0" animBg="1"/>
      <p:bldP spid="62467" grpId="0" animBg="1"/>
      <p:bldP spid="62468" grpId="0" animBg="1"/>
      <p:bldP spid="62469" grpId="0" animBg="1"/>
      <p:bldP spid="62470" grpId="0"/>
      <p:bldP spid="62471"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63490" name="Rectangle 2"/>
          <p:cNvSpPr>
            <a:spLocks noChangeArrowheads="1"/>
          </p:cNvSpPr>
          <p:nvPr/>
        </p:nvSpPr>
        <p:spPr bwMode="auto">
          <a:xfrm>
            <a:off x="914400" y="1600200"/>
            <a:ext cx="8229600" cy="4495800"/>
          </a:xfrm>
          <a:prstGeom prst="rect">
            <a:avLst/>
          </a:prstGeom>
          <a:gradFill rotWithShape="1">
            <a:gsLst>
              <a:gs pos="0">
                <a:srgbClr val="FFCC99"/>
              </a:gs>
              <a:gs pos="100000">
                <a:srgbClr val="FFFFB3"/>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63491" name="WordArt 3"/>
          <p:cNvSpPr>
            <a:spLocks noChangeArrowheads="1" noChangeShapeType="1" noTextEdit="1"/>
          </p:cNvSpPr>
          <p:nvPr/>
        </p:nvSpPr>
        <p:spPr bwMode="auto">
          <a:xfrm>
            <a:off x="5029200" y="5943600"/>
            <a:ext cx="4114800" cy="914400"/>
          </a:xfrm>
          <a:prstGeom prst="rect">
            <a:avLst/>
          </a:prstGeom>
        </p:spPr>
        <p:txBody>
          <a:bodyPr wrap="none" fromWordArt="1">
            <a:prstTxWarp prst="textPlain">
              <a:avLst>
                <a:gd name="adj" fmla="val 46981"/>
              </a:avLst>
            </a:prstTxWarp>
            <a:scene3d>
              <a:camera prst="legacyPerspectiveTopLeft"/>
              <a:lightRig rig="legacyNormal3" dir="r"/>
            </a:scene3d>
            <a:sp3d extrusionH="201600" prstMaterial="legacyMetal">
              <a:extrusionClr>
                <a:srgbClr val="FFFFFF"/>
              </a:extrusionClr>
            </a:sp3d>
          </a:bodyPr>
          <a:lstStyle/>
          <a:p>
            <a:pPr algn="ctr"/>
            <a:r>
              <a:rPr lang="zh-CN" altLang="en-US" sz="3600" b="1" kern="10">
                <a:ln w="9525">
                  <a:round/>
                  <a:headEnd/>
                  <a:tailEnd/>
                </a:ln>
                <a:gradFill rotWithShape="1">
                  <a:gsLst>
                    <a:gs pos="0">
                      <a:srgbClr val="FBEAC7"/>
                    </a:gs>
                    <a:gs pos="9000">
                      <a:srgbClr val="FEE7F2"/>
                    </a:gs>
                    <a:gs pos="17999">
                      <a:srgbClr val="FAC77D"/>
                    </a:gs>
                    <a:gs pos="30499">
                      <a:srgbClr val="FBA97D"/>
                    </a:gs>
                    <a:gs pos="41000">
                      <a:srgbClr val="FBD49C"/>
                    </a:gs>
                    <a:gs pos="50000">
                      <a:srgbClr val="FEE7F2"/>
                    </a:gs>
                    <a:gs pos="59000">
                      <a:srgbClr val="FBD49C"/>
                    </a:gs>
                    <a:gs pos="69501">
                      <a:srgbClr val="FBA97D"/>
                    </a:gs>
                    <a:gs pos="82001">
                      <a:srgbClr val="FAC77D"/>
                    </a:gs>
                    <a:gs pos="91000">
                      <a:srgbClr val="FEE7F2"/>
                    </a:gs>
                    <a:gs pos="100000">
                      <a:srgbClr val="FBEAC7"/>
                    </a:gs>
                  </a:gsLst>
                  <a:lin ang="5400000" scaled="1"/>
                </a:gradFill>
                <a:latin typeface="Arial"/>
                <a:cs typeface="Arial"/>
              </a:rPr>
              <a:t>彼得后书</a:t>
            </a:r>
            <a:endParaRPr lang="en-GB" sz="3600" b="1" kern="10">
              <a:ln w="9525">
                <a:round/>
                <a:headEnd/>
                <a:tailEnd/>
              </a:ln>
              <a:gradFill rotWithShape="1">
                <a:gsLst>
                  <a:gs pos="0">
                    <a:srgbClr val="FBEAC7"/>
                  </a:gs>
                  <a:gs pos="9000">
                    <a:srgbClr val="FEE7F2"/>
                  </a:gs>
                  <a:gs pos="17999">
                    <a:srgbClr val="FAC77D"/>
                  </a:gs>
                  <a:gs pos="30499">
                    <a:srgbClr val="FBA97D"/>
                  </a:gs>
                  <a:gs pos="41000">
                    <a:srgbClr val="FBD49C"/>
                  </a:gs>
                  <a:gs pos="50000">
                    <a:srgbClr val="FEE7F2"/>
                  </a:gs>
                  <a:gs pos="59000">
                    <a:srgbClr val="FBD49C"/>
                  </a:gs>
                  <a:gs pos="69501">
                    <a:srgbClr val="FBA97D"/>
                  </a:gs>
                  <a:gs pos="82001">
                    <a:srgbClr val="FAC77D"/>
                  </a:gs>
                  <a:gs pos="91000">
                    <a:srgbClr val="FEE7F2"/>
                  </a:gs>
                  <a:gs pos="100000">
                    <a:srgbClr val="FBEAC7"/>
                  </a:gs>
                </a:gsLst>
                <a:lin ang="5400000" scaled="1"/>
              </a:gradFill>
              <a:latin typeface="Arial"/>
              <a:cs typeface="Arial"/>
            </a:endParaRPr>
          </a:p>
        </p:txBody>
      </p:sp>
      <p:sp>
        <p:nvSpPr>
          <p:cNvPr id="63492" name="Line 4"/>
          <p:cNvSpPr>
            <a:spLocks noChangeShapeType="1"/>
          </p:cNvSpPr>
          <p:nvPr/>
        </p:nvSpPr>
        <p:spPr bwMode="auto">
          <a:xfrm>
            <a:off x="0" y="6400800"/>
            <a:ext cx="4724400" cy="0"/>
          </a:xfrm>
          <a:prstGeom prst="line">
            <a:avLst/>
          </a:prstGeom>
          <a:noFill/>
          <a:ln w="38100">
            <a:solidFill>
              <a:srgbClr val="993300"/>
            </a:solidFill>
            <a:round/>
            <a:headEnd/>
            <a:tailEnd/>
          </a:ln>
          <a:extLst>
            <a:ext uri="{909E8E84-426E-40dd-AFC4-6F175D3DCCD1}">
              <a14:hiddenFill xmlns="" xmlns:a14="http://schemas.microsoft.com/office/drawing/2010/main">
                <a:noFill/>
              </a14:hiddenFill>
            </a:ext>
          </a:extLst>
        </p:spPr>
        <p:txBody>
          <a:bodyPr/>
          <a:lstStyle/>
          <a:p>
            <a:endParaRPr lang="en-GB"/>
          </a:p>
        </p:txBody>
      </p:sp>
      <p:sp>
        <p:nvSpPr>
          <p:cNvPr id="63493" name="Rectangle 5"/>
          <p:cNvSpPr>
            <a:spLocks noChangeArrowheads="1"/>
          </p:cNvSpPr>
          <p:nvPr/>
        </p:nvSpPr>
        <p:spPr bwMode="auto">
          <a:xfrm>
            <a:off x="0" y="304800"/>
            <a:ext cx="7696200" cy="914400"/>
          </a:xfrm>
          <a:prstGeom prst="rect">
            <a:avLst/>
          </a:prstGeom>
          <a:gradFill rotWithShape="1">
            <a:gsLst>
              <a:gs pos="0">
                <a:srgbClr val="FFE2C4"/>
              </a:gs>
              <a:gs pos="100000">
                <a:srgbClr val="FFCC99"/>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63494" name="Rectangle 6"/>
          <p:cNvSpPr>
            <a:spLocks noGrp="1" noChangeArrowheads="1"/>
          </p:cNvSpPr>
          <p:nvPr>
            <p:ph type="title"/>
          </p:nvPr>
        </p:nvSpPr>
        <p:spPr>
          <a:xfrm>
            <a:off x="304800" y="152400"/>
            <a:ext cx="7620000" cy="1143000"/>
          </a:xfrm>
        </p:spPr>
        <p:txBody>
          <a:bodyPr/>
          <a:lstStyle/>
          <a:p>
            <a:pPr eaLnBrk="1" hangingPunct="1"/>
            <a:r>
              <a:rPr lang="zh-CN" altLang="en-GB" sz="4000">
                <a:solidFill>
                  <a:srgbClr val="A50021"/>
                </a:solidFill>
                <a:ea typeface="SimSun" pitchFamily="2" charset="-122"/>
              </a:rPr>
              <a:t>彼得后书的真实性</a:t>
            </a:r>
            <a:endParaRPr lang="en-US" altLang="en-US" sz="4000">
              <a:solidFill>
                <a:srgbClr val="A50021"/>
              </a:solidFill>
              <a:ea typeface="SimSun" pitchFamily="2" charset="-122"/>
            </a:endParaRPr>
          </a:p>
        </p:txBody>
      </p:sp>
      <p:sp>
        <p:nvSpPr>
          <p:cNvPr id="63495" name="Rectangle 7"/>
          <p:cNvSpPr>
            <a:spLocks noGrp="1" noChangeArrowheads="1"/>
          </p:cNvSpPr>
          <p:nvPr>
            <p:ph type="body" idx="1"/>
          </p:nvPr>
        </p:nvSpPr>
        <p:spPr>
          <a:xfrm>
            <a:off x="1066800" y="1825625"/>
            <a:ext cx="7772400" cy="4300538"/>
          </a:xfrm>
        </p:spPr>
        <p:txBody>
          <a:bodyPr/>
          <a:lstStyle/>
          <a:p>
            <a:pPr marL="579438" indent="-579438" eaLnBrk="1" hangingPunct="1">
              <a:buFontTx/>
              <a:buNone/>
              <a:tabLst>
                <a:tab pos="1371600" algn="l"/>
              </a:tabLst>
            </a:pPr>
            <a:r>
              <a:rPr lang="zh-CN" altLang="en-GB" b="1" u="sng">
                <a:latin typeface="Verdana" pitchFamily="34" charset="0"/>
                <a:ea typeface="SimSun" pitchFamily="2" charset="-122"/>
              </a:rPr>
              <a:t>为真实性辩护的论据</a:t>
            </a:r>
            <a:endParaRPr lang="en-US" altLang="zh-CN" sz="2400" b="1">
              <a:latin typeface="Verdana" pitchFamily="34" charset="0"/>
              <a:ea typeface="SimSun" pitchFamily="2" charset="-122"/>
            </a:endParaRPr>
          </a:p>
          <a:p>
            <a:pPr marL="579438" indent="-579438" eaLnBrk="1" hangingPunct="1">
              <a:lnSpc>
                <a:spcPct val="95000"/>
              </a:lnSpc>
              <a:spcBef>
                <a:spcPct val="35000"/>
              </a:spcBef>
              <a:buFontTx/>
              <a:buAutoNum type="alphaUcPeriod"/>
              <a:tabLst>
                <a:tab pos="1371600" algn="l"/>
              </a:tabLst>
            </a:pPr>
            <a:r>
              <a:rPr lang="zh-CN" altLang="en-GB" sz="3000" b="1">
                <a:latin typeface="Verdana" pitchFamily="34" charset="0"/>
                <a:ea typeface="SimSun" pitchFamily="2" charset="-122"/>
              </a:rPr>
              <a:t>内在证据</a:t>
            </a:r>
            <a:endParaRPr lang="en-GB" altLang="zh-CN" sz="2800" b="1">
              <a:latin typeface="Verdana" pitchFamily="34" charset="0"/>
              <a:ea typeface="SimSun" pitchFamily="2" charset="-122"/>
            </a:endParaRPr>
          </a:p>
          <a:p>
            <a:pPr marL="1371600" lvl="1" indent="-677863" eaLnBrk="1" hangingPunct="1">
              <a:lnSpc>
                <a:spcPct val="95000"/>
              </a:lnSpc>
              <a:spcBef>
                <a:spcPct val="35000"/>
              </a:spcBef>
              <a:buClr>
                <a:schemeClr val="tx1"/>
              </a:buClr>
              <a:buFont typeface="Wingdings" pitchFamily="2" charset="2"/>
              <a:buChar char="þ"/>
              <a:tabLst>
                <a:tab pos="1371600" algn="l"/>
              </a:tabLst>
            </a:pPr>
            <a:r>
              <a:rPr lang="zh-CN" altLang="en-GB" b="1">
                <a:latin typeface="Verdana" pitchFamily="34" charset="0"/>
                <a:ea typeface="SimSun" pitchFamily="2" charset="-122"/>
              </a:rPr>
              <a:t>信本身宣称为彼得亲笔所写</a:t>
            </a:r>
            <a:endParaRPr lang="en-US" altLang="zh-CN" b="1">
              <a:latin typeface="Verdana" pitchFamily="34" charset="0"/>
              <a:ea typeface="SimSun" pitchFamily="2" charset="-122"/>
            </a:endParaRPr>
          </a:p>
          <a:p>
            <a:pPr marL="1371600" lvl="1" indent="-677863" eaLnBrk="1" hangingPunct="1">
              <a:lnSpc>
                <a:spcPct val="95000"/>
              </a:lnSpc>
              <a:spcBef>
                <a:spcPct val="35000"/>
              </a:spcBef>
              <a:buClr>
                <a:schemeClr val="tx1"/>
              </a:buClr>
              <a:buFont typeface="Wingdings" pitchFamily="2" charset="2"/>
              <a:buChar char="þ"/>
              <a:tabLst>
                <a:tab pos="1371600" algn="l"/>
              </a:tabLst>
            </a:pPr>
            <a:r>
              <a:rPr lang="zh-CN" altLang="en-GB" b="1">
                <a:latin typeface="Verdana" pitchFamily="34" charset="0"/>
                <a:ea typeface="SimSun" pitchFamily="2" charset="-122"/>
              </a:rPr>
              <a:t>登山变相的眼见证人</a:t>
            </a:r>
            <a:endParaRPr lang="en-GB" altLang="zh-CN" b="1">
              <a:latin typeface="Verdana" pitchFamily="34" charset="0"/>
              <a:ea typeface="SimSun" pitchFamily="2" charset="-122"/>
            </a:endParaRPr>
          </a:p>
          <a:p>
            <a:pPr marL="1371600" lvl="1" indent="-677863" eaLnBrk="1" hangingPunct="1">
              <a:lnSpc>
                <a:spcPct val="95000"/>
              </a:lnSpc>
              <a:spcBef>
                <a:spcPct val="35000"/>
              </a:spcBef>
              <a:buClr>
                <a:schemeClr val="tx1"/>
              </a:buClr>
              <a:buFont typeface="Wingdings" pitchFamily="2" charset="2"/>
              <a:buChar char="þ"/>
              <a:tabLst>
                <a:tab pos="1371600" algn="l"/>
              </a:tabLst>
            </a:pPr>
            <a:r>
              <a:rPr lang="zh-CN" altLang="en-GB" b="1">
                <a:latin typeface="Verdana" pitchFamily="34" charset="0"/>
                <a:ea typeface="SimSun" pitchFamily="2" charset="-122"/>
              </a:rPr>
              <a:t>称保罗为</a:t>
            </a:r>
            <a:r>
              <a:rPr lang="en-GB" altLang="zh-CN" b="1">
                <a:latin typeface="Verdana" pitchFamily="34" charset="0"/>
                <a:ea typeface="SimSun" pitchFamily="2" charset="-122"/>
              </a:rPr>
              <a:t>“</a:t>
            </a:r>
            <a:r>
              <a:rPr lang="zh-CN" altLang="en-GB" b="1">
                <a:latin typeface="Verdana" pitchFamily="34" charset="0"/>
                <a:ea typeface="SimSun" pitchFamily="2" charset="-122"/>
              </a:rPr>
              <a:t>亲爱的弟兄”</a:t>
            </a:r>
          </a:p>
          <a:p>
            <a:pPr marL="1371600" lvl="1" indent="-677863" eaLnBrk="1" hangingPunct="1">
              <a:lnSpc>
                <a:spcPct val="95000"/>
              </a:lnSpc>
              <a:spcBef>
                <a:spcPct val="35000"/>
              </a:spcBef>
              <a:buClr>
                <a:schemeClr val="tx1"/>
              </a:buClr>
              <a:buFont typeface="Wingdings" pitchFamily="2" charset="2"/>
              <a:buChar char="þ"/>
              <a:tabLst>
                <a:tab pos="1371600" algn="l"/>
              </a:tabLst>
            </a:pPr>
            <a:r>
              <a:rPr lang="zh-CN" altLang="en-GB" b="1">
                <a:latin typeface="Verdana" pitchFamily="34" charset="0"/>
                <a:ea typeface="SimSun" pitchFamily="2" charset="-122"/>
              </a:rPr>
              <a:t>声称为所写的第二封信</a:t>
            </a:r>
            <a:endParaRPr lang="en-US" altLang="en-US" sz="2400" b="1">
              <a:latin typeface="Verdana" pitchFamily="34" charset="0"/>
              <a:ea typeface="SimSun" pitchFamily="2" charset="-122"/>
            </a:endParaRPr>
          </a:p>
        </p:txBody>
      </p:sp>
      <p:pic>
        <p:nvPicPr>
          <p:cNvPr id="63496" name="Picture 8" descr="BD04969_"/>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7467600" y="457200"/>
            <a:ext cx="1676400" cy="154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6857" name="Text Box 9"/>
          <p:cNvSpPr txBox="1">
            <a:spLocks noChangeArrowheads="1"/>
          </p:cNvSpPr>
          <p:nvPr/>
        </p:nvSpPr>
        <p:spPr bwMode="auto">
          <a:xfrm>
            <a:off x="8375650" y="0"/>
            <a:ext cx="692150" cy="4572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b="1">
                <a:solidFill>
                  <a:srgbClr val="000000"/>
                </a:solidFill>
                <a:latin typeface="Arial" pitchFamily="34" charset="0"/>
              </a:rPr>
              <a:t>286</a:t>
            </a:r>
            <a:endParaRPr lang="en-US" altLang="en-US">
              <a:solidFill>
                <a:srgbClr val="000000"/>
              </a:solidFill>
              <a:latin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500"/>
                                  </p:stCondLst>
                                  <p:childTnLst>
                                    <p:set>
                                      <p:cBhvr>
                                        <p:cTn id="6" dur="1" fill="hold">
                                          <p:stCondLst>
                                            <p:cond delay="0"/>
                                          </p:stCondLst>
                                        </p:cTn>
                                        <p:tgtEl>
                                          <p:spTgt spid="63493"/>
                                        </p:tgtEl>
                                        <p:attrNameLst>
                                          <p:attrName>style.visibility</p:attrName>
                                        </p:attrNameLst>
                                      </p:cBhvr>
                                      <p:to>
                                        <p:strVal val="visible"/>
                                      </p:to>
                                    </p:set>
                                    <p:anim calcmode="lin" valueType="num">
                                      <p:cBhvr additive="base">
                                        <p:cTn id="7" dur="500" fill="hold"/>
                                        <p:tgtEl>
                                          <p:spTgt spid="63493"/>
                                        </p:tgtEl>
                                        <p:attrNameLst>
                                          <p:attrName>ppt_x</p:attrName>
                                        </p:attrNameLst>
                                      </p:cBhvr>
                                      <p:tavLst>
                                        <p:tav tm="0">
                                          <p:val>
                                            <p:strVal val="0-#ppt_w/2"/>
                                          </p:val>
                                        </p:tav>
                                        <p:tav tm="100000">
                                          <p:val>
                                            <p:strVal val="#ppt_x"/>
                                          </p:val>
                                        </p:tav>
                                      </p:tavLst>
                                    </p:anim>
                                    <p:anim calcmode="lin" valueType="num">
                                      <p:cBhvr additive="base">
                                        <p:cTn id="8" dur="500" fill="hold"/>
                                        <p:tgtEl>
                                          <p:spTgt spid="63493"/>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1000"/>
                            </p:stCondLst>
                            <p:childTnLst>
                              <p:par>
                                <p:cTn id="10" presetID="12" presetClass="entr" presetSubtype="2" fill="hold" grpId="0" nodeType="afterEffect">
                                  <p:stCondLst>
                                    <p:cond delay="0"/>
                                  </p:stCondLst>
                                  <p:childTnLst>
                                    <p:set>
                                      <p:cBhvr>
                                        <p:cTn id="11" dur="1" fill="hold">
                                          <p:stCondLst>
                                            <p:cond delay="0"/>
                                          </p:stCondLst>
                                        </p:cTn>
                                        <p:tgtEl>
                                          <p:spTgt spid="63494"/>
                                        </p:tgtEl>
                                        <p:attrNameLst>
                                          <p:attrName>style.visibility</p:attrName>
                                        </p:attrNameLst>
                                      </p:cBhvr>
                                      <p:to>
                                        <p:strVal val="visible"/>
                                      </p:to>
                                    </p:set>
                                    <p:animEffect transition="in" filter="slide(fromRight)">
                                      <p:cBhvr>
                                        <p:cTn id="12" dur="1000"/>
                                        <p:tgtEl>
                                          <p:spTgt spid="63494"/>
                                        </p:tgtEl>
                                      </p:cBhvr>
                                    </p:animEffect>
                                  </p:childTnLst>
                                </p:cTn>
                              </p:par>
                            </p:childTnLst>
                          </p:cTn>
                        </p:par>
                        <p:par>
                          <p:cTn id="13" fill="hold" nodeType="afterGroup">
                            <p:stCondLst>
                              <p:cond delay="3000"/>
                            </p:stCondLst>
                            <p:childTnLst>
                              <p:par>
                                <p:cTn id="14" presetID="2" presetClass="entr" presetSubtype="8" fill="hold" grpId="0" nodeType="afterEffect">
                                  <p:stCondLst>
                                    <p:cond delay="500"/>
                                  </p:stCondLst>
                                  <p:childTnLst>
                                    <p:set>
                                      <p:cBhvr>
                                        <p:cTn id="15" dur="1" fill="hold">
                                          <p:stCondLst>
                                            <p:cond delay="0"/>
                                          </p:stCondLst>
                                        </p:cTn>
                                        <p:tgtEl>
                                          <p:spTgt spid="63492"/>
                                        </p:tgtEl>
                                        <p:attrNameLst>
                                          <p:attrName>style.visibility</p:attrName>
                                        </p:attrNameLst>
                                      </p:cBhvr>
                                      <p:to>
                                        <p:strVal val="visible"/>
                                      </p:to>
                                    </p:set>
                                    <p:anim calcmode="lin" valueType="num">
                                      <p:cBhvr additive="base">
                                        <p:cTn id="16" dur="500" fill="hold"/>
                                        <p:tgtEl>
                                          <p:spTgt spid="63492"/>
                                        </p:tgtEl>
                                        <p:attrNameLst>
                                          <p:attrName>ppt_x</p:attrName>
                                        </p:attrNameLst>
                                      </p:cBhvr>
                                      <p:tavLst>
                                        <p:tav tm="0">
                                          <p:val>
                                            <p:strVal val="0-#ppt_w/2"/>
                                          </p:val>
                                        </p:tav>
                                        <p:tav tm="100000">
                                          <p:val>
                                            <p:strVal val="#ppt_x"/>
                                          </p:val>
                                        </p:tav>
                                      </p:tavLst>
                                    </p:anim>
                                    <p:anim calcmode="lin" valueType="num">
                                      <p:cBhvr additive="base">
                                        <p:cTn id="17" dur="500" fill="hold"/>
                                        <p:tgtEl>
                                          <p:spTgt spid="63492"/>
                                        </p:tgtEl>
                                        <p:attrNameLst>
                                          <p:attrName>ppt_y</p:attrName>
                                        </p:attrNameLst>
                                      </p:cBhvr>
                                      <p:tavLst>
                                        <p:tav tm="0">
                                          <p:val>
                                            <p:strVal val="#ppt_y"/>
                                          </p:val>
                                        </p:tav>
                                        <p:tav tm="100000">
                                          <p:val>
                                            <p:strVal val="#ppt_y"/>
                                          </p:val>
                                        </p:tav>
                                      </p:tavLst>
                                    </p:anim>
                                  </p:childTnLst>
                                </p:cTn>
                              </p:par>
                            </p:childTnLst>
                          </p:cTn>
                        </p:par>
                        <p:par>
                          <p:cTn id="18" fill="hold" nodeType="afterGroup">
                            <p:stCondLst>
                              <p:cond delay="4000"/>
                            </p:stCondLst>
                            <p:childTnLst>
                              <p:par>
                                <p:cTn id="19" presetID="12" presetClass="entr" presetSubtype="8" fill="hold" grpId="0" nodeType="afterEffect">
                                  <p:stCondLst>
                                    <p:cond delay="0"/>
                                  </p:stCondLst>
                                  <p:childTnLst>
                                    <p:set>
                                      <p:cBhvr>
                                        <p:cTn id="20" dur="1" fill="hold">
                                          <p:stCondLst>
                                            <p:cond delay="0"/>
                                          </p:stCondLst>
                                        </p:cTn>
                                        <p:tgtEl>
                                          <p:spTgt spid="63491"/>
                                        </p:tgtEl>
                                        <p:attrNameLst>
                                          <p:attrName>style.visibility</p:attrName>
                                        </p:attrNameLst>
                                      </p:cBhvr>
                                      <p:to>
                                        <p:strVal val="visible"/>
                                      </p:to>
                                    </p:set>
                                    <p:animEffect transition="in" filter="slide(fromLeft)">
                                      <p:cBhvr>
                                        <p:cTn id="21" dur="1000"/>
                                        <p:tgtEl>
                                          <p:spTgt spid="63491"/>
                                        </p:tgtEl>
                                      </p:cBhvr>
                                    </p:animEffect>
                                  </p:childTnLst>
                                </p:cTn>
                              </p:par>
                            </p:childTnLst>
                          </p:cTn>
                        </p:par>
                        <p:par>
                          <p:cTn id="22" fill="hold" nodeType="afterGroup">
                            <p:stCondLst>
                              <p:cond delay="5000"/>
                            </p:stCondLst>
                            <p:childTnLst>
                              <p:par>
                                <p:cTn id="23" presetID="2" presetClass="entr" presetSubtype="2" fill="hold" grpId="0" nodeType="afterEffect">
                                  <p:stCondLst>
                                    <p:cond delay="0"/>
                                  </p:stCondLst>
                                  <p:childTnLst>
                                    <p:set>
                                      <p:cBhvr>
                                        <p:cTn id="24" dur="1" fill="hold">
                                          <p:stCondLst>
                                            <p:cond delay="0"/>
                                          </p:stCondLst>
                                        </p:cTn>
                                        <p:tgtEl>
                                          <p:spTgt spid="63490"/>
                                        </p:tgtEl>
                                        <p:attrNameLst>
                                          <p:attrName>style.visibility</p:attrName>
                                        </p:attrNameLst>
                                      </p:cBhvr>
                                      <p:to>
                                        <p:strVal val="visible"/>
                                      </p:to>
                                    </p:set>
                                    <p:anim calcmode="lin" valueType="num">
                                      <p:cBhvr additive="base">
                                        <p:cTn id="25" dur="500" fill="hold"/>
                                        <p:tgtEl>
                                          <p:spTgt spid="63490"/>
                                        </p:tgtEl>
                                        <p:attrNameLst>
                                          <p:attrName>ppt_x</p:attrName>
                                        </p:attrNameLst>
                                      </p:cBhvr>
                                      <p:tavLst>
                                        <p:tav tm="0">
                                          <p:val>
                                            <p:strVal val="1+#ppt_w/2"/>
                                          </p:val>
                                        </p:tav>
                                        <p:tav tm="100000">
                                          <p:val>
                                            <p:strVal val="#ppt_x"/>
                                          </p:val>
                                        </p:tav>
                                      </p:tavLst>
                                    </p:anim>
                                    <p:anim calcmode="lin" valueType="num">
                                      <p:cBhvr additive="base">
                                        <p:cTn id="26" dur="500" fill="hold"/>
                                        <p:tgtEl>
                                          <p:spTgt spid="63490"/>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63495">
                                            <p:txEl>
                                              <p:pRg st="0" end="0"/>
                                            </p:txEl>
                                          </p:spTgt>
                                        </p:tgtEl>
                                        <p:attrNameLst>
                                          <p:attrName>style.visibility</p:attrName>
                                        </p:attrNameLst>
                                      </p:cBhvr>
                                      <p:to>
                                        <p:strVal val="visible"/>
                                      </p:to>
                                    </p:set>
                                    <p:anim calcmode="lin" valueType="num">
                                      <p:cBhvr>
                                        <p:cTn id="31" dur="1000" fill="hold"/>
                                        <p:tgtEl>
                                          <p:spTgt spid="63495">
                                            <p:txEl>
                                              <p:pRg st="0" end="0"/>
                                            </p:txEl>
                                          </p:spTgt>
                                        </p:tgtEl>
                                        <p:attrNameLst>
                                          <p:attrName>ppt_w</p:attrName>
                                        </p:attrNameLst>
                                      </p:cBhvr>
                                      <p:tavLst>
                                        <p:tav tm="0">
                                          <p:val>
                                            <p:fltVal val="0"/>
                                          </p:val>
                                        </p:tav>
                                        <p:tav tm="100000">
                                          <p:val>
                                            <p:strVal val="#ppt_w"/>
                                          </p:val>
                                        </p:tav>
                                      </p:tavLst>
                                    </p:anim>
                                    <p:anim calcmode="lin" valueType="num">
                                      <p:cBhvr>
                                        <p:cTn id="32" dur="1000" fill="hold"/>
                                        <p:tgtEl>
                                          <p:spTgt spid="63495">
                                            <p:txEl>
                                              <p:pRg st="0" end="0"/>
                                            </p:txEl>
                                          </p:spTgt>
                                        </p:tgtEl>
                                        <p:attrNameLst>
                                          <p:attrName>ppt_h</p:attrName>
                                        </p:attrNameLst>
                                      </p:cBhvr>
                                      <p:tavLst>
                                        <p:tav tm="0">
                                          <p:val>
                                            <p:fltVal val="0"/>
                                          </p:val>
                                        </p:tav>
                                        <p:tav tm="100000">
                                          <p:val>
                                            <p:strVal val="#ppt_h"/>
                                          </p:val>
                                        </p:tav>
                                      </p:tavLst>
                                    </p:anim>
                                    <p:anim calcmode="lin" valueType="num">
                                      <p:cBhvr>
                                        <p:cTn id="33" dur="1000" fill="hold"/>
                                        <p:tgtEl>
                                          <p:spTgt spid="63495">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63495">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63495">
                                            <p:txEl>
                                              <p:pRg st="1" end="1"/>
                                            </p:txEl>
                                          </p:spTgt>
                                        </p:tgtEl>
                                        <p:attrNameLst>
                                          <p:attrName>style.visibility</p:attrName>
                                        </p:attrNameLst>
                                      </p:cBhvr>
                                      <p:to>
                                        <p:strVal val="visible"/>
                                      </p:to>
                                    </p:set>
                                    <p:anim calcmode="lin" valueType="num">
                                      <p:cBhvr>
                                        <p:cTn id="39" dur="1000" fill="hold"/>
                                        <p:tgtEl>
                                          <p:spTgt spid="63495">
                                            <p:txEl>
                                              <p:pRg st="1" end="1"/>
                                            </p:txEl>
                                          </p:spTgt>
                                        </p:tgtEl>
                                        <p:attrNameLst>
                                          <p:attrName>ppt_w</p:attrName>
                                        </p:attrNameLst>
                                      </p:cBhvr>
                                      <p:tavLst>
                                        <p:tav tm="0">
                                          <p:val>
                                            <p:fltVal val="0"/>
                                          </p:val>
                                        </p:tav>
                                        <p:tav tm="100000">
                                          <p:val>
                                            <p:strVal val="#ppt_w"/>
                                          </p:val>
                                        </p:tav>
                                      </p:tavLst>
                                    </p:anim>
                                    <p:anim calcmode="lin" valueType="num">
                                      <p:cBhvr>
                                        <p:cTn id="40" dur="1000" fill="hold"/>
                                        <p:tgtEl>
                                          <p:spTgt spid="63495">
                                            <p:txEl>
                                              <p:pRg st="1" end="1"/>
                                            </p:txEl>
                                          </p:spTgt>
                                        </p:tgtEl>
                                        <p:attrNameLst>
                                          <p:attrName>ppt_h</p:attrName>
                                        </p:attrNameLst>
                                      </p:cBhvr>
                                      <p:tavLst>
                                        <p:tav tm="0">
                                          <p:val>
                                            <p:fltVal val="0"/>
                                          </p:val>
                                        </p:tav>
                                        <p:tav tm="100000">
                                          <p:val>
                                            <p:strVal val="#ppt_h"/>
                                          </p:val>
                                        </p:tav>
                                      </p:tavLst>
                                    </p:anim>
                                    <p:anim calcmode="lin" valueType="num">
                                      <p:cBhvr>
                                        <p:cTn id="41" dur="1000" fill="hold"/>
                                        <p:tgtEl>
                                          <p:spTgt spid="63495">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63495">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par>
                          <p:cTn id="43" fill="hold" nodeType="afterGroup">
                            <p:stCondLst>
                              <p:cond delay="1000"/>
                            </p:stCondLst>
                            <p:childTnLst>
                              <p:par>
                                <p:cTn id="44" presetID="10" presetClass="entr" presetSubtype="0" fill="hold" nodeType="afterEffect">
                                  <p:stCondLst>
                                    <p:cond delay="0"/>
                                  </p:stCondLst>
                                  <p:childTnLst>
                                    <p:set>
                                      <p:cBhvr>
                                        <p:cTn id="45" dur="1" fill="hold">
                                          <p:stCondLst>
                                            <p:cond delay="0"/>
                                          </p:stCondLst>
                                        </p:cTn>
                                        <p:tgtEl>
                                          <p:spTgt spid="63496"/>
                                        </p:tgtEl>
                                        <p:attrNameLst>
                                          <p:attrName>style.visibility</p:attrName>
                                        </p:attrNameLst>
                                      </p:cBhvr>
                                      <p:to>
                                        <p:strVal val="visible"/>
                                      </p:to>
                                    </p:set>
                                    <p:animEffect transition="in" filter="fade">
                                      <p:cBhvr>
                                        <p:cTn id="46" dur="2000"/>
                                        <p:tgtEl>
                                          <p:spTgt spid="63496"/>
                                        </p:tgtEl>
                                      </p:cBhvr>
                                    </p:animEffect>
                                  </p:childTnLst>
                                  <p:subTnLst>
                                    <p:audio>
                                      <p:cMediaNode>
                                        <p:cTn display="0" masterRel="sameClick">
                                          <p:stCondLst>
                                            <p:cond evt="begin" delay="0">
                                              <p:tn val="44"/>
                                            </p:cond>
                                          </p:stCondLst>
                                          <p:endCondLst>
                                            <p:cond evt="onStopAudio" delay="0">
                                              <p:tgtEl>
                                                <p:sldTgt/>
                                              </p:tgtEl>
                                            </p:cond>
                                          </p:endCondLst>
                                        </p:cTn>
                                        <p:tgtEl>
                                          <p:sndTgt r:embed="rId2" name="chimes.wav"/>
                                        </p:tgtEl>
                                      </p:cMediaNode>
                                    </p:audio>
                                  </p:subTnLst>
                                </p:cTn>
                              </p:par>
                            </p:childTnLst>
                          </p:cTn>
                        </p:par>
                      </p:childTnLst>
                    </p:cTn>
                  </p:par>
                  <p:par>
                    <p:cTn id="47" fill="hold" nodeType="clickPar">
                      <p:stCondLst>
                        <p:cond delay="indefinite"/>
                      </p:stCondLst>
                      <p:childTnLst>
                        <p:par>
                          <p:cTn id="48" fill="hold" nodeType="withGroup">
                            <p:stCondLst>
                              <p:cond delay="0"/>
                            </p:stCondLst>
                            <p:childTnLst>
                              <p:par>
                                <p:cTn id="49" presetID="12" presetClass="entr" presetSubtype="4" fill="hold" grpId="0" nodeType="clickEffect">
                                  <p:stCondLst>
                                    <p:cond delay="0"/>
                                  </p:stCondLst>
                                  <p:childTnLst>
                                    <p:set>
                                      <p:cBhvr>
                                        <p:cTn id="50" dur="1" fill="hold">
                                          <p:stCondLst>
                                            <p:cond delay="0"/>
                                          </p:stCondLst>
                                        </p:cTn>
                                        <p:tgtEl>
                                          <p:spTgt spid="63495">
                                            <p:txEl>
                                              <p:pRg st="2" end="2"/>
                                            </p:txEl>
                                          </p:spTgt>
                                        </p:tgtEl>
                                        <p:attrNameLst>
                                          <p:attrName>style.visibility</p:attrName>
                                        </p:attrNameLst>
                                      </p:cBhvr>
                                      <p:to>
                                        <p:strVal val="visible"/>
                                      </p:to>
                                    </p:set>
                                    <p:animEffect transition="in" filter="slide(fromBottom)">
                                      <p:cBhvr>
                                        <p:cTn id="51" dur="500"/>
                                        <p:tgtEl>
                                          <p:spTgt spid="63495">
                                            <p:txEl>
                                              <p:pRg st="2" end="2"/>
                                            </p:txEl>
                                          </p:spTgt>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12" presetClass="entr" presetSubtype="4" fill="hold" grpId="0" nodeType="clickEffect">
                                  <p:stCondLst>
                                    <p:cond delay="0"/>
                                  </p:stCondLst>
                                  <p:childTnLst>
                                    <p:set>
                                      <p:cBhvr>
                                        <p:cTn id="55" dur="1" fill="hold">
                                          <p:stCondLst>
                                            <p:cond delay="0"/>
                                          </p:stCondLst>
                                        </p:cTn>
                                        <p:tgtEl>
                                          <p:spTgt spid="63495">
                                            <p:txEl>
                                              <p:pRg st="3" end="3"/>
                                            </p:txEl>
                                          </p:spTgt>
                                        </p:tgtEl>
                                        <p:attrNameLst>
                                          <p:attrName>style.visibility</p:attrName>
                                        </p:attrNameLst>
                                      </p:cBhvr>
                                      <p:to>
                                        <p:strVal val="visible"/>
                                      </p:to>
                                    </p:set>
                                    <p:animEffect transition="in" filter="slide(fromBottom)">
                                      <p:cBhvr>
                                        <p:cTn id="56" dur="500"/>
                                        <p:tgtEl>
                                          <p:spTgt spid="63495">
                                            <p:txEl>
                                              <p:pRg st="3" end="3"/>
                                            </p:txEl>
                                          </p:spTgt>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12" presetClass="entr" presetSubtype="4" fill="hold" grpId="0" nodeType="clickEffect">
                                  <p:stCondLst>
                                    <p:cond delay="0"/>
                                  </p:stCondLst>
                                  <p:childTnLst>
                                    <p:set>
                                      <p:cBhvr>
                                        <p:cTn id="60" dur="1" fill="hold">
                                          <p:stCondLst>
                                            <p:cond delay="0"/>
                                          </p:stCondLst>
                                        </p:cTn>
                                        <p:tgtEl>
                                          <p:spTgt spid="63495">
                                            <p:txEl>
                                              <p:pRg st="4" end="4"/>
                                            </p:txEl>
                                          </p:spTgt>
                                        </p:tgtEl>
                                        <p:attrNameLst>
                                          <p:attrName>style.visibility</p:attrName>
                                        </p:attrNameLst>
                                      </p:cBhvr>
                                      <p:to>
                                        <p:strVal val="visible"/>
                                      </p:to>
                                    </p:set>
                                    <p:animEffect transition="in" filter="slide(fromBottom)">
                                      <p:cBhvr>
                                        <p:cTn id="61" dur="500"/>
                                        <p:tgtEl>
                                          <p:spTgt spid="63495">
                                            <p:txEl>
                                              <p:pRg st="4" end="4"/>
                                            </p:txEl>
                                          </p:spTgt>
                                        </p:tgtEl>
                                      </p:cBhvr>
                                    </p:animEffect>
                                  </p:childTnLst>
                                </p:cTn>
                              </p:par>
                            </p:childTnLst>
                          </p:cTn>
                        </p:par>
                      </p:childTnLst>
                    </p:cTn>
                  </p:par>
                  <p:par>
                    <p:cTn id="62" fill="hold" nodeType="clickPar">
                      <p:stCondLst>
                        <p:cond delay="indefinite"/>
                      </p:stCondLst>
                      <p:childTnLst>
                        <p:par>
                          <p:cTn id="63" fill="hold" nodeType="withGroup">
                            <p:stCondLst>
                              <p:cond delay="0"/>
                            </p:stCondLst>
                            <p:childTnLst>
                              <p:par>
                                <p:cTn id="64" presetID="12" presetClass="entr" presetSubtype="4" fill="hold" grpId="0" nodeType="clickEffect">
                                  <p:stCondLst>
                                    <p:cond delay="0"/>
                                  </p:stCondLst>
                                  <p:childTnLst>
                                    <p:set>
                                      <p:cBhvr>
                                        <p:cTn id="65" dur="1" fill="hold">
                                          <p:stCondLst>
                                            <p:cond delay="0"/>
                                          </p:stCondLst>
                                        </p:cTn>
                                        <p:tgtEl>
                                          <p:spTgt spid="63495">
                                            <p:txEl>
                                              <p:pRg st="5" end="5"/>
                                            </p:txEl>
                                          </p:spTgt>
                                        </p:tgtEl>
                                        <p:attrNameLst>
                                          <p:attrName>style.visibility</p:attrName>
                                        </p:attrNameLst>
                                      </p:cBhvr>
                                      <p:to>
                                        <p:strVal val="visible"/>
                                      </p:to>
                                    </p:set>
                                    <p:animEffect transition="in" filter="slide(fromBottom)">
                                      <p:cBhvr>
                                        <p:cTn id="66" dur="500"/>
                                        <p:tgtEl>
                                          <p:spTgt spid="6349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0" grpId="0" animBg="1"/>
      <p:bldP spid="63491" grpId="0" animBg="1"/>
      <p:bldP spid="63492" grpId="0" animBg="1"/>
      <p:bldP spid="63493" grpId="0" animBg="1"/>
      <p:bldP spid="63494" grpId="0"/>
      <p:bldP spid="63495"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sp>
        <p:nvSpPr>
          <p:cNvPr id="64514" name="Rectangle 2"/>
          <p:cNvSpPr>
            <a:spLocks noChangeArrowheads="1"/>
          </p:cNvSpPr>
          <p:nvPr/>
        </p:nvSpPr>
        <p:spPr bwMode="auto">
          <a:xfrm>
            <a:off x="914400" y="1600200"/>
            <a:ext cx="8229600" cy="4495800"/>
          </a:xfrm>
          <a:prstGeom prst="rect">
            <a:avLst/>
          </a:prstGeom>
          <a:gradFill rotWithShape="1">
            <a:gsLst>
              <a:gs pos="0">
                <a:srgbClr val="FFCC99"/>
              </a:gs>
              <a:gs pos="100000">
                <a:srgbClr val="FFFFB3"/>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64515" name="WordArt 3"/>
          <p:cNvSpPr>
            <a:spLocks noChangeArrowheads="1" noChangeShapeType="1" noTextEdit="1"/>
          </p:cNvSpPr>
          <p:nvPr/>
        </p:nvSpPr>
        <p:spPr bwMode="auto">
          <a:xfrm>
            <a:off x="5029200" y="5943600"/>
            <a:ext cx="4114800" cy="914400"/>
          </a:xfrm>
          <a:prstGeom prst="rect">
            <a:avLst/>
          </a:prstGeom>
        </p:spPr>
        <p:txBody>
          <a:bodyPr wrap="none" fromWordArt="1">
            <a:prstTxWarp prst="textPlain">
              <a:avLst>
                <a:gd name="adj" fmla="val 46981"/>
              </a:avLst>
            </a:prstTxWarp>
            <a:scene3d>
              <a:camera prst="legacyPerspectiveTopLeft"/>
              <a:lightRig rig="legacyNormal3" dir="r"/>
            </a:scene3d>
            <a:sp3d extrusionH="201600" prstMaterial="legacyMetal">
              <a:extrusionClr>
                <a:srgbClr val="FFFFFF"/>
              </a:extrusionClr>
            </a:sp3d>
          </a:bodyPr>
          <a:lstStyle/>
          <a:p>
            <a:pPr algn="ctr"/>
            <a:r>
              <a:rPr lang="zh-CN" altLang="en-US" sz="3600" b="1" kern="10">
                <a:ln w="9525">
                  <a:round/>
                  <a:headEnd/>
                  <a:tailEnd/>
                </a:ln>
                <a:gradFill rotWithShape="1">
                  <a:gsLst>
                    <a:gs pos="0">
                      <a:srgbClr val="FBEAC7"/>
                    </a:gs>
                    <a:gs pos="9000">
                      <a:srgbClr val="FEE7F2"/>
                    </a:gs>
                    <a:gs pos="17999">
                      <a:srgbClr val="FAC77D"/>
                    </a:gs>
                    <a:gs pos="30499">
                      <a:srgbClr val="FBA97D"/>
                    </a:gs>
                    <a:gs pos="41000">
                      <a:srgbClr val="FBD49C"/>
                    </a:gs>
                    <a:gs pos="50000">
                      <a:srgbClr val="FEE7F2"/>
                    </a:gs>
                    <a:gs pos="59000">
                      <a:srgbClr val="FBD49C"/>
                    </a:gs>
                    <a:gs pos="69501">
                      <a:srgbClr val="FBA97D"/>
                    </a:gs>
                    <a:gs pos="82001">
                      <a:srgbClr val="FAC77D"/>
                    </a:gs>
                    <a:gs pos="91000">
                      <a:srgbClr val="FEE7F2"/>
                    </a:gs>
                    <a:gs pos="100000">
                      <a:srgbClr val="FBEAC7"/>
                    </a:gs>
                  </a:gsLst>
                  <a:lin ang="5400000" scaled="1"/>
                </a:gradFill>
                <a:latin typeface="Arial"/>
                <a:cs typeface="Arial"/>
              </a:rPr>
              <a:t>彼得后书</a:t>
            </a:r>
            <a:endParaRPr lang="en-GB" sz="3600" b="1" kern="10">
              <a:ln w="9525">
                <a:round/>
                <a:headEnd/>
                <a:tailEnd/>
              </a:ln>
              <a:gradFill rotWithShape="1">
                <a:gsLst>
                  <a:gs pos="0">
                    <a:srgbClr val="FBEAC7"/>
                  </a:gs>
                  <a:gs pos="9000">
                    <a:srgbClr val="FEE7F2"/>
                  </a:gs>
                  <a:gs pos="17999">
                    <a:srgbClr val="FAC77D"/>
                  </a:gs>
                  <a:gs pos="30499">
                    <a:srgbClr val="FBA97D"/>
                  </a:gs>
                  <a:gs pos="41000">
                    <a:srgbClr val="FBD49C"/>
                  </a:gs>
                  <a:gs pos="50000">
                    <a:srgbClr val="FEE7F2"/>
                  </a:gs>
                  <a:gs pos="59000">
                    <a:srgbClr val="FBD49C"/>
                  </a:gs>
                  <a:gs pos="69501">
                    <a:srgbClr val="FBA97D"/>
                  </a:gs>
                  <a:gs pos="82001">
                    <a:srgbClr val="FAC77D"/>
                  </a:gs>
                  <a:gs pos="91000">
                    <a:srgbClr val="FEE7F2"/>
                  </a:gs>
                  <a:gs pos="100000">
                    <a:srgbClr val="FBEAC7"/>
                  </a:gs>
                </a:gsLst>
                <a:lin ang="5400000" scaled="1"/>
              </a:gradFill>
              <a:latin typeface="Arial"/>
              <a:cs typeface="Arial"/>
            </a:endParaRPr>
          </a:p>
        </p:txBody>
      </p:sp>
      <p:sp>
        <p:nvSpPr>
          <p:cNvPr id="64516" name="Line 4"/>
          <p:cNvSpPr>
            <a:spLocks noChangeShapeType="1"/>
          </p:cNvSpPr>
          <p:nvPr/>
        </p:nvSpPr>
        <p:spPr bwMode="auto">
          <a:xfrm>
            <a:off x="0" y="6400800"/>
            <a:ext cx="4724400" cy="0"/>
          </a:xfrm>
          <a:prstGeom prst="line">
            <a:avLst/>
          </a:prstGeom>
          <a:noFill/>
          <a:ln w="38100">
            <a:solidFill>
              <a:srgbClr val="993300"/>
            </a:solidFill>
            <a:round/>
            <a:headEnd/>
            <a:tailEnd/>
          </a:ln>
          <a:extLst>
            <a:ext uri="{909E8E84-426E-40dd-AFC4-6F175D3DCCD1}">
              <a14:hiddenFill xmlns="" xmlns:a14="http://schemas.microsoft.com/office/drawing/2010/main">
                <a:noFill/>
              </a14:hiddenFill>
            </a:ext>
          </a:extLst>
        </p:spPr>
        <p:txBody>
          <a:bodyPr/>
          <a:lstStyle/>
          <a:p>
            <a:endParaRPr lang="en-GB"/>
          </a:p>
        </p:txBody>
      </p:sp>
      <p:sp>
        <p:nvSpPr>
          <p:cNvPr id="64517" name="Rectangle 5"/>
          <p:cNvSpPr>
            <a:spLocks noChangeArrowheads="1"/>
          </p:cNvSpPr>
          <p:nvPr/>
        </p:nvSpPr>
        <p:spPr bwMode="auto">
          <a:xfrm>
            <a:off x="0" y="304800"/>
            <a:ext cx="7696200" cy="914400"/>
          </a:xfrm>
          <a:prstGeom prst="rect">
            <a:avLst/>
          </a:prstGeom>
          <a:gradFill rotWithShape="1">
            <a:gsLst>
              <a:gs pos="0">
                <a:srgbClr val="FFE2C4"/>
              </a:gs>
              <a:gs pos="100000">
                <a:srgbClr val="FFCC99"/>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64518" name="Rectangle 6"/>
          <p:cNvSpPr>
            <a:spLocks noGrp="1" noChangeArrowheads="1"/>
          </p:cNvSpPr>
          <p:nvPr>
            <p:ph type="title"/>
          </p:nvPr>
        </p:nvSpPr>
        <p:spPr>
          <a:xfrm>
            <a:off x="304800" y="152400"/>
            <a:ext cx="7620000" cy="1143000"/>
          </a:xfrm>
        </p:spPr>
        <p:txBody>
          <a:bodyPr/>
          <a:lstStyle/>
          <a:p>
            <a:pPr eaLnBrk="1" hangingPunct="1"/>
            <a:r>
              <a:rPr lang="zh-CN" altLang="en-GB" sz="4000">
                <a:solidFill>
                  <a:srgbClr val="A50021"/>
                </a:solidFill>
                <a:ea typeface="SimSun" pitchFamily="2" charset="-122"/>
              </a:rPr>
              <a:t>彼得后书的真实性</a:t>
            </a:r>
            <a:endParaRPr lang="en-US" altLang="en-US" sz="4000">
              <a:solidFill>
                <a:srgbClr val="A50021"/>
              </a:solidFill>
              <a:ea typeface="SimSun" pitchFamily="2" charset="-122"/>
            </a:endParaRPr>
          </a:p>
        </p:txBody>
      </p:sp>
      <p:pic>
        <p:nvPicPr>
          <p:cNvPr id="64519" name="Picture 7" descr="PE01984_"/>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162800" y="381000"/>
            <a:ext cx="2133600" cy="1428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4520" name="Rectangle 8"/>
          <p:cNvSpPr>
            <a:spLocks noGrp="1" noChangeArrowheads="1"/>
          </p:cNvSpPr>
          <p:nvPr>
            <p:ph type="body" idx="1"/>
          </p:nvPr>
        </p:nvSpPr>
        <p:spPr>
          <a:xfrm>
            <a:off x="990600" y="1593850"/>
            <a:ext cx="7848600" cy="4578350"/>
          </a:xfrm>
        </p:spPr>
        <p:txBody>
          <a:bodyPr/>
          <a:lstStyle/>
          <a:p>
            <a:pPr marL="609600" indent="-609600" eaLnBrk="1" hangingPunct="1">
              <a:buFontTx/>
              <a:buNone/>
              <a:tabLst>
                <a:tab pos="625475" algn="l"/>
              </a:tabLst>
            </a:pPr>
            <a:r>
              <a:rPr lang="zh-CN" altLang="en-GB" b="1" u="sng">
                <a:latin typeface="Verdana" pitchFamily="34" charset="0"/>
                <a:ea typeface="SimSun" pitchFamily="2" charset="-122"/>
              </a:rPr>
              <a:t>为真实性辩护的论据</a:t>
            </a:r>
            <a:endParaRPr lang="en-US" altLang="zh-CN" b="1">
              <a:latin typeface="Verdana" pitchFamily="34" charset="0"/>
              <a:ea typeface="SimSun" pitchFamily="2" charset="-122"/>
            </a:endParaRPr>
          </a:p>
          <a:p>
            <a:pPr marL="609600" indent="-609600" eaLnBrk="1" hangingPunct="1">
              <a:buClr>
                <a:schemeClr val="tx1"/>
              </a:buClr>
              <a:buFontTx/>
              <a:buAutoNum type="alphaUcPeriod" startAt="2"/>
              <a:tabLst>
                <a:tab pos="625475" algn="l"/>
              </a:tabLst>
            </a:pPr>
            <a:r>
              <a:rPr lang="zh-CN" altLang="en-GB" sz="3000" b="1">
                <a:latin typeface="Verdana" pitchFamily="34" charset="0"/>
                <a:ea typeface="SimSun" pitchFamily="2" charset="-122"/>
              </a:rPr>
              <a:t>外在证据</a:t>
            </a:r>
          </a:p>
          <a:p>
            <a:pPr marL="1431925" lvl="1" indent="-708025" eaLnBrk="1" hangingPunct="1">
              <a:spcBef>
                <a:spcPct val="15000"/>
              </a:spcBef>
              <a:buClr>
                <a:schemeClr val="tx1"/>
              </a:buClr>
              <a:buFont typeface="Wingdings" pitchFamily="2" charset="2"/>
              <a:buChar char="þ"/>
              <a:tabLst>
                <a:tab pos="625475" algn="l"/>
              </a:tabLst>
            </a:pPr>
            <a:r>
              <a:rPr lang="zh-CN" altLang="en-GB" b="1">
                <a:latin typeface="Verdana" pitchFamily="34" charset="0"/>
                <a:ea typeface="SimSun" pitchFamily="2" charset="-122"/>
              </a:rPr>
              <a:t>亚历山大的克莱门特的注释</a:t>
            </a:r>
            <a:endParaRPr lang="en-US" altLang="zh-CN" b="1">
              <a:latin typeface="Verdana" pitchFamily="34" charset="0"/>
              <a:ea typeface="SimSun" pitchFamily="2" charset="-122"/>
            </a:endParaRPr>
          </a:p>
          <a:p>
            <a:pPr marL="1431925" lvl="1" indent="-708025" eaLnBrk="1" hangingPunct="1">
              <a:spcBef>
                <a:spcPct val="15000"/>
              </a:spcBef>
              <a:buClr>
                <a:schemeClr val="tx1"/>
              </a:buClr>
              <a:buFont typeface="Wingdings" pitchFamily="2" charset="2"/>
              <a:buChar char="þ"/>
              <a:tabLst>
                <a:tab pos="625475" algn="l"/>
              </a:tabLst>
            </a:pPr>
            <a:r>
              <a:rPr lang="zh-CN" altLang="en-GB" b="1">
                <a:latin typeface="Verdana" pitchFamily="34" charset="0"/>
                <a:ea typeface="SimSun" pitchFamily="2" charset="-122"/>
              </a:rPr>
              <a:t>完全被视为正典</a:t>
            </a:r>
            <a:endParaRPr lang="en-GB" altLang="zh-CN" b="1">
              <a:latin typeface="Verdana" pitchFamily="34" charset="0"/>
              <a:ea typeface="SimSun" pitchFamily="2" charset="-122"/>
            </a:endParaRPr>
          </a:p>
          <a:p>
            <a:pPr marL="1431925" lvl="1" indent="-708025" eaLnBrk="1" hangingPunct="1">
              <a:spcBef>
                <a:spcPct val="15000"/>
              </a:spcBef>
              <a:buClr>
                <a:schemeClr val="tx1"/>
              </a:buClr>
              <a:buFont typeface="Wingdings" pitchFamily="2" charset="2"/>
              <a:buChar char="þ"/>
              <a:tabLst>
                <a:tab pos="625475" algn="l"/>
              </a:tabLst>
            </a:pPr>
            <a:r>
              <a:rPr lang="zh-CN" altLang="en-GB" b="1">
                <a:latin typeface="Verdana" pitchFamily="34" charset="0"/>
                <a:ea typeface="SimSun" pitchFamily="2" charset="-122"/>
              </a:rPr>
              <a:t>包括在不同早期的莎草纸文献中</a:t>
            </a:r>
          </a:p>
          <a:p>
            <a:pPr marL="1431925" lvl="1" indent="-708025" eaLnBrk="1" hangingPunct="1">
              <a:spcBef>
                <a:spcPct val="15000"/>
              </a:spcBef>
              <a:buClr>
                <a:schemeClr val="tx1"/>
              </a:buClr>
              <a:buFont typeface="Wingdings" pitchFamily="2" charset="2"/>
              <a:buChar char="þ"/>
              <a:tabLst>
                <a:tab pos="625475" algn="l"/>
              </a:tabLst>
            </a:pPr>
            <a:r>
              <a:rPr lang="zh-CN" altLang="en-GB" b="1">
                <a:latin typeface="Verdana" pitchFamily="34" charset="0"/>
                <a:ea typeface="SimSun" pitchFamily="2" charset="-122"/>
              </a:rPr>
              <a:t>彼得为商人</a:t>
            </a:r>
            <a:endParaRPr lang="en-US" altLang="zh-CN" b="1">
              <a:latin typeface="Verdana" pitchFamily="34" charset="0"/>
              <a:ea typeface="SimSun" pitchFamily="2" charset="-122"/>
            </a:endParaRPr>
          </a:p>
          <a:p>
            <a:pPr marL="1431925" lvl="1" indent="-708025" eaLnBrk="1" hangingPunct="1">
              <a:spcBef>
                <a:spcPct val="15000"/>
              </a:spcBef>
              <a:buClr>
                <a:schemeClr val="tx1"/>
              </a:buClr>
              <a:buFont typeface="Wingdings" pitchFamily="2" charset="2"/>
              <a:buChar char="þ"/>
              <a:tabLst>
                <a:tab pos="625475" algn="l"/>
              </a:tabLst>
            </a:pPr>
            <a:r>
              <a:rPr lang="zh-CN" altLang="en-GB" b="1">
                <a:latin typeface="Verdana" pitchFamily="34" charset="0"/>
                <a:ea typeface="SimSun" pitchFamily="2" charset="-122"/>
              </a:rPr>
              <a:t>风格不同可能是因为助手不同</a:t>
            </a:r>
            <a:endParaRPr lang="en-US" altLang="zh-CN" b="1">
              <a:latin typeface="Verdana" pitchFamily="34" charset="0"/>
              <a:ea typeface="SimSun" pitchFamily="2" charset="-122"/>
            </a:endParaRPr>
          </a:p>
          <a:p>
            <a:pPr marL="1431925" lvl="1" indent="-708025" eaLnBrk="1" hangingPunct="1">
              <a:spcBef>
                <a:spcPct val="15000"/>
              </a:spcBef>
              <a:buClr>
                <a:schemeClr val="tx1"/>
              </a:buClr>
              <a:buFont typeface="Wingdings" pitchFamily="2" charset="2"/>
              <a:buChar char="þ"/>
              <a:tabLst>
                <a:tab pos="625475" algn="l"/>
              </a:tabLst>
            </a:pPr>
            <a:r>
              <a:rPr lang="zh-CN" altLang="en-GB" b="1">
                <a:latin typeface="Verdana" pitchFamily="34" charset="0"/>
                <a:ea typeface="SimSun" pitchFamily="2" charset="-122"/>
              </a:rPr>
              <a:t>文体小</a:t>
            </a:r>
            <a:endParaRPr lang="zh-CN" altLang="en-US" b="1">
              <a:latin typeface="Verdana" pitchFamily="34" charset="0"/>
              <a:ea typeface="SimSun" pitchFamily="2" charset="-122"/>
            </a:endParaRPr>
          </a:p>
          <a:p>
            <a:pPr marL="1431925" lvl="1" indent="-708025" eaLnBrk="1" hangingPunct="1">
              <a:spcBef>
                <a:spcPct val="15000"/>
              </a:spcBef>
              <a:buClr>
                <a:schemeClr val="tx1"/>
              </a:buClr>
              <a:buFont typeface="Wingdings" pitchFamily="2" charset="2"/>
              <a:buChar char="þ"/>
              <a:tabLst>
                <a:tab pos="625475" algn="l"/>
              </a:tabLst>
            </a:pPr>
            <a:r>
              <a:rPr lang="zh-CN" altLang="en-GB" b="1">
                <a:latin typeface="Verdana" pitchFamily="34" charset="0"/>
                <a:ea typeface="SimSun" pitchFamily="2" charset="-122"/>
              </a:rPr>
              <a:t>受闪族影响的证据</a:t>
            </a:r>
            <a:endParaRPr lang="en-US" altLang="en-US" sz="3200" b="1">
              <a:latin typeface="Verdana" pitchFamily="34" charset="0"/>
            </a:endParaRPr>
          </a:p>
        </p:txBody>
      </p:sp>
      <p:sp>
        <p:nvSpPr>
          <p:cNvPr id="207881" name="Text Box 9"/>
          <p:cNvSpPr txBox="1">
            <a:spLocks noChangeArrowheads="1"/>
          </p:cNvSpPr>
          <p:nvPr/>
        </p:nvSpPr>
        <p:spPr bwMode="auto">
          <a:xfrm>
            <a:off x="8375650" y="0"/>
            <a:ext cx="692150" cy="4572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b="1">
                <a:solidFill>
                  <a:srgbClr val="000000"/>
                </a:solidFill>
                <a:latin typeface="Arial" pitchFamily="34" charset="0"/>
              </a:rPr>
              <a:t>286</a:t>
            </a:r>
            <a:endParaRPr lang="en-US" altLang="en-US">
              <a:solidFill>
                <a:srgbClr val="000000"/>
              </a:solidFill>
              <a:latin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500"/>
                                  </p:stCondLst>
                                  <p:childTnLst>
                                    <p:set>
                                      <p:cBhvr>
                                        <p:cTn id="6" dur="1" fill="hold">
                                          <p:stCondLst>
                                            <p:cond delay="0"/>
                                          </p:stCondLst>
                                        </p:cTn>
                                        <p:tgtEl>
                                          <p:spTgt spid="64517"/>
                                        </p:tgtEl>
                                        <p:attrNameLst>
                                          <p:attrName>style.visibility</p:attrName>
                                        </p:attrNameLst>
                                      </p:cBhvr>
                                      <p:to>
                                        <p:strVal val="visible"/>
                                      </p:to>
                                    </p:set>
                                    <p:anim calcmode="lin" valueType="num">
                                      <p:cBhvr additive="base">
                                        <p:cTn id="7" dur="500" fill="hold"/>
                                        <p:tgtEl>
                                          <p:spTgt spid="64517"/>
                                        </p:tgtEl>
                                        <p:attrNameLst>
                                          <p:attrName>ppt_x</p:attrName>
                                        </p:attrNameLst>
                                      </p:cBhvr>
                                      <p:tavLst>
                                        <p:tav tm="0">
                                          <p:val>
                                            <p:strVal val="0-#ppt_w/2"/>
                                          </p:val>
                                        </p:tav>
                                        <p:tav tm="100000">
                                          <p:val>
                                            <p:strVal val="#ppt_x"/>
                                          </p:val>
                                        </p:tav>
                                      </p:tavLst>
                                    </p:anim>
                                    <p:anim calcmode="lin" valueType="num">
                                      <p:cBhvr additive="base">
                                        <p:cTn id="8" dur="500" fill="hold"/>
                                        <p:tgtEl>
                                          <p:spTgt spid="64517"/>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1000"/>
                            </p:stCondLst>
                            <p:childTnLst>
                              <p:par>
                                <p:cTn id="10" presetID="12" presetClass="entr" presetSubtype="2" fill="hold" grpId="0" nodeType="afterEffect">
                                  <p:stCondLst>
                                    <p:cond delay="0"/>
                                  </p:stCondLst>
                                  <p:childTnLst>
                                    <p:set>
                                      <p:cBhvr>
                                        <p:cTn id="11" dur="1" fill="hold">
                                          <p:stCondLst>
                                            <p:cond delay="0"/>
                                          </p:stCondLst>
                                        </p:cTn>
                                        <p:tgtEl>
                                          <p:spTgt spid="64518"/>
                                        </p:tgtEl>
                                        <p:attrNameLst>
                                          <p:attrName>style.visibility</p:attrName>
                                        </p:attrNameLst>
                                      </p:cBhvr>
                                      <p:to>
                                        <p:strVal val="visible"/>
                                      </p:to>
                                    </p:set>
                                    <p:animEffect transition="in" filter="slide(fromRight)">
                                      <p:cBhvr>
                                        <p:cTn id="12" dur="1000"/>
                                        <p:tgtEl>
                                          <p:spTgt spid="64518"/>
                                        </p:tgtEl>
                                      </p:cBhvr>
                                    </p:animEffect>
                                  </p:childTnLst>
                                </p:cTn>
                              </p:par>
                            </p:childTnLst>
                          </p:cTn>
                        </p:par>
                        <p:par>
                          <p:cTn id="13" fill="hold" nodeType="afterGroup">
                            <p:stCondLst>
                              <p:cond delay="2000"/>
                            </p:stCondLst>
                            <p:childTnLst>
                              <p:par>
                                <p:cTn id="14" presetID="2" presetClass="entr" presetSubtype="8" fill="hold" grpId="0" nodeType="afterEffect">
                                  <p:stCondLst>
                                    <p:cond delay="0"/>
                                  </p:stCondLst>
                                  <p:childTnLst>
                                    <p:set>
                                      <p:cBhvr>
                                        <p:cTn id="15" dur="1" fill="hold">
                                          <p:stCondLst>
                                            <p:cond delay="0"/>
                                          </p:stCondLst>
                                        </p:cTn>
                                        <p:tgtEl>
                                          <p:spTgt spid="64516"/>
                                        </p:tgtEl>
                                        <p:attrNameLst>
                                          <p:attrName>style.visibility</p:attrName>
                                        </p:attrNameLst>
                                      </p:cBhvr>
                                      <p:to>
                                        <p:strVal val="visible"/>
                                      </p:to>
                                    </p:set>
                                    <p:anim calcmode="lin" valueType="num">
                                      <p:cBhvr additive="base">
                                        <p:cTn id="16" dur="500" fill="hold"/>
                                        <p:tgtEl>
                                          <p:spTgt spid="64516"/>
                                        </p:tgtEl>
                                        <p:attrNameLst>
                                          <p:attrName>ppt_x</p:attrName>
                                        </p:attrNameLst>
                                      </p:cBhvr>
                                      <p:tavLst>
                                        <p:tav tm="0">
                                          <p:val>
                                            <p:strVal val="0-#ppt_w/2"/>
                                          </p:val>
                                        </p:tav>
                                        <p:tav tm="100000">
                                          <p:val>
                                            <p:strVal val="#ppt_x"/>
                                          </p:val>
                                        </p:tav>
                                      </p:tavLst>
                                    </p:anim>
                                    <p:anim calcmode="lin" valueType="num">
                                      <p:cBhvr additive="base">
                                        <p:cTn id="17" dur="500" fill="hold"/>
                                        <p:tgtEl>
                                          <p:spTgt spid="64516"/>
                                        </p:tgtEl>
                                        <p:attrNameLst>
                                          <p:attrName>ppt_y</p:attrName>
                                        </p:attrNameLst>
                                      </p:cBhvr>
                                      <p:tavLst>
                                        <p:tav tm="0">
                                          <p:val>
                                            <p:strVal val="#ppt_y"/>
                                          </p:val>
                                        </p:tav>
                                        <p:tav tm="100000">
                                          <p:val>
                                            <p:strVal val="#ppt_y"/>
                                          </p:val>
                                        </p:tav>
                                      </p:tavLst>
                                    </p:anim>
                                  </p:childTnLst>
                                </p:cTn>
                              </p:par>
                            </p:childTnLst>
                          </p:cTn>
                        </p:par>
                        <p:par>
                          <p:cTn id="18" fill="hold" nodeType="afterGroup">
                            <p:stCondLst>
                              <p:cond delay="2500"/>
                            </p:stCondLst>
                            <p:childTnLst>
                              <p:par>
                                <p:cTn id="19" presetID="12" presetClass="entr" presetSubtype="8" fill="hold" grpId="0" nodeType="afterEffect">
                                  <p:stCondLst>
                                    <p:cond delay="0"/>
                                  </p:stCondLst>
                                  <p:childTnLst>
                                    <p:set>
                                      <p:cBhvr>
                                        <p:cTn id="20" dur="1" fill="hold">
                                          <p:stCondLst>
                                            <p:cond delay="0"/>
                                          </p:stCondLst>
                                        </p:cTn>
                                        <p:tgtEl>
                                          <p:spTgt spid="64515"/>
                                        </p:tgtEl>
                                        <p:attrNameLst>
                                          <p:attrName>style.visibility</p:attrName>
                                        </p:attrNameLst>
                                      </p:cBhvr>
                                      <p:to>
                                        <p:strVal val="visible"/>
                                      </p:to>
                                    </p:set>
                                    <p:animEffect transition="in" filter="slide(fromLeft)">
                                      <p:cBhvr>
                                        <p:cTn id="21" dur="1000"/>
                                        <p:tgtEl>
                                          <p:spTgt spid="64515"/>
                                        </p:tgtEl>
                                      </p:cBhvr>
                                    </p:animEffect>
                                  </p:childTnLst>
                                </p:cTn>
                              </p:par>
                            </p:childTnLst>
                          </p:cTn>
                        </p:par>
                        <p:par>
                          <p:cTn id="22" fill="hold" nodeType="afterGroup">
                            <p:stCondLst>
                              <p:cond delay="3500"/>
                            </p:stCondLst>
                            <p:childTnLst>
                              <p:par>
                                <p:cTn id="23" presetID="2" presetClass="entr" presetSubtype="2" fill="hold" grpId="0" nodeType="afterEffect">
                                  <p:stCondLst>
                                    <p:cond delay="0"/>
                                  </p:stCondLst>
                                  <p:childTnLst>
                                    <p:set>
                                      <p:cBhvr>
                                        <p:cTn id="24" dur="1" fill="hold">
                                          <p:stCondLst>
                                            <p:cond delay="0"/>
                                          </p:stCondLst>
                                        </p:cTn>
                                        <p:tgtEl>
                                          <p:spTgt spid="64514"/>
                                        </p:tgtEl>
                                        <p:attrNameLst>
                                          <p:attrName>style.visibility</p:attrName>
                                        </p:attrNameLst>
                                      </p:cBhvr>
                                      <p:to>
                                        <p:strVal val="visible"/>
                                      </p:to>
                                    </p:set>
                                    <p:anim calcmode="lin" valueType="num">
                                      <p:cBhvr additive="base">
                                        <p:cTn id="25" dur="500" fill="hold"/>
                                        <p:tgtEl>
                                          <p:spTgt spid="64514"/>
                                        </p:tgtEl>
                                        <p:attrNameLst>
                                          <p:attrName>ppt_x</p:attrName>
                                        </p:attrNameLst>
                                      </p:cBhvr>
                                      <p:tavLst>
                                        <p:tav tm="0">
                                          <p:val>
                                            <p:strVal val="1+#ppt_w/2"/>
                                          </p:val>
                                        </p:tav>
                                        <p:tav tm="100000">
                                          <p:val>
                                            <p:strVal val="#ppt_x"/>
                                          </p:val>
                                        </p:tav>
                                      </p:tavLst>
                                    </p:anim>
                                    <p:anim calcmode="lin" valueType="num">
                                      <p:cBhvr additive="base">
                                        <p:cTn id="26" dur="500" fill="hold"/>
                                        <p:tgtEl>
                                          <p:spTgt spid="64514"/>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64520">
                                            <p:txEl>
                                              <p:pRg st="0" end="0"/>
                                            </p:txEl>
                                          </p:spTgt>
                                        </p:tgtEl>
                                        <p:attrNameLst>
                                          <p:attrName>style.visibility</p:attrName>
                                        </p:attrNameLst>
                                      </p:cBhvr>
                                      <p:to>
                                        <p:strVal val="visible"/>
                                      </p:to>
                                    </p:set>
                                    <p:anim calcmode="lin" valueType="num">
                                      <p:cBhvr>
                                        <p:cTn id="31" dur="1000" fill="hold"/>
                                        <p:tgtEl>
                                          <p:spTgt spid="64520">
                                            <p:txEl>
                                              <p:pRg st="0" end="0"/>
                                            </p:txEl>
                                          </p:spTgt>
                                        </p:tgtEl>
                                        <p:attrNameLst>
                                          <p:attrName>ppt_w</p:attrName>
                                        </p:attrNameLst>
                                      </p:cBhvr>
                                      <p:tavLst>
                                        <p:tav tm="0">
                                          <p:val>
                                            <p:fltVal val="0"/>
                                          </p:val>
                                        </p:tav>
                                        <p:tav tm="100000">
                                          <p:val>
                                            <p:strVal val="#ppt_w"/>
                                          </p:val>
                                        </p:tav>
                                      </p:tavLst>
                                    </p:anim>
                                    <p:anim calcmode="lin" valueType="num">
                                      <p:cBhvr>
                                        <p:cTn id="32" dur="1000" fill="hold"/>
                                        <p:tgtEl>
                                          <p:spTgt spid="64520">
                                            <p:txEl>
                                              <p:pRg st="0" end="0"/>
                                            </p:txEl>
                                          </p:spTgt>
                                        </p:tgtEl>
                                        <p:attrNameLst>
                                          <p:attrName>ppt_h</p:attrName>
                                        </p:attrNameLst>
                                      </p:cBhvr>
                                      <p:tavLst>
                                        <p:tav tm="0">
                                          <p:val>
                                            <p:fltVal val="0"/>
                                          </p:val>
                                        </p:tav>
                                        <p:tav tm="100000">
                                          <p:val>
                                            <p:strVal val="#ppt_h"/>
                                          </p:val>
                                        </p:tav>
                                      </p:tavLst>
                                    </p:anim>
                                    <p:anim calcmode="lin" valueType="num">
                                      <p:cBhvr>
                                        <p:cTn id="33" dur="1000" fill="hold"/>
                                        <p:tgtEl>
                                          <p:spTgt spid="64520">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64520">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64520">
                                            <p:txEl>
                                              <p:pRg st="1" end="1"/>
                                            </p:txEl>
                                          </p:spTgt>
                                        </p:tgtEl>
                                        <p:attrNameLst>
                                          <p:attrName>style.visibility</p:attrName>
                                        </p:attrNameLst>
                                      </p:cBhvr>
                                      <p:to>
                                        <p:strVal val="visible"/>
                                      </p:to>
                                    </p:set>
                                    <p:anim calcmode="lin" valueType="num">
                                      <p:cBhvr>
                                        <p:cTn id="39" dur="1000" fill="hold"/>
                                        <p:tgtEl>
                                          <p:spTgt spid="64520">
                                            <p:txEl>
                                              <p:pRg st="1" end="1"/>
                                            </p:txEl>
                                          </p:spTgt>
                                        </p:tgtEl>
                                        <p:attrNameLst>
                                          <p:attrName>ppt_w</p:attrName>
                                        </p:attrNameLst>
                                      </p:cBhvr>
                                      <p:tavLst>
                                        <p:tav tm="0">
                                          <p:val>
                                            <p:fltVal val="0"/>
                                          </p:val>
                                        </p:tav>
                                        <p:tav tm="100000">
                                          <p:val>
                                            <p:strVal val="#ppt_w"/>
                                          </p:val>
                                        </p:tav>
                                      </p:tavLst>
                                    </p:anim>
                                    <p:anim calcmode="lin" valueType="num">
                                      <p:cBhvr>
                                        <p:cTn id="40" dur="1000" fill="hold"/>
                                        <p:tgtEl>
                                          <p:spTgt spid="64520">
                                            <p:txEl>
                                              <p:pRg st="1" end="1"/>
                                            </p:txEl>
                                          </p:spTgt>
                                        </p:tgtEl>
                                        <p:attrNameLst>
                                          <p:attrName>ppt_h</p:attrName>
                                        </p:attrNameLst>
                                      </p:cBhvr>
                                      <p:tavLst>
                                        <p:tav tm="0">
                                          <p:val>
                                            <p:fltVal val="0"/>
                                          </p:val>
                                        </p:tav>
                                        <p:tav tm="100000">
                                          <p:val>
                                            <p:strVal val="#ppt_h"/>
                                          </p:val>
                                        </p:tav>
                                      </p:tavLst>
                                    </p:anim>
                                    <p:anim calcmode="lin" valueType="num">
                                      <p:cBhvr>
                                        <p:cTn id="41" dur="1000" fill="hold"/>
                                        <p:tgtEl>
                                          <p:spTgt spid="64520">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64520">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par>
                          <p:cTn id="43" fill="hold" nodeType="afterGroup">
                            <p:stCondLst>
                              <p:cond delay="1000"/>
                            </p:stCondLst>
                            <p:childTnLst>
                              <p:par>
                                <p:cTn id="44" presetID="10" presetClass="entr" presetSubtype="0" fill="hold" nodeType="afterEffect">
                                  <p:stCondLst>
                                    <p:cond delay="0"/>
                                  </p:stCondLst>
                                  <p:childTnLst>
                                    <p:set>
                                      <p:cBhvr>
                                        <p:cTn id="45" dur="1" fill="hold">
                                          <p:stCondLst>
                                            <p:cond delay="0"/>
                                          </p:stCondLst>
                                        </p:cTn>
                                        <p:tgtEl>
                                          <p:spTgt spid="64519"/>
                                        </p:tgtEl>
                                        <p:attrNameLst>
                                          <p:attrName>style.visibility</p:attrName>
                                        </p:attrNameLst>
                                      </p:cBhvr>
                                      <p:to>
                                        <p:strVal val="visible"/>
                                      </p:to>
                                    </p:set>
                                    <p:animEffect transition="in" filter="fade">
                                      <p:cBhvr>
                                        <p:cTn id="46" dur="2000"/>
                                        <p:tgtEl>
                                          <p:spTgt spid="64519"/>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12" presetClass="entr" presetSubtype="4" fill="hold" grpId="0" nodeType="clickEffect">
                                  <p:stCondLst>
                                    <p:cond delay="0"/>
                                  </p:stCondLst>
                                  <p:childTnLst>
                                    <p:set>
                                      <p:cBhvr>
                                        <p:cTn id="50" dur="1" fill="hold">
                                          <p:stCondLst>
                                            <p:cond delay="0"/>
                                          </p:stCondLst>
                                        </p:cTn>
                                        <p:tgtEl>
                                          <p:spTgt spid="64520">
                                            <p:txEl>
                                              <p:pRg st="2" end="2"/>
                                            </p:txEl>
                                          </p:spTgt>
                                        </p:tgtEl>
                                        <p:attrNameLst>
                                          <p:attrName>style.visibility</p:attrName>
                                        </p:attrNameLst>
                                      </p:cBhvr>
                                      <p:to>
                                        <p:strVal val="visible"/>
                                      </p:to>
                                    </p:set>
                                    <p:animEffect transition="in" filter="slide(fromBottom)">
                                      <p:cBhvr>
                                        <p:cTn id="51" dur="500"/>
                                        <p:tgtEl>
                                          <p:spTgt spid="64520">
                                            <p:txEl>
                                              <p:pRg st="2" end="2"/>
                                            </p:txEl>
                                          </p:spTgt>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12" presetClass="entr" presetSubtype="4" fill="hold" grpId="0" nodeType="clickEffect">
                                  <p:stCondLst>
                                    <p:cond delay="0"/>
                                  </p:stCondLst>
                                  <p:childTnLst>
                                    <p:set>
                                      <p:cBhvr>
                                        <p:cTn id="55" dur="1" fill="hold">
                                          <p:stCondLst>
                                            <p:cond delay="0"/>
                                          </p:stCondLst>
                                        </p:cTn>
                                        <p:tgtEl>
                                          <p:spTgt spid="64520">
                                            <p:txEl>
                                              <p:pRg st="3" end="3"/>
                                            </p:txEl>
                                          </p:spTgt>
                                        </p:tgtEl>
                                        <p:attrNameLst>
                                          <p:attrName>style.visibility</p:attrName>
                                        </p:attrNameLst>
                                      </p:cBhvr>
                                      <p:to>
                                        <p:strVal val="visible"/>
                                      </p:to>
                                    </p:set>
                                    <p:animEffect transition="in" filter="slide(fromBottom)">
                                      <p:cBhvr>
                                        <p:cTn id="56" dur="500"/>
                                        <p:tgtEl>
                                          <p:spTgt spid="64520">
                                            <p:txEl>
                                              <p:pRg st="3" end="3"/>
                                            </p:txEl>
                                          </p:spTgt>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12" presetClass="entr" presetSubtype="4" fill="hold" grpId="0" nodeType="clickEffect">
                                  <p:stCondLst>
                                    <p:cond delay="0"/>
                                  </p:stCondLst>
                                  <p:childTnLst>
                                    <p:set>
                                      <p:cBhvr>
                                        <p:cTn id="60" dur="1" fill="hold">
                                          <p:stCondLst>
                                            <p:cond delay="0"/>
                                          </p:stCondLst>
                                        </p:cTn>
                                        <p:tgtEl>
                                          <p:spTgt spid="64520">
                                            <p:txEl>
                                              <p:pRg st="4" end="4"/>
                                            </p:txEl>
                                          </p:spTgt>
                                        </p:tgtEl>
                                        <p:attrNameLst>
                                          <p:attrName>style.visibility</p:attrName>
                                        </p:attrNameLst>
                                      </p:cBhvr>
                                      <p:to>
                                        <p:strVal val="visible"/>
                                      </p:to>
                                    </p:set>
                                    <p:animEffect transition="in" filter="slide(fromBottom)">
                                      <p:cBhvr>
                                        <p:cTn id="61" dur="500"/>
                                        <p:tgtEl>
                                          <p:spTgt spid="64520">
                                            <p:txEl>
                                              <p:pRg st="4" end="4"/>
                                            </p:txEl>
                                          </p:spTgt>
                                        </p:tgtEl>
                                      </p:cBhvr>
                                    </p:animEffect>
                                  </p:childTnLst>
                                </p:cTn>
                              </p:par>
                            </p:childTnLst>
                          </p:cTn>
                        </p:par>
                      </p:childTnLst>
                    </p:cTn>
                  </p:par>
                  <p:par>
                    <p:cTn id="62" fill="hold" nodeType="clickPar">
                      <p:stCondLst>
                        <p:cond delay="indefinite"/>
                      </p:stCondLst>
                      <p:childTnLst>
                        <p:par>
                          <p:cTn id="63" fill="hold" nodeType="withGroup">
                            <p:stCondLst>
                              <p:cond delay="0"/>
                            </p:stCondLst>
                            <p:childTnLst>
                              <p:par>
                                <p:cTn id="64" presetID="12" presetClass="entr" presetSubtype="4" fill="hold" grpId="0" nodeType="clickEffect">
                                  <p:stCondLst>
                                    <p:cond delay="0"/>
                                  </p:stCondLst>
                                  <p:childTnLst>
                                    <p:set>
                                      <p:cBhvr>
                                        <p:cTn id="65" dur="1" fill="hold">
                                          <p:stCondLst>
                                            <p:cond delay="0"/>
                                          </p:stCondLst>
                                        </p:cTn>
                                        <p:tgtEl>
                                          <p:spTgt spid="64520">
                                            <p:txEl>
                                              <p:pRg st="5" end="5"/>
                                            </p:txEl>
                                          </p:spTgt>
                                        </p:tgtEl>
                                        <p:attrNameLst>
                                          <p:attrName>style.visibility</p:attrName>
                                        </p:attrNameLst>
                                      </p:cBhvr>
                                      <p:to>
                                        <p:strVal val="visible"/>
                                      </p:to>
                                    </p:set>
                                    <p:animEffect transition="in" filter="slide(fromBottom)">
                                      <p:cBhvr>
                                        <p:cTn id="66" dur="500"/>
                                        <p:tgtEl>
                                          <p:spTgt spid="64520">
                                            <p:txEl>
                                              <p:pRg st="5" end="5"/>
                                            </p:txEl>
                                          </p:spTgt>
                                        </p:tgtEl>
                                      </p:cBhvr>
                                    </p:animEffect>
                                  </p:childTnLst>
                                </p:cTn>
                              </p:par>
                            </p:childTnLst>
                          </p:cTn>
                        </p:par>
                      </p:childTnLst>
                    </p:cTn>
                  </p:par>
                  <p:par>
                    <p:cTn id="67" fill="hold" nodeType="clickPar">
                      <p:stCondLst>
                        <p:cond delay="indefinite"/>
                      </p:stCondLst>
                      <p:childTnLst>
                        <p:par>
                          <p:cTn id="68" fill="hold" nodeType="withGroup">
                            <p:stCondLst>
                              <p:cond delay="0"/>
                            </p:stCondLst>
                            <p:childTnLst>
                              <p:par>
                                <p:cTn id="69" presetID="12" presetClass="entr" presetSubtype="4" fill="hold" grpId="0" nodeType="clickEffect">
                                  <p:stCondLst>
                                    <p:cond delay="0"/>
                                  </p:stCondLst>
                                  <p:childTnLst>
                                    <p:set>
                                      <p:cBhvr>
                                        <p:cTn id="70" dur="1" fill="hold">
                                          <p:stCondLst>
                                            <p:cond delay="0"/>
                                          </p:stCondLst>
                                        </p:cTn>
                                        <p:tgtEl>
                                          <p:spTgt spid="64520">
                                            <p:txEl>
                                              <p:pRg st="6" end="6"/>
                                            </p:txEl>
                                          </p:spTgt>
                                        </p:tgtEl>
                                        <p:attrNameLst>
                                          <p:attrName>style.visibility</p:attrName>
                                        </p:attrNameLst>
                                      </p:cBhvr>
                                      <p:to>
                                        <p:strVal val="visible"/>
                                      </p:to>
                                    </p:set>
                                    <p:animEffect transition="in" filter="slide(fromBottom)">
                                      <p:cBhvr>
                                        <p:cTn id="71" dur="500"/>
                                        <p:tgtEl>
                                          <p:spTgt spid="64520">
                                            <p:txEl>
                                              <p:pRg st="6" end="6"/>
                                            </p:txEl>
                                          </p:spTgt>
                                        </p:tgtEl>
                                      </p:cBhvr>
                                    </p:animEffect>
                                  </p:childTnLst>
                                </p:cTn>
                              </p:par>
                            </p:childTnLst>
                          </p:cTn>
                        </p:par>
                      </p:childTnLst>
                    </p:cTn>
                  </p:par>
                  <p:par>
                    <p:cTn id="72" fill="hold" nodeType="clickPar">
                      <p:stCondLst>
                        <p:cond delay="indefinite"/>
                      </p:stCondLst>
                      <p:childTnLst>
                        <p:par>
                          <p:cTn id="73" fill="hold" nodeType="withGroup">
                            <p:stCondLst>
                              <p:cond delay="0"/>
                            </p:stCondLst>
                            <p:childTnLst>
                              <p:par>
                                <p:cTn id="74" presetID="12" presetClass="entr" presetSubtype="4" fill="hold" grpId="0" nodeType="clickEffect">
                                  <p:stCondLst>
                                    <p:cond delay="0"/>
                                  </p:stCondLst>
                                  <p:childTnLst>
                                    <p:set>
                                      <p:cBhvr>
                                        <p:cTn id="75" dur="1" fill="hold">
                                          <p:stCondLst>
                                            <p:cond delay="0"/>
                                          </p:stCondLst>
                                        </p:cTn>
                                        <p:tgtEl>
                                          <p:spTgt spid="64520">
                                            <p:txEl>
                                              <p:pRg st="7" end="7"/>
                                            </p:txEl>
                                          </p:spTgt>
                                        </p:tgtEl>
                                        <p:attrNameLst>
                                          <p:attrName>style.visibility</p:attrName>
                                        </p:attrNameLst>
                                      </p:cBhvr>
                                      <p:to>
                                        <p:strVal val="visible"/>
                                      </p:to>
                                    </p:set>
                                    <p:animEffect transition="in" filter="slide(fromBottom)">
                                      <p:cBhvr>
                                        <p:cTn id="76" dur="500"/>
                                        <p:tgtEl>
                                          <p:spTgt spid="64520">
                                            <p:txEl>
                                              <p:pRg st="7" end="7"/>
                                            </p:txEl>
                                          </p:spTgt>
                                        </p:tgtEl>
                                      </p:cBhvr>
                                    </p:animEffect>
                                  </p:childTnLst>
                                </p:cTn>
                              </p:par>
                            </p:childTnLst>
                          </p:cTn>
                        </p:par>
                      </p:childTnLst>
                    </p:cTn>
                  </p:par>
                  <p:par>
                    <p:cTn id="77" fill="hold" nodeType="clickPar">
                      <p:stCondLst>
                        <p:cond delay="indefinite"/>
                      </p:stCondLst>
                      <p:childTnLst>
                        <p:par>
                          <p:cTn id="78" fill="hold" nodeType="withGroup">
                            <p:stCondLst>
                              <p:cond delay="0"/>
                            </p:stCondLst>
                            <p:childTnLst>
                              <p:par>
                                <p:cTn id="79" presetID="12" presetClass="entr" presetSubtype="4" fill="hold" grpId="0" nodeType="clickEffect">
                                  <p:stCondLst>
                                    <p:cond delay="0"/>
                                  </p:stCondLst>
                                  <p:childTnLst>
                                    <p:set>
                                      <p:cBhvr>
                                        <p:cTn id="80" dur="1" fill="hold">
                                          <p:stCondLst>
                                            <p:cond delay="0"/>
                                          </p:stCondLst>
                                        </p:cTn>
                                        <p:tgtEl>
                                          <p:spTgt spid="64520">
                                            <p:txEl>
                                              <p:pRg st="8" end="8"/>
                                            </p:txEl>
                                          </p:spTgt>
                                        </p:tgtEl>
                                        <p:attrNameLst>
                                          <p:attrName>style.visibility</p:attrName>
                                        </p:attrNameLst>
                                      </p:cBhvr>
                                      <p:to>
                                        <p:strVal val="visible"/>
                                      </p:to>
                                    </p:set>
                                    <p:animEffect transition="in" filter="slide(fromBottom)">
                                      <p:cBhvr>
                                        <p:cTn id="81" dur="500"/>
                                        <p:tgtEl>
                                          <p:spTgt spid="64520">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4" grpId="0" animBg="1"/>
      <p:bldP spid="64515" grpId="0" animBg="1"/>
      <p:bldP spid="64516" grpId="0" animBg="1"/>
      <p:bldP spid="64517" grpId="0" animBg="1"/>
      <p:bldP spid="64518" grpId="0"/>
      <p:bldP spid="64520"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4" name="Rectangle 2"/>
          <p:cNvSpPr>
            <a:spLocks noGrp="1" noChangeArrowheads="1"/>
          </p:cNvSpPr>
          <p:nvPr>
            <p:ph type="title" idx="4294967295"/>
          </p:nvPr>
        </p:nvSpPr>
        <p:spPr/>
        <p:txBody>
          <a:bodyPr/>
          <a:lstStyle/>
          <a:p>
            <a:pPr eaLnBrk="1" hangingPunct="1"/>
            <a:r>
              <a:rPr lang="en-US" altLang="en-US"/>
              <a:t>Authorship – External Evidence 1</a:t>
            </a:r>
          </a:p>
        </p:txBody>
      </p:sp>
      <p:sp>
        <p:nvSpPr>
          <p:cNvPr id="381955" name="Rectangle 3"/>
          <p:cNvSpPr>
            <a:spLocks noChangeArrowheads="1"/>
          </p:cNvSpPr>
          <p:nvPr/>
        </p:nvSpPr>
        <p:spPr bwMode="auto">
          <a:xfrm>
            <a:off x="0" y="609600"/>
            <a:ext cx="9144000" cy="6248400"/>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381956" name="Text Box 6"/>
          <p:cNvSpPr txBox="1">
            <a:spLocks noChangeArrowheads="1"/>
          </p:cNvSpPr>
          <p:nvPr/>
        </p:nvSpPr>
        <p:spPr bwMode="auto">
          <a:xfrm>
            <a:off x="8153400" y="228600"/>
            <a:ext cx="692150" cy="4572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a:solidFill>
                  <a:srgbClr val="000000"/>
                </a:solidFill>
                <a:latin typeface="Arial" pitchFamily="34" charset="0"/>
              </a:rPr>
              <a:t>285</a:t>
            </a:r>
          </a:p>
        </p:txBody>
      </p:sp>
      <p:sp>
        <p:nvSpPr>
          <p:cNvPr id="381957" name="Text Box 7"/>
          <p:cNvSpPr txBox="1">
            <a:spLocks noChangeArrowheads="1"/>
          </p:cNvSpPr>
          <p:nvPr/>
        </p:nvSpPr>
        <p:spPr bwMode="auto">
          <a:xfrm>
            <a:off x="3740150" y="128588"/>
            <a:ext cx="1716088" cy="4572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b="1">
                <a:solidFill>
                  <a:srgbClr val="FFFFFF"/>
                </a:solidFill>
                <a:ea typeface="SimSun" pitchFamily="2" charset="-122"/>
              </a:rPr>
              <a:t>著作者身份</a:t>
            </a:r>
          </a:p>
        </p:txBody>
      </p:sp>
      <p:sp>
        <p:nvSpPr>
          <p:cNvPr id="381958" name="Text Box 14"/>
          <p:cNvSpPr txBox="1">
            <a:spLocks noChangeArrowheads="1"/>
          </p:cNvSpPr>
          <p:nvPr/>
        </p:nvSpPr>
        <p:spPr bwMode="auto">
          <a:xfrm>
            <a:off x="304800" y="762000"/>
            <a:ext cx="8458200" cy="118745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b="1" u="sng">
                <a:solidFill>
                  <a:srgbClr val="FFFFFF"/>
                </a:solidFill>
                <a:latin typeface="Arial" pitchFamily="34" charset="0"/>
                <a:ea typeface="SimSun" pitchFamily="2" charset="-122"/>
              </a:rPr>
              <a:t>外在证据</a:t>
            </a:r>
            <a:endParaRPr lang="zh-CN" altLang="en-US" b="1">
              <a:solidFill>
                <a:srgbClr val="FFFFFF"/>
              </a:solidFill>
              <a:latin typeface="Arial" pitchFamily="34" charset="0"/>
              <a:ea typeface="SimSun" pitchFamily="2" charset="-122"/>
            </a:endParaRPr>
          </a:p>
          <a:p>
            <a:pPr algn="ctr" eaLnBrk="1" hangingPunct="1"/>
            <a:r>
              <a:rPr lang="zh-CN" altLang="en-US" b="1">
                <a:solidFill>
                  <a:srgbClr val="FFFFFF"/>
                </a:solidFill>
                <a:latin typeface="Arial" pitchFamily="34" charset="0"/>
                <a:ea typeface="SimSun" pitchFamily="2" charset="-122"/>
              </a:rPr>
              <a:t>早期传统虽然大都认为本信为彼得所写，但仍有分歧。早期教父和正典的观点按世纪总结如下</a:t>
            </a:r>
            <a:endParaRPr lang="en-US" altLang="en-US" sz="2800" b="1">
              <a:solidFill>
                <a:srgbClr val="FFFFFF"/>
              </a:solidFill>
              <a:latin typeface="Arial" pitchFamily="34" charset="0"/>
              <a:ea typeface="SimSun" pitchFamily="2" charset="-122"/>
            </a:endParaRPr>
          </a:p>
        </p:txBody>
      </p:sp>
      <p:grpSp>
        <p:nvGrpSpPr>
          <p:cNvPr id="2" name="Group 19"/>
          <p:cNvGrpSpPr>
            <a:grpSpLocks/>
          </p:cNvGrpSpPr>
          <p:nvPr/>
        </p:nvGrpSpPr>
        <p:grpSpPr bwMode="auto">
          <a:xfrm>
            <a:off x="381000" y="3214688"/>
            <a:ext cx="8458200" cy="3049587"/>
            <a:chOff x="240" y="1881"/>
            <a:chExt cx="5328" cy="1921"/>
          </a:xfrm>
        </p:grpSpPr>
        <p:sp>
          <p:nvSpPr>
            <p:cNvPr id="381962" name="Text Box 16"/>
            <p:cNvSpPr txBox="1">
              <a:spLocks noChangeArrowheads="1"/>
            </p:cNvSpPr>
            <p:nvPr/>
          </p:nvSpPr>
          <p:spPr bwMode="auto">
            <a:xfrm>
              <a:off x="240" y="2364"/>
              <a:ext cx="5328" cy="1438"/>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b="1" u="sng">
                  <a:solidFill>
                    <a:srgbClr val="FFFFFF"/>
                  </a:solidFill>
                  <a:latin typeface="Arial" pitchFamily="34" charset="0"/>
                  <a:ea typeface="SimSun" pitchFamily="2" charset="-122"/>
                </a:rPr>
                <a:t>支持彼得后书为真</a:t>
              </a:r>
              <a:r>
                <a:rPr lang="zh-CN" altLang="en-US" b="1">
                  <a:solidFill>
                    <a:srgbClr val="FFFFFF"/>
                  </a:solidFill>
                  <a:latin typeface="Arial" pitchFamily="34" charset="0"/>
                  <a:ea typeface="SimSun" pitchFamily="2" charset="-122"/>
                </a:rPr>
                <a:t>	</a:t>
              </a:r>
              <a:r>
                <a:rPr lang="zh-CN" altLang="en-US" b="1" u="sng">
                  <a:solidFill>
                    <a:srgbClr val="FFFFFF"/>
                  </a:solidFill>
                  <a:latin typeface="Arial" pitchFamily="34" charset="0"/>
                  <a:ea typeface="SimSun" pitchFamily="2" charset="-122"/>
                </a:rPr>
                <a:t>很少提及彼得后书</a:t>
              </a:r>
              <a:endParaRPr lang="en-US" altLang="zh-CN" b="1" u="sng">
                <a:solidFill>
                  <a:srgbClr val="FFFFFF"/>
                </a:solidFill>
                <a:latin typeface="Arial" pitchFamily="34" charset="0"/>
                <a:ea typeface="SimSun" pitchFamily="2" charset="-122"/>
              </a:endParaRPr>
            </a:p>
            <a:p>
              <a:pPr algn="ctr" eaLnBrk="1" hangingPunct="1"/>
              <a:r>
                <a:rPr lang="en-US" altLang="zh-CN" b="1">
                  <a:solidFill>
                    <a:schemeClr val="bg1"/>
                  </a:solidFill>
                  <a:latin typeface="Arial" pitchFamily="34" charset="0"/>
                  <a:ea typeface="SimSun" pitchFamily="2" charset="-122"/>
                </a:rPr>
                <a:t> </a:t>
              </a:r>
            </a:p>
            <a:p>
              <a:pPr algn="ctr" eaLnBrk="1" hangingPunct="1"/>
              <a:r>
                <a:rPr lang="zh-CN" altLang="en-US" b="1">
                  <a:solidFill>
                    <a:schemeClr val="bg1"/>
                  </a:solidFill>
                  <a:latin typeface="Arial" pitchFamily="34" charset="0"/>
                  <a:ea typeface="SimSun" pitchFamily="2" charset="-122"/>
                </a:rPr>
                <a:t>与犹大书类似 </a:t>
              </a:r>
              <a:r>
                <a:rPr lang="en-US" altLang="zh-CN" b="1">
                  <a:solidFill>
                    <a:schemeClr val="bg1"/>
                  </a:solidFill>
                  <a:latin typeface="Arial" pitchFamily="34" charset="0"/>
                  <a:ea typeface="SimSun" pitchFamily="2" charset="-122"/>
                </a:rPr>
                <a:t>(1:5 </a:t>
              </a:r>
              <a:r>
                <a:rPr lang="zh-CN" altLang="en-US" b="1">
                  <a:solidFill>
                    <a:schemeClr val="bg1"/>
                  </a:solidFill>
                  <a:latin typeface="Arial" pitchFamily="34" charset="0"/>
                  <a:ea typeface="SimSun" pitchFamily="2" charset="-122"/>
                </a:rPr>
                <a:t>与犹大书 </a:t>
              </a:r>
              <a:r>
                <a:rPr lang="en-US" altLang="zh-CN" b="1">
                  <a:solidFill>
                    <a:schemeClr val="bg1"/>
                  </a:solidFill>
                  <a:latin typeface="Arial" pitchFamily="34" charset="0"/>
                  <a:ea typeface="SimSun" pitchFamily="2" charset="-122"/>
                </a:rPr>
                <a:t>3; 1:12 </a:t>
              </a:r>
              <a:r>
                <a:rPr lang="zh-CN" altLang="en-US" b="1">
                  <a:solidFill>
                    <a:schemeClr val="bg1"/>
                  </a:solidFill>
                  <a:latin typeface="Arial" pitchFamily="34" charset="0"/>
                  <a:ea typeface="SimSun" pitchFamily="2" charset="-122"/>
                </a:rPr>
                <a:t>与犹大书 </a:t>
              </a:r>
              <a:r>
                <a:rPr lang="en-US" altLang="zh-CN" b="1">
                  <a:solidFill>
                    <a:schemeClr val="bg1"/>
                  </a:solidFill>
                  <a:latin typeface="Arial" pitchFamily="34" charset="0"/>
                  <a:ea typeface="SimSun" pitchFamily="2" charset="-122"/>
                </a:rPr>
                <a:t>5) — </a:t>
              </a:r>
              <a:r>
                <a:rPr lang="zh-CN" altLang="en-US" b="1">
                  <a:solidFill>
                    <a:schemeClr val="bg1"/>
                  </a:solidFill>
                  <a:latin typeface="Arial" pitchFamily="34" charset="0"/>
                  <a:ea typeface="SimSun" pitchFamily="2" charset="-122"/>
                </a:rPr>
                <a:t>根据犹大书的写作时间，可以被用来支持不同的观点。</a:t>
              </a:r>
              <a:endParaRPr lang="en-US" altLang="zh-CN" b="1">
                <a:solidFill>
                  <a:schemeClr val="bg1"/>
                </a:solidFill>
                <a:latin typeface="Arial" pitchFamily="34" charset="0"/>
                <a:ea typeface="SimSun" pitchFamily="2" charset="-122"/>
              </a:endParaRPr>
            </a:p>
            <a:p>
              <a:pPr algn="ctr" eaLnBrk="1" hangingPunct="1"/>
              <a:r>
                <a:rPr lang="zh-CN" altLang="en-US" b="1">
                  <a:solidFill>
                    <a:schemeClr val="bg1"/>
                  </a:solidFill>
                  <a:latin typeface="Arial" pitchFamily="34" charset="0"/>
                  <a:ea typeface="SimSun" pitchFamily="2" charset="-122"/>
                </a:rPr>
                <a:t>在</a:t>
              </a:r>
              <a:r>
                <a:rPr lang="ja-JP" altLang="en-US" b="1">
                  <a:solidFill>
                    <a:schemeClr val="bg1"/>
                  </a:solidFill>
                  <a:ea typeface="ヒラギノ角ゴ Pro W3" charset="-128"/>
                </a:rPr>
                <a:t>克莱</a:t>
              </a:r>
              <a:r>
                <a:rPr lang="ja-JP" altLang="en-US" b="1">
                  <a:solidFill>
                    <a:schemeClr val="bg1"/>
                  </a:solidFill>
                  <a:ea typeface="华文细黑" charset="-122"/>
                </a:rPr>
                <a:t>门</a:t>
              </a:r>
              <a:r>
                <a:rPr lang="ja-JP" altLang="en-US" b="1">
                  <a:solidFill>
                    <a:schemeClr val="bg1"/>
                  </a:solidFill>
                  <a:ea typeface="ヒラギノ角ゴ Pro W3" charset="-128"/>
                </a:rPr>
                <a:t>特</a:t>
              </a:r>
              <a:r>
                <a:rPr lang="en-US" altLang="zh-CN" b="1">
                  <a:solidFill>
                    <a:schemeClr val="bg1"/>
                  </a:solidFill>
                  <a:ea typeface="ヒラギノ角ゴ Pro W3" charset="-128"/>
                </a:rPr>
                <a:t> 1</a:t>
              </a:r>
              <a:r>
                <a:rPr lang="en-US" altLang="zh-CN" b="1">
                  <a:solidFill>
                    <a:schemeClr val="bg1"/>
                  </a:solidFill>
                  <a:latin typeface="Arial" pitchFamily="34" charset="0"/>
                  <a:ea typeface="SimSun" pitchFamily="2" charset="-122"/>
                </a:rPr>
                <a:t> (</a:t>
              </a:r>
              <a:r>
                <a:rPr lang="zh-CN" altLang="en-US" b="1">
                  <a:solidFill>
                    <a:schemeClr val="bg1"/>
                  </a:solidFill>
                  <a:latin typeface="Arial" pitchFamily="34" charset="0"/>
                  <a:ea typeface="SimSun" pitchFamily="2" charset="-122"/>
                </a:rPr>
                <a:t>公元 </a:t>
              </a:r>
              <a:r>
                <a:rPr lang="en-US" altLang="zh-CN" b="1">
                  <a:solidFill>
                    <a:schemeClr val="bg1"/>
                  </a:solidFill>
                  <a:latin typeface="Arial" pitchFamily="34" charset="0"/>
                  <a:ea typeface="SimSun" pitchFamily="2" charset="-122"/>
                </a:rPr>
                <a:t>95) </a:t>
              </a:r>
              <a:r>
                <a:rPr lang="zh-CN" altLang="en-US" b="1">
                  <a:solidFill>
                    <a:schemeClr val="bg1"/>
                  </a:solidFill>
                  <a:latin typeface="Arial" pitchFamily="34" charset="0"/>
                  <a:ea typeface="SimSun" pitchFamily="2" charset="-122"/>
                </a:rPr>
                <a:t>和</a:t>
              </a:r>
              <a:r>
                <a:rPr lang="ja-JP" altLang="en-US" b="1">
                  <a:solidFill>
                    <a:schemeClr val="bg1"/>
                  </a:solidFill>
                  <a:ea typeface="ヒラギノ角ゴ Pro W3" charset="-128"/>
                </a:rPr>
                <a:t>巴拿巴</a:t>
              </a:r>
              <a:r>
                <a:rPr lang="en-US" altLang="ja-JP" b="1">
                  <a:solidFill>
                    <a:schemeClr val="bg1"/>
                  </a:solidFill>
                  <a:ea typeface="ヒラギノ角ゴ Pro W3" charset="-128"/>
                </a:rPr>
                <a:t> </a:t>
              </a:r>
              <a:r>
                <a:rPr lang="zh-CN" altLang="en-US" b="1">
                  <a:solidFill>
                    <a:schemeClr val="bg1"/>
                  </a:solidFill>
                  <a:ea typeface="SimSun" pitchFamily="2" charset="-122"/>
                </a:rPr>
                <a:t>书信</a:t>
              </a:r>
              <a:r>
                <a:rPr lang="zh-CN" altLang="en-US" b="1">
                  <a:solidFill>
                    <a:schemeClr val="bg1"/>
                  </a:solidFill>
                  <a:latin typeface="Arial" pitchFamily="34" charset="0"/>
                  <a:ea typeface="SimSun" pitchFamily="2" charset="-122"/>
                </a:rPr>
                <a:t> </a:t>
              </a:r>
              <a:r>
                <a:rPr lang="en-US" altLang="zh-CN" b="1">
                  <a:solidFill>
                    <a:schemeClr val="bg1"/>
                  </a:solidFill>
                  <a:latin typeface="Arial" pitchFamily="34" charset="0"/>
                  <a:ea typeface="SimSun" pitchFamily="2" charset="-122"/>
                </a:rPr>
                <a:t>(</a:t>
              </a:r>
              <a:r>
                <a:rPr lang="zh-CN" altLang="en-US" b="1">
                  <a:solidFill>
                    <a:schemeClr val="bg1"/>
                  </a:solidFill>
                  <a:ea typeface="SimSun" pitchFamily="2" charset="-122"/>
                </a:rPr>
                <a:t>公元</a:t>
              </a:r>
              <a:r>
                <a:rPr lang="en-US" altLang="zh-CN" b="1">
                  <a:solidFill>
                    <a:schemeClr val="bg1"/>
                  </a:solidFill>
                  <a:latin typeface="Arial" pitchFamily="34" charset="0"/>
                  <a:ea typeface="SimSun" pitchFamily="2" charset="-122"/>
                </a:rPr>
                <a:t>70-130) </a:t>
              </a:r>
              <a:r>
                <a:rPr lang="zh-CN" altLang="en-US" b="1">
                  <a:solidFill>
                    <a:schemeClr val="bg1"/>
                  </a:solidFill>
                  <a:latin typeface="Arial" pitchFamily="34" charset="0"/>
                  <a:ea typeface="SimSun" pitchFamily="2" charset="-122"/>
                </a:rPr>
                <a:t>被间接提起。</a:t>
              </a:r>
            </a:p>
          </p:txBody>
        </p:sp>
        <p:sp>
          <p:nvSpPr>
            <p:cNvPr id="381963" name="Text Box 18"/>
            <p:cNvSpPr txBox="1">
              <a:spLocks noChangeArrowheads="1"/>
            </p:cNvSpPr>
            <p:nvPr/>
          </p:nvSpPr>
          <p:spPr bwMode="auto">
            <a:xfrm>
              <a:off x="1864" y="1881"/>
              <a:ext cx="2002" cy="327"/>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sz="2800" b="1">
                  <a:solidFill>
                    <a:srgbClr val="FFFFFF"/>
                  </a:solidFill>
                  <a:latin typeface="Arial" pitchFamily="34" charset="0"/>
                  <a:ea typeface="SimSun" pitchFamily="2" charset="-122"/>
                </a:rPr>
                <a:t>外在证据 </a:t>
              </a:r>
              <a:r>
                <a:rPr lang="en-US" altLang="en-US" sz="2800" b="1">
                  <a:solidFill>
                    <a:srgbClr val="FFFFFF"/>
                  </a:solidFill>
                  <a:latin typeface="Arial" pitchFamily="34" charset="0"/>
                  <a:ea typeface="SimSun" pitchFamily="2" charset="-122"/>
                </a:rPr>
                <a:t>– </a:t>
              </a:r>
              <a:r>
                <a:rPr lang="en-US" altLang="zh-CN" sz="2800" b="1">
                  <a:solidFill>
                    <a:srgbClr val="FFFFFF"/>
                  </a:solidFill>
                  <a:latin typeface="Arial" pitchFamily="34" charset="0"/>
                  <a:ea typeface="SimSun" pitchFamily="2" charset="-122"/>
                </a:rPr>
                <a:t> </a:t>
              </a:r>
              <a:r>
                <a:rPr lang="zh-CN" altLang="en-US" sz="2800" b="1">
                  <a:solidFill>
                    <a:srgbClr val="FFFFFF"/>
                  </a:solidFill>
                  <a:latin typeface="Arial" pitchFamily="34" charset="0"/>
                  <a:ea typeface="SimSun" pitchFamily="2" charset="-122"/>
                </a:rPr>
                <a:t>一世纪</a:t>
              </a:r>
              <a:endParaRPr lang="en-US" altLang="en-US" sz="2800" b="1">
                <a:solidFill>
                  <a:srgbClr val="FFFFFF"/>
                </a:solidFill>
                <a:latin typeface="Arial" pitchFamily="34" charset="0"/>
                <a:cs typeface="Times New Roman" pitchFamily="18" charset="0"/>
              </a:endParaRPr>
            </a:p>
          </p:txBody>
        </p:sp>
      </p:grpSp>
      <p:sp>
        <p:nvSpPr>
          <p:cNvPr id="381960" name="WordArt 20"/>
          <p:cNvSpPr>
            <a:spLocks noChangeArrowheads="1" noChangeShapeType="1" noTextEdit="1"/>
          </p:cNvSpPr>
          <p:nvPr/>
        </p:nvSpPr>
        <p:spPr bwMode="auto">
          <a:xfrm>
            <a:off x="0" y="0"/>
            <a:ext cx="1311275" cy="874713"/>
          </a:xfrm>
          <a:prstGeom prst="rect">
            <a:avLst/>
          </a:prstGeom>
        </p:spPr>
        <p:txBody>
          <a:bodyPr wrap="none" fromWordArt="1">
            <a:prstTxWarp prst="textCascadeUp">
              <a:avLst>
                <a:gd name="adj" fmla="val 44444"/>
              </a:avLst>
            </a:prstTxWarp>
            <a:scene3d>
              <a:camera prst="legacyPerspectiveFront">
                <a:rot lat="20519989" lon="1080000" rev="0"/>
              </a:camera>
              <a:lightRig rig="legacyHarsh2" dir="b"/>
            </a:scene3d>
            <a:sp3d extrusionH="430200" prstMaterial="legacyMatte">
              <a:extrusionClr>
                <a:srgbClr val="FF6600"/>
              </a:extrusionClr>
            </a:sp3d>
          </a:bodyPr>
          <a:lstStyle/>
          <a:p>
            <a:pPr algn="ctr"/>
            <a:r>
              <a:rPr lang="zh-CN" altLang="en-US" sz="3600" kern="10">
                <a:ln w="9525">
                  <a:round/>
                  <a:headEnd/>
                  <a:tailEnd/>
                </a:ln>
                <a:gradFill rotWithShape="1">
                  <a:gsLst>
                    <a:gs pos="0">
                      <a:srgbClr val="FFE701"/>
                    </a:gs>
                    <a:gs pos="100000">
                      <a:srgbClr val="FE3E02"/>
                    </a:gs>
                  </a:gsLst>
                  <a:lin ang="5400000" scaled="1"/>
                </a:gradFill>
                <a:latin typeface="Impact"/>
              </a:rPr>
              <a:t>彼得后书</a:t>
            </a:r>
            <a:endParaRPr lang="en-GB" sz="3600" kern="10">
              <a:ln w="9525">
                <a:round/>
                <a:headEnd/>
                <a:tailEnd/>
              </a:ln>
              <a:gradFill rotWithShape="1">
                <a:gsLst>
                  <a:gs pos="0">
                    <a:srgbClr val="FFE701"/>
                  </a:gs>
                  <a:gs pos="100000">
                    <a:srgbClr val="FE3E02"/>
                  </a:gs>
                </a:gsLst>
                <a:lin ang="5400000" scaled="1"/>
              </a:gradFill>
              <a:latin typeface="Impact"/>
            </a:endParaRPr>
          </a:p>
        </p:txBody>
      </p:sp>
      <p:pic>
        <p:nvPicPr>
          <p:cNvPr id="381961" name="Picture 21" descr="j0212621"/>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315200" y="2286000"/>
            <a:ext cx="1376363" cy="1809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2" name="Rectangle 2"/>
          <p:cNvSpPr>
            <a:spLocks noGrp="1" noChangeArrowheads="1"/>
          </p:cNvSpPr>
          <p:nvPr>
            <p:ph type="title" idx="4294967295"/>
          </p:nvPr>
        </p:nvSpPr>
        <p:spPr>
          <a:xfrm>
            <a:off x="1066800" y="1066800"/>
            <a:ext cx="7772400" cy="1143000"/>
          </a:xfrm>
        </p:spPr>
        <p:txBody>
          <a:bodyPr/>
          <a:lstStyle/>
          <a:p>
            <a:pPr eaLnBrk="1" hangingPunct="1"/>
            <a:r>
              <a:rPr lang="en-US" altLang="en-US"/>
              <a:t>Authorship – External Evidence 2</a:t>
            </a:r>
          </a:p>
        </p:txBody>
      </p:sp>
      <p:sp>
        <p:nvSpPr>
          <p:cNvPr id="384003" name="Rectangle 3"/>
          <p:cNvSpPr>
            <a:spLocks noChangeArrowheads="1"/>
          </p:cNvSpPr>
          <p:nvPr/>
        </p:nvSpPr>
        <p:spPr bwMode="auto">
          <a:xfrm>
            <a:off x="0" y="609600"/>
            <a:ext cx="9144000" cy="6248400"/>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endParaRPr lang="en-US" altLang="en-US"/>
          </a:p>
        </p:txBody>
      </p:sp>
      <p:sp>
        <p:nvSpPr>
          <p:cNvPr id="384004" name="Text Box 6"/>
          <p:cNvSpPr txBox="1">
            <a:spLocks noChangeArrowheads="1"/>
          </p:cNvSpPr>
          <p:nvPr/>
        </p:nvSpPr>
        <p:spPr bwMode="auto">
          <a:xfrm>
            <a:off x="8153400" y="228600"/>
            <a:ext cx="692150" cy="4572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a:solidFill>
                  <a:srgbClr val="000000"/>
                </a:solidFill>
                <a:latin typeface="Arial" pitchFamily="34" charset="0"/>
              </a:rPr>
              <a:t>285</a:t>
            </a:r>
          </a:p>
        </p:txBody>
      </p:sp>
      <p:sp>
        <p:nvSpPr>
          <p:cNvPr id="384005" name="Text Box 7"/>
          <p:cNvSpPr txBox="1">
            <a:spLocks noChangeArrowheads="1"/>
          </p:cNvSpPr>
          <p:nvPr/>
        </p:nvSpPr>
        <p:spPr bwMode="auto">
          <a:xfrm>
            <a:off x="3627438" y="55563"/>
            <a:ext cx="1970087" cy="519112"/>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sz="2800" b="1">
                <a:solidFill>
                  <a:srgbClr val="FFFFFF"/>
                </a:solidFill>
                <a:latin typeface="Arial" pitchFamily="34" charset="0"/>
                <a:ea typeface="SimSun" pitchFamily="2" charset="-122"/>
              </a:rPr>
              <a:t>著作者身份</a:t>
            </a:r>
          </a:p>
        </p:txBody>
      </p:sp>
      <p:sp>
        <p:nvSpPr>
          <p:cNvPr id="384006" name="Text Box 10"/>
          <p:cNvSpPr txBox="1">
            <a:spLocks noChangeArrowheads="1"/>
          </p:cNvSpPr>
          <p:nvPr/>
        </p:nvSpPr>
        <p:spPr bwMode="auto">
          <a:xfrm>
            <a:off x="304800" y="1600200"/>
            <a:ext cx="4113213" cy="4191000"/>
          </a:xfrm>
          <a:prstGeom prst="rect">
            <a:avLst/>
          </a:prstGeom>
          <a:solidFill>
            <a:schemeClr val="tx2"/>
          </a:solidFill>
          <a:ln w="9525">
            <a:solidFill>
              <a:srgbClr val="000000"/>
            </a:solidFill>
            <a:miter lim="800000"/>
            <a:headEnd/>
            <a:tailEnd/>
          </a:ln>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b="1" u="sng">
                <a:solidFill>
                  <a:schemeClr val="bg1"/>
                </a:solidFill>
                <a:ea typeface="SimSun" pitchFamily="2" charset="-122"/>
              </a:rPr>
              <a:t>支持彼得后书为真</a:t>
            </a:r>
            <a:r>
              <a:rPr lang="zh-CN" altLang="en-US" b="1">
                <a:solidFill>
                  <a:schemeClr val="bg1"/>
                </a:solidFill>
                <a:ea typeface="SimSun" pitchFamily="2" charset="-122"/>
              </a:rPr>
              <a:t>	</a:t>
            </a:r>
            <a:endParaRPr lang="en-US" altLang="zh-CN" b="1" u="sng">
              <a:solidFill>
                <a:schemeClr val="bg1"/>
              </a:solidFill>
              <a:latin typeface="Arial Narrow" pitchFamily="34" charset="0"/>
              <a:ea typeface="SimSun" pitchFamily="2" charset="-122"/>
            </a:endParaRPr>
          </a:p>
          <a:p>
            <a:pPr algn="just" eaLnBrk="1" hangingPunct="1"/>
            <a:r>
              <a:rPr lang="zh-CN" altLang="en-US" b="1">
                <a:solidFill>
                  <a:schemeClr val="bg1"/>
                </a:solidFill>
                <a:latin typeface="Arial Narrow" pitchFamily="34" charset="0"/>
                <a:ea typeface="SimSun" pitchFamily="2" charset="-122"/>
              </a:rPr>
              <a:t>间接提到</a:t>
            </a:r>
            <a:r>
              <a:rPr lang="en-US" altLang="zh-CN" b="1">
                <a:solidFill>
                  <a:schemeClr val="bg1"/>
                </a:solidFill>
                <a:latin typeface="Arial Narrow" pitchFamily="34" charset="0"/>
                <a:ea typeface="SimSun" pitchFamily="2" charset="-122"/>
              </a:rPr>
              <a:t>:</a:t>
            </a:r>
          </a:p>
          <a:p>
            <a:pPr algn="just" eaLnBrk="1" hangingPunct="1">
              <a:buFontTx/>
              <a:buChar char="•"/>
            </a:pPr>
            <a:r>
              <a:rPr lang="zh-CN" altLang="en-US" b="1">
                <a:solidFill>
                  <a:schemeClr val="bg1"/>
                </a:solidFill>
                <a:ea typeface="SimSun" pitchFamily="2" charset="-122"/>
              </a:rPr>
              <a:t>依纳爵</a:t>
            </a:r>
            <a:r>
              <a:rPr lang="zh-CN" altLang="en-US">
                <a:solidFill>
                  <a:schemeClr val="bg1"/>
                </a:solidFill>
                <a:ea typeface="SimSun" pitchFamily="2" charset="-122"/>
              </a:rPr>
              <a:t> </a:t>
            </a:r>
            <a:r>
              <a:rPr lang="en-US" altLang="zh-CN" b="1">
                <a:solidFill>
                  <a:schemeClr val="bg1"/>
                </a:solidFill>
                <a:latin typeface="Arial Narrow" pitchFamily="34" charset="0"/>
                <a:ea typeface="SimSun" pitchFamily="2" charset="-122"/>
              </a:rPr>
              <a:t> (</a:t>
            </a:r>
            <a:r>
              <a:rPr lang="zh-CN" altLang="en-US" b="1">
                <a:solidFill>
                  <a:schemeClr val="bg1"/>
                </a:solidFill>
                <a:latin typeface="Arial Narrow" pitchFamily="34" charset="0"/>
                <a:ea typeface="SimSun" pitchFamily="2" charset="-122"/>
              </a:rPr>
              <a:t>公元 </a:t>
            </a:r>
            <a:r>
              <a:rPr lang="en-US" altLang="zh-CN" b="1">
                <a:solidFill>
                  <a:schemeClr val="bg1"/>
                </a:solidFill>
                <a:latin typeface="Arial Narrow" pitchFamily="34" charset="0"/>
                <a:ea typeface="SimSun" pitchFamily="2" charset="-122"/>
              </a:rPr>
              <a:t>110)</a:t>
            </a:r>
          </a:p>
          <a:p>
            <a:pPr algn="just" eaLnBrk="1" hangingPunct="1">
              <a:buFontTx/>
              <a:buChar char="•"/>
            </a:pPr>
            <a:r>
              <a:rPr lang="zh-CN" altLang="en-US" b="1">
                <a:solidFill>
                  <a:schemeClr val="bg1"/>
                </a:solidFill>
                <a:ea typeface="SimSun" pitchFamily="2" charset="-122"/>
              </a:rPr>
              <a:t>坡旅甲</a:t>
            </a:r>
            <a:r>
              <a:rPr lang="en-US" altLang="zh-CN" b="1">
                <a:solidFill>
                  <a:schemeClr val="bg1"/>
                </a:solidFill>
                <a:latin typeface="Arial Narrow" pitchFamily="34" charset="0"/>
                <a:ea typeface="SimSun" pitchFamily="2" charset="-122"/>
              </a:rPr>
              <a:t>(</a:t>
            </a:r>
            <a:r>
              <a:rPr lang="zh-CN" altLang="en-US" b="1" i="1">
                <a:solidFill>
                  <a:schemeClr val="bg1"/>
                </a:solidFill>
                <a:ea typeface="SimSun" pitchFamily="2" charset="-122"/>
              </a:rPr>
              <a:t>约</a:t>
            </a:r>
            <a:r>
              <a:rPr lang="zh-CN" altLang="en-US" b="1">
                <a:solidFill>
                  <a:schemeClr val="bg1"/>
                </a:solidFill>
                <a:ea typeface="SimSun" pitchFamily="2" charset="-122"/>
              </a:rPr>
              <a:t>公元</a:t>
            </a:r>
            <a:r>
              <a:rPr lang="en-US" altLang="zh-CN" b="1">
                <a:solidFill>
                  <a:schemeClr val="bg1"/>
                </a:solidFill>
                <a:latin typeface="Arial Narrow" pitchFamily="34" charset="0"/>
                <a:ea typeface="SimSun" pitchFamily="2" charset="-122"/>
              </a:rPr>
              <a:t>110-150)</a:t>
            </a:r>
          </a:p>
          <a:p>
            <a:pPr algn="just" eaLnBrk="1" hangingPunct="1">
              <a:buFontTx/>
              <a:buChar char="•"/>
            </a:pPr>
            <a:r>
              <a:rPr lang="zh-CN" altLang="en-US" b="1">
                <a:solidFill>
                  <a:schemeClr val="bg1"/>
                </a:solidFill>
                <a:ea typeface="SimSun" pitchFamily="2" charset="-122"/>
              </a:rPr>
              <a:t>游斯丁</a:t>
            </a:r>
            <a:r>
              <a:rPr lang="zh-CN" altLang="en-US">
                <a:solidFill>
                  <a:schemeClr val="bg1"/>
                </a:solidFill>
                <a:ea typeface="SimSun" pitchFamily="2" charset="-122"/>
              </a:rPr>
              <a:t> </a:t>
            </a:r>
            <a:r>
              <a:rPr lang="en-US" altLang="zh-CN" b="1">
                <a:solidFill>
                  <a:schemeClr val="bg1"/>
                </a:solidFill>
                <a:latin typeface="Arial Narrow" pitchFamily="34" charset="0"/>
                <a:ea typeface="SimSun" pitchFamily="2" charset="-122"/>
              </a:rPr>
              <a:t>(</a:t>
            </a:r>
            <a:r>
              <a:rPr lang="zh-CN" altLang="en-US" b="1">
                <a:solidFill>
                  <a:schemeClr val="bg1"/>
                </a:solidFill>
                <a:ea typeface="SimSun" pitchFamily="2" charset="-122"/>
              </a:rPr>
              <a:t>公元</a:t>
            </a:r>
            <a:r>
              <a:rPr lang="en-US" altLang="zh-CN" b="1">
                <a:solidFill>
                  <a:schemeClr val="bg1"/>
                </a:solidFill>
                <a:latin typeface="Arial Narrow" pitchFamily="34" charset="0"/>
                <a:ea typeface="SimSun" pitchFamily="2" charset="-122"/>
              </a:rPr>
              <a:t>150-155)</a:t>
            </a:r>
          </a:p>
          <a:p>
            <a:pPr algn="just" eaLnBrk="1" hangingPunct="1">
              <a:buFontTx/>
              <a:buChar char="•"/>
            </a:pPr>
            <a:r>
              <a:rPr lang="zh-CN" altLang="en-US" b="1">
                <a:solidFill>
                  <a:schemeClr val="bg1"/>
                </a:solidFill>
                <a:ea typeface="SimSun" pitchFamily="2" charset="-122"/>
              </a:rPr>
              <a:t>爱任纽</a:t>
            </a:r>
            <a:r>
              <a:rPr lang="zh-CN" altLang="en-US">
                <a:solidFill>
                  <a:schemeClr val="bg1"/>
                </a:solidFill>
                <a:ea typeface="SimSun" pitchFamily="2" charset="-122"/>
              </a:rPr>
              <a:t> </a:t>
            </a:r>
            <a:r>
              <a:rPr lang="en-US" altLang="zh-CN" b="1">
                <a:solidFill>
                  <a:schemeClr val="bg1"/>
                </a:solidFill>
                <a:latin typeface="Arial Narrow" pitchFamily="34" charset="0"/>
                <a:ea typeface="SimSun" pitchFamily="2" charset="-122"/>
              </a:rPr>
              <a:t> (</a:t>
            </a:r>
            <a:r>
              <a:rPr lang="zh-CN" altLang="en-US" b="1" i="1">
                <a:solidFill>
                  <a:schemeClr val="bg1"/>
                </a:solidFill>
                <a:latin typeface="Arial Narrow" pitchFamily="34" charset="0"/>
                <a:ea typeface="SimSun" pitchFamily="2" charset="-122"/>
              </a:rPr>
              <a:t>约</a:t>
            </a:r>
            <a:r>
              <a:rPr lang="zh-CN" altLang="en-US" b="1">
                <a:solidFill>
                  <a:schemeClr val="bg1"/>
                </a:solidFill>
                <a:ea typeface="SimSun" pitchFamily="2" charset="-122"/>
              </a:rPr>
              <a:t>公元</a:t>
            </a:r>
            <a:r>
              <a:rPr lang="en-US" altLang="zh-CN" b="1">
                <a:solidFill>
                  <a:schemeClr val="bg1"/>
                </a:solidFill>
                <a:latin typeface="Arial Narrow" pitchFamily="34" charset="0"/>
                <a:ea typeface="SimSun" pitchFamily="2" charset="-122"/>
              </a:rPr>
              <a:t>185)</a:t>
            </a:r>
          </a:p>
          <a:p>
            <a:pPr algn="just" eaLnBrk="1" hangingPunct="1"/>
            <a:r>
              <a:rPr lang="en-US" altLang="zh-CN" b="1">
                <a:solidFill>
                  <a:schemeClr val="bg1"/>
                </a:solidFill>
                <a:latin typeface="Arial Narrow" pitchFamily="34" charset="0"/>
                <a:ea typeface="SimSun" pitchFamily="2" charset="-122"/>
              </a:rPr>
              <a:t> </a:t>
            </a:r>
          </a:p>
          <a:p>
            <a:pPr algn="just" eaLnBrk="1" hangingPunct="1"/>
            <a:r>
              <a:rPr lang="zh-CN" altLang="en-US" b="1">
                <a:solidFill>
                  <a:schemeClr val="bg1"/>
                </a:solidFill>
                <a:latin typeface="Arial Narrow" pitchFamily="34" charset="0"/>
                <a:ea typeface="SimSun" pitchFamily="2" charset="-122"/>
              </a:rPr>
              <a:t>可能间接提及 </a:t>
            </a:r>
            <a:r>
              <a:rPr lang="en-US" altLang="zh-CN" b="1">
                <a:solidFill>
                  <a:schemeClr val="bg1"/>
                </a:solidFill>
                <a:latin typeface="Arial Narrow" pitchFamily="34" charset="0"/>
                <a:ea typeface="SimSun" pitchFamily="2" charset="-122"/>
              </a:rPr>
              <a:t>(</a:t>
            </a:r>
            <a:r>
              <a:rPr lang="zh-CN" altLang="en-US" b="1">
                <a:solidFill>
                  <a:schemeClr val="bg1"/>
                </a:solidFill>
                <a:latin typeface="Arial Narrow" pitchFamily="34" charset="0"/>
                <a:ea typeface="SimSun" pitchFamily="2" charset="-122"/>
              </a:rPr>
              <a:t>引用</a:t>
            </a:r>
            <a:r>
              <a:rPr lang="en-US" altLang="zh-CN" b="1">
                <a:solidFill>
                  <a:schemeClr val="bg1"/>
                </a:solidFill>
                <a:latin typeface="Arial Narrow" pitchFamily="34" charset="0"/>
                <a:ea typeface="SimSun" pitchFamily="2" charset="-122"/>
              </a:rPr>
              <a:t>)</a:t>
            </a:r>
          </a:p>
          <a:p>
            <a:pPr algn="just" eaLnBrk="1" hangingPunct="1">
              <a:buFontTx/>
              <a:buChar char="•"/>
            </a:pPr>
            <a:r>
              <a:rPr lang="zh-CN" altLang="en-US" b="1" i="1">
                <a:solidFill>
                  <a:schemeClr val="bg1"/>
                </a:solidFill>
                <a:latin typeface="Arial Narrow" pitchFamily="34" charset="0"/>
                <a:ea typeface="SimSun" pitchFamily="2" charset="-122"/>
              </a:rPr>
              <a:t>真理的福音</a:t>
            </a:r>
            <a:r>
              <a:rPr lang="zh-CN" altLang="en-US" b="1">
                <a:solidFill>
                  <a:schemeClr val="bg1"/>
                </a:solidFill>
                <a:latin typeface="Arial Narrow" pitchFamily="34" charset="0"/>
                <a:ea typeface="SimSun" pitchFamily="2" charset="-122"/>
              </a:rPr>
              <a:t> </a:t>
            </a:r>
            <a:r>
              <a:rPr lang="en-US" altLang="zh-CN" b="1">
                <a:solidFill>
                  <a:schemeClr val="bg1"/>
                </a:solidFill>
                <a:latin typeface="Arial Narrow" pitchFamily="34" charset="0"/>
                <a:ea typeface="SimSun" pitchFamily="2" charset="-122"/>
              </a:rPr>
              <a:t>(</a:t>
            </a:r>
            <a:r>
              <a:rPr lang="zh-CN" altLang="en-US" b="1">
                <a:solidFill>
                  <a:schemeClr val="bg1"/>
                </a:solidFill>
                <a:ea typeface="SimSun" pitchFamily="2" charset="-122"/>
              </a:rPr>
              <a:t>诺斯替派</a:t>
            </a:r>
            <a:r>
              <a:rPr lang="en-US" altLang="zh-CN" b="1">
                <a:solidFill>
                  <a:schemeClr val="bg1"/>
                </a:solidFill>
                <a:latin typeface="Arial Narrow" pitchFamily="34" charset="0"/>
                <a:ea typeface="SimSun" pitchFamily="2" charset="-122"/>
              </a:rPr>
              <a:t>)</a:t>
            </a:r>
          </a:p>
          <a:p>
            <a:pPr algn="just" eaLnBrk="1" hangingPunct="1">
              <a:buFontTx/>
              <a:buChar char="•"/>
            </a:pPr>
            <a:r>
              <a:rPr lang="zh-CN" altLang="en-US" b="1" i="1">
                <a:solidFill>
                  <a:schemeClr val="bg1"/>
                </a:solidFill>
                <a:ea typeface="SimSun" pitchFamily="2" charset="-122"/>
              </a:rPr>
              <a:t>约翰密传</a:t>
            </a:r>
            <a:r>
              <a:rPr lang="zh-CN" altLang="en-US">
                <a:solidFill>
                  <a:schemeClr val="bg1"/>
                </a:solidFill>
                <a:ea typeface="SimSun" pitchFamily="2" charset="-122"/>
              </a:rPr>
              <a:t> </a:t>
            </a:r>
            <a:r>
              <a:rPr lang="en-US" altLang="zh-CN" b="1">
                <a:solidFill>
                  <a:schemeClr val="bg1"/>
                </a:solidFill>
                <a:latin typeface="Arial Narrow" pitchFamily="34" charset="0"/>
                <a:ea typeface="SimSun" pitchFamily="2" charset="-122"/>
              </a:rPr>
              <a:t>(</a:t>
            </a:r>
            <a:r>
              <a:rPr lang="zh-CN" altLang="en-US" b="1">
                <a:solidFill>
                  <a:schemeClr val="bg1"/>
                </a:solidFill>
                <a:ea typeface="SimSun" pitchFamily="2" charset="-122"/>
              </a:rPr>
              <a:t>诺斯替派</a:t>
            </a:r>
            <a:r>
              <a:rPr lang="en-US" altLang="zh-CN" b="1">
                <a:solidFill>
                  <a:schemeClr val="bg1"/>
                </a:solidFill>
                <a:latin typeface="Arial Narrow" pitchFamily="34" charset="0"/>
                <a:ea typeface="SimSun" pitchFamily="2" charset="-122"/>
              </a:rPr>
              <a:t>)</a:t>
            </a:r>
          </a:p>
          <a:p>
            <a:pPr algn="just" eaLnBrk="1" hangingPunct="1">
              <a:buFontTx/>
              <a:buChar char="•"/>
            </a:pPr>
            <a:r>
              <a:rPr lang="zh-CN" altLang="en-US" b="1" i="1">
                <a:solidFill>
                  <a:schemeClr val="bg1"/>
                </a:solidFill>
                <a:ea typeface="SimSun" pitchFamily="2" charset="-122"/>
              </a:rPr>
              <a:t>彼得启示录</a:t>
            </a:r>
            <a:r>
              <a:rPr lang="zh-CN" altLang="en-US">
                <a:solidFill>
                  <a:schemeClr val="bg1"/>
                </a:solidFill>
                <a:ea typeface="SimSun" pitchFamily="2" charset="-122"/>
              </a:rPr>
              <a:t> </a:t>
            </a:r>
            <a:r>
              <a:rPr lang="en-US" altLang="zh-CN" b="1">
                <a:solidFill>
                  <a:schemeClr val="bg1"/>
                </a:solidFill>
                <a:latin typeface="Arial Narrow" pitchFamily="34" charset="0"/>
                <a:ea typeface="SimSun" pitchFamily="2" charset="-122"/>
              </a:rPr>
              <a:t>(</a:t>
            </a:r>
            <a:r>
              <a:rPr lang="zh-CN" altLang="en-US" b="1">
                <a:solidFill>
                  <a:schemeClr val="bg1"/>
                </a:solidFill>
                <a:latin typeface="Arial Narrow" pitchFamily="34" charset="0"/>
                <a:ea typeface="SimSun" pitchFamily="2" charset="-122"/>
              </a:rPr>
              <a:t>伪造的</a:t>
            </a:r>
            <a:r>
              <a:rPr lang="en-US" altLang="zh-CN" b="1">
                <a:solidFill>
                  <a:schemeClr val="bg1"/>
                </a:solidFill>
                <a:latin typeface="Arial Narrow" pitchFamily="34" charset="0"/>
                <a:ea typeface="SimSun" pitchFamily="2" charset="-122"/>
              </a:rPr>
              <a:t>) </a:t>
            </a:r>
          </a:p>
        </p:txBody>
      </p:sp>
      <p:sp>
        <p:nvSpPr>
          <p:cNvPr id="17419" name="Text Box 11"/>
          <p:cNvSpPr txBox="1">
            <a:spLocks noChangeArrowheads="1"/>
          </p:cNvSpPr>
          <p:nvPr/>
        </p:nvSpPr>
        <p:spPr bwMode="auto">
          <a:xfrm>
            <a:off x="4802188" y="2362200"/>
            <a:ext cx="4113212" cy="2590800"/>
          </a:xfrm>
          <a:prstGeom prst="rect">
            <a:avLst/>
          </a:prstGeom>
          <a:solidFill>
            <a:schemeClr val="tx2"/>
          </a:solidFill>
          <a:ln w="9525">
            <a:solidFill>
              <a:srgbClr val="000000"/>
            </a:solidFill>
            <a:miter lim="800000"/>
            <a:headEnd/>
            <a:tailEnd/>
          </a:ln>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b="1" u="sng">
                <a:solidFill>
                  <a:schemeClr val="bg1"/>
                </a:solidFill>
                <a:ea typeface="SimSun" pitchFamily="2" charset="-122"/>
              </a:rPr>
              <a:t>很少提及彼得后书</a:t>
            </a:r>
            <a:endParaRPr lang="en-US" altLang="zh-CN" b="1">
              <a:solidFill>
                <a:schemeClr val="bg1"/>
              </a:solidFill>
              <a:latin typeface="Arial" pitchFamily="34" charset="0"/>
              <a:ea typeface="SimSun" pitchFamily="2" charset="-122"/>
            </a:endParaRPr>
          </a:p>
          <a:p>
            <a:pPr algn="ctr" eaLnBrk="1" hangingPunct="1">
              <a:buFont typeface="Wingdings" pitchFamily="2" charset="2"/>
              <a:buChar char="§"/>
            </a:pPr>
            <a:r>
              <a:rPr lang="zh-CN" altLang="en-US" b="1">
                <a:solidFill>
                  <a:schemeClr val="bg1"/>
                </a:solidFill>
                <a:ea typeface="SimSun" pitchFamily="2" charset="-122"/>
              </a:rPr>
              <a:t>幕拉多拉正典</a:t>
            </a:r>
            <a:r>
              <a:rPr lang="zh-CN" altLang="en-US">
                <a:solidFill>
                  <a:schemeClr val="bg1"/>
                </a:solidFill>
                <a:ea typeface="SimSun" pitchFamily="2" charset="-122"/>
              </a:rPr>
              <a:t> </a:t>
            </a:r>
            <a:endParaRPr lang="en-US" altLang="zh-CN" sz="2200" b="1">
              <a:solidFill>
                <a:schemeClr val="bg1"/>
              </a:solidFill>
              <a:latin typeface="Arial" pitchFamily="34" charset="0"/>
              <a:ea typeface="SimSun" pitchFamily="2" charset="-122"/>
            </a:endParaRPr>
          </a:p>
          <a:p>
            <a:pPr algn="ctr" eaLnBrk="1" hangingPunct="1">
              <a:buFont typeface="Wingdings" pitchFamily="2" charset="2"/>
              <a:buNone/>
            </a:pPr>
            <a:r>
              <a:rPr lang="en-US" altLang="zh-CN" sz="2200" b="1">
                <a:solidFill>
                  <a:schemeClr val="bg1"/>
                </a:solidFill>
                <a:latin typeface="Arial" pitchFamily="34" charset="0"/>
                <a:ea typeface="SimSun" pitchFamily="2" charset="-122"/>
              </a:rPr>
              <a:t>(</a:t>
            </a:r>
            <a:r>
              <a:rPr lang="zh-CN" altLang="en-US" b="1" i="1">
                <a:solidFill>
                  <a:schemeClr val="bg1"/>
                </a:solidFill>
                <a:ea typeface="SimSun" pitchFamily="2" charset="-122"/>
              </a:rPr>
              <a:t>约</a:t>
            </a:r>
            <a:r>
              <a:rPr lang="zh-CN" altLang="en-US" b="1">
                <a:solidFill>
                  <a:schemeClr val="bg1"/>
                </a:solidFill>
                <a:ea typeface="SimSun" pitchFamily="2" charset="-122"/>
              </a:rPr>
              <a:t>公元</a:t>
            </a:r>
            <a:r>
              <a:rPr lang="en-US" altLang="zh-CN" sz="2200" b="1">
                <a:solidFill>
                  <a:schemeClr val="bg1"/>
                </a:solidFill>
                <a:latin typeface="Arial" pitchFamily="34" charset="0"/>
                <a:ea typeface="SimSun" pitchFamily="2" charset="-122"/>
              </a:rPr>
              <a:t>170)</a:t>
            </a:r>
          </a:p>
          <a:p>
            <a:pPr algn="ctr" eaLnBrk="1" hangingPunct="1">
              <a:buFont typeface="Wingdings" pitchFamily="2" charset="2"/>
              <a:buChar char="§"/>
            </a:pPr>
            <a:r>
              <a:rPr lang="zh-CN" altLang="en-US" sz="2200" b="1">
                <a:solidFill>
                  <a:schemeClr val="bg1"/>
                </a:solidFill>
                <a:latin typeface="Arial" pitchFamily="34" charset="0"/>
                <a:ea typeface="SimSun" pitchFamily="2" charset="-122"/>
              </a:rPr>
              <a:t>旧拉丁版 </a:t>
            </a:r>
          </a:p>
          <a:p>
            <a:pPr algn="ctr" eaLnBrk="1" hangingPunct="1">
              <a:buFont typeface="Wingdings" pitchFamily="2" charset="2"/>
              <a:buNone/>
            </a:pPr>
            <a:r>
              <a:rPr lang="en-US" altLang="zh-CN" sz="2200" b="1">
                <a:solidFill>
                  <a:schemeClr val="bg1"/>
                </a:solidFill>
                <a:latin typeface="Arial" pitchFamily="34" charset="0"/>
                <a:ea typeface="SimSun" pitchFamily="2" charset="-122"/>
              </a:rPr>
              <a:t>(</a:t>
            </a:r>
            <a:r>
              <a:rPr lang="zh-CN" altLang="en-US" b="1" i="1">
                <a:solidFill>
                  <a:schemeClr val="bg1"/>
                </a:solidFill>
                <a:ea typeface="SimSun" pitchFamily="2" charset="-122"/>
              </a:rPr>
              <a:t>约</a:t>
            </a:r>
            <a:r>
              <a:rPr lang="zh-CN" altLang="en-US" b="1">
                <a:solidFill>
                  <a:schemeClr val="bg1"/>
                </a:solidFill>
                <a:ea typeface="SimSun" pitchFamily="2" charset="-122"/>
              </a:rPr>
              <a:t>公元</a:t>
            </a:r>
            <a:r>
              <a:rPr lang="en-US" altLang="zh-CN" sz="2200" b="1">
                <a:solidFill>
                  <a:schemeClr val="bg1"/>
                </a:solidFill>
                <a:latin typeface="Arial" pitchFamily="34" charset="0"/>
                <a:ea typeface="SimSun" pitchFamily="2" charset="-122"/>
              </a:rPr>
              <a:t>170)</a:t>
            </a:r>
          </a:p>
          <a:p>
            <a:pPr algn="ctr" eaLnBrk="1" hangingPunct="1">
              <a:buFont typeface="Wingdings" pitchFamily="2" charset="2"/>
              <a:buChar char="§"/>
            </a:pPr>
            <a:r>
              <a:rPr lang="zh-CN" altLang="en-US" b="1">
                <a:solidFill>
                  <a:schemeClr val="bg1"/>
                </a:solidFill>
                <a:ea typeface="SimSun" pitchFamily="2" charset="-122"/>
              </a:rPr>
              <a:t>旧叙利亚版</a:t>
            </a:r>
            <a:endParaRPr lang="en-US" altLang="zh-CN" sz="2200" b="1">
              <a:solidFill>
                <a:schemeClr val="bg1"/>
              </a:solidFill>
              <a:latin typeface="Arial" pitchFamily="34" charset="0"/>
              <a:ea typeface="SimSun" pitchFamily="2" charset="-122"/>
            </a:endParaRPr>
          </a:p>
          <a:p>
            <a:pPr algn="ctr" eaLnBrk="1" hangingPunct="1">
              <a:buFont typeface="Wingdings" pitchFamily="2" charset="2"/>
              <a:buNone/>
            </a:pPr>
            <a:r>
              <a:rPr lang="en-US" altLang="zh-CN" sz="2200" b="1">
                <a:solidFill>
                  <a:schemeClr val="bg1"/>
                </a:solidFill>
                <a:latin typeface="Arial" pitchFamily="34" charset="0"/>
                <a:ea typeface="SimSun" pitchFamily="2" charset="-122"/>
              </a:rPr>
              <a:t>(</a:t>
            </a:r>
            <a:r>
              <a:rPr lang="zh-CN" altLang="en-US" b="1" i="1">
                <a:solidFill>
                  <a:schemeClr val="bg1"/>
                </a:solidFill>
                <a:ea typeface="SimSun" pitchFamily="2" charset="-122"/>
              </a:rPr>
              <a:t>约</a:t>
            </a:r>
            <a:r>
              <a:rPr lang="zh-CN" altLang="en-US" b="1">
                <a:solidFill>
                  <a:schemeClr val="bg1"/>
                </a:solidFill>
                <a:ea typeface="SimSun" pitchFamily="2" charset="-122"/>
              </a:rPr>
              <a:t>公元</a:t>
            </a:r>
            <a:r>
              <a:rPr lang="en-US" altLang="zh-CN" sz="2200" b="1">
                <a:solidFill>
                  <a:schemeClr val="bg1"/>
                </a:solidFill>
                <a:latin typeface="Arial" pitchFamily="34" charset="0"/>
                <a:ea typeface="SimSun" pitchFamily="2" charset="-122"/>
              </a:rPr>
              <a:t>200) </a:t>
            </a:r>
          </a:p>
        </p:txBody>
      </p:sp>
      <p:sp>
        <p:nvSpPr>
          <p:cNvPr id="384008" name="Text Box 12"/>
          <p:cNvSpPr txBox="1">
            <a:spLocks noChangeArrowheads="1"/>
          </p:cNvSpPr>
          <p:nvPr/>
        </p:nvSpPr>
        <p:spPr bwMode="auto">
          <a:xfrm>
            <a:off x="2860675" y="817563"/>
            <a:ext cx="3548063" cy="579437"/>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sz="3200" b="1">
                <a:solidFill>
                  <a:srgbClr val="FFFFFF"/>
                </a:solidFill>
                <a:ea typeface="SimSun" pitchFamily="2" charset="-122"/>
              </a:rPr>
              <a:t>外在证据 </a:t>
            </a:r>
            <a:r>
              <a:rPr lang="en-US" altLang="en-US" sz="3200" b="1">
                <a:solidFill>
                  <a:srgbClr val="FFFFFF"/>
                </a:solidFill>
                <a:ea typeface="SimSun" pitchFamily="2" charset="-122"/>
              </a:rPr>
              <a:t>– </a:t>
            </a:r>
            <a:r>
              <a:rPr lang="en-US" altLang="zh-CN" sz="3200" b="1">
                <a:solidFill>
                  <a:srgbClr val="FFFFFF"/>
                </a:solidFill>
                <a:ea typeface="SimSun" pitchFamily="2" charset="-122"/>
              </a:rPr>
              <a:t> </a:t>
            </a:r>
            <a:r>
              <a:rPr lang="zh-CN" altLang="en-US" sz="3200" b="1">
                <a:solidFill>
                  <a:srgbClr val="FFFFFF"/>
                </a:solidFill>
                <a:ea typeface="SimSun" pitchFamily="2" charset="-122"/>
              </a:rPr>
              <a:t>二世纪</a:t>
            </a:r>
            <a:endParaRPr lang="en-US" altLang="en-US" sz="3200" b="1">
              <a:solidFill>
                <a:srgbClr val="FFFFFF"/>
              </a:solidFill>
              <a:ea typeface="SimSun" pitchFamily="2" charset="-122"/>
            </a:endParaRPr>
          </a:p>
        </p:txBody>
      </p:sp>
      <p:sp>
        <p:nvSpPr>
          <p:cNvPr id="384009" name="WordArt 17"/>
          <p:cNvSpPr>
            <a:spLocks noChangeArrowheads="1" noChangeShapeType="1" noTextEdit="1"/>
          </p:cNvSpPr>
          <p:nvPr/>
        </p:nvSpPr>
        <p:spPr bwMode="auto">
          <a:xfrm>
            <a:off x="0" y="0"/>
            <a:ext cx="1311275" cy="874713"/>
          </a:xfrm>
          <a:prstGeom prst="rect">
            <a:avLst/>
          </a:prstGeom>
        </p:spPr>
        <p:txBody>
          <a:bodyPr wrap="none" fromWordArt="1">
            <a:prstTxWarp prst="textCascadeUp">
              <a:avLst>
                <a:gd name="adj" fmla="val 44444"/>
              </a:avLst>
            </a:prstTxWarp>
            <a:scene3d>
              <a:camera prst="legacyPerspectiveFront">
                <a:rot lat="20519989" lon="1080000" rev="0"/>
              </a:camera>
              <a:lightRig rig="legacyHarsh2" dir="b"/>
            </a:scene3d>
            <a:sp3d extrusionH="430200" prstMaterial="legacyMatte">
              <a:extrusionClr>
                <a:srgbClr val="FF6600"/>
              </a:extrusionClr>
            </a:sp3d>
          </a:bodyPr>
          <a:lstStyle/>
          <a:p>
            <a:pPr algn="ctr"/>
            <a:r>
              <a:rPr lang="zh-CN" altLang="en-US" sz="3600" kern="10">
                <a:ln w="9525">
                  <a:round/>
                  <a:headEnd/>
                  <a:tailEnd/>
                </a:ln>
                <a:gradFill rotWithShape="1">
                  <a:gsLst>
                    <a:gs pos="0">
                      <a:srgbClr val="FFE701"/>
                    </a:gs>
                    <a:gs pos="100000">
                      <a:srgbClr val="FE3E02"/>
                    </a:gs>
                  </a:gsLst>
                  <a:lin ang="5400000" scaled="1"/>
                </a:gradFill>
                <a:latin typeface="Impact"/>
              </a:rPr>
              <a:t>彼得后书</a:t>
            </a:r>
            <a:endParaRPr lang="en-GB" sz="3600" kern="10">
              <a:ln w="9525">
                <a:round/>
                <a:headEnd/>
                <a:tailEnd/>
              </a:ln>
              <a:gradFill rotWithShape="1">
                <a:gsLst>
                  <a:gs pos="0">
                    <a:srgbClr val="FFE701"/>
                  </a:gs>
                  <a:gs pos="100000">
                    <a:srgbClr val="FE3E02"/>
                  </a:gs>
                </a:gsLst>
                <a:lin ang="5400000" scaled="1"/>
              </a:gradFill>
              <a:latin typeface="Impact"/>
            </a:endParaRPr>
          </a:p>
        </p:txBody>
      </p:sp>
      <p:pic>
        <p:nvPicPr>
          <p:cNvPr id="384010" name="Picture 18" descr="j0254436"/>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467600" y="914400"/>
            <a:ext cx="1057275" cy="1219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7419"/>
                                        </p:tgtEl>
                                        <p:attrNameLst>
                                          <p:attrName>style.visibility</p:attrName>
                                        </p:attrNameLst>
                                      </p:cBhvr>
                                      <p:to>
                                        <p:strVal val="visible"/>
                                      </p:to>
                                    </p:set>
                                    <p:anim calcmode="lin" valueType="num">
                                      <p:cBhvr additive="base">
                                        <p:cTn id="7" dur="500" fill="hold"/>
                                        <p:tgtEl>
                                          <p:spTgt spid="17419"/>
                                        </p:tgtEl>
                                        <p:attrNameLst>
                                          <p:attrName>ppt_x</p:attrName>
                                        </p:attrNameLst>
                                      </p:cBhvr>
                                      <p:tavLst>
                                        <p:tav tm="0">
                                          <p:val>
                                            <p:strVal val="1+#ppt_w/2"/>
                                          </p:val>
                                        </p:tav>
                                        <p:tav tm="100000">
                                          <p:val>
                                            <p:strVal val="#ppt_x"/>
                                          </p:val>
                                        </p:tav>
                                      </p:tavLst>
                                    </p:anim>
                                    <p:anim calcmode="lin" valueType="num">
                                      <p:cBhvr additive="base">
                                        <p:cTn id="8" dur="500" fill="hold"/>
                                        <p:tgtEl>
                                          <p:spTgt spid="174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9" grpId="0" animBg="1" autoUpdateAnimBg="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050" name="Rectangle 2"/>
          <p:cNvSpPr>
            <a:spLocks noGrp="1" noChangeArrowheads="1"/>
          </p:cNvSpPr>
          <p:nvPr>
            <p:ph type="title" idx="4294967295"/>
          </p:nvPr>
        </p:nvSpPr>
        <p:spPr/>
        <p:txBody>
          <a:bodyPr/>
          <a:lstStyle/>
          <a:p>
            <a:pPr eaLnBrk="1" hangingPunct="1"/>
            <a:r>
              <a:rPr lang="en-US" altLang="en-US">
                <a:solidFill>
                  <a:schemeClr val="bg1"/>
                </a:solidFill>
              </a:rPr>
              <a:t>Authorship – External Evidence 3</a:t>
            </a:r>
          </a:p>
        </p:txBody>
      </p:sp>
      <p:sp>
        <p:nvSpPr>
          <p:cNvPr id="386051" name="Rectangle 3"/>
          <p:cNvSpPr>
            <a:spLocks noChangeArrowheads="1"/>
          </p:cNvSpPr>
          <p:nvPr/>
        </p:nvSpPr>
        <p:spPr bwMode="auto">
          <a:xfrm>
            <a:off x="0" y="609600"/>
            <a:ext cx="9144000" cy="6248400"/>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386052" name="Text Box 6"/>
          <p:cNvSpPr txBox="1">
            <a:spLocks noChangeArrowheads="1"/>
          </p:cNvSpPr>
          <p:nvPr/>
        </p:nvSpPr>
        <p:spPr bwMode="auto">
          <a:xfrm>
            <a:off x="8153400" y="228600"/>
            <a:ext cx="692150" cy="4572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a:solidFill>
                  <a:schemeClr val="bg1"/>
                </a:solidFill>
                <a:latin typeface="Arial" pitchFamily="34" charset="0"/>
              </a:rPr>
              <a:t>285</a:t>
            </a:r>
          </a:p>
        </p:txBody>
      </p:sp>
      <p:sp>
        <p:nvSpPr>
          <p:cNvPr id="386053" name="Text Box 7"/>
          <p:cNvSpPr txBox="1">
            <a:spLocks noChangeArrowheads="1"/>
          </p:cNvSpPr>
          <p:nvPr/>
        </p:nvSpPr>
        <p:spPr bwMode="auto">
          <a:xfrm>
            <a:off x="3495675" y="3175"/>
            <a:ext cx="2224088" cy="579438"/>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sz="3200" b="1">
                <a:solidFill>
                  <a:schemeClr val="bg1"/>
                </a:solidFill>
                <a:ea typeface="SimSun" pitchFamily="2" charset="-122"/>
              </a:rPr>
              <a:t>著作者身份</a:t>
            </a:r>
            <a:endParaRPr lang="en-US" altLang="en-US" sz="3200" b="1">
              <a:solidFill>
                <a:schemeClr val="bg1"/>
              </a:solidFill>
              <a:ea typeface="SimSun" pitchFamily="2" charset="-122"/>
            </a:endParaRPr>
          </a:p>
        </p:txBody>
      </p:sp>
      <p:sp>
        <p:nvSpPr>
          <p:cNvPr id="386054" name="Text Box 8"/>
          <p:cNvSpPr txBox="1">
            <a:spLocks noChangeArrowheads="1"/>
          </p:cNvSpPr>
          <p:nvPr/>
        </p:nvSpPr>
        <p:spPr bwMode="auto">
          <a:xfrm>
            <a:off x="304800" y="2286000"/>
            <a:ext cx="4113213" cy="2362200"/>
          </a:xfrm>
          <a:prstGeom prst="rect">
            <a:avLst/>
          </a:prstGeom>
          <a:solidFill>
            <a:schemeClr val="tx2"/>
          </a:solidFill>
          <a:ln w="9525">
            <a:solidFill>
              <a:srgbClr val="000000"/>
            </a:solidFill>
            <a:miter lim="800000"/>
            <a:headEnd/>
            <a:tailEnd/>
          </a:ln>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b="1" u="sng">
                <a:solidFill>
                  <a:schemeClr val="bg1"/>
                </a:solidFill>
                <a:ea typeface="SimSun" pitchFamily="2" charset="-122"/>
              </a:rPr>
              <a:t>支持彼得后书为真</a:t>
            </a:r>
            <a:endParaRPr lang="en-US" altLang="zh-CN" b="1" u="sng">
              <a:solidFill>
                <a:schemeClr val="bg1"/>
              </a:solidFill>
              <a:latin typeface="Arial Narrow" pitchFamily="34" charset="0"/>
              <a:ea typeface="SimSun" pitchFamily="2" charset="-122"/>
            </a:endParaRPr>
          </a:p>
          <a:p>
            <a:pPr algn="ctr" eaLnBrk="1" hangingPunct="1">
              <a:buFontTx/>
              <a:buChar char="•"/>
            </a:pPr>
            <a:r>
              <a:rPr lang="zh-CN" altLang="en-US" b="1">
                <a:solidFill>
                  <a:schemeClr val="bg1"/>
                </a:solidFill>
                <a:ea typeface="SimSun" pitchFamily="2" charset="-122"/>
              </a:rPr>
              <a:t>宝母草纸手抄本</a:t>
            </a:r>
            <a:r>
              <a:rPr lang="zh-CN" altLang="en-US">
                <a:solidFill>
                  <a:schemeClr val="bg1"/>
                </a:solidFill>
                <a:ea typeface="SimSun" pitchFamily="2" charset="-122"/>
              </a:rPr>
              <a:t> </a:t>
            </a:r>
            <a:r>
              <a:rPr lang="en-US" altLang="zh-CN" b="1">
                <a:solidFill>
                  <a:schemeClr val="bg1"/>
                </a:solidFill>
                <a:latin typeface="Arial Narrow" pitchFamily="34" charset="0"/>
                <a:ea typeface="SimSun" pitchFamily="2" charset="-122"/>
              </a:rPr>
              <a:t>(</a:t>
            </a:r>
            <a:r>
              <a:rPr lang="en-US" altLang="zh-CN" b="1" i="1">
                <a:solidFill>
                  <a:schemeClr val="bg1"/>
                </a:solidFill>
                <a:latin typeface="Arial Narrow" pitchFamily="34" charset="0"/>
                <a:ea typeface="SimSun" pitchFamily="2" charset="-122"/>
              </a:rPr>
              <a:t>p</a:t>
            </a:r>
            <a:r>
              <a:rPr lang="en-US" altLang="zh-CN" b="1">
                <a:solidFill>
                  <a:schemeClr val="bg1"/>
                </a:solidFill>
                <a:latin typeface="Arial Narrow" pitchFamily="34" charset="0"/>
                <a:ea typeface="SimSun" pitchFamily="2" charset="-122"/>
              </a:rPr>
              <a:t> 72)</a:t>
            </a:r>
          </a:p>
          <a:p>
            <a:pPr algn="ctr" eaLnBrk="1" hangingPunct="1">
              <a:buFontTx/>
              <a:buChar char="•"/>
            </a:pPr>
            <a:r>
              <a:rPr lang="zh-CN" altLang="en-US" b="1">
                <a:solidFill>
                  <a:schemeClr val="bg1"/>
                </a:solidFill>
                <a:latin typeface="Arial Narrow" pitchFamily="34" charset="0"/>
                <a:ea typeface="SimSun" pitchFamily="2" charset="-122"/>
              </a:rPr>
              <a:t>傅米兰</a:t>
            </a:r>
            <a:r>
              <a:rPr lang="en-US" altLang="zh-CN" b="1">
                <a:solidFill>
                  <a:schemeClr val="bg1"/>
                </a:solidFill>
                <a:latin typeface="Arial Narrow" pitchFamily="34" charset="0"/>
                <a:ea typeface="SimSun" pitchFamily="2" charset="-122"/>
              </a:rPr>
              <a:t>,</a:t>
            </a:r>
            <a:r>
              <a:rPr lang="zh-CN" altLang="en-US" b="1">
                <a:solidFill>
                  <a:schemeClr val="bg1"/>
                </a:solidFill>
                <a:ea typeface="SimSun" pitchFamily="2" charset="-122"/>
              </a:rPr>
              <a:t>该撒利亚</a:t>
            </a:r>
            <a:r>
              <a:rPr lang="zh-CN" altLang="en-US" b="1">
                <a:solidFill>
                  <a:schemeClr val="bg1"/>
                </a:solidFill>
                <a:latin typeface="Arial Narrow" pitchFamily="34" charset="0"/>
                <a:ea typeface="SimSun" pitchFamily="2" charset="-122"/>
              </a:rPr>
              <a:t>主教 </a:t>
            </a:r>
            <a:r>
              <a:rPr lang="en-US" altLang="zh-CN" b="1">
                <a:solidFill>
                  <a:schemeClr val="bg1"/>
                </a:solidFill>
                <a:latin typeface="Arial Narrow" pitchFamily="34" charset="0"/>
                <a:ea typeface="SimSun" pitchFamily="2" charset="-122"/>
              </a:rPr>
              <a:t>(</a:t>
            </a:r>
            <a:r>
              <a:rPr lang="zh-CN" altLang="en-US" b="1">
                <a:solidFill>
                  <a:schemeClr val="bg1"/>
                </a:solidFill>
                <a:ea typeface="SimSun" pitchFamily="2" charset="-122"/>
              </a:rPr>
              <a:t>公元</a:t>
            </a:r>
            <a:r>
              <a:rPr lang="en-US" altLang="zh-CN" b="1">
                <a:solidFill>
                  <a:schemeClr val="bg1"/>
                </a:solidFill>
                <a:latin typeface="Arial Narrow" pitchFamily="34" charset="0"/>
                <a:ea typeface="SimSun" pitchFamily="2" charset="-122"/>
              </a:rPr>
              <a:t>256)</a:t>
            </a:r>
          </a:p>
          <a:p>
            <a:pPr algn="ctr" eaLnBrk="1" hangingPunct="1">
              <a:buFontTx/>
              <a:buChar char="•"/>
            </a:pPr>
            <a:r>
              <a:rPr lang="zh-CN" altLang="en-US" b="1">
                <a:solidFill>
                  <a:schemeClr val="bg1"/>
                </a:solidFill>
                <a:ea typeface="SimSun" pitchFamily="2" charset="-122"/>
              </a:rPr>
              <a:t>梅多巨</a:t>
            </a:r>
            <a:r>
              <a:rPr lang="zh-CN" altLang="en-US">
                <a:solidFill>
                  <a:schemeClr val="bg1"/>
                </a:solidFill>
                <a:ea typeface="SimSun" pitchFamily="2" charset="-122"/>
              </a:rPr>
              <a:t> </a:t>
            </a:r>
            <a:r>
              <a:rPr lang="en-US" altLang="zh-CN" b="1">
                <a:solidFill>
                  <a:schemeClr val="bg1"/>
                </a:solidFill>
                <a:latin typeface="Arial Narrow" pitchFamily="34" charset="0"/>
                <a:ea typeface="SimSun" pitchFamily="2" charset="-122"/>
              </a:rPr>
              <a:t>,</a:t>
            </a:r>
            <a:r>
              <a:rPr lang="zh-CN" altLang="en-US" b="1">
                <a:solidFill>
                  <a:schemeClr val="bg1"/>
                </a:solidFill>
                <a:latin typeface="Arial Narrow" pitchFamily="34" charset="0"/>
                <a:ea typeface="SimSun" pitchFamily="2" charset="-122"/>
              </a:rPr>
              <a:t>里希思的</a:t>
            </a:r>
            <a:r>
              <a:rPr lang="zh-CN" altLang="en-US" b="1">
                <a:solidFill>
                  <a:schemeClr val="bg1"/>
                </a:solidFill>
                <a:ea typeface="SimSun" pitchFamily="2" charset="-122"/>
              </a:rPr>
              <a:t>主教</a:t>
            </a:r>
            <a:r>
              <a:rPr lang="en-US" altLang="zh-CN" b="1">
                <a:solidFill>
                  <a:schemeClr val="bg1"/>
                </a:solidFill>
                <a:latin typeface="Arial Narrow" pitchFamily="34" charset="0"/>
                <a:ea typeface="SimSun" pitchFamily="2" charset="-122"/>
              </a:rPr>
              <a:t> (</a:t>
            </a:r>
            <a:r>
              <a:rPr lang="zh-CN" altLang="en-US" b="1">
                <a:solidFill>
                  <a:schemeClr val="bg1"/>
                </a:solidFill>
                <a:latin typeface="Arial Narrow" pitchFamily="34" charset="0"/>
                <a:ea typeface="SimSun" pitchFamily="2" charset="-122"/>
              </a:rPr>
              <a:t>引用 </a:t>
            </a:r>
            <a:r>
              <a:rPr lang="en-US" altLang="zh-CN" b="1">
                <a:solidFill>
                  <a:schemeClr val="bg1"/>
                </a:solidFill>
                <a:latin typeface="Arial Narrow" pitchFamily="34" charset="0"/>
                <a:ea typeface="SimSun" pitchFamily="2" charset="-122"/>
              </a:rPr>
              <a:t>3:8)</a:t>
            </a:r>
          </a:p>
          <a:p>
            <a:pPr eaLnBrk="1" hangingPunct="1"/>
            <a:endParaRPr lang="en-US" altLang="zh-CN" b="1">
              <a:solidFill>
                <a:schemeClr val="bg1"/>
              </a:solidFill>
              <a:latin typeface="Arial Narrow" pitchFamily="34" charset="0"/>
              <a:ea typeface="SimSun" pitchFamily="2" charset="-122"/>
            </a:endParaRPr>
          </a:p>
        </p:txBody>
      </p:sp>
      <p:sp>
        <p:nvSpPr>
          <p:cNvPr id="18441" name="Text Box 9"/>
          <p:cNvSpPr txBox="1">
            <a:spLocks noChangeArrowheads="1"/>
          </p:cNvSpPr>
          <p:nvPr/>
        </p:nvSpPr>
        <p:spPr bwMode="auto">
          <a:xfrm>
            <a:off x="4802188" y="2362200"/>
            <a:ext cx="4113212" cy="2133600"/>
          </a:xfrm>
          <a:prstGeom prst="rect">
            <a:avLst/>
          </a:prstGeom>
          <a:solidFill>
            <a:schemeClr val="tx2"/>
          </a:solidFill>
          <a:ln w="9525">
            <a:solidFill>
              <a:srgbClr val="000000"/>
            </a:solidFill>
            <a:miter lim="800000"/>
            <a:headEnd/>
            <a:tailEnd/>
          </a:ln>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b="1" u="sng">
                <a:solidFill>
                  <a:schemeClr val="bg1"/>
                </a:solidFill>
                <a:ea typeface="SimSun" pitchFamily="2" charset="-122"/>
              </a:rPr>
              <a:t>很少提及彼得后书</a:t>
            </a:r>
            <a:endParaRPr lang="en-US" altLang="zh-CN" b="1">
              <a:solidFill>
                <a:schemeClr val="bg1"/>
              </a:solidFill>
              <a:latin typeface="Arial" pitchFamily="34" charset="0"/>
              <a:ea typeface="SimSun" pitchFamily="2" charset="-122"/>
            </a:endParaRPr>
          </a:p>
          <a:p>
            <a:pPr algn="ctr" eaLnBrk="1" hangingPunct="1">
              <a:buFont typeface="Wingdings" pitchFamily="2" charset="2"/>
              <a:buChar char="§"/>
            </a:pPr>
            <a:r>
              <a:rPr lang="zh-CN" altLang="en-US" b="1">
                <a:solidFill>
                  <a:schemeClr val="bg1"/>
                </a:solidFill>
                <a:ea typeface="SimSun" pitchFamily="2" charset="-122"/>
              </a:rPr>
              <a:t>俄利根</a:t>
            </a:r>
            <a:r>
              <a:rPr lang="zh-CN" altLang="en-US">
                <a:solidFill>
                  <a:schemeClr val="bg1"/>
                </a:solidFill>
                <a:ea typeface="SimSun" pitchFamily="2" charset="-122"/>
              </a:rPr>
              <a:t> </a:t>
            </a:r>
            <a:r>
              <a:rPr lang="en-US" altLang="zh-CN" sz="2200" b="1">
                <a:solidFill>
                  <a:schemeClr val="bg1"/>
                </a:solidFill>
                <a:latin typeface="Arial" pitchFamily="34" charset="0"/>
                <a:ea typeface="SimSun" pitchFamily="2" charset="-122"/>
              </a:rPr>
              <a:t> (</a:t>
            </a:r>
            <a:r>
              <a:rPr lang="zh-CN" altLang="en-US" b="1">
                <a:solidFill>
                  <a:schemeClr val="bg1"/>
                </a:solidFill>
                <a:ea typeface="SimSun" pitchFamily="2" charset="-122"/>
              </a:rPr>
              <a:t>公元</a:t>
            </a:r>
            <a:r>
              <a:rPr lang="en-US" altLang="zh-CN" sz="2200" b="1">
                <a:solidFill>
                  <a:schemeClr val="bg1"/>
                </a:solidFill>
                <a:latin typeface="Arial" pitchFamily="34" charset="0"/>
                <a:ea typeface="SimSun" pitchFamily="2" charset="-122"/>
              </a:rPr>
              <a:t>185-253)</a:t>
            </a:r>
          </a:p>
          <a:p>
            <a:pPr algn="ctr" eaLnBrk="1" hangingPunct="1">
              <a:buFont typeface="Wingdings" pitchFamily="2" charset="2"/>
              <a:buNone/>
            </a:pPr>
            <a:r>
              <a:rPr lang="en-US" altLang="zh-CN" sz="2200" b="1">
                <a:solidFill>
                  <a:schemeClr val="bg1"/>
                </a:solidFill>
                <a:latin typeface="Arial" pitchFamily="34" charset="0"/>
                <a:ea typeface="SimSun" pitchFamily="2" charset="-122"/>
              </a:rPr>
              <a:t>- </a:t>
            </a:r>
            <a:r>
              <a:rPr lang="zh-CN" altLang="en-US" sz="2200" b="1">
                <a:solidFill>
                  <a:schemeClr val="bg1"/>
                </a:solidFill>
                <a:latin typeface="Arial" pitchFamily="34" charset="0"/>
                <a:ea typeface="SimSun" pitchFamily="2" charset="-122"/>
              </a:rPr>
              <a:t>争议</a:t>
            </a:r>
          </a:p>
          <a:p>
            <a:pPr algn="ctr" eaLnBrk="1" hangingPunct="1">
              <a:buFont typeface="Wingdings" pitchFamily="2" charset="2"/>
              <a:buChar char="§"/>
            </a:pPr>
            <a:r>
              <a:rPr lang="zh-CN" altLang="en-US" b="1">
                <a:solidFill>
                  <a:schemeClr val="bg1"/>
                </a:solidFill>
                <a:ea typeface="SimSun" pitchFamily="2" charset="-122"/>
              </a:rPr>
              <a:t>特土良</a:t>
            </a:r>
            <a:r>
              <a:rPr lang="zh-CN" altLang="en-US">
                <a:solidFill>
                  <a:schemeClr val="bg1"/>
                </a:solidFill>
                <a:ea typeface="SimSun" pitchFamily="2" charset="-122"/>
              </a:rPr>
              <a:t> </a:t>
            </a:r>
            <a:endParaRPr lang="en-US" altLang="zh-CN" sz="2200" b="1">
              <a:solidFill>
                <a:schemeClr val="bg1"/>
              </a:solidFill>
              <a:latin typeface="Arial" pitchFamily="34" charset="0"/>
              <a:ea typeface="SimSun" pitchFamily="2" charset="-122"/>
            </a:endParaRPr>
          </a:p>
          <a:p>
            <a:pPr algn="ctr" eaLnBrk="1" hangingPunct="1">
              <a:buFont typeface="Wingdings" pitchFamily="2" charset="2"/>
              <a:buChar char="§"/>
            </a:pPr>
            <a:r>
              <a:rPr lang="zh-CN" altLang="en-US" b="1">
                <a:solidFill>
                  <a:schemeClr val="bg1"/>
                </a:solidFill>
                <a:ea typeface="SimSun" pitchFamily="2" charset="-122"/>
              </a:rPr>
              <a:t>西彼廉</a:t>
            </a:r>
            <a:endParaRPr lang="en-US" altLang="zh-CN" sz="2200" b="1">
              <a:solidFill>
                <a:schemeClr val="bg1"/>
              </a:solidFill>
              <a:latin typeface="Arial" pitchFamily="34" charset="0"/>
              <a:ea typeface="SimSun" pitchFamily="2" charset="-122"/>
            </a:endParaRPr>
          </a:p>
          <a:p>
            <a:pPr algn="ctr" eaLnBrk="1" hangingPunct="1">
              <a:buFont typeface="Wingdings" pitchFamily="2" charset="2"/>
              <a:buChar char="§"/>
            </a:pPr>
            <a:r>
              <a:rPr lang="zh-CN" altLang="en-US" b="1">
                <a:solidFill>
                  <a:schemeClr val="bg1"/>
                </a:solidFill>
                <a:ea typeface="SimSun" pitchFamily="2" charset="-122"/>
              </a:rPr>
              <a:t>亚历山大的狄尼修</a:t>
            </a:r>
            <a:r>
              <a:rPr lang="zh-CN" altLang="en-US">
                <a:solidFill>
                  <a:schemeClr val="bg1"/>
                </a:solidFill>
                <a:ea typeface="SimSun" pitchFamily="2" charset="-122"/>
              </a:rPr>
              <a:t> </a:t>
            </a:r>
            <a:endParaRPr lang="en-US" altLang="zh-CN">
              <a:solidFill>
                <a:schemeClr val="bg1"/>
              </a:solidFill>
              <a:ea typeface="SimSun" pitchFamily="2" charset="-122"/>
            </a:endParaRPr>
          </a:p>
        </p:txBody>
      </p:sp>
      <p:sp>
        <p:nvSpPr>
          <p:cNvPr id="386056" name="Text Box 10"/>
          <p:cNvSpPr txBox="1">
            <a:spLocks noChangeArrowheads="1"/>
          </p:cNvSpPr>
          <p:nvPr/>
        </p:nvSpPr>
        <p:spPr bwMode="auto">
          <a:xfrm>
            <a:off x="2860675" y="730250"/>
            <a:ext cx="3548063" cy="579438"/>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sz="3200" b="1">
                <a:solidFill>
                  <a:schemeClr val="bg1"/>
                </a:solidFill>
                <a:ea typeface="SimSun" pitchFamily="2" charset="-122"/>
              </a:rPr>
              <a:t>外在证据 </a:t>
            </a:r>
            <a:r>
              <a:rPr lang="en-US" altLang="en-US" sz="3200" b="1">
                <a:solidFill>
                  <a:schemeClr val="bg1"/>
                </a:solidFill>
                <a:ea typeface="SimSun" pitchFamily="2" charset="-122"/>
              </a:rPr>
              <a:t>– </a:t>
            </a:r>
            <a:r>
              <a:rPr lang="en-US" altLang="zh-CN" sz="3200" b="1">
                <a:solidFill>
                  <a:schemeClr val="bg1"/>
                </a:solidFill>
                <a:ea typeface="SimSun" pitchFamily="2" charset="-122"/>
              </a:rPr>
              <a:t> </a:t>
            </a:r>
            <a:r>
              <a:rPr lang="zh-CN" altLang="en-US" sz="3200" b="1">
                <a:solidFill>
                  <a:schemeClr val="bg1"/>
                </a:solidFill>
                <a:ea typeface="SimSun" pitchFamily="2" charset="-122"/>
              </a:rPr>
              <a:t>三世纪</a:t>
            </a:r>
            <a:endParaRPr lang="en-US" altLang="en-US" sz="3200" b="1">
              <a:solidFill>
                <a:schemeClr val="bg1"/>
              </a:solidFill>
              <a:ea typeface="SimSun" pitchFamily="2" charset="-122"/>
            </a:endParaRPr>
          </a:p>
        </p:txBody>
      </p:sp>
      <p:sp>
        <p:nvSpPr>
          <p:cNvPr id="386057" name="WordArt 11"/>
          <p:cNvSpPr>
            <a:spLocks noChangeArrowheads="1" noChangeShapeType="1" noTextEdit="1"/>
          </p:cNvSpPr>
          <p:nvPr/>
        </p:nvSpPr>
        <p:spPr bwMode="auto">
          <a:xfrm>
            <a:off x="0" y="0"/>
            <a:ext cx="1311275" cy="874713"/>
          </a:xfrm>
          <a:prstGeom prst="rect">
            <a:avLst/>
          </a:prstGeom>
        </p:spPr>
        <p:txBody>
          <a:bodyPr wrap="none" fromWordArt="1">
            <a:prstTxWarp prst="textCascadeUp">
              <a:avLst>
                <a:gd name="adj" fmla="val 44444"/>
              </a:avLst>
            </a:prstTxWarp>
            <a:scene3d>
              <a:camera prst="legacyPerspectiveFront">
                <a:rot lat="20519989" lon="1080000" rev="0"/>
              </a:camera>
              <a:lightRig rig="legacyHarsh2" dir="b"/>
            </a:scene3d>
            <a:sp3d extrusionH="430200" prstMaterial="legacyMatte">
              <a:extrusionClr>
                <a:srgbClr val="FF6600"/>
              </a:extrusionClr>
            </a:sp3d>
          </a:bodyPr>
          <a:lstStyle/>
          <a:p>
            <a:pPr algn="ctr"/>
            <a:r>
              <a:rPr lang="zh-CN" altLang="en-US" sz="3600" kern="10">
                <a:ln w="9525">
                  <a:round/>
                  <a:headEnd/>
                  <a:tailEnd/>
                </a:ln>
                <a:gradFill rotWithShape="1">
                  <a:gsLst>
                    <a:gs pos="0">
                      <a:srgbClr val="FFE701"/>
                    </a:gs>
                    <a:gs pos="100000">
                      <a:srgbClr val="FE3E02"/>
                    </a:gs>
                  </a:gsLst>
                  <a:lin ang="5400000" scaled="1"/>
                </a:gradFill>
                <a:latin typeface="Impact"/>
              </a:rPr>
              <a:t>彼得后书</a:t>
            </a:r>
            <a:endParaRPr lang="en-GB" sz="3600" kern="10">
              <a:ln w="9525">
                <a:round/>
                <a:headEnd/>
                <a:tailEnd/>
              </a:ln>
              <a:gradFill rotWithShape="1">
                <a:gsLst>
                  <a:gs pos="0">
                    <a:srgbClr val="FFE701"/>
                  </a:gs>
                  <a:gs pos="100000">
                    <a:srgbClr val="FE3E02"/>
                  </a:gs>
                </a:gsLst>
                <a:lin ang="5400000" scaled="1"/>
              </a:gradFill>
              <a:latin typeface="Impac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8441"/>
                                        </p:tgtEl>
                                        <p:attrNameLst>
                                          <p:attrName>style.visibility</p:attrName>
                                        </p:attrNameLst>
                                      </p:cBhvr>
                                      <p:to>
                                        <p:strVal val="visible"/>
                                      </p:to>
                                    </p:set>
                                    <p:anim calcmode="lin" valueType="num">
                                      <p:cBhvr additive="base">
                                        <p:cTn id="7" dur="500" fill="hold"/>
                                        <p:tgtEl>
                                          <p:spTgt spid="18441"/>
                                        </p:tgtEl>
                                        <p:attrNameLst>
                                          <p:attrName>ppt_x</p:attrName>
                                        </p:attrNameLst>
                                      </p:cBhvr>
                                      <p:tavLst>
                                        <p:tav tm="0">
                                          <p:val>
                                            <p:strVal val="1+#ppt_w/2"/>
                                          </p:val>
                                        </p:tav>
                                        <p:tav tm="100000">
                                          <p:val>
                                            <p:strVal val="#ppt_x"/>
                                          </p:val>
                                        </p:tav>
                                      </p:tavLst>
                                    </p:anim>
                                    <p:anim calcmode="lin" valueType="num">
                                      <p:cBhvr additive="base">
                                        <p:cTn id="8" dur="500" fill="hold"/>
                                        <p:tgtEl>
                                          <p:spTgt spid="184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41" grpId="0" animBg="1" autoUpdateAnimBg="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098" name="Rectangle 2"/>
          <p:cNvSpPr>
            <a:spLocks noGrp="1" noChangeArrowheads="1"/>
          </p:cNvSpPr>
          <p:nvPr>
            <p:ph type="title" idx="4294967295"/>
          </p:nvPr>
        </p:nvSpPr>
        <p:spPr/>
        <p:txBody>
          <a:bodyPr/>
          <a:lstStyle/>
          <a:p>
            <a:pPr eaLnBrk="1" hangingPunct="1"/>
            <a:r>
              <a:rPr lang="en-US" altLang="en-US"/>
              <a:t>Authorship – External Evidence 4</a:t>
            </a:r>
          </a:p>
        </p:txBody>
      </p:sp>
      <p:sp>
        <p:nvSpPr>
          <p:cNvPr id="388099" name="Rectangle 3"/>
          <p:cNvSpPr>
            <a:spLocks noChangeArrowheads="1"/>
          </p:cNvSpPr>
          <p:nvPr/>
        </p:nvSpPr>
        <p:spPr bwMode="auto">
          <a:xfrm>
            <a:off x="0" y="609600"/>
            <a:ext cx="9144000" cy="6248400"/>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388100" name="Text Box 6"/>
          <p:cNvSpPr txBox="1">
            <a:spLocks noChangeArrowheads="1"/>
          </p:cNvSpPr>
          <p:nvPr/>
        </p:nvSpPr>
        <p:spPr bwMode="auto">
          <a:xfrm>
            <a:off x="8153400" y="228600"/>
            <a:ext cx="692150" cy="4572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a:solidFill>
                  <a:srgbClr val="000000"/>
                </a:solidFill>
                <a:latin typeface="Arial" pitchFamily="34" charset="0"/>
              </a:rPr>
              <a:t>285</a:t>
            </a:r>
          </a:p>
        </p:txBody>
      </p:sp>
      <p:sp>
        <p:nvSpPr>
          <p:cNvPr id="388101" name="Text Box 7"/>
          <p:cNvSpPr txBox="1">
            <a:spLocks noChangeArrowheads="1"/>
          </p:cNvSpPr>
          <p:nvPr/>
        </p:nvSpPr>
        <p:spPr bwMode="auto">
          <a:xfrm>
            <a:off x="3497263" y="23813"/>
            <a:ext cx="2224087" cy="579437"/>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sz="3200" b="1">
                <a:solidFill>
                  <a:srgbClr val="FFFFFF"/>
                </a:solidFill>
                <a:ea typeface="SimSun" pitchFamily="2" charset="-122"/>
              </a:rPr>
              <a:t>著作者身份</a:t>
            </a:r>
            <a:endParaRPr lang="zh-CN" altLang="en-US" sz="3600" b="1">
              <a:solidFill>
                <a:srgbClr val="FFFFFF"/>
              </a:solidFill>
              <a:latin typeface="Arial" pitchFamily="34" charset="0"/>
              <a:ea typeface="SimSun" pitchFamily="2" charset="-122"/>
            </a:endParaRPr>
          </a:p>
        </p:txBody>
      </p:sp>
      <p:sp>
        <p:nvSpPr>
          <p:cNvPr id="388102" name="Text Box 8"/>
          <p:cNvSpPr txBox="1">
            <a:spLocks noChangeArrowheads="1"/>
          </p:cNvSpPr>
          <p:nvPr/>
        </p:nvSpPr>
        <p:spPr bwMode="auto">
          <a:xfrm>
            <a:off x="304800" y="1219200"/>
            <a:ext cx="4113213" cy="5562600"/>
          </a:xfrm>
          <a:prstGeom prst="rect">
            <a:avLst/>
          </a:prstGeom>
          <a:solidFill>
            <a:schemeClr val="tx2"/>
          </a:solidFill>
          <a:ln w="9525">
            <a:solidFill>
              <a:srgbClr val="000000"/>
            </a:solidFill>
            <a:miter lim="800000"/>
            <a:headEnd/>
            <a:tailEnd/>
          </a:ln>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b="1" u="sng">
                <a:solidFill>
                  <a:schemeClr val="bg1"/>
                </a:solidFill>
                <a:latin typeface="Arial Narrow" pitchFamily="34" charset="0"/>
                <a:ea typeface="SimSun" pitchFamily="2" charset="-122"/>
              </a:rPr>
              <a:t>支持彼得后书为真</a:t>
            </a:r>
          </a:p>
          <a:p>
            <a:pPr algn="ctr" eaLnBrk="1" hangingPunct="1">
              <a:buFontTx/>
              <a:buChar char="•"/>
            </a:pPr>
            <a:r>
              <a:rPr lang="zh-CN" altLang="en-US" b="1">
                <a:solidFill>
                  <a:schemeClr val="bg1"/>
                </a:solidFill>
                <a:latin typeface="Arial Narrow" pitchFamily="34" charset="0"/>
                <a:ea typeface="SimSun" pitchFamily="2" charset="-122"/>
              </a:rPr>
              <a:t>亚历山大的</a:t>
            </a:r>
            <a:r>
              <a:rPr lang="zh-CN" altLang="en-US" b="1">
                <a:solidFill>
                  <a:schemeClr val="bg1"/>
                </a:solidFill>
                <a:ea typeface="SimSun" pitchFamily="2" charset="-122"/>
              </a:rPr>
              <a:t>阿他那修</a:t>
            </a:r>
            <a:r>
              <a:rPr lang="zh-CN" altLang="en-US">
                <a:solidFill>
                  <a:schemeClr val="bg1"/>
                </a:solidFill>
                <a:ea typeface="SimSun" pitchFamily="2" charset="-122"/>
              </a:rPr>
              <a:t> </a:t>
            </a:r>
            <a:br>
              <a:rPr lang="en-US" altLang="zh-CN" b="1">
                <a:solidFill>
                  <a:schemeClr val="bg1"/>
                </a:solidFill>
                <a:latin typeface="Arial Narrow" pitchFamily="34" charset="0"/>
                <a:ea typeface="SimSun" pitchFamily="2" charset="-122"/>
              </a:rPr>
            </a:br>
            <a:r>
              <a:rPr lang="en-US" altLang="zh-CN" b="1">
                <a:solidFill>
                  <a:schemeClr val="bg1"/>
                </a:solidFill>
                <a:latin typeface="Arial Narrow" pitchFamily="34" charset="0"/>
                <a:ea typeface="SimSun" pitchFamily="2" charset="-122"/>
              </a:rPr>
              <a:t>(</a:t>
            </a:r>
            <a:r>
              <a:rPr lang="zh-CN" altLang="en-US" b="1">
                <a:solidFill>
                  <a:schemeClr val="bg1"/>
                </a:solidFill>
                <a:ea typeface="SimSun" pitchFamily="2" charset="-122"/>
              </a:rPr>
              <a:t>公元</a:t>
            </a:r>
            <a:r>
              <a:rPr lang="en-US" altLang="zh-CN" b="1">
                <a:solidFill>
                  <a:schemeClr val="bg1"/>
                </a:solidFill>
                <a:latin typeface="Arial Narrow" pitchFamily="34" charset="0"/>
                <a:ea typeface="SimSun" pitchFamily="2" charset="-122"/>
              </a:rPr>
              <a:t>367)</a:t>
            </a:r>
          </a:p>
          <a:p>
            <a:pPr algn="ctr" eaLnBrk="1" hangingPunct="1">
              <a:buFontTx/>
              <a:buChar char="•"/>
            </a:pPr>
            <a:r>
              <a:rPr lang="zh-CN" altLang="en-US" b="1">
                <a:solidFill>
                  <a:schemeClr val="bg1"/>
                </a:solidFill>
                <a:ea typeface="SimSun" pitchFamily="2" charset="-122"/>
              </a:rPr>
              <a:t>大圣巴西略</a:t>
            </a:r>
            <a:r>
              <a:rPr lang="zh-CN" altLang="en-US">
                <a:solidFill>
                  <a:schemeClr val="bg1"/>
                </a:solidFill>
                <a:ea typeface="SimSun" pitchFamily="2" charset="-122"/>
              </a:rPr>
              <a:t> </a:t>
            </a:r>
            <a:r>
              <a:rPr lang="en-US" altLang="zh-CN" b="1">
                <a:solidFill>
                  <a:schemeClr val="bg1"/>
                </a:solidFill>
                <a:latin typeface="Arial Narrow" pitchFamily="34" charset="0"/>
                <a:ea typeface="SimSun" pitchFamily="2" charset="-122"/>
              </a:rPr>
              <a:t>, </a:t>
            </a:r>
            <a:r>
              <a:rPr lang="zh-CN" altLang="en-US" b="1">
                <a:solidFill>
                  <a:schemeClr val="bg1"/>
                </a:solidFill>
                <a:latin typeface="Arial Narrow" pitchFamily="34" charset="0"/>
                <a:ea typeface="SimSun" pitchFamily="2" charset="-122"/>
              </a:rPr>
              <a:t>塞浦路斯主教</a:t>
            </a:r>
            <a:endParaRPr lang="en-US" altLang="zh-CN" b="1">
              <a:solidFill>
                <a:schemeClr val="bg1"/>
              </a:solidFill>
              <a:latin typeface="Arial Narrow" pitchFamily="34" charset="0"/>
              <a:ea typeface="SimSun" pitchFamily="2" charset="-122"/>
            </a:endParaRPr>
          </a:p>
          <a:p>
            <a:pPr algn="ctr" eaLnBrk="1" hangingPunct="1">
              <a:buFontTx/>
              <a:buChar char="•"/>
            </a:pPr>
            <a:r>
              <a:rPr lang="zh-CN" altLang="en-US" b="1">
                <a:solidFill>
                  <a:schemeClr val="bg1"/>
                </a:solidFill>
                <a:ea typeface="SimSun" pitchFamily="2" charset="-122"/>
              </a:rPr>
              <a:t>安布鲁斯</a:t>
            </a:r>
            <a:r>
              <a:rPr lang="zh-CN" altLang="en-US">
                <a:solidFill>
                  <a:schemeClr val="bg1"/>
                </a:solidFill>
                <a:ea typeface="SimSun" pitchFamily="2" charset="-122"/>
              </a:rPr>
              <a:t> </a:t>
            </a:r>
            <a:r>
              <a:rPr lang="en-US" altLang="zh-CN" b="1">
                <a:solidFill>
                  <a:schemeClr val="bg1"/>
                </a:solidFill>
                <a:latin typeface="Arial Narrow" pitchFamily="34" charset="0"/>
                <a:ea typeface="SimSun" pitchFamily="2" charset="-122"/>
              </a:rPr>
              <a:t>, </a:t>
            </a:r>
            <a:r>
              <a:rPr lang="zh-CN" altLang="en-US" b="1">
                <a:solidFill>
                  <a:schemeClr val="bg1"/>
                </a:solidFill>
                <a:latin typeface="Arial Narrow" pitchFamily="34" charset="0"/>
                <a:ea typeface="SimSun" pitchFamily="2" charset="-122"/>
              </a:rPr>
              <a:t>米兰</a:t>
            </a:r>
            <a:r>
              <a:rPr lang="zh-CN" altLang="en-US" b="1">
                <a:solidFill>
                  <a:schemeClr val="bg1"/>
                </a:solidFill>
                <a:ea typeface="SimSun" pitchFamily="2" charset="-122"/>
              </a:rPr>
              <a:t>主教</a:t>
            </a:r>
            <a:endParaRPr lang="en-US" altLang="zh-CN" b="1">
              <a:solidFill>
                <a:schemeClr val="bg1"/>
              </a:solidFill>
              <a:latin typeface="Arial Narrow" pitchFamily="34" charset="0"/>
              <a:ea typeface="SimSun" pitchFamily="2" charset="-122"/>
            </a:endParaRPr>
          </a:p>
          <a:p>
            <a:pPr algn="ctr" eaLnBrk="1" hangingPunct="1">
              <a:buFontTx/>
              <a:buChar char="•"/>
            </a:pPr>
            <a:r>
              <a:rPr lang="zh-CN" altLang="en-US" b="1">
                <a:solidFill>
                  <a:schemeClr val="bg1"/>
                </a:solidFill>
                <a:ea typeface="SimSun" pitchFamily="2" charset="-122"/>
              </a:rPr>
              <a:t>耶路撒冷的西里尔</a:t>
            </a:r>
            <a:endParaRPr lang="en-US" altLang="zh-CN" b="1">
              <a:solidFill>
                <a:schemeClr val="bg1"/>
              </a:solidFill>
              <a:latin typeface="Arial Narrow" pitchFamily="34" charset="0"/>
              <a:ea typeface="SimSun" pitchFamily="2" charset="-122"/>
            </a:endParaRPr>
          </a:p>
          <a:p>
            <a:pPr algn="ctr" eaLnBrk="1" hangingPunct="1">
              <a:buFontTx/>
              <a:buChar char="•"/>
            </a:pPr>
            <a:r>
              <a:rPr lang="zh-CN" altLang="en-US" b="1">
                <a:solidFill>
                  <a:schemeClr val="bg1"/>
                </a:solidFill>
                <a:latin typeface="Arial Narrow" pitchFamily="34" charset="0"/>
                <a:ea typeface="SimSun" pitchFamily="2" charset="-122"/>
              </a:rPr>
              <a:t>高卢派第斯的希拉里</a:t>
            </a:r>
            <a:endParaRPr lang="en-US" altLang="zh-CN" b="1">
              <a:solidFill>
                <a:schemeClr val="bg1"/>
              </a:solidFill>
              <a:latin typeface="Arial Narrow" pitchFamily="34" charset="0"/>
              <a:ea typeface="SimSun" pitchFamily="2" charset="-122"/>
            </a:endParaRPr>
          </a:p>
          <a:p>
            <a:pPr algn="ctr" eaLnBrk="1" hangingPunct="1">
              <a:buFontTx/>
              <a:buChar char="•"/>
            </a:pPr>
            <a:r>
              <a:rPr lang="zh-CN" altLang="en-US" b="1">
                <a:solidFill>
                  <a:schemeClr val="bg1"/>
                </a:solidFill>
                <a:ea typeface="SimSun" pitchFamily="2" charset="-122"/>
              </a:rPr>
              <a:t>拉增朱斯的格里高里</a:t>
            </a:r>
            <a:endParaRPr lang="en-US" altLang="zh-CN" b="1">
              <a:solidFill>
                <a:schemeClr val="bg1"/>
              </a:solidFill>
              <a:latin typeface="Arial Narrow" pitchFamily="34" charset="0"/>
              <a:ea typeface="SimSun" pitchFamily="2" charset="-122"/>
            </a:endParaRPr>
          </a:p>
          <a:p>
            <a:pPr algn="ctr" eaLnBrk="1" hangingPunct="1">
              <a:buFontTx/>
              <a:buChar char="•"/>
            </a:pPr>
            <a:r>
              <a:rPr lang="zh-CN" altLang="en-US" b="1">
                <a:solidFill>
                  <a:schemeClr val="bg1"/>
                </a:solidFill>
                <a:latin typeface="Arial Narrow" pitchFamily="34" charset="0"/>
                <a:ea typeface="SimSun" pitchFamily="2" charset="-122"/>
              </a:rPr>
              <a:t>奥古斯丁</a:t>
            </a:r>
          </a:p>
          <a:p>
            <a:pPr algn="ctr" eaLnBrk="1" hangingPunct="1">
              <a:buFontTx/>
              <a:buChar char="•"/>
            </a:pPr>
            <a:r>
              <a:rPr lang="zh-CN" altLang="en-US" b="1">
                <a:solidFill>
                  <a:schemeClr val="bg1"/>
                </a:solidFill>
                <a:ea typeface="SimSun" pitchFamily="2" charset="-122"/>
              </a:rPr>
              <a:t>老底嘉大公会议</a:t>
            </a:r>
            <a:r>
              <a:rPr lang="zh-CN" altLang="en-US">
                <a:solidFill>
                  <a:schemeClr val="bg1"/>
                </a:solidFill>
                <a:ea typeface="SimSun" pitchFamily="2" charset="-122"/>
              </a:rPr>
              <a:t> </a:t>
            </a:r>
            <a:r>
              <a:rPr lang="en-US" altLang="zh-CN" b="1">
                <a:solidFill>
                  <a:schemeClr val="bg1"/>
                </a:solidFill>
                <a:latin typeface="Arial Narrow" pitchFamily="34" charset="0"/>
                <a:ea typeface="SimSun" pitchFamily="2" charset="-122"/>
              </a:rPr>
              <a:t>(</a:t>
            </a:r>
            <a:r>
              <a:rPr lang="zh-CN" altLang="en-US" b="1">
                <a:solidFill>
                  <a:schemeClr val="bg1"/>
                </a:solidFill>
                <a:ea typeface="SimSun" pitchFamily="2" charset="-122"/>
              </a:rPr>
              <a:t>公元</a:t>
            </a:r>
            <a:r>
              <a:rPr lang="en-US" altLang="zh-CN" b="1">
                <a:solidFill>
                  <a:schemeClr val="bg1"/>
                </a:solidFill>
                <a:latin typeface="Arial Narrow" pitchFamily="34" charset="0"/>
                <a:ea typeface="SimSun" pitchFamily="2" charset="-122"/>
              </a:rPr>
              <a:t>363)</a:t>
            </a:r>
          </a:p>
          <a:p>
            <a:pPr algn="ctr" eaLnBrk="1" hangingPunct="1">
              <a:buFontTx/>
              <a:buChar char="•"/>
            </a:pPr>
            <a:r>
              <a:rPr lang="zh-CN" altLang="en-US" b="1">
                <a:solidFill>
                  <a:schemeClr val="bg1"/>
                </a:solidFill>
                <a:latin typeface="Arial Narrow" pitchFamily="34" charset="0"/>
                <a:ea typeface="SimSun" pitchFamily="2" charset="-122"/>
              </a:rPr>
              <a:t>第三次</a:t>
            </a:r>
            <a:r>
              <a:rPr lang="zh-CN" altLang="en-US" b="1">
                <a:solidFill>
                  <a:schemeClr val="bg1"/>
                </a:solidFill>
                <a:ea typeface="SimSun" pitchFamily="2" charset="-122"/>
              </a:rPr>
              <a:t>迦太基会议</a:t>
            </a:r>
            <a:r>
              <a:rPr lang="zh-CN" altLang="en-US">
                <a:solidFill>
                  <a:schemeClr val="bg1"/>
                </a:solidFill>
                <a:ea typeface="SimSun" pitchFamily="2" charset="-122"/>
              </a:rPr>
              <a:t> </a:t>
            </a:r>
            <a:br>
              <a:rPr lang="en-US" altLang="zh-CN" b="1">
                <a:solidFill>
                  <a:schemeClr val="bg1"/>
                </a:solidFill>
                <a:latin typeface="Arial Narrow" pitchFamily="34" charset="0"/>
                <a:ea typeface="SimSun" pitchFamily="2" charset="-122"/>
              </a:rPr>
            </a:br>
            <a:r>
              <a:rPr lang="en-US" altLang="zh-CN" b="1">
                <a:solidFill>
                  <a:schemeClr val="bg1"/>
                </a:solidFill>
                <a:latin typeface="Arial Narrow" pitchFamily="34" charset="0"/>
                <a:ea typeface="SimSun" pitchFamily="2" charset="-122"/>
              </a:rPr>
              <a:t>(</a:t>
            </a:r>
            <a:r>
              <a:rPr lang="zh-CN" altLang="en-US" b="1">
                <a:solidFill>
                  <a:schemeClr val="bg1"/>
                </a:solidFill>
                <a:ea typeface="SimSun" pitchFamily="2" charset="-122"/>
              </a:rPr>
              <a:t>公元</a:t>
            </a:r>
            <a:r>
              <a:rPr lang="en-US" altLang="zh-CN" b="1">
                <a:solidFill>
                  <a:schemeClr val="bg1"/>
                </a:solidFill>
                <a:latin typeface="Arial Narrow" pitchFamily="34" charset="0"/>
                <a:ea typeface="SimSun" pitchFamily="2" charset="-122"/>
              </a:rPr>
              <a:t>397)</a:t>
            </a:r>
          </a:p>
          <a:p>
            <a:pPr algn="ctr" eaLnBrk="1" hangingPunct="1">
              <a:buFontTx/>
              <a:buChar char="•"/>
            </a:pPr>
            <a:r>
              <a:rPr lang="zh-CN" altLang="en-US" b="1">
                <a:solidFill>
                  <a:schemeClr val="bg1"/>
                </a:solidFill>
                <a:ea typeface="SimSun" pitchFamily="2" charset="-122"/>
              </a:rPr>
              <a:t>耶柔米的武加大</a:t>
            </a:r>
            <a:r>
              <a:rPr lang="en-US" altLang="zh-CN">
                <a:ea typeface="SimSun" pitchFamily="2" charset="-122"/>
              </a:rPr>
              <a:t> </a:t>
            </a:r>
            <a:r>
              <a:rPr lang="en-US" altLang="zh-CN" b="1">
                <a:solidFill>
                  <a:schemeClr val="bg1"/>
                </a:solidFill>
                <a:latin typeface="Arial Narrow" pitchFamily="34" charset="0"/>
                <a:ea typeface="SimSun" pitchFamily="2" charset="-122"/>
              </a:rPr>
              <a:t>(</a:t>
            </a:r>
            <a:r>
              <a:rPr lang="zh-CN" altLang="en-US" b="1">
                <a:solidFill>
                  <a:schemeClr val="bg1"/>
                </a:solidFill>
                <a:latin typeface="Arial Narrow" pitchFamily="34" charset="0"/>
                <a:ea typeface="SimSun" pitchFamily="2" charset="-122"/>
              </a:rPr>
              <a:t>因风格而有疑问</a:t>
            </a:r>
            <a:r>
              <a:rPr lang="en-US" altLang="zh-CN" b="1">
                <a:solidFill>
                  <a:schemeClr val="bg1"/>
                </a:solidFill>
                <a:latin typeface="Arial Narrow" pitchFamily="34" charset="0"/>
                <a:ea typeface="SimSun" pitchFamily="2" charset="-122"/>
              </a:rPr>
              <a:t>) </a:t>
            </a:r>
          </a:p>
        </p:txBody>
      </p:sp>
      <p:sp>
        <p:nvSpPr>
          <p:cNvPr id="19465" name="Text Box 9"/>
          <p:cNvSpPr txBox="1">
            <a:spLocks noChangeArrowheads="1"/>
          </p:cNvSpPr>
          <p:nvPr/>
        </p:nvSpPr>
        <p:spPr bwMode="auto">
          <a:xfrm>
            <a:off x="4802188" y="1219200"/>
            <a:ext cx="4113212" cy="4572000"/>
          </a:xfrm>
          <a:prstGeom prst="rect">
            <a:avLst/>
          </a:prstGeom>
          <a:solidFill>
            <a:schemeClr val="tx2"/>
          </a:solidFill>
          <a:ln w="9525">
            <a:solidFill>
              <a:srgbClr val="000000"/>
            </a:solidFill>
            <a:miter lim="800000"/>
            <a:headEnd/>
            <a:tailEnd/>
          </a:ln>
        </p:spPr>
        <p:txBody>
          <a:bodyPr/>
          <a:lstStyle>
            <a:lvl1pPr marL="225425" indent="-225425"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b="1" u="sng">
                <a:solidFill>
                  <a:srgbClr val="FFFFFF"/>
                </a:solidFill>
                <a:ea typeface="SimSun" pitchFamily="2" charset="-122"/>
              </a:rPr>
              <a:t>很少提及彼得后书</a:t>
            </a:r>
            <a:endParaRPr lang="en-US" altLang="zh-CN" b="1">
              <a:solidFill>
                <a:schemeClr val="bg1"/>
              </a:solidFill>
              <a:latin typeface="Arial Narrow" pitchFamily="34" charset="0"/>
              <a:ea typeface="SimSun" pitchFamily="2" charset="-122"/>
            </a:endParaRPr>
          </a:p>
          <a:p>
            <a:pPr algn="ctr" eaLnBrk="1" hangingPunct="1">
              <a:buFont typeface="Wingdings" pitchFamily="2" charset="2"/>
              <a:buNone/>
            </a:pPr>
            <a:r>
              <a:rPr lang="zh-CN" altLang="en-US" b="1">
                <a:solidFill>
                  <a:schemeClr val="bg1"/>
                </a:solidFill>
                <a:ea typeface="SimSun" pitchFamily="2" charset="-122"/>
              </a:rPr>
              <a:t>优西比乌将书放在被广泛接受但有争议的书一类</a:t>
            </a:r>
            <a:r>
              <a:rPr lang="en-US" altLang="zh-CN" b="1">
                <a:solidFill>
                  <a:schemeClr val="bg1"/>
                </a:solidFill>
                <a:ea typeface="SimSun" pitchFamily="2" charset="-122"/>
              </a:rPr>
              <a:t>, </a:t>
            </a:r>
            <a:r>
              <a:rPr lang="zh-CN" altLang="en-US" b="1">
                <a:solidFill>
                  <a:schemeClr val="bg1"/>
                </a:solidFill>
                <a:ea typeface="SimSun" pitchFamily="2" charset="-122"/>
              </a:rPr>
              <a:t>因为</a:t>
            </a:r>
            <a:r>
              <a:rPr lang="zh-CN" altLang="en-US">
                <a:solidFill>
                  <a:schemeClr val="bg1"/>
                </a:solidFill>
                <a:ea typeface="SimSun" pitchFamily="2" charset="-122"/>
              </a:rPr>
              <a:t> </a:t>
            </a:r>
            <a:r>
              <a:rPr lang="zh-CN" altLang="en-US" sz="2200" b="1">
                <a:solidFill>
                  <a:schemeClr val="bg1"/>
                </a:solidFill>
                <a:latin typeface="Arial Narrow" pitchFamily="34" charset="0"/>
                <a:ea typeface="SimSun" pitchFamily="2" charset="-122"/>
              </a:rPr>
              <a:t> </a:t>
            </a:r>
            <a:r>
              <a:rPr lang="en-US" altLang="zh-CN" sz="2200" b="1">
                <a:solidFill>
                  <a:schemeClr val="bg1"/>
                </a:solidFill>
                <a:latin typeface="Arial Narrow" pitchFamily="34" charset="0"/>
                <a:ea typeface="SimSun" pitchFamily="2" charset="-122"/>
              </a:rPr>
              <a:t>:</a:t>
            </a:r>
          </a:p>
          <a:p>
            <a:pPr algn="ctr" eaLnBrk="1" hangingPunct="1">
              <a:buFont typeface="Arial" pitchFamily="34" charset="0"/>
              <a:buAutoNum type="arabicPeriod"/>
            </a:pPr>
            <a:r>
              <a:rPr lang="en-US" altLang="zh-CN" sz="2200" b="1">
                <a:solidFill>
                  <a:schemeClr val="bg1"/>
                </a:solidFill>
                <a:latin typeface="Arial Narrow" pitchFamily="34" charset="0"/>
                <a:ea typeface="SimSun" pitchFamily="2" charset="-122"/>
              </a:rPr>
              <a:t> </a:t>
            </a:r>
            <a:r>
              <a:rPr lang="zh-CN" altLang="en-US" sz="2200" b="1">
                <a:solidFill>
                  <a:schemeClr val="bg1"/>
                </a:solidFill>
                <a:latin typeface="Arial Narrow" pitchFamily="34" charset="0"/>
                <a:ea typeface="SimSun" pitchFamily="2" charset="-122"/>
              </a:rPr>
              <a:t>他所尊敬的作家认为它不是正典</a:t>
            </a:r>
          </a:p>
          <a:p>
            <a:pPr algn="ctr" eaLnBrk="1" hangingPunct="1">
              <a:buFont typeface="Arial" pitchFamily="34" charset="0"/>
              <a:buAutoNum type="arabicPeriod"/>
            </a:pPr>
            <a:endParaRPr lang="en-US" altLang="zh-CN" sz="2200" b="1">
              <a:solidFill>
                <a:schemeClr val="bg1"/>
              </a:solidFill>
              <a:latin typeface="Arial Narrow" pitchFamily="34" charset="0"/>
              <a:ea typeface="SimSun" pitchFamily="2" charset="-122"/>
            </a:endParaRPr>
          </a:p>
          <a:p>
            <a:pPr algn="ctr" eaLnBrk="1" hangingPunct="1">
              <a:buFont typeface="Arial" pitchFamily="34" charset="0"/>
              <a:buAutoNum type="arabicPeriod"/>
            </a:pPr>
            <a:r>
              <a:rPr lang="zh-CN" altLang="en-US" sz="2200" b="1">
                <a:solidFill>
                  <a:schemeClr val="bg1"/>
                </a:solidFill>
                <a:latin typeface="Arial Narrow" pitchFamily="34" charset="0"/>
                <a:ea typeface="SimSun" pitchFamily="2" charset="-122"/>
              </a:rPr>
              <a:t>很少有早期文献引用</a:t>
            </a:r>
            <a:endParaRPr lang="en-US" altLang="zh-CN" sz="2200" b="1">
              <a:solidFill>
                <a:schemeClr val="bg1"/>
              </a:solidFill>
              <a:latin typeface="Arial Narrow" pitchFamily="34" charset="0"/>
              <a:ea typeface="SimSun" pitchFamily="2" charset="-122"/>
            </a:endParaRPr>
          </a:p>
          <a:p>
            <a:pPr algn="ctr" eaLnBrk="1" hangingPunct="1">
              <a:buFont typeface="Wingdings" pitchFamily="2" charset="2"/>
              <a:buNone/>
            </a:pPr>
            <a:r>
              <a:rPr lang="en-US" altLang="zh-CN" sz="2200" b="1">
                <a:solidFill>
                  <a:schemeClr val="bg1"/>
                </a:solidFill>
                <a:latin typeface="Arial Narrow" pitchFamily="34" charset="0"/>
                <a:ea typeface="SimSun" pitchFamily="2" charset="-122"/>
              </a:rPr>
              <a:t>(</a:t>
            </a:r>
            <a:r>
              <a:rPr lang="zh-CN" altLang="en-US" sz="2200" b="1">
                <a:solidFill>
                  <a:schemeClr val="bg1"/>
                </a:solidFill>
                <a:latin typeface="Arial Narrow" pitchFamily="34" charset="0"/>
                <a:ea typeface="SimSun" pitchFamily="2" charset="-122"/>
              </a:rPr>
              <a:t>但他不称为伪造</a:t>
            </a:r>
            <a:r>
              <a:rPr lang="en-US" altLang="zh-CN" sz="2200" b="1">
                <a:solidFill>
                  <a:schemeClr val="bg1"/>
                </a:solidFill>
                <a:latin typeface="Arial Narrow" pitchFamily="34" charset="0"/>
                <a:ea typeface="SimSun" pitchFamily="2" charset="-122"/>
              </a:rPr>
              <a:t>)</a:t>
            </a:r>
          </a:p>
          <a:p>
            <a:pPr algn="ctr" eaLnBrk="1" hangingPunct="1">
              <a:buFont typeface="Wingdings" pitchFamily="2" charset="2"/>
              <a:buNone/>
            </a:pPr>
            <a:endParaRPr lang="en-US" altLang="zh-CN" sz="2200" b="1">
              <a:solidFill>
                <a:schemeClr val="bg1"/>
              </a:solidFill>
              <a:latin typeface="Arial Narrow" pitchFamily="34" charset="0"/>
              <a:ea typeface="SimSun" pitchFamily="2" charset="-122"/>
            </a:endParaRPr>
          </a:p>
          <a:p>
            <a:pPr algn="ctr" eaLnBrk="1" hangingPunct="1">
              <a:buFont typeface="Wingdings" pitchFamily="2" charset="2"/>
              <a:buChar char="§"/>
            </a:pPr>
            <a:r>
              <a:rPr lang="zh-CN" altLang="en-US" b="1">
                <a:solidFill>
                  <a:schemeClr val="bg1"/>
                </a:solidFill>
                <a:ea typeface="SimSun" pitchFamily="2" charset="-122"/>
              </a:rPr>
              <a:t>克里索斯通</a:t>
            </a:r>
            <a:r>
              <a:rPr lang="zh-CN" altLang="en-US">
                <a:solidFill>
                  <a:schemeClr val="bg1"/>
                </a:solidFill>
                <a:ea typeface="SimSun" pitchFamily="2" charset="-122"/>
              </a:rPr>
              <a:t> </a:t>
            </a:r>
            <a:endParaRPr lang="en-US" altLang="zh-CN" sz="2200" b="1">
              <a:solidFill>
                <a:schemeClr val="bg1"/>
              </a:solidFill>
              <a:latin typeface="Arial Narrow" pitchFamily="34" charset="0"/>
              <a:ea typeface="SimSun" pitchFamily="2" charset="-122"/>
            </a:endParaRPr>
          </a:p>
          <a:p>
            <a:pPr algn="ctr" eaLnBrk="1" hangingPunct="1">
              <a:buFont typeface="Wingdings" pitchFamily="2" charset="2"/>
              <a:buChar char="§"/>
            </a:pPr>
            <a:r>
              <a:rPr lang="zh-CN" altLang="en-US" b="1">
                <a:solidFill>
                  <a:schemeClr val="bg1"/>
                </a:solidFill>
                <a:ea typeface="SimSun" pitchFamily="2" charset="-122"/>
              </a:rPr>
              <a:t>摩普绥提亚的狄奥多</a:t>
            </a:r>
            <a:r>
              <a:rPr lang="zh-CN" altLang="en-US">
                <a:solidFill>
                  <a:schemeClr val="bg1"/>
                </a:solidFill>
                <a:ea typeface="SimSun" pitchFamily="2" charset="-122"/>
              </a:rPr>
              <a:t> </a:t>
            </a:r>
            <a:br>
              <a:rPr lang="en-US" altLang="zh-CN" sz="2200" b="1">
                <a:solidFill>
                  <a:schemeClr val="bg1"/>
                </a:solidFill>
                <a:latin typeface="Arial Narrow" pitchFamily="34" charset="0"/>
                <a:ea typeface="SimSun" pitchFamily="2" charset="-122"/>
              </a:rPr>
            </a:br>
            <a:r>
              <a:rPr lang="en-US" altLang="zh-CN" sz="2200" b="1">
                <a:solidFill>
                  <a:schemeClr val="bg1"/>
                </a:solidFill>
                <a:latin typeface="Arial Narrow" pitchFamily="34" charset="0"/>
                <a:ea typeface="SimSun" pitchFamily="2" charset="-122"/>
              </a:rPr>
              <a:t>(</a:t>
            </a:r>
            <a:r>
              <a:rPr lang="zh-CN" altLang="en-US" sz="2200" b="1">
                <a:solidFill>
                  <a:schemeClr val="bg1"/>
                </a:solidFill>
                <a:latin typeface="Arial Narrow" pitchFamily="34" charset="0"/>
                <a:ea typeface="SimSun" pitchFamily="2" charset="-122"/>
              </a:rPr>
              <a:t>反对</a:t>
            </a:r>
            <a:r>
              <a:rPr lang="en-US" altLang="zh-CN" sz="2200" b="1">
                <a:solidFill>
                  <a:schemeClr val="bg1"/>
                </a:solidFill>
                <a:latin typeface="Arial Narrow" pitchFamily="34" charset="0"/>
                <a:ea typeface="SimSun" pitchFamily="2" charset="-122"/>
              </a:rPr>
              <a:t>)</a:t>
            </a:r>
          </a:p>
        </p:txBody>
      </p:sp>
      <p:sp>
        <p:nvSpPr>
          <p:cNvPr id="388104" name="Text Box 10"/>
          <p:cNvSpPr txBox="1">
            <a:spLocks noChangeArrowheads="1"/>
          </p:cNvSpPr>
          <p:nvPr/>
        </p:nvSpPr>
        <p:spPr bwMode="auto">
          <a:xfrm>
            <a:off x="3135313" y="684213"/>
            <a:ext cx="3008312" cy="519112"/>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sz="2800" b="1">
                <a:solidFill>
                  <a:srgbClr val="FFFFFF"/>
                </a:solidFill>
                <a:latin typeface="Arial Narrow" pitchFamily="34" charset="0"/>
                <a:ea typeface="SimSun" pitchFamily="2" charset="-122"/>
              </a:rPr>
              <a:t>外在证据 </a:t>
            </a:r>
            <a:r>
              <a:rPr lang="en-US" altLang="en-US" sz="2800" b="1">
                <a:solidFill>
                  <a:srgbClr val="FFFFFF"/>
                </a:solidFill>
                <a:latin typeface="Arial Narrow" pitchFamily="34" charset="0"/>
                <a:ea typeface="SimSun" pitchFamily="2" charset="-122"/>
              </a:rPr>
              <a:t>– </a:t>
            </a:r>
            <a:r>
              <a:rPr lang="zh-CN" altLang="en-US" sz="2800" b="1">
                <a:solidFill>
                  <a:srgbClr val="FFFFFF"/>
                </a:solidFill>
                <a:latin typeface="Arial Narrow" pitchFamily="34" charset="0"/>
                <a:ea typeface="SimSun" pitchFamily="2" charset="-122"/>
              </a:rPr>
              <a:t>四世纪</a:t>
            </a:r>
          </a:p>
        </p:txBody>
      </p:sp>
      <p:sp>
        <p:nvSpPr>
          <p:cNvPr id="19467" name="Text Box 11"/>
          <p:cNvSpPr txBox="1">
            <a:spLocks noChangeArrowheads="1"/>
          </p:cNvSpPr>
          <p:nvPr/>
        </p:nvSpPr>
        <p:spPr bwMode="auto">
          <a:xfrm>
            <a:off x="4800600" y="5689600"/>
            <a:ext cx="4113213" cy="11684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b="1">
                <a:solidFill>
                  <a:srgbClr val="FFFFFF"/>
                </a:solidFill>
                <a:latin typeface="Arial Narrow" pitchFamily="34" charset="0"/>
                <a:ea typeface="SimSun" pitchFamily="2" charset="-122"/>
              </a:rPr>
              <a:t>注意尽管有提出反对，彼得后书在四世纪被议会接受</a:t>
            </a:r>
            <a:r>
              <a:rPr lang="en-US" altLang="zh-CN" b="1">
                <a:solidFill>
                  <a:srgbClr val="FFFFFF"/>
                </a:solidFill>
                <a:latin typeface="Arial Narrow" pitchFamily="34" charset="0"/>
                <a:ea typeface="SimSun" pitchFamily="2" charset="-122"/>
              </a:rPr>
              <a:t>. </a:t>
            </a:r>
            <a:endParaRPr lang="en-US" altLang="en-US" b="1">
              <a:solidFill>
                <a:srgbClr val="FFFFFF"/>
              </a:solidFill>
              <a:latin typeface="Arial Narrow" pitchFamily="34" charset="0"/>
              <a:ea typeface="SimSun" pitchFamily="2" charset="-122"/>
            </a:endParaRPr>
          </a:p>
        </p:txBody>
      </p:sp>
      <p:sp>
        <p:nvSpPr>
          <p:cNvPr id="388106" name="WordArt 12"/>
          <p:cNvSpPr>
            <a:spLocks noChangeArrowheads="1" noChangeShapeType="1" noTextEdit="1"/>
          </p:cNvSpPr>
          <p:nvPr/>
        </p:nvSpPr>
        <p:spPr bwMode="auto">
          <a:xfrm>
            <a:off x="0" y="0"/>
            <a:ext cx="1311275" cy="874713"/>
          </a:xfrm>
          <a:prstGeom prst="rect">
            <a:avLst/>
          </a:prstGeom>
        </p:spPr>
        <p:txBody>
          <a:bodyPr wrap="none" fromWordArt="1">
            <a:prstTxWarp prst="textCascadeUp">
              <a:avLst>
                <a:gd name="adj" fmla="val 44444"/>
              </a:avLst>
            </a:prstTxWarp>
            <a:scene3d>
              <a:camera prst="legacyPerspectiveFront">
                <a:rot lat="20519989" lon="1080000" rev="0"/>
              </a:camera>
              <a:lightRig rig="legacyHarsh2" dir="b"/>
            </a:scene3d>
            <a:sp3d extrusionH="430200" prstMaterial="legacyMatte">
              <a:extrusionClr>
                <a:srgbClr val="FF6600"/>
              </a:extrusionClr>
            </a:sp3d>
          </a:bodyPr>
          <a:lstStyle/>
          <a:p>
            <a:pPr algn="ctr"/>
            <a:r>
              <a:rPr lang="zh-CN" altLang="en-US" sz="3600" kern="10">
                <a:ln w="9525">
                  <a:round/>
                  <a:headEnd/>
                  <a:tailEnd/>
                </a:ln>
                <a:gradFill rotWithShape="1">
                  <a:gsLst>
                    <a:gs pos="0">
                      <a:srgbClr val="FFE701"/>
                    </a:gs>
                    <a:gs pos="100000">
                      <a:srgbClr val="FE3E02"/>
                    </a:gs>
                  </a:gsLst>
                  <a:lin ang="5400000" scaled="1"/>
                </a:gradFill>
                <a:latin typeface="Impact"/>
              </a:rPr>
              <a:t>彼得后书</a:t>
            </a:r>
            <a:endParaRPr lang="en-GB" sz="3600" kern="10">
              <a:ln w="9525">
                <a:round/>
                <a:headEnd/>
                <a:tailEnd/>
              </a:ln>
              <a:gradFill rotWithShape="1">
                <a:gsLst>
                  <a:gs pos="0">
                    <a:srgbClr val="FFE701"/>
                  </a:gs>
                  <a:gs pos="100000">
                    <a:srgbClr val="FE3E02"/>
                  </a:gs>
                </a:gsLst>
                <a:lin ang="5400000" scaled="1"/>
              </a:gradFill>
              <a:latin typeface="Impac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9465"/>
                                        </p:tgtEl>
                                        <p:attrNameLst>
                                          <p:attrName>style.visibility</p:attrName>
                                        </p:attrNameLst>
                                      </p:cBhvr>
                                      <p:to>
                                        <p:strVal val="visible"/>
                                      </p:to>
                                    </p:set>
                                    <p:anim calcmode="lin" valueType="num">
                                      <p:cBhvr additive="base">
                                        <p:cTn id="7" dur="500" fill="hold"/>
                                        <p:tgtEl>
                                          <p:spTgt spid="19465"/>
                                        </p:tgtEl>
                                        <p:attrNameLst>
                                          <p:attrName>ppt_x</p:attrName>
                                        </p:attrNameLst>
                                      </p:cBhvr>
                                      <p:tavLst>
                                        <p:tav tm="0">
                                          <p:val>
                                            <p:strVal val="1+#ppt_w/2"/>
                                          </p:val>
                                        </p:tav>
                                        <p:tav tm="100000">
                                          <p:val>
                                            <p:strVal val="#ppt_x"/>
                                          </p:val>
                                        </p:tav>
                                      </p:tavLst>
                                    </p:anim>
                                    <p:anim calcmode="lin" valueType="num">
                                      <p:cBhvr additive="base">
                                        <p:cTn id="8" dur="500" fill="hold"/>
                                        <p:tgtEl>
                                          <p:spTgt spid="19465"/>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19467"/>
                                        </p:tgtEl>
                                        <p:attrNameLst>
                                          <p:attrName>style.visibility</p:attrName>
                                        </p:attrNameLst>
                                      </p:cBhvr>
                                      <p:to>
                                        <p:strVal val="visible"/>
                                      </p:to>
                                    </p:set>
                                    <p:anim calcmode="lin" valueType="num">
                                      <p:cBhvr>
                                        <p:cTn id="13" dur="500" fill="hold"/>
                                        <p:tgtEl>
                                          <p:spTgt spid="19467"/>
                                        </p:tgtEl>
                                        <p:attrNameLst>
                                          <p:attrName>ppt_w</p:attrName>
                                        </p:attrNameLst>
                                      </p:cBhvr>
                                      <p:tavLst>
                                        <p:tav tm="0">
                                          <p:val>
                                            <p:fltVal val="0"/>
                                          </p:val>
                                        </p:tav>
                                        <p:tav tm="100000">
                                          <p:val>
                                            <p:strVal val="#ppt_w"/>
                                          </p:val>
                                        </p:tav>
                                      </p:tavLst>
                                    </p:anim>
                                    <p:anim calcmode="lin" valueType="num">
                                      <p:cBhvr>
                                        <p:cTn id="14" dur="500" fill="hold"/>
                                        <p:tgtEl>
                                          <p:spTgt spid="1946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5" grpId="0" animBg="1" autoUpdateAnimBg="0"/>
      <p:bldP spid="19467" grpId="0" animBg="1" autoUpdateAnimBg="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6" name="Rectangle 2"/>
          <p:cNvSpPr>
            <a:spLocks noGrp="1" noChangeArrowheads="1"/>
          </p:cNvSpPr>
          <p:nvPr>
            <p:ph type="title" idx="4294967295"/>
          </p:nvPr>
        </p:nvSpPr>
        <p:spPr/>
        <p:txBody>
          <a:bodyPr/>
          <a:lstStyle/>
          <a:p>
            <a:pPr eaLnBrk="1" hangingPunct="1"/>
            <a:r>
              <a:rPr lang="en-US" altLang="en-US"/>
              <a:t>NT Canon during 1</a:t>
            </a:r>
            <a:r>
              <a:rPr lang="en-US" altLang="en-US" baseline="30000"/>
              <a:t>st</a:t>
            </a:r>
            <a:r>
              <a:rPr lang="en-US" altLang="en-US"/>
              <a:t> 4C</a:t>
            </a:r>
          </a:p>
        </p:txBody>
      </p:sp>
      <p:sp>
        <p:nvSpPr>
          <p:cNvPr id="390147" name="Rectangle 3"/>
          <p:cNvSpPr>
            <a:spLocks noChangeArrowheads="1"/>
          </p:cNvSpPr>
          <p:nvPr/>
        </p:nvSpPr>
        <p:spPr bwMode="auto">
          <a:xfrm>
            <a:off x="0" y="609600"/>
            <a:ext cx="9144000" cy="6248400"/>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endParaRPr lang="en-US" altLang="en-US"/>
          </a:p>
        </p:txBody>
      </p:sp>
      <p:sp>
        <p:nvSpPr>
          <p:cNvPr id="390148" name="Text Box 6"/>
          <p:cNvSpPr txBox="1">
            <a:spLocks noChangeArrowheads="1"/>
          </p:cNvSpPr>
          <p:nvPr/>
        </p:nvSpPr>
        <p:spPr bwMode="auto">
          <a:xfrm>
            <a:off x="8534400" y="0"/>
            <a:ext cx="609600" cy="4572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b="1">
                <a:solidFill>
                  <a:srgbClr val="000000"/>
                </a:solidFill>
                <a:latin typeface="Arial" pitchFamily="34" charset="0"/>
              </a:rPr>
              <a:t>36</a:t>
            </a:r>
          </a:p>
        </p:txBody>
      </p:sp>
      <p:sp>
        <p:nvSpPr>
          <p:cNvPr id="390149" name="Text Box 7"/>
          <p:cNvSpPr txBox="1">
            <a:spLocks noChangeArrowheads="1"/>
          </p:cNvSpPr>
          <p:nvPr/>
        </p:nvSpPr>
        <p:spPr bwMode="auto">
          <a:xfrm>
            <a:off x="533400" y="120650"/>
            <a:ext cx="7924800" cy="79375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sz="2800" b="1">
                <a:solidFill>
                  <a:schemeClr val="bg1"/>
                </a:solidFill>
                <a:latin typeface="Arial" pitchFamily="34" charset="0"/>
                <a:ea typeface="SimSun" pitchFamily="2" charset="-122"/>
              </a:rPr>
              <a:t>前四世纪的新约正典</a:t>
            </a:r>
            <a:endParaRPr lang="en-US" altLang="zh-CN" sz="2800" b="1">
              <a:solidFill>
                <a:schemeClr val="bg1"/>
              </a:solidFill>
              <a:latin typeface="Arial" pitchFamily="34" charset="0"/>
              <a:ea typeface="SimSun" pitchFamily="2" charset="-122"/>
            </a:endParaRPr>
          </a:p>
          <a:p>
            <a:pPr algn="ctr" eaLnBrk="1" hangingPunct="1"/>
            <a:r>
              <a:rPr lang="en-US" altLang="zh-CN" sz="1800">
                <a:solidFill>
                  <a:schemeClr val="bg1"/>
                </a:solidFill>
                <a:latin typeface="Arial" pitchFamily="34" charset="0"/>
                <a:ea typeface="SimSun" pitchFamily="2" charset="-122"/>
              </a:rPr>
              <a:t>H. Wayne House, </a:t>
            </a:r>
            <a:r>
              <a:rPr lang="en-US" altLang="zh-CN" sz="1800" i="1">
                <a:solidFill>
                  <a:schemeClr val="bg1"/>
                </a:solidFill>
                <a:latin typeface="Arial" pitchFamily="34" charset="0"/>
                <a:ea typeface="SimSun" pitchFamily="2" charset="-122"/>
              </a:rPr>
              <a:t>Chronological &amp; Background Charts to the NT</a:t>
            </a:r>
            <a:endParaRPr lang="en-US" altLang="en-US" sz="1800">
              <a:solidFill>
                <a:schemeClr val="bg1"/>
              </a:solidFill>
              <a:latin typeface="Arial" pitchFamily="34" charset="0"/>
              <a:ea typeface="SimSun" pitchFamily="2" charset="-122"/>
            </a:endParaRPr>
          </a:p>
        </p:txBody>
      </p:sp>
      <p:pic>
        <p:nvPicPr>
          <p:cNvPr id="390150" name="Picture 14"/>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304800" y="925513"/>
            <a:ext cx="8458200" cy="5827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4833" name="Rectangle 17"/>
          <p:cNvSpPr>
            <a:spLocks noChangeArrowheads="1"/>
          </p:cNvSpPr>
          <p:nvPr/>
        </p:nvSpPr>
        <p:spPr bwMode="auto">
          <a:xfrm flipV="1">
            <a:off x="381000" y="5715000"/>
            <a:ext cx="7620000" cy="76200"/>
          </a:xfrm>
          <a:prstGeom prst="rect">
            <a:avLst/>
          </a:prstGeom>
          <a:noFill/>
          <a:ln w="9525">
            <a:solidFill>
              <a:srgbClr val="9E063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390152" name="WordArt 18"/>
          <p:cNvSpPr>
            <a:spLocks noChangeArrowheads="1" noChangeShapeType="1" noTextEdit="1"/>
          </p:cNvSpPr>
          <p:nvPr/>
        </p:nvSpPr>
        <p:spPr bwMode="auto">
          <a:xfrm>
            <a:off x="0" y="1295400"/>
            <a:ext cx="1311275" cy="874713"/>
          </a:xfrm>
          <a:prstGeom prst="rect">
            <a:avLst/>
          </a:prstGeom>
        </p:spPr>
        <p:txBody>
          <a:bodyPr wrap="none" fromWordArt="1">
            <a:prstTxWarp prst="textCascadeUp">
              <a:avLst>
                <a:gd name="adj" fmla="val 44444"/>
              </a:avLst>
            </a:prstTxWarp>
            <a:scene3d>
              <a:camera prst="legacyPerspectiveFront">
                <a:rot lat="20519989" lon="1080000" rev="0"/>
              </a:camera>
              <a:lightRig rig="legacyHarsh2" dir="b"/>
            </a:scene3d>
            <a:sp3d extrusionH="430200" prstMaterial="legacyMatte">
              <a:extrusionClr>
                <a:srgbClr val="FF6600"/>
              </a:extrusionClr>
            </a:sp3d>
          </a:bodyPr>
          <a:lstStyle/>
          <a:p>
            <a:pPr algn="ctr"/>
            <a:r>
              <a:rPr lang="zh-CN" altLang="en-US" sz="3600" kern="10">
                <a:ln w="9525">
                  <a:round/>
                  <a:headEnd/>
                  <a:tailEnd/>
                </a:ln>
                <a:gradFill rotWithShape="1">
                  <a:gsLst>
                    <a:gs pos="0">
                      <a:srgbClr val="FFE701"/>
                    </a:gs>
                    <a:gs pos="100000">
                      <a:srgbClr val="FE3E02"/>
                    </a:gs>
                  </a:gsLst>
                  <a:lin ang="5400000" scaled="1"/>
                </a:gradFill>
                <a:latin typeface="Impact"/>
              </a:rPr>
              <a:t>彼得后书</a:t>
            </a:r>
            <a:endParaRPr lang="en-GB" sz="3600" kern="10">
              <a:ln w="9525">
                <a:round/>
                <a:headEnd/>
                <a:tailEnd/>
              </a:ln>
              <a:gradFill rotWithShape="1">
                <a:gsLst>
                  <a:gs pos="0">
                    <a:srgbClr val="FFE701"/>
                  </a:gs>
                  <a:gs pos="100000">
                    <a:srgbClr val="FE3E02"/>
                  </a:gs>
                </a:gsLst>
                <a:lin ang="5400000" scaled="1"/>
              </a:gradFill>
              <a:latin typeface="Impac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34833"/>
                                        </p:tgtEl>
                                        <p:attrNameLst>
                                          <p:attrName>style.visibility</p:attrName>
                                        </p:attrNameLst>
                                      </p:cBhvr>
                                      <p:to>
                                        <p:strVal val="visible"/>
                                      </p:to>
                                    </p:set>
                                    <p:animEffect transition="in" filter="fade">
                                      <p:cBhvr>
                                        <p:cTn id="7" dur="770" decel="100000"/>
                                        <p:tgtEl>
                                          <p:spTgt spid="34833"/>
                                        </p:tgtEl>
                                      </p:cBhvr>
                                    </p:animEffect>
                                    <p:animScale>
                                      <p:cBhvr>
                                        <p:cTn id="8" dur="770" decel="100000"/>
                                        <p:tgtEl>
                                          <p:spTgt spid="34833"/>
                                        </p:tgtEl>
                                      </p:cBhvr>
                                      <p:from x="10000" y="10000"/>
                                      <p:to x="200000" y="450000"/>
                                    </p:animScale>
                                    <p:animScale>
                                      <p:cBhvr>
                                        <p:cTn id="9" dur="1230" accel="100000" fill="hold">
                                          <p:stCondLst>
                                            <p:cond delay="770"/>
                                          </p:stCondLst>
                                        </p:cTn>
                                        <p:tgtEl>
                                          <p:spTgt spid="34833"/>
                                        </p:tgtEl>
                                      </p:cBhvr>
                                      <p:from x="200000" y="450000"/>
                                      <p:to x="100000" y="100000"/>
                                    </p:animScale>
                                    <p:set>
                                      <p:cBhvr>
                                        <p:cTn id="10" dur="770" fill="hold"/>
                                        <p:tgtEl>
                                          <p:spTgt spid="34833"/>
                                        </p:tgtEl>
                                        <p:attrNameLst>
                                          <p:attrName>ppt_x</p:attrName>
                                        </p:attrNameLst>
                                      </p:cBhvr>
                                      <p:to>
                                        <p:strVal val="(0.5)"/>
                                      </p:to>
                                    </p:set>
                                    <p:anim from="(0.5)" to="(#ppt_x)" calcmode="lin" valueType="num">
                                      <p:cBhvr>
                                        <p:cTn id="11" dur="1230" accel="100000" fill="hold">
                                          <p:stCondLst>
                                            <p:cond delay="770"/>
                                          </p:stCondLst>
                                        </p:cTn>
                                        <p:tgtEl>
                                          <p:spTgt spid="34833"/>
                                        </p:tgtEl>
                                        <p:attrNameLst>
                                          <p:attrName>ppt_x</p:attrName>
                                        </p:attrNameLst>
                                      </p:cBhvr>
                                    </p:anim>
                                    <p:set>
                                      <p:cBhvr>
                                        <p:cTn id="12" dur="770" fill="hold"/>
                                        <p:tgtEl>
                                          <p:spTgt spid="34833"/>
                                        </p:tgtEl>
                                        <p:attrNameLst>
                                          <p:attrName>ppt_y</p:attrName>
                                        </p:attrNameLst>
                                      </p:cBhvr>
                                      <p:to>
                                        <p:strVal val="(#ppt_y+0.4)"/>
                                      </p:to>
                                    </p:set>
                                    <p:anim from="(#ppt_y+0.4)" to="(#ppt_y)" calcmode="lin" valueType="num">
                                      <p:cBhvr>
                                        <p:cTn id="13" dur="1230" accel="100000" fill="hold">
                                          <p:stCondLst>
                                            <p:cond delay="770"/>
                                          </p:stCondLst>
                                        </p:cTn>
                                        <p:tgtEl>
                                          <p:spTgt spid="34833"/>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3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417" name="Rectangle 12"/>
          <p:cNvSpPr>
            <a:spLocks noGrp="1" noChangeArrowheads="1"/>
          </p:cNvSpPr>
          <p:nvPr>
            <p:ph type="title" idx="4294967295"/>
          </p:nvPr>
        </p:nvSpPr>
        <p:spPr/>
        <p:txBody>
          <a:bodyPr/>
          <a:lstStyle/>
          <a:p>
            <a:pPr eaLnBrk="1" hangingPunct="1"/>
            <a:r>
              <a:rPr lang="en-US" dirty="0">
                <a:latin typeface="Microsoft YaHei UI" panose="020B0503020204020204" pitchFamily="34" charset="-122"/>
                <a:ea typeface="Microsoft YaHei UI" panose="020B0503020204020204" pitchFamily="34" charset="-122"/>
                <a:cs typeface="ＭＳ Ｐゴシック" charset="0"/>
              </a:rPr>
              <a:t>Summary Statement</a:t>
            </a:r>
          </a:p>
        </p:txBody>
      </p:sp>
      <p:sp>
        <p:nvSpPr>
          <p:cNvPr id="444418" name="Rectangle 2"/>
          <p:cNvSpPr>
            <a:spLocks noChangeArrowheads="1"/>
          </p:cNvSpPr>
          <p:nvPr/>
        </p:nvSpPr>
        <p:spPr bwMode="auto">
          <a:xfrm>
            <a:off x="0" y="609600"/>
            <a:ext cx="9144000" cy="6248400"/>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0" i="0" u="none" strike="noStrike" kern="1200" cap="none" spc="0" normalizeH="0" baseline="0" noProof="0">
                <a:ln>
                  <a:noFill/>
                </a:ln>
                <a:solidFill>
                  <a:srgbClr val="5B5249"/>
                </a:solidFill>
                <a:effectLst/>
                <a:uLnTx/>
                <a:uFillTx/>
                <a:latin typeface="Microsoft YaHei UI" panose="020B0503020204020204" pitchFamily="34" charset="-122"/>
                <a:ea typeface="Microsoft YaHei UI" panose="020B0503020204020204" pitchFamily="34" charset="-122"/>
                <a:cs typeface="SimSun" charset="0"/>
              </a:rPr>
              <a:t> </a:t>
            </a:r>
          </a:p>
        </p:txBody>
      </p:sp>
      <p:sp>
        <p:nvSpPr>
          <p:cNvPr id="444419" name="Rectangle 3"/>
          <p:cNvSpPr>
            <a:spLocks noChangeArrowheads="1"/>
          </p:cNvSpPr>
          <p:nvPr/>
        </p:nvSpPr>
        <p:spPr bwMode="auto">
          <a:xfrm>
            <a:off x="2014538" y="-947738"/>
            <a:ext cx="914400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Microsoft YaHei UI" panose="020B0503020204020204" pitchFamily="34" charset="-122"/>
              <a:ea typeface="Microsoft YaHei UI" panose="020B0503020204020204" pitchFamily="34" charset="-122"/>
              <a:cs typeface="+mn-cs"/>
            </a:endParaRPr>
          </a:p>
        </p:txBody>
      </p:sp>
      <p:sp>
        <p:nvSpPr>
          <p:cNvPr id="444420" name="Rectangle 4"/>
          <p:cNvSpPr>
            <a:spLocks noChangeArrowheads="1"/>
          </p:cNvSpPr>
          <p:nvPr/>
        </p:nvSpPr>
        <p:spPr bwMode="auto">
          <a:xfrm>
            <a:off x="1981200" y="2886075"/>
            <a:ext cx="914400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Microsoft YaHei UI" panose="020B0503020204020204" pitchFamily="34" charset="-122"/>
              <a:ea typeface="Microsoft YaHei UI" panose="020B0503020204020204" pitchFamily="34" charset="-122"/>
              <a:cs typeface="+mn-cs"/>
            </a:endParaRPr>
          </a:p>
        </p:txBody>
      </p:sp>
      <p:sp>
        <p:nvSpPr>
          <p:cNvPr id="444421" name="Text Box 5"/>
          <p:cNvSpPr txBox="1">
            <a:spLocks noChangeArrowheads="1"/>
          </p:cNvSpPr>
          <p:nvPr/>
        </p:nvSpPr>
        <p:spPr bwMode="auto">
          <a:xfrm>
            <a:off x="8135433" y="228600"/>
            <a:ext cx="728084" cy="46166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rPr>
              <a:t>284</a:t>
            </a:r>
          </a:p>
        </p:txBody>
      </p:sp>
      <p:sp>
        <p:nvSpPr>
          <p:cNvPr id="444422" name="Text Box 6"/>
          <p:cNvSpPr txBox="1">
            <a:spLocks noChangeArrowheads="1"/>
          </p:cNvSpPr>
          <p:nvPr/>
        </p:nvSpPr>
        <p:spPr bwMode="auto">
          <a:xfrm>
            <a:off x="3810703" y="76200"/>
            <a:ext cx="1627369" cy="52322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SG" altLang="en-US" sz="28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SimSun" charset="0"/>
              </a:rPr>
              <a:t>总结概要</a:t>
            </a:r>
            <a:endParaRPr kumimoji="0" lang="en-US" altLang="zh-CN" sz="28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SimSun" charset="0"/>
            </a:endParaRPr>
          </a:p>
        </p:txBody>
      </p:sp>
      <p:sp>
        <p:nvSpPr>
          <p:cNvPr id="36875" name="Text Box 11"/>
          <p:cNvSpPr txBox="1">
            <a:spLocks noChangeArrowheads="1"/>
          </p:cNvSpPr>
          <p:nvPr/>
        </p:nvSpPr>
        <p:spPr bwMode="auto">
          <a:xfrm>
            <a:off x="381000" y="1752600"/>
            <a:ext cx="8458200" cy="2062103"/>
          </a:xfrm>
          <a:prstGeom prst="rect">
            <a:avLst/>
          </a:prstGeom>
          <a:solidFill>
            <a:srgbClr val="E2DED6"/>
          </a:solidFill>
          <a:ln w="9525">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3200" b="1" i="1"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SimSun" charset="0"/>
              </a:rPr>
              <a:t>彼得提醒北小亚细亚的信徒有关假教师的特点及其将来的毁灭的知识， 以及耶稣基督的恩典知识，这知识可以用来抵挡</a:t>
            </a:r>
            <a:r>
              <a:rPr kumimoji="0" lang="zh-CN" altLang="en-US" sz="3200" b="1" i="1" u="none" strike="noStrike" kern="1200" cap="none" spc="0" normalizeH="0" baseline="0" noProof="0" dirty="0">
                <a:ln>
                  <a:noFill/>
                </a:ln>
                <a:solidFill>
                  <a:srgbClr val="FF0066"/>
                </a:solidFill>
                <a:effectLst/>
                <a:uLnTx/>
                <a:uFillTx/>
                <a:latin typeface="Microsoft YaHei UI" panose="020B0503020204020204" pitchFamily="34" charset="-122"/>
                <a:ea typeface="Microsoft YaHei UI" panose="020B0503020204020204" pitchFamily="34" charset="-122"/>
                <a:cs typeface="SimSun" charset="0"/>
              </a:rPr>
              <a:t>错误教导</a:t>
            </a:r>
            <a:r>
              <a:rPr kumimoji="0" lang="zh-CN" altLang="en-US" sz="3200" b="1" i="1"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SimSun" charset="0"/>
              </a:rPr>
              <a:t>并激励信徒在敬虔中</a:t>
            </a:r>
            <a:r>
              <a:rPr kumimoji="0" lang="zh-CN" altLang="en-US" sz="3200" b="1" i="1" u="none" strike="noStrike" kern="1200" cap="none" spc="0" normalizeH="0" baseline="0" noProof="0" dirty="0">
                <a:ln>
                  <a:noFill/>
                </a:ln>
                <a:solidFill>
                  <a:srgbClr val="FF0066"/>
                </a:solidFill>
                <a:effectLst/>
                <a:uLnTx/>
                <a:uFillTx/>
                <a:latin typeface="Microsoft YaHei UI" panose="020B0503020204020204" pitchFamily="34" charset="-122"/>
                <a:ea typeface="Microsoft YaHei UI" panose="020B0503020204020204" pitchFamily="34" charset="-122"/>
                <a:cs typeface="SimSun" charset="0"/>
              </a:rPr>
              <a:t>属灵的增长</a:t>
            </a:r>
            <a:r>
              <a:rPr kumimoji="0" lang="zh-CN" altLang="en-US" sz="3200" b="1" i="1"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SimSun" charset="0"/>
              </a:rPr>
              <a:t>。</a:t>
            </a:r>
            <a:endParaRPr kumimoji="0" lang="en-US" altLang="zh-CN" sz="3200" b="1" i="1"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SimSun" charset="0"/>
            </a:endParaRPr>
          </a:p>
        </p:txBody>
      </p:sp>
      <p:sp>
        <p:nvSpPr>
          <p:cNvPr id="444424" name="WordArt 13"/>
          <p:cNvSpPr>
            <a:spLocks noChangeArrowheads="1" noChangeShapeType="1" noTextEdit="1"/>
          </p:cNvSpPr>
          <p:nvPr/>
        </p:nvSpPr>
        <p:spPr bwMode="auto">
          <a:xfrm>
            <a:off x="0" y="0"/>
            <a:ext cx="1311275" cy="874713"/>
          </a:xfrm>
          <a:prstGeom prst="rect">
            <a:avLst/>
          </a:prstGeom>
        </p:spPr>
        <p:txBody>
          <a:bodyPr wrap="none" fromWordArt="1">
            <a:prstTxWarp prst="textCascadeUp">
              <a:avLst>
                <a:gd name="adj" fmla="val 44444"/>
              </a:avLst>
            </a:prstTxWarp>
            <a:scene3d>
              <a:camera prst="legacyPerspectiveFront">
                <a:rot lat="20519967" lon="1080000" rev="0"/>
              </a:camera>
              <a:lightRig rig="legacyHarsh2" dir="b"/>
            </a:scene3d>
            <a:sp3d extrusionH="430200" prstMaterial="legacyMatte">
              <a:extrusionClr>
                <a:srgbClr val="FF660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SG" altLang="en-US" sz="3600" b="0" i="0" u="none" strike="noStrike" kern="10" cap="none" spc="0" normalizeH="0" baseline="0" noProof="0" dirty="0">
                <a:ln w="9525">
                  <a:round/>
                  <a:headEnd/>
                  <a:tailEnd/>
                </a:ln>
                <a:gradFill rotWithShape="1">
                  <a:gsLst>
                    <a:gs pos="0">
                      <a:srgbClr val="FFE701"/>
                    </a:gs>
                    <a:gs pos="100000">
                      <a:srgbClr val="FE3E02"/>
                    </a:gs>
                  </a:gsLst>
                  <a:lin ang="5400000" scaled="1"/>
                </a:gradFill>
                <a:effectLst/>
                <a:uLnTx/>
                <a:uFillTx/>
                <a:latin typeface="Microsoft YaHei UI" panose="020B0503020204020204" pitchFamily="34" charset="-122"/>
                <a:ea typeface="Microsoft YaHei UI" panose="020B0503020204020204" pitchFamily="34" charset="-122"/>
                <a:cs typeface="Impact"/>
              </a:rPr>
              <a:t>彼得后书</a:t>
            </a:r>
          </a:p>
        </p:txBody>
      </p:sp>
      <p:pic>
        <p:nvPicPr>
          <p:cNvPr id="36879" name="Picture 15" descr="j019960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4267200"/>
            <a:ext cx="1812925" cy="1611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6880" name="Picture 16" descr="j020029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1800" y="4267200"/>
            <a:ext cx="1811338" cy="16144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9381932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36875"/>
                                        </p:tgtEl>
                                        <p:attrNameLst>
                                          <p:attrName>style.visibility</p:attrName>
                                        </p:attrNameLst>
                                      </p:cBhvr>
                                      <p:to>
                                        <p:strVal val="visible"/>
                                      </p:to>
                                    </p:set>
                                    <p:anim calcmode="lin" valueType="num">
                                      <p:cBhvr>
                                        <p:cTn id="7" dur="500" fill="hold"/>
                                        <p:tgtEl>
                                          <p:spTgt spid="36875"/>
                                        </p:tgtEl>
                                        <p:attrNameLst>
                                          <p:attrName>ppt_w</p:attrName>
                                        </p:attrNameLst>
                                      </p:cBhvr>
                                      <p:tavLst>
                                        <p:tav tm="0">
                                          <p:val>
                                            <p:fltVal val="0"/>
                                          </p:val>
                                        </p:tav>
                                        <p:tav tm="100000">
                                          <p:val>
                                            <p:strVal val="#ppt_w"/>
                                          </p:val>
                                        </p:tav>
                                      </p:tavLst>
                                    </p:anim>
                                    <p:anim calcmode="lin" valueType="num">
                                      <p:cBhvr>
                                        <p:cTn id="8" dur="500" fill="hold"/>
                                        <p:tgtEl>
                                          <p:spTgt spid="36875"/>
                                        </p:tgtEl>
                                        <p:attrNameLst>
                                          <p:attrName>ppt_h</p:attrName>
                                        </p:attrNameLst>
                                      </p:cBhvr>
                                      <p:tavLst>
                                        <p:tav tm="0">
                                          <p:val>
                                            <p:fltVal val="0"/>
                                          </p:val>
                                        </p:tav>
                                        <p:tav tm="100000">
                                          <p:val>
                                            <p:strVal val="#ppt_h"/>
                                          </p:val>
                                        </p:tav>
                                      </p:tavLst>
                                    </p:anim>
                                  </p:childTnLst>
                                </p:cTn>
                              </p:par>
                            </p:childTnLst>
                          </p:cTn>
                        </p:par>
                        <p:par>
                          <p:cTn id="9" fill="hold" nodeType="withGroup">
                            <p:stCondLst>
                              <p:cond delay="500"/>
                            </p:stCondLst>
                            <p:childTnLst>
                              <p:par>
                                <p:cTn id="10" presetID="51" presetClass="entr" presetSubtype="0" fill="hold" nodeType="afterEffect">
                                  <p:stCondLst>
                                    <p:cond delay="0"/>
                                  </p:stCondLst>
                                  <p:childTnLst>
                                    <p:set>
                                      <p:cBhvr>
                                        <p:cTn id="11" dur="1" fill="hold">
                                          <p:stCondLst>
                                            <p:cond delay="0"/>
                                          </p:stCondLst>
                                        </p:cTn>
                                        <p:tgtEl>
                                          <p:spTgt spid="36879"/>
                                        </p:tgtEl>
                                        <p:attrNameLst>
                                          <p:attrName>style.visibility</p:attrName>
                                        </p:attrNameLst>
                                      </p:cBhvr>
                                      <p:to>
                                        <p:strVal val="visible"/>
                                      </p:to>
                                    </p:set>
                                    <p:animEffect transition="in" filter="fade">
                                      <p:cBhvr>
                                        <p:cTn id="12" dur="770" decel="100000"/>
                                        <p:tgtEl>
                                          <p:spTgt spid="36879"/>
                                        </p:tgtEl>
                                      </p:cBhvr>
                                    </p:animEffect>
                                    <p:animScale>
                                      <p:cBhvr>
                                        <p:cTn id="13" dur="770" decel="100000"/>
                                        <p:tgtEl>
                                          <p:spTgt spid="36879"/>
                                        </p:tgtEl>
                                      </p:cBhvr>
                                      <p:from x="10000" y="10000"/>
                                      <p:to x="200000" y="450000"/>
                                    </p:animScale>
                                    <p:animScale>
                                      <p:cBhvr>
                                        <p:cTn id="14" dur="1230" accel="100000" fill="hold">
                                          <p:stCondLst>
                                            <p:cond delay="770"/>
                                          </p:stCondLst>
                                        </p:cTn>
                                        <p:tgtEl>
                                          <p:spTgt spid="36879"/>
                                        </p:tgtEl>
                                      </p:cBhvr>
                                      <p:from x="200000" y="450000"/>
                                      <p:to x="100000" y="100000"/>
                                    </p:animScale>
                                    <p:set>
                                      <p:cBhvr>
                                        <p:cTn id="15" dur="770" fill="hold"/>
                                        <p:tgtEl>
                                          <p:spTgt spid="36879"/>
                                        </p:tgtEl>
                                        <p:attrNameLst>
                                          <p:attrName>ppt_x</p:attrName>
                                        </p:attrNameLst>
                                      </p:cBhvr>
                                      <p:to>
                                        <p:strVal val="(0.5)"/>
                                      </p:to>
                                    </p:set>
                                    <p:anim from="(0.5)" to="(#ppt_x)" calcmode="lin" valueType="num">
                                      <p:cBhvr>
                                        <p:cTn id="16" dur="1230" accel="100000" fill="hold">
                                          <p:stCondLst>
                                            <p:cond delay="770"/>
                                          </p:stCondLst>
                                        </p:cTn>
                                        <p:tgtEl>
                                          <p:spTgt spid="36879"/>
                                        </p:tgtEl>
                                        <p:attrNameLst>
                                          <p:attrName>ppt_x</p:attrName>
                                        </p:attrNameLst>
                                      </p:cBhvr>
                                    </p:anim>
                                    <p:set>
                                      <p:cBhvr>
                                        <p:cTn id="17" dur="770" fill="hold"/>
                                        <p:tgtEl>
                                          <p:spTgt spid="36879"/>
                                        </p:tgtEl>
                                        <p:attrNameLst>
                                          <p:attrName>ppt_y</p:attrName>
                                        </p:attrNameLst>
                                      </p:cBhvr>
                                      <p:to>
                                        <p:strVal val="(#ppt_y+0.4)"/>
                                      </p:to>
                                    </p:set>
                                    <p:anim from="(#ppt_y+0.4)" to="(#ppt_y)" calcmode="lin" valueType="num">
                                      <p:cBhvr>
                                        <p:cTn id="18" dur="1230" accel="100000" fill="hold">
                                          <p:stCondLst>
                                            <p:cond delay="770"/>
                                          </p:stCondLst>
                                        </p:cTn>
                                        <p:tgtEl>
                                          <p:spTgt spid="36879"/>
                                        </p:tgtEl>
                                        <p:attrNameLst>
                                          <p:attrName>ppt_y</p:attrName>
                                        </p:attrNameLst>
                                      </p:cBhvr>
                                    </p:anim>
                                  </p:childTnLst>
                                </p:cTn>
                              </p:par>
                            </p:childTnLst>
                          </p:cTn>
                        </p:par>
                        <p:par>
                          <p:cTn id="19" fill="hold">
                            <p:stCondLst>
                              <p:cond delay="2500"/>
                            </p:stCondLst>
                            <p:childTnLst>
                              <p:par>
                                <p:cTn id="20" presetID="51" presetClass="entr" presetSubtype="0" fill="hold" nodeType="afterEffect">
                                  <p:stCondLst>
                                    <p:cond delay="0"/>
                                  </p:stCondLst>
                                  <p:childTnLst>
                                    <p:set>
                                      <p:cBhvr>
                                        <p:cTn id="21" dur="1" fill="hold">
                                          <p:stCondLst>
                                            <p:cond delay="0"/>
                                          </p:stCondLst>
                                        </p:cTn>
                                        <p:tgtEl>
                                          <p:spTgt spid="36880"/>
                                        </p:tgtEl>
                                        <p:attrNameLst>
                                          <p:attrName>style.visibility</p:attrName>
                                        </p:attrNameLst>
                                      </p:cBhvr>
                                      <p:to>
                                        <p:strVal val="visible"/>
                                      </p:to>
                                    </p:set>
                                    <p:animEffect transition="in" filter="fade">
                                      <p:cBhvr>
                                        <p:cTn id="22" dur="770" decel="100000"/>
                                        <p:tgtEl>
                                          <p:spTgt spid="36880"/>
                                        </p:tgtEl>
                                      </p:cBhvr>
                                    </p:animEffect>
                                    <p:animScale>
                                      <p:cBhvr>
                                        <p:cTn id="23" dur="770" decel="100000"/>
                                        <p:tgtEl>
                                          <p:spTgt spid="36880"/>
                                        </p:tgtEl>
                                      </p:cBhvr>
                                      <p:from x="10000" y="10000"/>
                                      <p:to x="200000" y="450000"/>
                                    </p:animScale>
                                    <p:animScale>
                                      <p:cBhvr>
                                        <p:cTn id="24" dur="1230" accel="100000" fill="hold">
                                          <p:stCondLst>
                                            <p:cond delay="770"/>
                                          </p:stCondLst>
                                        </p:cTn>
                                        <p:tgtEl>
                                          <p:spTgt spid="36880"/>
                                        </p:tgtEl>
                                      </p:cBhvr>
                                      <p:from x="200000" y="450000"/>
                                      <p:to x="100000" y="100000"/>
                                    </p:animScale>
                                    <p:set>
                                      <p:cBhvr>
                                        <p:cTn id="25" dur="770" fill="hold"/>
                                        <p:tgtEl>
                                          <p:spTgt spid="36880"/>
                                        </p:tgtEl>
                                        <p:attrNameLst>
                                          <p:attrName>ppt_x</p:attrName>
                                        </p:attrNameLst>
                                      </p:cBhvr>
                                      <p:to>
                                        <p:strVal val="(0.5)"/>
                                      </p:to>
                                    </p:set>
                                    <p:anim from="(0.5)" to="(#ppt_x)" calcmode="lin" valueType="num">
                                      <p:cBhvr>
                                        <p:cTn id="26" dur="1230" accel="100000" fill="hold">
                                          <p:stCondLst>
                                            <p:cond delay="770"/>
                                          </p:stCondLst>
                                        </p:cTn>
                                        <p:tgtEl>
                                          <p:spTgt spid="36880"/>
                                        </p:tgtEl>
                                        <p:attrNameLst>
                                          <p:attrName>ppt_x</p:attrName>
                                        </p:attrNameLst>
                                      </p:cBhvr>
                                    </p:anim>
                                    <p:set>
                                      <p:cBhvr>
                                        <p:cTn id="27" dur="770" fill="hold"/>
                                        <p:tgtEl>
                                          <p:spTgt spid="36880"/>
                                        </p:tgtEl>
                                        <p:attrNameLst>
                                          <p:attrName>ppt_y</p:attrName>
                                        </p:attrNameLst>
                                      </p:cBhvr>
                                      <p:to>
                                        <p:strVal val="(#ppt_y+0.4)"/>
                                      </p:to>
                                    </p:set>
                                    <p:anim from="(#ppt_y+0.4)" to="(#ppt_y)" calcmode="lin" valueType="num">
                                      <p:cBhvr>
                                        <p:cTn id="28" dur="1230" accel="100000" fill="hold">
                                          <p:stCondLst>
                                            <p:cond delay="770"/>
                                          </p:stCondLst>
                                        </p:cTn>
                                        <p:tgtEl>
                                          <p:spTgt spid="36880"/>
                                        </p:tgtEl>
                                        <p:attrNameLst>
                                          <p:attrName>ppt_y</p:attrName>
                                        </p:attrNameLst>
                                      </p:cBhvr>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444424"/>
                                        </p:tgtEl>
                                        <p:attrNameLst>
                                          <p:attrName>style.visibility</p:attrName>
                                        </p:attrNameLst>
                                      </p:cBhvr>
                                      <p:to>
                                        <p:strVal val="visible"/>
                                      </p:to>
                                    </p:set>
                                    <p:anim calcmode="lin" valueType="num">
                                      <p:cBhvr additive="base">
                                        <p:cTn id="33" dur="500" fill="hold"/>
                                        <p:tgtEl>
                                          <p:spTgt spid="444424"/>
                                        </p:tgtEl>
                                        <p:attrNameLst>
                                          <p:attrName>ppt_x</p:attrName>
                                        </p:attrNameLst>
                                      </p:cBhvr>
                                      <p:tavLst>
                                        <p:tav tm="0">
                                          <p:val>
                                            <p:strVal val="#ppt_x"/>
                                          </p:val>
                                        </p:tav>
                                        <p:tav tm="100000">
                                          <p:val>
                                            <p:strVal val="#ppt_x"/>
                                          </p:val>
                                        </p:tav>
                                      </p:tavLst>
                                    </p:anim>
                                    <p:anim calcmode="lin" valueType="num">
                                      <p:cBhvr additive="base">
                                        <p:cTn id="34" dur="500" fill="hold"/>
                                        <p:tgtEl>
                                          <p:spTgt spid="4444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75" grpId="0" animBg="1" autoUpdateAnimBg="0"/>
      <p:bldP spid="444424"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194" name="Rectangle 2"/>
          <p:cNvSpPr>
            <a:spLocks noGrp="1" noChangeArrowheads="1"/>
          </p:cNvSpPr>
          <p:nvPr>
            <p:ph type="title" idx="4294967295"/>
          </p:nvPr>
        </p:nvSpPr>
        <p:spPr/>
        <p:txBody>
          <a:bodyPr/>
          <a:lstStyle/>
          <a:p>
            <a:pPr eaLnBrk="1" hangingPunct="1"/>
            <a:r>
              <a:rPr lang="en-US" altLang="en-US"/>
              <a:t>Authorship – External Evidence 4</a:t>
            </a:r>
          </a:p>
        </p:txBody>
      </p:sp>
      <p:sp>
        <p:nvSpPr>
          <p:cNvPr id="392195" name="Rectangle 3"/>
          <p:cNvSpPr>
            <a:spLocks noChangeArrowheads="1"/>
          </p:cNvSpPr>
          <p:nvPr/>
        </p:nvSpPr>
        <p:spPr bwMode="auto">
          <a:xfrm>
            <a:off x="0" y="609600"/>
            <a:ext cx="9144000" cy="6248400"/>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392196" name="Text Box 6"/>
          <p:cNvSpPr txBox="1">
            <a:spLocks noChangeArrowheads="1"/>
          </p:cNvSpPr>
          <p:nvPr/>
        </p:nvSpPr>
        <p:spPr bwMode="auto">
          <a:xfrm>
            <a:off x="8153400" y="228600"/>
            <a:ext cx="692150" cy="4572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a:solidFill>
                  <a:srgbClr val="000000"/>
                </a:solidFill>
                <a:latin typeface="Arial" pitchFamily="34" charset="0"/>
              </a:rPr>
              <a:t>285</a:t>
            </a:r>
          </a:p>
        </p:txBody>
      </p:sp>
      <p:sp>
        <p:nvSpPr>
          <p:cNvPr id="392197" name="Text Box 7"/>
          <p:cNvSpPr txBox="1">
            <a:spLocks noChangeArrowheads="1"/>
          </p:cNvSpPr>
          <p:nvPr/>
        </p:nvSpPr>
        <p:spPr bwMode="auto">
          <a:xfrm>
            <a:off x="3495675" y="3175"/>
            <a:ext cx="2224088" cy="579438"/>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sz="3200" b="1">
                <a:solidFill>
                  <a:srgbClr val="FFFFFF"/>
                </a:solidFill>
                <a:ea typeface="SimSun" pitchFamily="2" charset="-122"/>
              </a:rPr>
              <a:t>著作者身份</a:t>
            </a:r>
            <a:endParaRPr lang="en-US" altLang="en-US" sz="3200" b="1">
              <a:solidFill>
                <a:srgbClr val="FFFFFF"/>
              </a:solidFill>
              <a:ea typeface="SimSun" pitchFamily="2" charset="-122"/>
            </a:endParaRPr>
          </a:p>
        </p:txBody>
      </p:sp>
      <p:sp>
        <p:nvSpPr>
          <p:cNvPr id="392198" name="Text Box 8"/>
          <p:cNvSpPr txBox="1">
            <a:spLocks noChangeArrowheads="1"/>
          </p:cNvSpPr>
          <p:nvPr/>
        </p:nvSpPr>
        <p:spPr bwMode="auto">
          <a:xfrm>
            <a:off x="0" y="1600200"/>
            <a:ext cx="5715000" cy="1143000"/>
          </a:xfrm>
          <a:prstGeom prst="rect">
            <a:avLst/>
          </a:prstGeom>
          <a:solidFill>
            <a:schemeClr val="tx2"/>
          </a:solidFill>
          <a:ln w="9525">
            <a:solidFill>
              <a:srgbClr val="000000"/>
            </a:solidFill>
            <a:miter lim="800000"/>
            <a:headEnd/>
            <a:tailEnd/>
          </a:ln>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b="1" u="sng">
                <a:solidFill>
                  <a:schemeClr val="bg1"/>
                </a:solidFill>
                <a:ea typeface="SimSun" pitchFamily="2" charset="-122"/>
              </a:rPr>
              <a:t>支持彼得后书为真</a:t>
            </a:r>
            <a:endParaRPr lang="en-US" altLang="zh-CN" sz="2800" b="1" u="sng">
              <a:solidFill>
                <a:schemeClr val="bg1"/>
              </a:solidFill>
              <a:latin typeface="Arial" pitchFamily="34" charset="0"/>
              <a:ea typeface="SimSun" pitchFamily="2" charset="-122"/>
            </a:endParaRPr>
          </a:p>
          <a:p>
            <a:pPr algn="ctr" eaLnBrk="1" hangingPunct="1">
              <a:buFontTx/>
              <a:buChar char="•"/>
            </a:pPr>
            <a:r>
              <a:rPr lang="zh-CN" altLang="en-US" sz="2800" b="1">
                <a:solidFill>
                  <a:schemeClr val="bg1"/>
                </a:solidFill>
                <a:latin typeface="Arial" pitchFamily="34" charset="0"/>
                <a:ea typeface="SimSun" pitchFamily="2" charset="-122"/>
              </a:rPr>
              <a:t>叙利亚教会</a:t>
            </a:r>
          </a:p>
        </p:txBody>
      </p:sp>
      <p:sp>
        <p:nvSpPr>
          <p:cNvPr id="392199" name="Text Box 10"/>
          <p:cNvSpPr txBox="1">
            <a:spLocks noChangeArrowheads="1"/>
          </p:cNvSpPr>
          <p:nvPr/>
        </p:nvSpPr>
        <p:spPr bwMode="auto">
          <a:xfrm>
            <a:off x="2860675" y="642938"/>
            <a:ext cx="3548063" cy="579437"/>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sz="3200" b="1">
                <a:solidFill>
                  <a:srgbClr val="FFFFFF"/>
                </a:solidFill>
                <a:ea typeface="SimSun" pitchFamily="2" charset="-122"/>
              </a:rPr>
              <a:t>外在证据 </a:t>
            </a:r>
            <a:r>
              <a:rPr lang="en-US" altLang="en-US" sz="3200" b="1">
                <a:solidFill>
                  <a:srgbClr val="FFFFFF"/>
                </a:solidFill>
                <a:ea typeface="SimSun" pitchFamily="2" charset="-122"/>
              </a:rPr>
              <a:t>– </a:t>
            </a:r>
            <a:r>
              <a:rPr lang="en-US" altLang="zh-CN" sz="3200" b="1">
                <a:solidFill>
                  <a:srgbClr val="FFFFFF"/>
                </a:solidFill>
                <a:ea typeface="SimSun" pitchFamily="2" charset="-122"/>
              </a:rPr>
              <a:t> </a:t>
            </a:r>
            <a:r>
              <a:rPr lang="zh-CN" altLang="en-US" sz="3200" b="1">
                <a:solidFill>
                  <a:srgbClr val="FFFFFF"/>
                </a:solidFill>
                <a:ea typeface="SimSun" pitchFamily="2" charset="-122"/>
              </a:rPr>
              <a:t>六世纪</a:t>
            </a:r>
            <a:endParaRPr lang="en-US" altLang="en-US" sz="3200" b="1">
              <a:solidFill>
                <a:srgbClr val="FFFFFF"/>
              </a:solidFill>
              <a:ea typeface="SimSun" pitchFamily="2" charset="-122"/>
            </a:endParaRPr>
          </a:p>
        </p:txBody>
      </p:sp>
      <p:sp>
        <p:nvSpPr>
          <p:cNvPr id="392200" name="WordArt 12"/>
          <p:cNvSpPr>
            <a:spLocks noChangeArrowheads="1" noChangeShapeType="1" noTextEdit="1"/>
          </p:cNvSpPr>
          <p:nvPr/>
        </p:nvSpPr>
        <p:spPr bwMode="auto">
          <a:xfrm>
            <a:off x="0" y="0"/>
            <a:ext cx="1311275" cy="874713"/>
          </a:xfrm>
          <a:prstGeom prst="rect">
            <a:avLst/>
          </a:prstGeom>
        </p:spPr>
        <p:txBody>
          <a:bodyPr wrap="none" fromWordArt="1">
            <a:prstTxWarp prst="textCascadeUp">
              <a:avLst>
                <a:gd name="adj" fmla="val 44444"/>
              </a:avLst>
            </a:prstTxWarp>
            <a:scene3d>
              <a:camera prst="legacyPerspectiveFront">
                <a:rot lat="20519989" lon="1080000" rev="0"/>
              </a:camera>
              <a:lightRig rig="legacyHarsh2" dir="b"/>
            </a:scene3d>
            <a:sp3d extrusionH="430200" prstMaterial="legacyMatte">
              <a:extrusionClr>
                <a:srgbClr val="FF6600"/>
              </a:extrusionClr>
            </a:sp3d>
          </a:bodyPr>
          <a:lstStyle/>
          <a:p>
            <a:pPr algn="ctr"/>
            <a:r>
              <a:rPr lang="zh-CN" altLang="en-US" sz="3600" kern="10">
                <a:ln w="9525">
                  <a:round/>
                  <a:headEnd/>
                  <a:tailEnd/>
                </a:ln>
                <a:gradFill rotWithShape="1">
                  <a:gsLst>
                    <a:gs pos="0">
                      <a:srgbClr val="FFE701"/>
                    </a:gs>
                    <a:gs pos="100000">
                      <a:srgbClr val="FE3E02"/>
                    </a:gs>
                  </a:gsLst>
                  <a:lin ang="5400000" scaled="1"/>
                </a:gradFill>
                <a:latin typeface="Impact"/>
              </a:rPr>
              <a:t>彼得后书</a:t>
            </a:r>
            <a:endParaRPr lang="en-GB" sz="3600" kern="10">
              <a:ln w="9525">
                <a:round/>
                <a:headEnd/>
                <a:tailEnd/>
              </a:ln>
              <a:gradFill rotWithShape="1">
                <a:gsLst>
                  <a:gs pos="0">
                    <a:srgbClr val="FFE701"/>
                  </a:gs>
                  <a:gs pos="100000">
                    <a:srgbClr val="FE3E02"/>
                  </a:gs>
                </a:gsLst>
                <a:lin ang="5400000" scaled="1"/>
              </a:gradFill>
              <a:latin typeface="Impact"/>
            </a:endParaRPr>
          </a:p>
        </p:txBody>
      </p:sp>
      <p:pic>
        <p:nvPicPr>
          <p:cNvPr id="392201" name="Picture 13" descr="j0236419"/>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2362200"/>
            <a:ext cx="1771650" cy="15636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42" name="Rectangle 16"/>
          <p:cNvSpPr>
            <a:spLocks noGrp="1" noChangeArrowheads="1"/>
          </p:cNvSpPr>
          <p:nvPr>
            <p:ph type="title" idx="4294967295"/>
          </p:nvPr>
        </p:nvSpPr>
        <p:spPr/>
        <p:txBody>
          <a:bodyPr/>
          <a:lstStyle/>
          <a:p>
            <a:pPr eaLnBrk="1" hangingPunct="1"/>
            <a:r>
              <a:rPr lang="en-US" altLang="en-US"/>
              <a:t>Authorship – Internal Evidence 1</a:t>
            </a:r>
          </a:p>
        </p:txBody>
      </p:sp>
      <p:sp>
        <p:nvSpPr>
          <p:cNvPr id="394243" name="Rectangle 3"/>
          <p:cNvSpPr>
            <a:spLocks noChangeArrowheads="1"/>
          </p:cNvSpPr>
          <p:nvPr/>
        </p:nvSpPr>
        <p:spPr bwMode="auto">
          <a:xfrm>
            <a:off x="0" y="609600"/>
            <a:ext cx="9144000" cy="6248400"/>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394244" name="Text Box 6"/>
          <p:cNvSpPr txBox="1">
            <a:spLocks noChangeArrowheads="1"/>
          </p:cNvSpPr>
          <p:nvPr/>
        </p:nvSpPr>
        <p:spPr bwMode="auto">
          <a:xfrm>
            <a:off x="7621588" y="228600"/>
            <a:ext cx="1303337" cy="4572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a:solidFill>
                  <a:srgbClr val="000000"/>
                </a:solidFill>
                <a:latin typeface="Arial" pitchFamily="34" charset="0"/>
              </a:rPr>
              <a:t>285-286</a:t>
            </a:r>
          </a:p>
        </p:txBody>
      </p:sp>
      <p:sp>
        <p:nvSpPr>
          <p:cNvPr id="394245" name="Text Box 7"/>
          <p:cNvSpPr txBox="1">
            <a:spLocks noChangeArrowheads="1"/>
          </p:cNvSpPr>
          <p:nvPr/>
        </p:nvSpPr>
        <p:spPr bwMode="auto">
          <a:xfrm>
            <a:off x="3495675" y="3175"/>
            <a:ext cx="2224088" cy="579438"/>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sz="3200" b="1">
                <a:solidFill>
                  <a:srgbClr val="FFFFFF"/>
                </a:solidFill>
                <a:ea typeface="SimSun" pitchFamily="2" charset="-122"/>
              </a:rPr>
              <a:t>著作者身份</a:t>
            </a:r>
            <a:endParaRPr lang="en-US" altLang="en-US" sz="3200" b="1">
              <a:solidFill>
                <a:srgbClr val="FFFFFF"/>
              </a:solidFill>
              <a:ea typeface="SimSun" pitchFamily="2" charset="-122"/>
            </a:endParaRPr>
          </a:p>
        </p:txBody>
      </p:sp>
      <p:sp>
        <p:nvSpPr>
          <p:cNvPr id="394246" name="Text Box 11"/>
          <p:cNvSpPr txBox="1">
            <a:spLocks noChangeArrowheads="1"/>
          </p:cNvSpPr>
          <p:nvPr/>
        </p:nvSpPr>
        <p:spPr bwMode="auto">
          <a:xfrm>
            <a:off x="304800" y="762000"/>
            <a:ext cx="8458200" cy="1552575"/>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b="1">
                <a:solidFill>
                  <a:srgbClr val="FFFFFF"/>
                </a:solidFill>
                <a:ea typeface="SimSun" pitchFamily="2" charset="-122"/>
              </a:rPr>
              <a:t>内在证据</a:t>
            </a:r>
            <a:endParaRPr lang="en-US" altLang="zh-CN" b="1">
              <a:solidFill>
                <a:srgbClr val="FFFFFF"/>
              </a:solidFill>
              <a:ea typeface="SimSun" pitchFamily="2" charset="-122"/>
            </a:endParaRPr>
          </a:p>
          <a:p>
            <a:pPr eaLnBrk="1" hangingPunct="1"/>
            <a:r>
              <a:rPr lang="en-US" altLang="zh-CN" b="1">
                <a:solidFill>
                  <a:srgbClr val="FFFFFF"/>
                </a:solidFill>
                <a:ea typeface="SimSun" pitchFamily="2" charset="-122"/>
              </a:rPr>
              <a:t>	 </a:t>
            </a:r>
            <a:r>
              <a:rPr lang="zh-CN" altLang="en-US" b="1">
                <a:solidFill>
                  <a:srgbClr val="FFFFFF"/>
                </a:solidFill>
                <a:ea typeface="SimSun" pitchFamily="2" charset="-122"/>
              </a:rPr>
              <a:t>自由派学者凯梅尔否认彼得为作者，但坦白承认</a:t>
            </a:r>
            <a:r>
              <a:rPr lang="en-US" altLang="zh-CN" b="1">
                <a:solidFill>
                  <a:srgbClr val="FFFFFF"/>
                </a:solidFill>
                <a:ea typeface="SimSun" pitchFamily="2" charset="-122"/>
              </a:rPr>
              <a:t>, “</a:t>
            </a:r>
            <a:r>
              <a:rPr lang="zh-CN" altLang="en-US" b="1">
                <a:solidFill>
                  <a:srgbClr val="FFFFFF"/>
                </a:solidFill>
                <a:ea typeface="SimSun" pitchFamily="2" charset="-122"/>
              </a:rPr>
              <a:t>信本身清楚无疑地宣称为彼得所写</a:t>
            </a:r>
            <a:r>
              <a:rPr lang="en-US" altLang="zh-CN" b="1">
                <a:solidFill>
                  <a:srgbClr val="FFFFFF"/>
                </a:solidFill>
                <a:ea typeface="SimSun" pitchFamily="2" charset="-122"/>
              </a:rPr>
              <a:t>.” </a:t>
            </a:r>
            <a:r>
              <a:rPr lang="zh-CN" altLang="en-US" b="1">
                <a:solidFill>
                  <a:srgbClr val="FFFFFF"/>
                </a:solidFill>
                <a:ea typeface="SimSun" pitchFamily="2" charset="-122"/>
              </a:rPr>
              <a:t>他引用以下证据表明彼得为作者</a:t>
            </a:r>
            <a:r>
              <a:rPr lang="en-US" altLang="zh-CN" b="1">
                <a:solidFill>
                  <a:srgbClr val="FFFFFF"/>
                </a:solidFill>
                <a:ea typeface="SimSun" pitchFamily="2" charset="-122"/>
              </a:rPr>
              <a:t>:</a:t>
            </a:r>
            <a:r>
              <a:rPr lang="en-US" altLang="zh-CN">
                <a:ea typeface="SimSun" pitchFamily="2" charset="-122"/>
              </a:rPr>
              <a:t> </a:t>
            </a:r>
            <a:endParaRPr lang="en-US" altLang="en-US">
              <a:ea typeface="SimSun" pitchFamily="2" charset="-122"/>
            </a:endParaRPr>
          </a:p>
        </p:txBody>
      </p:sp>
      <p:sp>
        <p:nvSpPr>
          <p:cNvPr id="21517" name="Text Box 13"/>
          <p:cNvSpPr txBox="1">
            <a:spLocks noChangeArrowheads="1"/>
          </p:cNvSpPr>
          <p:nvPr/>
        </p:nvSpPr>
        <p:spPr bwMode="auto">
          <a:xfrm>
            <a:off x="381000" y="3124200"/>
            <a:ext cx="8382000" cy="822325"/>
          </a:xfrm>
          <a:prstGeom prst="rect">
            <a:avLst/>
          </a:prstGeom>
          <a:no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457200" indent="-457200"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zh-CN" b="1" dirty="0">
                <a:solidFill>
                  <a:srgbClr val="000000"/>
                </a:solidFill>
                <a:latin typeface="Arial" pitchFamily="34" charset="0"/>
                <a:ea typeface="SimSun" pitchFamily="2" charset="-122"/>
              </a:rPr>
              <a:t>	1. </a:t>
            </a:r>
            <a:r>
              <a:rPr lang="zh-CN" altLang="en-US" b="1" dirty="0">
                <a:solidFill>
                  <a:srgbClr val="000000"/>
                </a:solidFill>
                <a:latin typeface="Arial" pitchFamily="34" charset="0"/>
                <a:ea typeface="SimSun" pitchFamily="2" charset="-122"/>
              </a:rPr>
              <a:t>信称彼得为作者</a:t>
            </a:r>
            <a:r>
              <a:rPr lang="en-US" altLang="zh-CN" b="1" dirty="0">
                <a:solidFill>
                  <a:srgbClr val="000000"/>
                </a:solidFill>
                <a:latin typeface="Arial" pitchFamily="34" charset="0"/>
                <a:ea typeface="SimSun" pitchFamily="2" charset="-122"/>
              </a:rPr>
              <a:t>: “</a:t>
            </a:r>
            <a:r>
              <a:rPr lang="zh-CN" altLang="en-US" b="1" dirty="0">
                <a:solidFill>
                  <a:srgbClr val="000000"/>
                </a:solidFill>
                <a:ea typeface="SimSun" pitchFamily="2" charset="-122"/>
              </a:rPr>
              <a:t>作 耶 稣 基 督 仆 人 和 使 徒 的 西 门 彼 得 写 信</a:t>
            </a:r>
            <a:r>
              <a:rPr lang="zh-CN" altLang="en-US" dirty="0">
                <a:ea typeface="SimSun" pitchFamily="2" charset="-122"/>
              </a:rPr>
              <a:t> </a:t>
            </a:r>
            <a:r>
              <a:rPr lang="en-US" altLang="zh-CN" b="1" dirty="0">
                <a:solidFill>
                  <a:srgbClr val="000000"/>
                </a:solidFill>
                <a:latin typeface="Arial" pitchFamily="34" charset="0"/>
                <a:ea typeface="SimSun" pitchFamily="2" charset="-122"/>
              </a:rPr>
              <a:t>” (1:1).</a:t>
            </a:r>
          </a:p>
        </p:txBody>
      </p:sp>
      <p:sp>
        <p:nvSpPr>
          <p:cNvPr id="21518" name="Text Box 14"/>
          <p:cNvSpPr txBox="1">
            <a:spLocks noChangeArrowheads="1"/>
          </p:cNvSpPr>
          <p:nvPr/>
        </p:nvSpPr>
        <p:spPr bwMode="auto">
          <a:xfrm>
            <a:off x="381000" y="4283075"/>
            <a:ext cx="8382000" cy="457200"/>
          </a:xfrm>
          <a:prstGeom prst="rect">
            <a:avLst/>
          </a:prstGeom>
          <a:no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457200" indent="-457200"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zh-CN" b="1">
                <a:solidFill>
                  <a:srgbClr val="000000"/>
                </a:solidFill>
                <a:latin typeface="Arial" pitchFamily="34" charset="0"/>
                <a:ea typeface="SimSun" pitchFamily="2" charset="-122"/>
              </a:rPr>
              <a:t>2. </a:t>
            </a:r>
            <a:r>
              <a:rPr lang="zh-CN" altLang="en-US" b="1">
                <a:solidFill>
                  <a:srgbClr val="000000"/>
                </a:solidFill>
                <a:latin typeface="Arial" pitchFamily="34" charset="0"/>
                <a:ea typeface="SimSun" pitchFamily="2" charset="-122"/>
              </a:rPr>
              <a:t>作者申称为登山变相的见证人</a:t>
            </a:r>
            <a:r>
              <a:rPr lang="en-US" altLang="zh-CN" b="1">
                <a:solidFill>
                  <a:srgbClr val="000000"/>
                </a:solidFill>
                <a:latin typeface="Arial" pitchFamily="34" charset="0"/>
                <a:ea typeface="SimSun" pitchFamily="2" charset="-122"/>
              </a:rPr>
              <a:t> (1:16f.).</a:t>
            </a:r>
          </a:p>
        </p:txBody>
      </p:sp>
      <p:sp>
        <p:nvSpPr>
          <p:cNvPr id="21519" name="Text Box 15"/>
          <p:cNvSpPr txBox="1">
            <a:spLocks noChangeArrowheads="1"/>
          </p:cNvSpPr>
          <p:nvPr/>
        </p:nvSpPr>
        <p:spPr bwMode="auto">
          <a:xfrm>
            <a:off x="381000" y="5426075"/>
            <a:ext cx="8382000" cy="457200"/>
          </a:xfrm>
          <a:prstGeom prst="rect">
            <a:avLst/>
          </a:prstGeom>
          <a:no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457200" indent="-457200"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zh-CN" b="1">
                <a:solidFill>
                  <a:srgbClr val="000000"/>
                </a:solidFill>
                <a:latin typeface="Arial" pitchFamily="34" charset="0"/>
                <a:ea typeface="SimSun" pitchFamily="2" charset="-122"/>
              </a:rPr>
              <a:t>	3. </a:t>
            </a:r>
            <a:r>
              <a:rPr lang="zh-CN" altLang="en-US" b="1">
                <a:solidFill>
                  <a:srgbClr val="000000"/>
                </a:solidFill>
                <a:latin typeface="Arial" pitchFamily="34" charset="0"/>
                <a:ea typeface="SimSun" pitchFamily="2" charset="-122"/>
              </a:rPr>
              <a:t>他引用耶稣说彼得殉道的话</a:t>
            </a:r>
            <a:r>
              <a:rPr lang="en-US" altLang="zh-CN" b="1">
                <a:solidFill>
                  <a:srgbClr val="000000"/>
                </a:solidFill>
                <a:latin typeface="Arial" pitchFamily="34" charset="0"/>
                <a:ea typeface="SimSun" pitchFamily="2" charset="-122"/>
              </a:rPr>
              <a:t> (1:14). </a:t>
            </a:r>
          </a:p>
        </p:txBody>
      </p:sp>
      <p:sp>
        <p:nvSpPr>
          <p:cNvPr id="394250" name="WordArt 17"/>
          <p:cNvSpPr>
            <a:spLocks noChangeArrowheads="1" noChangeShapeType="1" noTextEdit="1"/>
          </p:cNvSpPr>
          <p:nvPr/>
        </p:nvSpPr>
        <p:spPr bwMode="auto">
          <a:xfrm>
            <a:off x="0" y="0"/>
            <a:ext cx="1311275" cy="874713"/>
          </a:xfrm>
          <a:prstGeom prst="rect">
            <a:avLst/>
          </a:prstGeom>
        </p:spPr>
        <p:txBody>
          <a:bodyPr wrap="none" fromWordArt="1">
            <a:prstTxWarp prst="textCascadeUp">
              <a:avLst>
                <a:gd name="adj" fmla="val 44444"/>
              </a:avLst>
            </a:prstTxWarp>
            <a:scene3d>
              <a:camera prst="legacyPerspectiveFront">
                <a:rot lat="20519989" lon="1080000" rev="0"/>
              </a:camera>
              <a:lightRig rig="legacyHarsh2" dir="b"/>
            </a:scene3d>
            <a:sp3d extrusionH="430200" prstMaterial="legacyMatte">
              <a:extrusionClr>
                <a:srgbClr val="FF6600"/>
              </a:extrusionClr>
            </a:sp3d>
          </a:bodyPr>
          <a:lstStyle/>
          <a:p>
            <a:pPr algn="ctr"/>
            <a:r>
              <a:rPr lang="zh-CN" altLang="en-US" sz="3600" kern="10">
                <a:ln w="9525">
                  <a:round/>
                  <a:headEnd/>
                  <a:tailEnd/>
                </a:ln>
                <a:gradFill rotWithShape="1">
                  <a:gsLst>
                    <a:gs pos="0">
                      <a:srgbClr val="FFE701"/>
                    </a:gs>
                    <a:gs pos="100000">
                      <a:srgbClr val="FE3E02"/>
                    </a:gs>
                  </a:gsLst>
                  <a:lin ang="5400000" scaled="1"/>
                </a:gradFill>
                <a:latin typeface="Impact"/>
              </a:rPr>
              <a:t>彼得后书</a:t>
            </a:r>
            <a:endParaRPr lang="en-GB" sz="3600" kern="10">
              <a:ln w="9525">
                <a:round/>
                <a:headEnd/>
                <a:tailEnd/>
              </a:ln>
              <a:gradFill rotWithShape="1">
                <a:gsLst>
                  <a:gs pos="0">
                    <a:srgbClr val="FFE701"/>
                  </a:gs>
                  <a:gs pos="100000">
                    <a:srgbClr val="FE3E02"/>
                  </a:gs>
                </a:gsLst>
                <a:lin ang="5400000" scaled="1"/>
              </a:gradFill>
              <a:latin typeface="Impac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1517"/>
                                        </p:tgtEl>
                                        <p:attrNameLst>
                                          <p:attrName>style.visibility</p:attrName>
                                        </p:attrNameLst>
                                      </p:cBhvr>
                                      <p:to>
                                        <p:strVal val="visible"/>
                                      </p:to>
                                    </p:set>
                                    <p:animEffect transition="in" filter="box(in)">
                                      <p:cBhvr>
                                        <p:cTn id="7" dur="500"/>
                                        <p:tgtEl>
                                          <p:spTgt spid="2151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21518"/>
                                        </p:tgtEl>
                                        <p:attrNameLst>
                                          <p:attrName>style.visibility</p:attrName>
                                        </p:attrNameLst>
                                      </p:cBhvr>
                                      <p:to>
                                        <p:strVal val="visible"/>
                                      </p:to>
                                    </p:set>
                                    <p:animEffect transition="in" filter="box(in)">
                                      <p:cBhvr>
                                        <p:cTn id="12" dur="500"/>
                                        <p:tgtEl>
                                          <p:spTgt spid="2151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21519"/>
                                        </p:tgtEl>
                                        <p:attrNameLst>
                                          <p:attrName>style.visibility</p:attrName>
                                        </p:attrNameLst>
                                      </p:cBhvr>
                                      <p:to>
                                        <p:strVal val="visible"/>
                                      </p:to>
                                    </p:set>
                                    <p:animEffect transition="in" filter="box(in)">
                                      <p:cBhvr>
                                        <p:cTn id="17" dur="500"/>
                                        <p:tgtEl>
                                          <p:spTgt spid="215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17" grpId="0"/>
      <p:bldP spid="21518" grpId="0"/>
      <p:bldP spid="21519"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290" name="Rectangle 12"/>
          <p:cNvSpPr>
            <a:spLocks noGrp="1" noChangeArrowheads="1"/>
          </p:cNvSpPr>
          <p:nvPr>
            <p:ph type="title" idx="4294967295"/>
          </p:nvPr>
        </p:nvSpPr>
        <p:spPr/>
        <p:txBody>
          <a:bodyPr/>
          <a:lstStyle/>
          <a:p>
            <a:pPr eaLnBrk="1" hangingPunct="1"/>
            <a:r>
              <a:rPr lang="en-US" altLang="en-US"/>
              <a:t>Authorship – Internal Evidence 2</a:t>
            </a:r>
          </a:p>
        </p:txBody>
      </p:sp>
      <p:sp>
        <p:nvSpPr>
          <p:cNvPr id="396291" name="Rectangle 2"/>
          <p:cNvSpPr>
            <a:spLocks noChangeArrowheads="1"/>
          </p:cNvSpPr>
          <p:nvPr/>
        </p:nvSpPr>
        <p:spPr bwMode="auto">
          <a:xfrm>
            <a:off x="0" y="609600"/>
            <a:ext cx="9144000" cy="6248400"/>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396292" name="Text Box 5"/>
          <p:cNvSpPr txBox="1">
            <a:spLocks noChangeArrowheads="1"/>
          </p:cNvSpPr>
          <p:nvPr/>
        </p:nvSpPr>
        <p:spPr bwMode="auto">
          <a:xfrm>
            <a:off x="7621588" y="228600"/>
            <a:ext cx="1303337" cy="4572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a:solidFill>
                  <a:srgbClr val="000000"/>
                </a:solidFill>
                <a:latin typeface="Arial" pitchFamily="34" charset="0"/>
              </a:rPr>
              <a:t>285-286</a:t>
            </a:r>
          </a:p>
        </p:txBody>
      </p:sp>
      <p:sp>
        <p:nvSpPr>
          <p:cNvPr id="396293" name="Text Box 6"/>
          <p:cNvSpPr txBox="1">
            <a:spLocks noChangeArrowheads="1"/>
          </p:cNvSpPr>
          <p:nvPr/>
        </p:nvSpPr>
        <p:spPr bwMode="auto">
          <a:xfrm>
            <a:off x="3495675" y="3175"/>
            <a:ext cx="2224088" cy="579438"/>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sz="3200" b="1">
                <a:solidFill>
                  <a:srgbClr val="FFFFFF"/>
                </a:solidFill>
                <a:ea typeface="SimSun" pitchFamily="2" charset="-122"/>
              </a:rPr>
              <a:t>著作者身份</a:t>
            </a:r>
            <a:endParaRPr lang="en-US" altLang="en-US" sz="3200" b="1">
              <a:solidFill>
                <a:srgbClr val="FFFFFF"/>
              </a:solidFill>
              <a:ea typeface="SimSun" pitchFamily="2" charset="-122"/>
            </a:endParaRPr>
          </a:p>
        </p:txBody>
      </p:sp>
      <p:sp>
        <p:nvSpPr>
          <p:cNvPr id="396294" name="Text Box 8"/>
          <p:cNvSpPr txBox="1">
            <a:spLocks noChangeArrowheads="1"/>
          </p:cNvSpPr>
          <p:nvPr/>
        </p:nvSpPr>
        <p:spPr bwMode="auto">
          <a:xfrm>
            <a:off x="304800" y="762000"/>
            <a:ext cx="8458200" cy="1552575"/>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b="1">
                <a:solidFill>
                  <a:srgbClr val="FFFFFF"/>
                </a:solidFill>
                <a:ea typeface="SimSun" pitchFamily="2" charset="-122"/>
              </a:rPr>
              <a:t>内在证据</a:t>
            </a:r>
            <a:endParaRPr lang="en-US" altLang="zh-CN" b="1">
              <a:solidFill>
                <a:srgbClr val="FFFFFF"/>
              </a:solidFill>
              <a:latin typeface="Arial" pitchFamily="34" charset="0"/>
              <a:ea typeface="SimSun" pitchFamily="2" charset="-122"/>
            </a:endParaRPr>
          </a:p>
          <a:p>
            <a:pPr algn="ctr" eaLnBrk="1" hangingPunct="1"/>
            <a:r>
              <a:rPr lang="en-US" altLang="zh-CN" b="1">
                <a:solidFill>
                  <a:srgbClr val="FFFFFF"/>
                </a:solidFill>
                <a:latin typeface="Arial" pitchFamily="34" charset="0"/>
                <a:ea typeface="SimSun" pitchFamily="2" charset="-122"/>
              </a:rPr>
              <a:t>	 </a:t>
            </a:r>
            <a:r>
              <a:rPr lang="zh-CN" altLang="en-US" b="1">
                <a:solidFill>
                  <a:srgbClr val="FFFFFF"/>
                </a:solidFill>
                <a:latin typeface="Arial" pitchFamily="34" charset="0"/>
                <a:ea typeface="SimSun" pitchFamily="2" charset="-122"/>
              </a:rPr>
              <a:t>自由派学者凯梅尔否认彼得为作者，但坦白承认</a:t>
            </a:r>
            <a:r>
              <a:rPr lang="en-US" altLang="zh-CN" b="1">
                <a:solidFill>
                  <a:srgbClr val="FFFFFF"/>
                </a:solidFill>
                <a:latin typeface="Arial" pitchFamily="34" charset="0"/>
                <a:ea typeface="SimSun" pitchFamily="2" charset="-122"/>
              </a:rPr>
              <a:t>, “</a:t>
            </a:r>
            <a:r>
              <a:rPr lang="zh-CN" altLang="en-US" b="1">
                <a:solidFill>
                  <a:srgbClr val="FFFFFF"/>
                </a:solidFill>
                <a:latin typeface="Arial" pitchFamily="34" charset="0"/>
                <a:ea typeface="SimSun" pitchFamily="2" charset="-122"/>
              </a:rPr>
              <a:t>信本身清楚无疑地宣称为彼得所写</a:t>
            </a:r>
            <a:r>
              <a:rPr lang="en-US" altLang="zh-CN" b="1">
                <a:solidFill>
                  <a:srgbClr val="FFFFFF"/>
                </a:solidFill>
                <a:latin typeface="Arial" pitchFamily="34" charset="0"/>
                <a:ea typeface="SimSun" pitchFamily="2" charset="-122"/>
              </a:rPr>
              <a:t>.” </a:t>
            </a:r>
            <a:r>
              <a:rPr lang="zh-CN" altLang="en-US" b="1">
                <a:solidFill>
                  <a:srgbClr val="FFFFFF"/>
                </a:solidFill>
                <a:latin typeface="Arial" pitchFamily="34" charset="0"/>
                <a:ea typeface="SimSun" pitchFamily="2" charset="-122"/>
              </a:rPr>
              <a:t>他引用以下证据表明彼得为作者</a:t>
            </a:r>
            <a:r>
              <a:rPr lang="en-US" altLang="zh-CN" b="1">
                <a:solidFill>
                  <a:srgbClr val="FFFFFF"/>
                </a:solidFill>
                <a:latin typeface="Arial" pitchFamily="34" charset="0"/>
                <a:ea typeface="SimSun" pitchFamily="2" charset="-122"/>
              </a:rPr>
              <a:t>: </a:t>
            </a:r>
            <a:endParaRPr lang="en-US" altLang="en-US" b="1">
              <a:solidFill>
                <a:srgbClr val="FFFFFF"/>
              </a:solidFill>
              <a:latin typeface="Arial" pitchFamily="34" charset="0"/>
              <a:ea typeface="SimSun" pitchFamily="2" charset="-122"/>
            </a:endParaRPr>
          </a:p>
        </p:txBody>
      </p:sp>
      <p:sp>
        <p:nvSpPr>
          <p:cNvPr id="22537" name="Text Box 9"/>
          <p:cNvSpPr txBox="1">
            <a:spLocks noChangeArrowheads="1"/>
          </p:cNvSpPr>
          <p:nvPr/>
        </p:nvSpPr>
        <p:spPr bwMode="auto">
          <a:xfrm>
            <a:off x="381000" y="2971800"/>
            <a:ext cx="8382000" cy="822325"/>
          </a:xfrm>
          <a:prstGeom prst="rect">
            <a:avLst/>
          </a:prstGeom>
          <a:no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457200" indent="-457200"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zh-CN" b="1" dirty="0">
                <a:solidFill>
                  <a:srgbClr val="000000"/>
                </a:solidFill>
                <a:latin typeface="Arial" pitchFamily="34" charset="0"/>
                <a:ea typeface="SimSun" pitchFamily="2" charset="-122"/>
              </a:rPr>
              <a:t>4. </a:t>
            </a:r>
            <a:r>
              <a:rPr lang="zh-CN" altLang="en-US" b="1" dirty="0">
                <a:solidFill>
                  <a:srgbClr val="000000"/>
                </a:solidFill>
                <a:latin typeface="Arial" pitchFamily="34" charset="0"/>
                <a:ea typeface="SimSun" pitchFamily="2" charset="-122"/>
              </a:rPr>
              <a:t>称保罗为 “</a:t>
            </a:r>
            <a:r>
              <a:rPr lang="zh-CN" altLang="en-US" b="1" dirty="0">
                <a:solidFill>
                  <a:srgbClr val="000000"/>
                </a:solidFill>
                <a:ea typeface="SimSun" pitchFamily="2" charset="-122"/>
              </a:rPr>
              <a:t>亲 爱 的 兄 弟 保 罗</a:t>
            </a:r>
            <a:r>
              <a:rPr lang="zh-CN" altLang="en-US" dirty="0">
                <a:ea typeface="SimSun" pitchFamily="2" charset="-122"/>
              </a:rPr>
              <a:t> </a:t>
            </a:r>
            <a:r>
              <a:rPr lang="en-US" altLang="zh-CN" b="1" dirty="0">
                <a:solidFill>
                  <a:srgbClr val="000000"/>
                </a:solidFill>
                <a:latin typeface="Arial" pitchFamily="34" charset="0"/>
                <a:ea typeface="SimSun" pitchFamily="2" charset="-122"/>
              </a:rPr>
              <a:t>” </a:t>
            </a:r>
            <a:r>
              <a:rPr lang="zh-CN" altLang="en-US" b="1" dirty="0">
                <a:solidFill>
                  <a:srgbClr val="000000"/>
                </a:solidFill>
                <a:latin typeface="Arial" pitchFamily="34" charset="0"/>
                <a:ea typeface="SimSun" pitchFamily="2" charset="-122"/>
              </a:rPr>
              <a:t>显明作者有与保罗相当的使徒权威地位</a:t>
            </a:r>
            <a:r>
              <a:rPr lang="en-US" altLang="zh-CN" b="1" dirty="0">
                <a:solidFill>
                  <a:srgbClr val="000000"/>
                </a:solidFill>
                <a:latin typeface="Arial" pitchFamily="34" charset="0"/>
                <a:ea typeface="SimSun" pitchFamily="2" charset="-122"/>
              </a:rPr>
              <a:t> (3:15f.). </a:t>
            </a:r>
          </a:p>
        </p:txBody>
      </p:sp>
      <p:sp>
        <p:nvSpPr>
          <p:cNvPr id="22538" name="Text Box 10"/>
          <p:cNvSpPr txBox="1">
            <a:spLocks noChangeArrowheads="1"/>
          </p:cNvSpPr>
          <p:nvPr/>
        </p:nvSpPr>
        <p:spPr bwMode="auto">
          <a:xfrm>
            <a:off x="381000" y="4343400"/>
            <a:ext cx="8382000" cy="822325"/>
          </a:xfrm>
          <a:prstGeom prst="rect">
            <a:avLst/>
          </a:prstGeom>
          <a:no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457200" indent="-457200"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zh-CN" b="1">
                <a:solidFill>
                  <a:srgbClr val="000000"/>
                </a:solidFill>
                <a:latin typeface="Arial" pitchFamily="34" charset="0"/>
                <a:ea typeface="SimSun" pitchFamily="2" charset="-122"/>
              </a:rPr>
              <a:t>	5. </a:t>
            </a:r>
            <a:r>
              <a:rPr lang="zh-CN" altLang="en-US" b="1">
                <a:solidFill>
                  <a:srgbClr val="000000"/>
                </a:solidFill>
                <a:latin typeface="Arial" pitchFamily="34" charset="0"/>
                <a:ea typeface="SimSun" pitchFamily="2" charset="-122"/>
              </a:rPr>
              <a:t>彼得后书清楚地引用彼得前书</a:t>
            </a:r>
            <a:r>
              <a:rPr lang="en-US" altLang="zh-CN" b="1">
                <a:solidFill>
                  <a:srgbClr val="000000"/>
                </a:solidFill>
                <a:latin typeface="Arial" pitchFamily="34" charset="0"/>
                <a:ea typeface="SimSun" pitchFamily="2" charset="-122"/>
              </a:rPr>
              <a:t>: “</a:t>
            </a:r>
            <a:r>
              <a:rPr lang="zh-CN" altLang="en-US" b="1">
                <a:solidFill>
                  <a:srgbClr val="000000"/>
                </a:solidFill>
                <a:ea typeface="SimSun" pitchFamily="2" charset="-122"/>
              </a:rPr>
              <a:t>我 现 在 写 给 你 们 的 是 第 二 封 信</a:t>
            </a:r>
            <a:r>
              <a:rPr lang="zh-CN" altLang="en-US">
                <a:ea typeface="SimSun" pitchFamily="2" charset="-122"/>
              </a:rPr>
              <a:t> </a:t>
            </a:r>
            <a:r>
              <a:rPr lang="en-US" altLang="zh-CN" b="1">
                <a:solidFill>
                  <a:srgbClr val="000000"/>
                </a:solidFill>
                <a:latin typeface="Arial" pitchFamily="34" charset="0"/>
                <a:ea typeface="SimSun" pitchFamily="2" charset="-122"/>
              </a:rPr>
              <a:t>” (3:1). </a:t>
            </a:r>
          </a:p>
        </p:txBody>
      </p:sp>
      <p:sp>
        <p:nvSpPr>
          <p:cNvPr id="22539" name="Text Box 11"/>
          <p:cNvSpPr txBox="1">
            <a:spLocks noChangeArrowheads="1"/>
          </p:cNvSpPr>
          <p:nvPr/>
        </p:nvSpPr>
        <p:spPr bwMode="auto">
          <a:xfrm>
            <a:off x="381000" y="5807075"/>
            <a:ext cx="8382000" cy="822325"/>
          </a:xfrm>
          <a:prstGeom prst="rect">
            <a:avLst/>
          </a:prstGeom>
          <a:no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457200" indent="-457200"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zh-CN" b="1">
                <a:solidFill>
                  <a:srgbClr val="000000"/>
                </a:solidFill>
                <a:latin typeface="Arial" pitchFamily="34" charset="0"/>
                <a:ea typeface="SimSun" pitchFamily="2" charset="-122"/>
              </a:rPr>
              <a:t>	6. “</a:t>
            </a:r>
            <a:r>
              <a:rPr lang="zh-CN" altLang="en-US" b="1">
                <a:solidFill>
                  <a:srgbClr val="000000"/>
                </a:solidFill>
                <a:latin typeface="Arial" pitchFamily="34" charset="0"/>
                <a:ea typeface="SimSun" pitchFamily="2" charset="-122"/>
              </a:rPr>
              <a:t>因为彼得认为他的死已经临近 </a:t>
            </a:r>
            <a:r>
              <a:rPr lang="en-US" altLang="zh-CN" b="1">
                <a:solidFill>
                  <a:srgbClr val="000000"/>
                </a:solidFill>
                <a:latin typeface="Arial" pitchFamily="34" charset="0"/>
                <a:ea typeface="SimSun" pitchFamily="2" charset="-122"/>
              </a:rPr>
              <a:t>(1:13ff), </a:t>
            </a:r>
            <a:r>
              <a:rPr lang="zh-CN" altLang="en-US" b="1">
                <a:solidFill>
                  <a:srgbClr val="000000"/>
                </a:solidFill>
                <a:latin typeface="Arial" pitchFamily="34" charset="0"/>
                <a:ea typeface="SimSun" pitchFamily="2" charset="-122"/>
              </a:rPr>
              <a:t>彼得后书的形势如彼得的遗言</a:t>
            </a:r>
            <a:r>
              <a:rPr lang="en-US" altLang="zh-CN" b="1">
                <a:solidFill>
                  <a:srgbClr val="000000"/>
                </a:solidFill>
                <a:latin typeface="Arial" pitchFamily="34" charset="0"/>
                <a:ea typeface="SimSun" pitchFamily="2" charset="-122"/>
              </a:rPr>
              <a:t>.” </a:t>
            </a:r>
          </a:p>
        </p:txBody>
      </p:sp>
      <p:sp>
        <p:nvSpPr>
          <p:cNvPr id="396298" name="WordArt 13"/>
          <p:cNvSpPr>
            <a:spLocks noChangeArrowheads="1" noChangeShapeType="1" noTextEdit="1"/>
          </p:cNvSpPr>
          <p:nvPr/>
        </p:nvSpPr>
        <p:spPr bwMode="auto">
          <a:xfrm>
            <a:off x="0" y="0"/>
            <a:ext cx="1311275" cy="874713"/>
          </a:xfrm>
          <a:prstGeom prst="rect">
            <a:avLst/>
          </a:prstGeom>
        </p:spPr>
        <p:txBody>
          <a:bodyPr wrap="none" fromWordArt="1">
            <a:prstTxWarp prst="textCascadeUp">
              <a:avLst>
                <a:gd name="adj" fmla="val 44444"/>
              </a:avLst>
            </a:prstTxWarp>
            <a:scene3d>
              <a:camera prst="legacyPerspectiveFront">
                <a:rot lat="20519989" lon="1080000" rev="0"/>
              </a:camera>
              <a:lightRig rig="legacyHarsh2" dir="b"/>
            </a:scene3d>
            <a:sp3d extrusionH="430200" prstMaterial="legacyMatte">
              <a:extrusionClr>
                <a:srgbClr val="FF6600"/>
              </a:extrusionClr>
            </a:sp3d>
          </a:bodyPr>
          <a:lstStyle/>
          <a:p>
            <a:pPr algn="ctr"/>
            <a:r>
              <a:rPr lang="zh-CN" altLang="en-US" sz="3600" kern="10">
                <a:ln w="9525">
                  <a:round/>
                  <a:headEnd/>
                  <a:tailEnd/>
                </a:ln>
                <a:gradFill rotWithShape="1">
                  <a:gsLst>
                    <a:gs pos="0">
                      <a:srgbClr val="FFE701"/>
                    </a:gs>
                    <a:gs pos="100000">
                      <a:srgbClr val="FE3E02"/>
                    </a:gs>
                  </a:gsLst>
                  <a:lin ang="5400000" scaled="1"/>
                </a:gradFill>
                <a:latin typeface="Impact"/>
              </a:rPr>
              <a:t>彼得后书</a:t>
            </a:r>
            <a:endParaRPr lang="en-GB" sz="3600" kern="10">
              <a:ln w="9525">
                <a:round/>
                <a:headEnd/>
                <a:tailEnd/>
              </a:ln>
              <a:gradFill rotWithShape="1">
                <a:gsLst>
                  <a:gs pos="0">
                    <a:srgbClr val="FFE701"/>
                  </a:gs>
                  <a:gs pos="100000">
                    <a:srgbClr val="FE3E02"/>
                  </a:gs>
                </a:gsLst>
                <a:lin ang="5400000" scaled="1"/>
              </a:gradFill>
              <a:latin typeface="Impac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2537"/>
                                        </p:tgtEl>
                                        <p:attrNameLst>
                                          <p:attrName>style.visibility</p:attrName>
                                        </p:attrNameLst>
                                      </p:cBhvr>
                                      <p:to>
                                        <p:strVal val="visible"/>
                                      </p:to>
                                    </p:set>
                                    <p:animEffect transition="in" filter="box(in)">
                                      <p:cBhvr>
                                        <p:cTn id="7" dur="500"/>
                                        <p:tgtEl>
                                          <p:spTgt spid="2253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22538"/>
                                        </p:tgtEl>
                                        <p:attrNameLst>
                                          <p:attrName>style.visibility</p:attrName>
                                        </p:attrNameLst>
                                      </p:cBhvr>
                                      <p:to>
                                        <p:strVal val="visible"/>
                                      </p:to>
                                    </p:set>
                                    <p:animEffect transition="in" filter="box(in)">
                                      <p:cBhvr>
                                        <p:cTn id="12" dur="500"/>
                                        <p:tgtEl>
                                          <p:spTgt spid="2253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22539"/>
                                        </p:tgtEl>
                                        <p:attrNameLst>
                                          <p:attrName>style.visibility</p:attrName>
                                        </p:attrNameLst>
                                      </p:cBhvr>
                                      <p:to>
                                        <p:strVal val="visible"/>
                                      </p:to>
                                    </p:set>
                                    <p:animEffect transition="in" filter="box(in)">
                                      <p:cBhvr>
                                        <p:cTn id="17" dur="500"/>
                                        <p:tgtEl>
                                          <p:spTgt spid="225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7" grpId="0"/>
      <p:bldP spid="22538" grpId="0"/>
      <p:bldP spid="22539"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338" name="Rectangle 16"/>
          <p:cNvSpPr>
            <a:spLocks noGrp="1" noChangeArrowheads="1"/>
          </p:cNvSpPr>
          <p:nvPr>
            <p:ph type="title" idx="4294967295"/>
          </p:nvPr>
        </p:nvSpPr>
        <p:spPr/>
        <p:txBody>
          <a:bodyPr/>
          <a:lstStyle/>
          <a:p>
            <a:pPr eaLnBrk="1" hangingPunct="1"/>
            <a:r>
              <a:rPr lang="en-US" altLang="en-US"/>
              <a:t>Authorship – Internal Evidence 4</a:t>
            </a:r>
          </a:p>
        </p:txBody>
      </p:sp>
      <p:sp>
        <p:nvSpPr>
          <p:cNvPr id="398339" name="Rectangle 2"/>
          <p:cNvSpPr>
            <a:spLocks noChangeArrowheads="1"/>
          </p:cNvSpPr>
          <p:nvPr/>
        </p:nvSpPr>
        <p:spPr bwMode="auto">
          <a:xfrm>
            <a:off x="0" y="609600"/>
            <a:ext cx="9144000" cy="6248400"/>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398340" name="Text Box 5"/>
          <p:cNvSpPr txBox="1">
            <a:spLocks noChangeArrowheads="1"/>
          </p:cNvSpPr>
          <p:nvPr/>
        </p:nvSpPr>
        <p:spPr bwMode="auto">
          <a:xfrm>
            <a:off x="8153400" y="228600"/>
            <a:ext cx="692150" cy="4572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a:solidFill>
                  <a:srgbClr val="000000"/>
                </a:solidFill>
                <a:latin typeface="Arial" pitchFamily="34" charset="0"/>
              </a:rPr>
              <a:t>286</a:t>
            </a:r>
          </a:p>
        </p:txBody>
      </p:sp>
      <p:sp>
        <p:nvSpPr>
          <p:cNvPr id="398341" name="Text Box 6"/>
          <p:cNvSpPr txBox="1">
            <a:spLocks noChangeArrowheads="1"/>
          </p:cNvSpPr>
          <p:nvPr/>
        </p:nvSpPr>
        <p:spPr bwMode="auto">
          <a:xfrm>
            <a:off x="3495675" y="3175"/>
            <a:ext cx="2224088" cy="579438"/>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sz="3200" b="1">
                <a:solidFill>
                  <a:srgbClr val="FFFFFF"/>
                </a:solidFill>
                <a:ea typeface="SimSun" pitchFamily="2" charset="-122"/>
              </a:rPr>
              <a:t>著作者身份</a:t>
            </a:r>
            <a:endParaRPr lang="en-US" altLang="en-US" sz="3200" b="1">
              <a:solidFill>
                <a:srgbClr val="FFFFFF"/>
              </a:solidFill>
              <a:ea typeface="SimSun" pitchFamily="2" charset="-122"/>
            </a:endParaRPr>
          </a:p>
        </p:txBody>
      </p:sp>
      <p:sp>
        <p:nvSpPr>
          <p:cNvPr id="398342" name="Text Box 8"/>
          <p:cNvSpPr txBox="1">
            <a:spLocks noChangeArrowheads="1"/>
          </p:cNvSpPr>
          <p:nvPr/>
        </p:nvSpPr>
        <p:spPr bwMode="auto">
          <a:xfrm>
            <a:off x="304800" y="762000"/>
            <a:ext cx="8458200" cy="1552575"/>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b="1">
                <a:solidFill>
                  <a:srgbClr val="FFFFFF"/>
                </a:solidFill>
                <a:ea typeface="SimSun" pitchFamily="2" charset="-122"/>
              </a:rPr>
              <a:t>内在证据</a:t>
            </a:r>
            <a:endParaRPr lang="en-US" altLang="zh-CN" b="1">
              <a:solidFill>
                <a:srgbClr val="FFFFFF"/>
              </a:solidFill>
              <a:latin typeface="Arial" pitchFamily="34" charset="0"/>
              <a:ea typeface="SimSun" pitchFamily="2" charset="-122"/>
            </a:endParaRPr>
          </a:p>
          <a:p>
            <a:pPr algn="ctr" eaLnBrk="1" hangingPunct="1"/>
            <a:r>
              <a:rPr lang="en-US" altLang="zh-CN" b="1">
                <a:solidFill>
                  <a:srgbClr val="FFFFFF"/>
                </a:solidFill>
                <a:latin typeface="Arial" pitchFamily="34" charset="0"/>
                <a:ea typeface="SimSun" pitchFamily="2" charset="-122"/>
              </a:rPr>
              <a:t>	</a:t>
            </a:r>
            <a:r>
              <a:rPr lang="zh-CN" altLang="en-US" b="1">
                <a:solidFill>
                  <a:srgbClr val="FFFFFF"/>
                </a:solidFill>
                <a:latin typeface="Arial" pitchFamily="34" charset="0"/>
                <a:ea typeface="SimSun" pitchFamily="2" charset="-122"/>
              </a:rPr>
              <a:t>在呈现了彼得为作者的不可辩驳的内在证据后，</a:t>
            </a:r>
            <a:r>
              <a:rPr lang="zh-CN" altLang="en-US" b="1">
                <a:solidFill>
                  <a:schemeClr val="bg1"/>
                </a:solidFill>
                <a:ea typeface="SimSun" pitchFamily="2" charset="-122"/>
              </a:rPr>
              <a:t>凯梅尔的进而否认这些证据，说</a:t>
            </a:r>
            <a:r>
              <a:rPr lang="en-US" altLang="zh-CN" b="1">
                <a:solidFill>
                  <a:srgbClr val="FFFFFF"/>
                </a:solidFill>
                <a:latin typeface="Arial" pitchFamily="34" charset="0"/>
                <a:ea typeface="SimSun" pitchFamily="2" charset="-122"/>
              </a:rPr>
              <a:t> “</a:t>
            </a:r>
            <a:r>
              <a:rPr lang="zh-CN" altLang="en-US" b="1">
                <a:solidFill>
                  <a:schemeClr val="bg1"/>
                </a:solidFill>
                <a:ea typeface="SimSun" pitchFamily="2" charset="-122"/>
              </a:rPr>
              <a:t>此信非彼得所写</a:t>
            </a:r>
            <a:r>
              <a:rPr lang="en-US" altLang="zh-CN" b="1">
                <a:solidFill>
                  <a:srgbClr val="FFFFFF"/>
                </a:solidFill>
                <a:latin typeface="Arial" pitchFamily="34" charset="0"/>
                <a:ea typeface="SimSun" pitchFamily="2" charset="-122"/>
              </a:rPr>
              <a:t>.”  </a:t>
            </a:r>
            <a:r>
              <a:rPr lang="zh-CN" altLang="en-US" b="1">
                <a:solidFill>
                  <a:srgbClr val="FFFFFF"/>
                </a:solidFill>
                <a:latin typeface="Arial" pitchFamily="34" charset="0"/>
                <a:ea typeface="SimSun" pitchFamily="2" charset="-122"/>
              </a:rPr>
              <a:t>下面引用他的六个反对意见</a:t>
            </a:r>
            <a:r>
              <a:rPr lang="en-US" altLang="zh-CN" b="1">
                <a:solidFill>
                  <a:srgbClr val="FFFFFF"/>
                </a:solidFill>
                <a:latin typeface="Arial" pitchFamily="34" charset="0"/>
                <a:ea typeface="SimSun" pitchFamily="2" charset="-122"/>
              </a:rPr>
              <a:t> (</a:t>
            </a:r>
            <a:r>
              <a:rPr lang="zh-CN" altLang="en-US" b="1">
                <a:solidFill>
                  <a:schemeClr val="bg1"/>
                </a:solidFill>
                <a:ea typeface="SimSun" pitchFamily="2" charset="-122"/>
              </a:rPr>
              <a:t>凯梅尔</a:t>
            </a:r>
            <a:r>
              <a:rPr lang="en-US" altLang="zh-CN" b="1">
                <a:solidFill>
                  <a:srgbClr val="FFFFFF"/>
                </a:solidFill>
                <a:latin typeface="Arial" pitchFamily="34" charset="0"/>
                <a:ea typeface="SimSun" pitchFamily="2" charset="-122"/>
              </a:rPr>
              <a:t>, 430-33) </a:t>
            </a:r>
            <a:r>
              <a:rPr lang="zh-CN" altLang="en-US" b="1">
                <a:solidFill>
                  <a:srgbClr val="FFFFFF"/>
                </a:solidFill>
                <a:latin typeface="Arial" pitchFamily="34" charset="0"/>
                <a:ea typeface="SimSun" pitchFamily="2" charset="-122"/>
              </a:rPr>
              <a:t>并反驳如下</a:t>
            </a:r>
            <a:r>
              <a:rPr lang="en-US" altLang="zh-CN" b="1">
                <a:solidFill>
                  <a:srgbClr val="FFFFFF"/>
                </a:solidFill>
                <a:latin typeface="Arial" pitchFamily="34" charset="0"/>
                <a:ea typeface="SimSun" pitchFamily="2" charset="-122"/>
              </a:rPr>
              <a:t>:</a:t>
            </a:r>
            <a:endParaRPr lang="en-US" altLang="en-US" b="1">
              <a:solidFill>
                <a:srgbClr val="FFFFFF"/>
              </a:solidFill>
              <a:latin typeface="Arial" pitchFamily="34" charset="0"/>
              <a:ea typeface="SimSun" pitchFamily="2" charset="-122"/>
            </a:endParaRPr>
          </a:p>
        </p:txBody>
      </p:sp>
      <p:sp>
        <p:nvSpPr>
          <p:cNvPr id="23564" name="Text Box 12"/>
          <p:cNvSpPr txBox="1">
            <a:spLocks noChangeArrowheads="1"/>
          </p:cNvSpPr>
          <p:nvPr/>
        </p:nvSpPr>
        <p:spPr bwMode="auto">
          <a:xfrm>
            <a:off x="304800" y="4419600"/>
            <a:ext cx="8382000" cy="457200"/>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zh-CN" b="1">
                <a:solidFill>
                  <a:schemeClr val="bg1"/>
                </a:solidFill>
                <a:latin typeface="Arial" pitchFamily="34" charset="0"/>
                <a:ea typeface="SimSun" pitchFamily="2" charset="-122"/>
              </a:rPr>
              <a:t>1.</a:t>
            </a:r>
            <a:r>
              <a:rPr lang="en-US" altLang="zh-CN" b="1" u="sng">
                <a:solidFill>
                  <a:schemeClr val="bg1"/>
                </a:solidFill>
                <a:latin typeface="Arial" pitchFamily="34" charset="0"/>
                <a:ea typeface="SimSun" pitchFamily="2" charset="-122"/>
              </a:rPr>
              <a:t> </a:t>
            </a:r>
            <a:r>
              <a:rPr lang="zh-CN" altLang="en-US" b="1" u="sng">
                <a:solidFill>
                  <a:schemeClr val="bg1"/>
                </a:solidFill>
                <a:latin typeface="Arial" pitchFamily="34" charset="0"/>
                <a:ea typeface="SimSun" pitchFamily="2" charset="-122"/>
              </a:rPr>
              <a:t>反对</a:t>
            </a:r>
            <a:r>
              <a:rPr lang="en-US" altLang="zh-CN" b="1">
                <a:solidFill>
                  <a:schemeClr val="bg1"/>
                </a:solidFill>
                <a:latin typeface="Arial" pitchFamily="34" charset="0"/>
                <a:ea typeface="SimSun" pitchFamily="2" charset="-122"/>
              </a:rPr>
              <a:t>: </a:t>
            </a:r>
            <a:r>
              <a:rPr lang="zh-CN" altLang="en-US" b="1">
                <a:solidFill>
                  <a:schemeClr val="bg1"/>
                </a:solidFill>
                <a:latin typeface="Arial" pitchFamily="34" charset="0"/>
                <a:ea typeface="SimSun" pitchFamily="2" charset="-122"/>
              </a:rPr>
              <a:t>文学上基于犹大书使这种可能性被排除</a:t>
            </a:r>
            <a:r>
              <a:rPr lang="en-US" altLang="zh-CN" b="1">
                <a:solidFill>
                  <a:schemeClr val="bg1"/>
                </a:solidFill>
                <a:latin typeface="Arial" pitchFamily="34" charset="0"/>
                <a:ea typeface="SimSun" pitchFamily="2" charset="-122"/>
              </a:rPr>
              <a:t>.</a:t>
            </a:r>
          </a:p>
        </p:txBody>
      </p:sp>
      <p:sp>
        <p:nvSpPr>
          <p:cNvPr id="23567" name="Text Box 15"/>
          <p:cNvSpPr txBox="1">
            <a:spLocks noChangeArrowheads="1"/>
          </p:cNvSpPr>
          <p:nvPr/>
        </p:nvSpPr>
        <p:spPr bwMode="auto">
          <a:xfrm rot="300000">
            <a:off x="15875" y="4038600"/>
            <a:ext cx="8839200" cy="1552575"/>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b="1" u="sng">
                <a:solidFill>
                  <a:srgbClr val="FFFFFF"/>
                </a:solidFill>
                <a:latin typeface="Arial" pitchFamily="34" charset="0"/>
                <a:ea typeface="SimSun" pitchFamily="2" charset="-122"/>
              </a:rPr>
              <a:t>回应</a:t>
            </a:r>
            <a:r>
              <a:rPr lang="en-US" altLang="zh-CN" b="1">
                <a:solidFill>
                  <a:srgbClr val="FFFFFF"/>
                </a:solidFill>
                <a:latin typeface="Arial" pitchFamily="34" charset="0"/>
                <a:ea typeface="SimSun" pitchFamily="2" charset="-122"/>
              </a:rPr>
              <a:t>: </a:t>
            </a:r>
            <a:r>
              <a:rPr lang="zh-CN" altLang="en-US" b="1">
                <a:solidFill>
                  <a:srgbClr val="FFFFFF"/>
                </a:solidFill>
                <a:latin typeface="Arial" pitchFamily="34" charset="0"/>
                <a:ea typeface="SimSun" pitchFamily="2" charset="-122"/>
              </a:rPr>
              <a:t>未经证明的假设认为犹大书写于使徒时代后，而彼得后书引用犹大书。但实际上是彼得后书写于前（公元</a:t>
            </a:r>
            <a:r>
              <a:rPr lang="en-US" altLang="zh-CN" b="1">
                <a:solidFill>
                  <a:srgbClr val="FFFFFF"/>
                </a:solidFill>
                <a:latin typeface="Arial" pitchFamily="34" charset="0"/>
                <a:ea typeface="SimSun" pitchFamily="2" charset="-122"/>
              </a:rPr>
              <a:t>64</a:t>
            </a:r>
            <a:r>
              <a:rPr lang="zh-CN" altLang="en-US" b="1">
                <a:solidFill>
                  <a:srgbClr val="FFFFFF"/>
                </a:solidFill>
                <a:latin typeface="Arial" pitchFamily="34" charset="0"/>
                <a:ea typeface="SimSun" pitchFamily="2" charset="-122"/>
              </a:rPr>
              <a:t>），而犹大书写于后（公元</a:t>
            </a:r>
            <a:r>
              <a:rPr lang="en-US" altLang="zh-CN" b="1">
                <a:solidFill>
                  <a:srgbClr val="FFFFFF"/>
                </a:solidFill>
                <a:latin typeface="Arial" pitchFamily="34" charset="0"/>
                <a:ea typeface="SimSun" pitchFamily="2" charset="-122"/>
              </a:rPr>
              <a:t>70-80</a:t>
            </a:r>
            <a:r>
              <a:rPr lang="zh-CN" altLang="en-US" b="1">
                <a:solidFill>
                  <a:srgbClr val="FFFFFF"/>
                </a:solidFill>
                <a:latin typeface="Arial" pitchFamily="34" charset="0"/>
                <a:ea typeface="SimSun" pitchFamily="2" charset="-122"/>
              </a:rPr>
              <a:t>）。犹大书</a:t>
            </a:r>
            <a:r>
              <a:rPr lang="en-US" altLang="zh-CN" b="1">
                <a:solidFill>
                  <a:srgbClr val="FFFFFF"/>
                </a:solidFill>
                <a:latin typeface="Arial" pitchFamily="34" charset="0"/>
                <a:ea typeface="SimSun" pitchFamily="2" charset="-122"/>
              </a:rPr>
              <a:t>17-18</a:t>
            </a:r>
            <a:r>
              <a:rPr lang="zh-CN" altLang="en-US" b="1">
                <a:solidFill>
                  <a:srgbClr val="FFFFFF"/>
                </a:solidFill>
                <a:latin typeface="Arial" pitchFamily="34" charset="0"/>
                <a:ea typeface="SimSun" pitchFamily="2" charset="-122"/>
              </a:rPr>
              <a:t>引用彼得后书</a:t>
            </a:r>
            <a:r>
              <a:rPr lang="en-US" altLang="zh-CN" b="1">
                <a:solidFill>
                  <a:srgbClr val="FFFFFF"/>
                </a:solidFill>
                <a:latin typeface="Arial" pitchFamily="34" charset="0"/>
                <a:ea typeface="SimSun" pitchFamily="2" charset="-122"/>
              </a:rPr>
              <a:t>3</a:t>
            </a:r>
            <a:r>
              <a:rPr lang="zh-CN" altLang="en-US" b="1">
                <a:solidFill>
                  <a:srgbClr val="FFFFFF"/>
                </a:solidFill>
                <a:latin typeface="Arial" pitchFamily="34" charset="0"/>
                <a:ea typeface="SimSun" pitchFamily="2" charset="-122"/>
              </a:rPr>
              <a:t>：</a:t>
            </a:r>
            <a:r>
              <a:rPr lang="en-US" altLang="zh-CN" b="1">
                <a:solidFill>
                  <a:srgbClr val="FFFFFF"/>
                </a:solidFill>
                <a:latin typeface="Arial" pitchFamily="34" charset="0"/>
                <a:ea typeface="SimSun" pitchFamily="2" charset="-122"/>
              </a:rPr>
              <a:t>3</a:t>
            </a:r>
            <a:r>
              <a:rPr lang="zh-CN" altLang="en-US" b="1">
                <a:solidFill>
                  <a:srgbClr val="FFFFFF"/>
                </a:solidFill>
                <a:latin typeface="Arial" pitchFamily="34" charset="0"/>
                <a:ea typeface="SimSun" pitchFamily="2" charset="-122"/>
              </a:rPr>
              <a:t>，因为其为使徒所写</a:t>
            </a:r>
            <a:r>
              <a:rPr lang="en-US" altLang="zh-CN" b="1">
                <a:solidFill>
                  <a:srgbClr val="FFFFFF"/>
                </a:solidFill>
                <a:latin typeface="Arial" pitchFamily="34" charset="0"/>
                <a:ea typeface="SimSun" pitchFamily="2" charset="-122"/>
              </a:rPr>
              <a:t>. </a:t>
            </a:r>
            <a:endParaRPr lang="en-US" altLang="en-US" b="1">
              <a:solidFill>
                <a:srgbClr val="FFFFFF"/>
              </a:solidFill>
              <a:latin typeface="Arial" pitchFamily="34" charset="0"/>
              <a:ea typeface="SimSun" pitchFamily="2" charset="-122"/>
            </a:endParaRPr>
          </a:p>
        </p:txBody>
      </p:sp>
      <p:sp>
        <p:nvSpPr>
          <p:cNvPr id="398345" name="WordArt 17"/>
          <p:cNvSpPr>
            <a:spLocks noChangeArrowheads="1" noChangeShapeType="1" noTextEdit="1"/>
          </p:cNvSpPr>
          <p:nvPr/>
        </p:nvSpPr>
        <p:spPr bwMode="auto">
          <a:xfrm>
            <a:off x="0" y="0"/>
            <a:ext cx="1311275" cy="874713"/>
          </a:xfrm>
          <a:prstGeom prst="rect">
            <a:avLst/>
          </a:prstGeom>
        </p:spPr>
        <p:txBody>
          <a:bodyPr wrap="none" fromWordArt="1">
            <a:prstTxWarp prst="textCascadeUp">
              <a:avLst>
                <a:gd name="adj" fmla="val 44444"/>
              </a:avLst>
            </a:prstTxWarp>
            <a:scene3d>
              <a:camera prst="legacyPerspectiveFront">
                <a:rot lat="20519989" lon="1080000" rev="0"/>
              </a:camera>
              <a:lightRig rig="legacyHarsh2" dir="b"/>
            </a:scene3d>
            <a:sp3d extrusionH="430200" prstMaterial="legacyMatte">
              <a:extrusionClr>
                <a:srgbClr val="FF6600"/>
              </a:extrusionClr>
            </a:sp3d>
          </a:bodyPr>
          <a:lstStyle/>
          <a:p>
            <a:pPr algn="ctr"/>
            <a:r>
              <a:rPr lang="zh-CN" altLang="en-US" sz="3600" kern="10">
                <a:ln w="9525">
                  <a:round/>
                  <a:headEnd/>
                  <a:tailEnd/>
                </a:ln>
                <a:gradFill rotWithShape="1">
                  <a:gsLst>
                    <a:gs pos="0">
                      <a:srgbClr val="FFE701"/>
                    </a:gs>
                    <a:gs pos="100000">
                      <a:srgbClr val="FE3E02"/>
                    </a:gs>
                  </a:gsLst>
                  <a:lin ang="5400000" scaled="1"/>
                </a:gradFill>
                <a:latin typeface="Impact"/>
              </a:rPr>
              <a:t>彼得后书</a:t>
            </a:r>
            <a:endParaRPr lang="en-GB" sz="3600" kern="10">
              <a:ln w="9525">
                <a:round/>
                <a:headEnd/>
                <a:tailEnd/>
              </a:ln>
              <a:gradFill rotWithShape="1">
                <a:gsLst>
                  <a:gs pos="0">
                    <a:srgbClr val="FFE701"/>
                  </a:gs>
                  <a:gs pos="100000">
                    <a:srgbClr val="FE3E02"/>
                  </a:gs>
                </a:gsLst>
                <a:lin ang="5400000" scaled="1"/>
              </a:gradFill>
              <a:latin typeface="Impac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3564"/>
                                        </p:tgtEl>
                                        <p:attrNameLst>
                                          <p:attrName>style.visibility</p:attrName>
                                        </p:attrNameLst>
                                      </p:cBhvr>
                                      <p:to>
                                        <p:strVal val="visible"/>
                                      </p:to>
                                    </p:set>
                                    <p:animEffect transition="in" filter="checkerboard(across)">
                                      <p:cBhvr>
                                        <p:cTn id="7" dur="500"/>
                                        <p:tgtEl>
                                          <p:spTgt spid="2356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16" fill="hold" grpId="0" nodeType="clickEffect">
                                  <p:stCondLst>
                                    <p:cond delay="0"/>
                                  </p:stCondLst>
                                  <p:childTnLst>
                                    <p:set>
                                      <p:cBhvr>
                                        <p:cTn id="11" dur="1" fill="hold">
                                          <p:stCondLst>
                                            <p:cond delay="0"/>
                                          </p:stCondLst>
                                        </p:cTn>
                                        <p:tgtEl>
                                          <p:spTgt spid="23567"/>
                                        </p:tgtEl>
                                        <p:attrNameLst>
                                          <p:attrName>style.visibility</p:attrName>
                                        </p:attrNameLst>
                                      </p:cBhvr>
                                      <p:to>
                                        <p:strVal val="visible"/>
                                      </p:to>
                                    </p:set>
                                    <p:anim calcmode="lin" valueType="num">
                                      <p:cBhvr>
                                        <p:cTn id="12" dur="500" fill="hold"/>
                                        <p:tgtEl>
                                          <p:spTgt spid="23567"/>
                                        </p:tgtEl>
                                        <p:attrNameLst>
                                          <p:attrName>ppt_w</p:attrName>
                                        </p:attrNameLst>
                                      </p:cBhvr>
                                      <p:tavLst>
                                        <p:tav tm="0">
                                          <p:val>
                                            <p:fltVal val="0"/>
                                          </p:val>
                                        </p:tav>
                                        <p:tav tm="100000">
                                          <p:val>
                                            <p:strVal val="#ppt_w"/>
                                          </p:val>
                                        </p:tav>
                                      </p:tavLst>
                                    </p:anim>
                                    <p:anim calcmode="lin" valueType="num">
                                      <p:cBhvr>
                                        <p:cTn id="13" dur="500" fill="hold"/>
                                        <p:tgtEl>
                                          <p:spTgt spid="2356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64" grpId="0" animBg="1" autoUpdateAnimBg="0"/>
      <p:bldP spid="23567" grpId="0" animBg="1" autoUpdateAnimBg="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386" name="Rectangle 13"/>
          <p:cNvSpPr>
            <a:spLocks noGrp="1" noChangeArrowheads="1"/>
          </p:cNvSpPr>
          <p:nvPr>
            <p:ph type="title" idx="4294967295"/>
          </p:nvPr>
        </p:nvSpPr>
        <p:spPr/>
        <p:txBody>
          <a:bodyPr/>
          <a:lstStyle/>
          <a:p>
            <a:pPr eaLnBrk="1" hangingPunct="1"/>
            <a:r>
              <a:rPr lang="en-US" altLang="en-US"/>
              <a:t>Authorship – Internal Evidence 6</a:t>
            </a:r>
          </a:p>
        </p:txBody>
      </p:sp>
      <p:sp>
        <p:nvSpPr>
          <p:cNvPr id="400387" name="Rectangle 2"/>
          <p:cNvSpPr>
            <a:spLocks noChangeArrowheads="1"/>
          </p:cNvSpPr>
          <p:nvPr/>
        </p:nvSpPr>
        <p:spPr bwMode="auto">
          <a:xfrm>
            <a:off x="0" y="609600"/>
            <a:ext cx="9144000" cy="6248400"/>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400388" name="Text Box 5"/>
          <p:cNvSpPr txBox="1">
            <a:spLocks noChangeArrowheads="1"/>
          </p:cNvSpPr>
          <p:nvPr/>
        </p:nvSpPr>
        <p:spPr bwMode="auto">
          <a:xfrm>
            <a:off x="8153400" y="228600"/>
            <a:ext cx="692150" cy="4572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a:solidFill>
                  <a:srgbClr val="000000"/>
                </a:solidFill>
                <a:latin typeface="Arial" pitchFamily="34" charset="0"/>
              </a:rPr>
              <a:t>286</a:t>
            </a:r>
          </a:p>
        </p:txBody>
      </p:sp>
      <p:sp>
        <p:nvSpPr>
          <p:cNvPr id="400389" name="Text Box 6"/>
          <p:cNvSpPr txBox="1">
            <a:spLocks noChangeArrowheads="1"/>
          </p:cNvSpPr>
          <p:nvPr/>
        </p:nvSpPr>
        <p:spPr bwMode="auto">
          <a:xfrm>
            <a:off x="3497263" y="23813"/>
            <a:ext cx="2224087" cy="579437"/>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sz="3200" b="1">
                <a:solidFill>
                  <a:srgbClr val="FFFFFF"/>
                </a:solidFill>
                <a:ea typeface="SimSun" pitchFamily="2" charset="-122"/>
              </a:rPr>
              <a:t>著作者身份</a:t>
            </a:r>
          </a:p>
        </p:txBody>
      </p:sp>
      <p:sp>
        <p:nvSpPr>
          <p:cNvPr id="400390" name="Text Box 9"/>
          <p:cNvSpPr txBox="1">
            <a:spLocks noChangeArrowheads="1"/>
          </p:cNvSpPr>
          <p:nvPr/>
        </p:nvSpPr>
        <p:spPr bwMode="auto">
          <a:xfrm>
            <a:off x="381000" y="762000"/>
            <a:ext cx="8382000" cy="822325"/>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zh-CN" b="1">
                <a:solidFill>
                  <a:schemeClr val="bg1"/>
                </a:solidFill>
                <a:latin typeface="Arial" pitchFamily="34" charset="0"/>
                <a:ea typeface="SimSun" pitchFamily="2" charset="-122"/>
              </a:rPr>
              <a:t>2. </a:t>
            </a:r>
            <a:r>
              <a:rPr lang="zh-CN" altLang="en-US" b="1">
                <a:solidFill>
                  <a:schemeClr val="bg1"/>
                </a:solidFill>
                <a:latin typeface="Arial" pitchFamily="34" charset="0"/>
                <a:ea typeface="SimSun" pitchFamily="2" charset="-122"/>
              </a:rPr>
              <a:t>反对</a:t>
            </a:r>
            <a:r>
              <a:rPr lang="en-US" altLang="zh-CN" b="1">
                <a:solidFill>
                  <a:schemeClr val="bg1"/>
                </a:solidFill>
                <a:latin typeface="Arial" pitchFamily="34" charset="0"/>
                <a:ea typeface="SimSun" pitchFamily="2" charset="-122"/>
              </a:rPr>
              <a:t>: </a:t>
            </a:r>
            <a:r>
              <a:rPr lang="zh-CN" altLang="en-US" b="1">
                <a:solidFill>
                  <a:schemeClr val="bg1"/>
                </a:solidFill>
                <a:latin typeface="Arial" pitchFamily="34" charset="0"/>
                <a:ea typeface="SimSun" pitchFamily="2" charset="-122"/>
              </a:rPr>
              <a:t>语言和风格都有希腊风格。所以彼得及其门徒都不可能是作者</a:t>
            </a:r>
            <a:r>
              <a:rPr lang="en-US" altLang="zh-CN" b="1">
                <a:solidFill>
                  <a:schemeClr val="bg1"/>
                </a:solidFill>
                <a:latin typeface="Arial" pitchFamily="34" charset="0"/>
                <a:ea typeface="SimSun" pitchFamily="2" charset="-122"/>
              </a:rPr>
              <a:t>.</a:t>
            </a:r>
          </a:p>
        </p:txBody>
      </p:sp>
      <p:sp>
        <p:nvSpPr>
          <p:cNvPr id="24586" name="Text Box 10"/>
          <p:cNvSpPr txBox="1">
            <a:spLocks noChangeArrowheads="1"/>
          </p:cNvSpPr>
          <p:nvPr/>
        </p:nvSpPr>
        <p:spPr bwMode="auto">
          <a:xfrm>
            <a:off x="381000" y="4470400"/>
            <a:ext cx="8382000" cy="457200"/>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zh-CN" b="1">
                <a:solidFill>
                  <a:schemeClr val="bg1"/>
                </a:solidFill>
                <a:latin typeface="Arial" pitchFamily="34" charset="0"/>
                <a:ea typeface="SimSun" pitchFamily="2" charset="-122"/>
              </a:rPr>
              <a:t> 3.</a:t>
            </a:r>
            <a:r>
              <a:rPr lang="zh-CN" altLang="en-US" b="1">
                <a:solidFill>
                  <a:schemeClr val="bg1"/>
                </a:solidFill>
                <a:ea typeface="SimSun" pitchFamily="2" charset="-122"/>
              </a:rPr>
              <a:t>反对</a:t>
            </a:r>
            <a:r>
              <a:rPr lang="en-US" altLang="zh-CN" b="1">
                <a:solidFill>
                  <a:schemeClr val="bg1"/>
                </a:solidFill>
                <a:latin typeface="Arial" pitchFamily="34" charset="0"/>
                <a:ea typeface="SimSun" pitchFamily="2" charset="-122"/>
              </a:rPr>
              <a:t>: </a:t>
            </a:r>
            <a:r>
              <a:rPr lang="zh-CN" altLang="en-US" b="1">
                <a:solidFill>
                  <a:schemeClr val="bg1"/>
                </a:solidFill>
                <a:ea typeface="SimSun" pitchFamily="2" charset="-122"/>
              </a:rPr>
              <a:t>諾斯替教否认基督的再来</a:t>
            </a:r>
            <a:r>
              <a:rPr lang="en-US" altLang="zh-CN">
                <a:solidFill>
                  <a:schemeClr val="bg1"/>
                </a:solidFill>
                <a:ea typeface="SimSun" pitchFamily="2" charset="-122"/>
              </a:rPr>
              <a:t> </a:t>
            </a:r>
            <a:r>
              <a:rPr lang="en-US" altLang="zh-CN" b="1">
                <a:solidFill>
                  <a:schemeClr val="bg1"/>
                </a:solidFill>
                <a:latin typeface="Arial" pitchFamily="34" charset="0"/>
                <a:ea typeface="SimSun" pitchFamily="2" charset="-122"/>
              </a:rPr>
              <a:t>(1:12f; 3:3).</a:t>
            </a:r>
          </a:p>
        </p:txBody>
      </p:sp>
      <p:sp>
        <p:nvSpPr>
          <p:cNvPr id="24587" name="Text Box 11"/>
          <p:cNvSpPr txBox="1">
            <a:spLocks noChangeArrowheads="1"/>
          </p:cNvSpPr>
          <p:nvPr/>
        </p:nvSpPr>
        <p:spPr bwMode="auto">
          <a:xfrm rot="300000">
            <a:off x="184150" y="1055688"/>
            <a:ext cx="8839200" cy="118745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b="1" u="sng">
                <a:solidFill>
                  <a:schemeClr val="bg1"/>
                </a:solidFill>
                <a:latin typeface="Arial" pitchFamily="34" charset="0"/>
                <a:ea typeface="SimSun" pitchFamily="2" charset="-122"/>
              </a:rPr>
              <a:t>回应</a:t>
            </a:r>
            <a:r>
              <a:rPr lang="en-US" altLang="zh-CN" b="1">
                <a:solidFill>
                  <a:schemeClr val="bg1"/>
                </a:solidFill>
                <a:latin typeface="Arial" pitchFamily="34" charset="0"/>
                <a:ea typeface="SimSun" pitchFamily="2" charset="-122"/>
              </a:rPr>
              <a:t>: </a:t>
            </a:r>
            <a:r>
              <a:rPr lang="zh-CN" altLang="en-US" b="1">
                <a:solidFill>
                  <a:schemeClr val="bg1"/>
                </a:solidFill>
                <a:ea typeface="SimSun" pitchFamily="2" charset="-122"/>
              </a:rPr>
              <a:t>西拉</a:t>
            </a:r>
            <a:r>
              <a:rPr lang="zh-CN" altLang="en-US" b="1">
                <a:solidFill>
                  <a:schemeClr val="bg1"/>
                </a:solidFill>
                <a:latin typeface="Arial" pitchFamily="34" charset="0"/>
                <a:ea typeface="SimSun" pitchFamily="2" charset="-122"/>
              </a:rPr>
              <a:t>帮助彼得写前书</a:t>
            </a:r>
            <a:r>
              <a:rPr lang="en-US" altLang="zh-CN" b="1">
                <a:solidFill>
                  <a:schemeClr val="bg1"/>
                </a:solidFill>
                <a:ea typeface="SimSun" pitchFamily="2" charset="-122"/>
              </a:rPr>
              <a:t>(5:12)</a:t>
            </a:r>
            <a:r>
              <a:rPr lang="en-US" altLang="zh-CN">
                <a:ea typeface="SimSun" pitchFamily="2" charset="-122"/>
              </a:rPr>
              <a:t> </a:t>
            </a:r>
            <a:r>
              <a:rPr lang="zh-CN" altLang="en-US" b="1">
                <a:solidFill>
                  <a:schemeClr val="bg1"/>
                </a:solidFill>
                <a:latin typeface="Arial" pitchFamily="34" charset="0"/>
                <a:ea typeface="SimSun" pitchFamily="2" charset="-122"/>
              </a:rPr>
              <a:t>，而后书由彼得亲笔所写可以解释</a:t>
            </a:r>
            <a:r>
              <a:rPr lang="zh-CN" altLang="en-US" b="1">
                <a:solidFill>
                  <a:schemeClr val="bg1"/>
                </a:solidFill>
                <a:ea typeface="SimSun" pitchFamily="2" charset="-122"/>
              </a:rPr>
              <a:t>彼得前书和后书间不同的写作风格</a:t>
            </a:r>
            <a:r>
              <a:rPr lang="en-US" altLang="zh-CN" b="1">
                <a:solidFill>
                  <a:schemeClr val="bg1"/>
                </a:solidFill>
                <a:latin typeface="Arial" pitchFamily="34" charset="0"/>
                <a:ea typeface="SimSun" pitchFamily="2" charset="-122"/>
              </a:rPr>
              <a:t>.  </a:t>
            </a:r>
            <a:r>
              <a:rPr lang="zh-CN" altLang="en-US" b="1">
                <a:solidFill>
                  <a:schemeClr val="bg1"/>
                </a:solidFill>
                <a:latin typeface="Arial" pitchFamily="34" charset="0"/>
                <a:ea typeface="SimSun" pitchFamily="2" charset="-122"/>
              </a:rPr>
              <a:t>此外，两信处理不同的主题，所以词汇有所不同</a:t>
            </a:r>
            <a:r>
              <a:rPr lang="en-US" altLang="zh-CN" b="1">
                <a:solidFill>
                  <a:schemeClr val="bg1"/>
                </a:solidFill>
                <a:latin typeface="Arial" pitchFamily="34" charset="0"/>
                <a:ea typeface="SimSun" pitchFamily="2" charset="-122"/>
              </a:rPr>
              <a:t>. </a:t>
            </a:r>
          </a:p>
        </p:txBody>
      </p:sp>
      <p:sp>
        <p:nvSpPr>
          <p:cNvPr id="24588" name="Text Box 12"/>
          <p:cNvSpPr txBox="1">
            <a:spLocks noChangeArrowheads="1"/>
          </p:cNvSpPr>
          <p:nvPr/>
        </p:nvSpPr>
        <p:spPr bwMode="auto">
          <a:xfrm rot="300000">
            <a:off x="0" y="4114800"/>
            <a:ext cx="8839200" cy="822325"/>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zh-CN" b="1">
                <a:solidFill>
                  <a:schemeClr val="bg1"/>
                </a:solidFill>
                <a:latin typeface="Arial" pitchFamily="34" charset="0"/>
                <a:ea typeface="SimSun" pitchFamily="2" charset="-122"/>
              </a:rPr>
              <a:t>	</a:t>
            </a:r>
            <a:r>
              <a:rPr lang="zh-CN" altLang="en-US" b="1" u="sng">
                <a:solidFill>
                  <a:schemeClr val="bg1"/>
                </a:solidFill>
                <a:ea typeface="SimSun" pitchFamily="2" charset="-122"/>
              </a:rPr>
              <a:t>回应</a:t>
            </a:r>
            <a:r>
              <a:rPr lang="en-US" altLang="zh-CN" b="1">
                <a:solidFill>
                  <a:schemeClr val="bg1"/>
                </a:solidFill>
                <a:latin typeface="Arial" pitchFamily="34" charset="0"/>
                <a:ea typeface="SimSun" pitchFamily="2" charset="-122"/>
              </a:rPr>
              <a:t>: </a:t>
            </a:r>
            <a:r>
              <a:rPr lang="zh-CN" altLang="en-US" b="1">
                <a:solidFill>
                  <a:schemeClr val="bg1"/>
                </a:solidFill>
                <a:latin typeface="Arial" pitchFamily="34" charset="0"/>
                <a:ea typeface="SimSun" pitchFamily="2" charset="-122"/>
              </a:rPr>
              <a:t>有未经证明的假设说此信写于二世纪为回应</a:t>
            </a:r>
            <a:r>
              <a:rPr lang="zh-CN" altLang="en-US" b="1">
                <a:solidFill>
                  <a:schemeClr val="bg1"/>
                </a:solidFill>
                <a:ea typeface="SimSun" pitchFamily="2" charset="-122"/>
              </a:rPr>
              <a:t>諾斯替教徒</a:t>
            </a:r>
            <a:r>
              <a:rPr lang="zh-CN" altLang="en-US">
                <a:solidFill>
                  <a:schemeClr val="bg1"/>
                </a:solidFill>
                <a:ea typeface="SimSun" pitchFamily="2" charset="-122"/>
              </a:rPr>
              <a:t> </a:t>
            </a:r>
            <a:r>
              <a:rPr lang="en-US" altLang="zh-CN" b="1">
                <a:solidFill>
                  <a:schemeClr val="bg1"/>
                </a:solidFill>
                <a:latin typeface="Arial" pitchFamily="34" charset="0"/>
                <a:ea typeface="SimSun" pitchFamily="2" charset="-122"/>
              </a:rPr>
              <a:t>.  </a:t>
            </a:r>
            <a:r>
              <a:rPr lang="zh-CN" altLang="en-US" b="1">
                <a:solidFill>
                  <a:schemeClr val="bg1"/>
                </a:solidFill>
                <a:latin typeface="Arial" pitchFamily="34" charset="0"/>
                <a:ea typeface="SimSun" pitchFamily="2" charset="-122"/>
              </a:rPr>
              <a:t>没有理由说彼得在公元</a:t>
            </a:r>
            <a:r>
              <a:rPr lang="en-US" altLang="zh-CN" b="1">
                <a:solidFill>
                  <a:schemeClr val="bg1"/>
                </a:solidFill>
                <a:latin typeface="Arial" pitchFamily="34" charset="0"/>
                <a:ea typeface="SimSun" pitchFamily="2" charset="-122"/>
              </a:rPr>
              <a:t>64</a:t>
            </a:r>
            <a:r>
              <a:rPr lang="zh-CN" altLang="en-US" b="1">
                <a:solidFill>
                  <a:schemeClr val="bg1"/>
                </a:solidFill>
                <a:latin typeface="Arial" pitchFamily="34" charset="0"/>
                <a:ea typeface="SimSun" pitchFamily="2" charset="-122"/>
              </a:rPr>
              <a:t>年没有面对这样的怀疑者</a:t>
            </a:r>
            <a:r>
              <a:rPr lang="en-US" altLang="zh-CN" b="1">
                <a:solidFill>
                  <a:schemeClr val="bg1"/>
                </a:solidFill>
                <a:latin typeface="Arial" pitchFamily="34" charset="0"/>
                <a:ea typeface="SimSun" pitchFamily="2" charset="-122"/>
              </a:rPr>
              <a:t>.</a:t>
            </a:r>
          </a:p>
        </p:txBody>
      </p:sp>
      <p:sp>
        <p:nvSpPr>
          <p:cNvPr id="400394" name="WordArt 14"/>
          <p:cNvSpPr>
            <a:spLocks noChangeArrowheads="1" noChangeShapeType="1" noTextEdit="1"/>
          </p:cNvSpPr>
          <p:nvPr/>
        </p:nvSpPr>
        <p:spPr bwMode="auto">
          <a:xfrm>
            <a:off x="0" y="0"/>
            <a:ext cx="1311275" cy="874713"/>
          </a:xfrm>
          <a:prstGeom prst="rect">
            <a:avLst/>
          </a:prstGeom>
        </p:spPr>
        <p:txBody>
          <a:bodyPr wrap="none" fromWordArt="1">
            <a:prstTxWarp prst="textCascadeUp">
              <a:avLst>
                <a:gd name="adj" fmla="val 44444"/>
              </a:avLst>
            </a:prstTxWarp>
            <a:scene3d>
              <a:camera prst="legacyPerspectiveFront">
                <a:rot lat="20519989" lon="1080000" rev="0"/>
              </a:camera>
              <a:lightRig rig="legacyHarsh2" dir="b"/>
            </a:scene3d>
            <a:sp3d extrusionH="430200" prstMaterial="legacyMatte">
              <a:extrusionClr>
                <a:srgbClr val="FF6600"/>
              </a:extrusionClr>
            </a:sp3d>
          </a:bodyPr>
          <a:lstStyle/>
          <a:p>
            <a:pPr algn="ctr"/>
            <a:r>
              <a:rPr lang="zh-CN" altLang="en-US" sz="3600" kern="10">
                <a:ln w="9525">
                  <a:round/>
                  <a:headEnd/>
                  <a:tailEnd/>
                </a:ln>
                <a:gradFill rotWithShape="1">
                  <a:gsLst>
                    <a:gs pos="0">
                      <a:srgbClr val="FFE701"/>
                    </a:gs>
                    <a:gs pos="100000">
                      <a:srgbClr val="FE3E02"/>
                    </a:gs>
                  </a:gsLst>
                  <a:lin ang="5400000" scaled="1"/>
                </a:gradFill>
                <a:latin typeface="Impact"/>
              </a:rPr>
              <a:t>彼得后书</a:t>
            </a:r>
            <a:endParaRPr lang="en-GB" sz="3600" kern="10">
              <a:ln w="9525">
                <a:round/>
                <a:headEnd/>
                <a:tailEnd/>
              </a:ln>
              <a:gradFill rotWithShape="1">
                <a:gsLst>
                  <a:gs pos="0">
                    <a:srgbClr val="FFE701"/>
                  </a:gs>
                  <a:gs pos="100000">
                    <a:srgbClr val="FE3E02"/>
                  </a:gs>
                </a:gsLst>
                <a:lin ang="5400000" scaled="1"/>
              </a:gradFill>
              <a:latin typeface="Impac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4587"/>
                                        </p:tgtEl>
                                        <p:attrNameLst>
                                          <p:attrName>style.visibility</p:attrName>
                                        </p:attrNameLst>
                                      </p:cBhvr>
                                      <p:to>
                                        <p:strVal val="visible"/>
                                      </p:to>
                                    </p:set>
                                    <p:anim calcmode="lin" valueType="num">
                                      <p:cBhvr>
                                        <p:cTn id="7" dur="500" fill="hold"/>
                                        <p:tgtEl>
                                          <p:spTgt spid="24587"/>
                                        </p:tgtEl>
                                        <p:attrNameLst>
                                          <p:attrName>ppt_w</p:attrName>
                                        </p:attrNameLst>
                                      </p:cBhvr>
                                      <p:tavLst>
                                        <p:tav tm="0">
                                          <p:val>
                                            <p:fltVal val="0"/>
                                          </p:val>
                                        </p:tav>
                                        <p:tav tm="100000">
                                          <p:val>
                                            <p:strVal val="#ppt_w"/>
                                          </p:val>
                                        </p:tav>
                                      </p:tavLst>
                                    </p:anim>
                                    <p:anim calcmode="lin" valueType="num">
                                      <p:cBhvr>
                                        <p:cTn id="8" dur="500" fill="hold"/>
                                        <p:tgtEl>
                                          <p:spTgt spid="24587"/>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5" presetClass="entr" presetSubtype="10" fill="hold" grpId="0" nodeType="clickEffect">
                                  <p:stCondLst>
                                    <p:cond delay="0"/>
                                  </p:stCondLst>
                                  <p:childTnLst>
                                    <p:set>
                                      <p:cBhvr>
                                        <p:cTn id="12" dur="1" fill="hold">
                                          <p:stCondLst>
                                            <p:cond delay="0"/>
                                          </p:stCondLst>
                                        </p:cTn>
                                        <p:tgtEl>
                                          <p:spTgt spid="24586"/>
                                        </p:tgtEl>
                                        <p:attrNameLst>
                                          <p:attrName>style.visibility</p:attrName>
                                        </p:attrNameLst>
                                      </p:cBhvr>
                                      <p:to>
                                        <p:strVal val="visible"/>
                                      </p:to>
                                    </p:set>
                                    <p:animEffect transition="in" filter="checkerboard(across)">
                                      <p:cBhvr>
                                        <p:cTn id="13" dur="500"/>
                                        <p:tgtEl>
                                          <p:spTgt spid="24586"/>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3" presetClass="entr" presetSubtype="16" fill="hold" grpId="0" nodeType="clickEffect">
                                  <p:stCondLst>
                                    <p:cond delay="0"/>
                                  </p:stCondLst>
                                  <p:childTnLst>
                                    <p:set>
                                      <p:cBhvr>
                                        <p:cTn id="17" dur="1" fill="hold">
                                          <p:stCondLst>
                                            <p:cond delay="0"/>
                                          </p:stCondLst>
                                        </p:cTn>
                                        <p:tgtEl>
                                          <p:spTgt spid="24588"/>
                                        </p:tgtEl>
                                        <p:attrNameLst>
                                          <p:attrName>style.visibility</p:attrName>
                                        </p:attrNameLst>
                                      </p:cBhvr>
                                      <p:to>
                                        <p:strVal val="visible"/>
                                      </p:to>
                                    </p:set>
                                    <p:anim calcmode="lin" valueType="num">
                                      <p:cBhvr>
                                        <p:cTn id="18" dur="500" fill="hold"/>
                                        <p:tgtEl>
                                          <p:spTgt spid="24588"/>
                                        </p:tgtEl>
                                        <p:attrNameLst>
                                          <p:attrName>ppt_w</p:attrName>
                                        </p:attrNameLst>
                                      </p:cBhvr>
                                      <p:tavLst>
                                        <p:tav tm="0">
                                          <p:val>
                                            <p:fltVal val="0"/>
                                          </p:val>
                                        </p:tav>
                                        <p:tav tm="100000">
                                          <p:val>
                                            <p:strVal val="#ppt_w"/>
                                          </p:val>
                                        </p:tav>
                                      </p:tavLst>
                                    </p:anim>
                                    <p:anim calcmode="lin" valueType="num">
                                      <p:cBhvr>
                                        <p:cTn id="19" dur="500" fill="hold"/>
                                        <p:tgtEl>
                                          <p:spTgt spid="2458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6" grpId="0" animBg="1" autoUpdateAnimBg="0"/>
      <p:bldP spid="24587" grpId="0" animBg="1" autoUpdateAnimBg="0"/>
      <p:bldP spid="24588" grpId="0" animBg="1" autoUpdateAnimBg="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434" name="Rectangle 15"/>
          <p:cNvSpPr>
            <a:spLocks noGrp="1" noChangeArrowheads="1"/>
          </p:cNvSpPr>
          <p:nvPr>
            <p:ph type="title" idx="4294967295"/>
          </p:nvPr>
        </p:nvSpPr>
        <p:spPr/>
        <p:txBody>
          <a:bodyPr/>
          <a:lstStyle/>
          <a:p>
            <a:pPr eaLnBrk="1" hangingPunct="1"/>
            <a:r>
              <a:rPr lang="en-US" altLang="en-US"/>
              <a:t>Authorship – Internal Evidence 7</a:t>
            </a:r>
          </a:p>
        </p:txBody>
      </p:sp>
      <p:sp>
        <p:nvSpPr>
          <p:cNvPr id="402435" name="Rectangle 2"/>
          <p:cNvSpPr>
            <a:spLocks noChangeArrowheads="1"/>
          </p:cNvSpPr>
          <p:nvPr/>
        </p:nvSpPr>
        <p:spPr bwMode="auto">
          <a:xfrm>
            <a:off x="0" y="609600"/>
            <a:ext cx="9144000" cy="6248400"/>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402436" name="Text Box 5"/>
          <p:cNvSpPr txBox="1">
            <a:spLocks noChangeArrowheads="1"/>
          </p:cNvSpPr>
          <p:nvPr/>
        </p:nvSpPr>
        <p:spPr bwMode="auto">
          <a:xfrm>
            <a:off x="8153400" y="228600"/>
            <a:ext cx="692150" cy="4572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a:solidFill>
                  <a:srgbClr val="000000"/>
                </a:solidFill>
                <a:latin typeface="Arial" pitchFamily="34" charset="0"/>
              </a:rPr>
              <a:t>286</a:t>
            </a:r>
          </a:p>
        </p:txBody>
      </p:sp>
      <p:sp>
        <p:nvSpPr>
          <p:cNvPr id="402437" name="Text Box 6"/>
          <p:cNvSpPr txBox="1">
            <a:spLocks noChangeArrowheads="1"/>
          </p:cNvSpPr>
          <p:nvPr/>
        </p:nvSpPr>
        <p:spPr bwMode="auto">
          <a:xfrm>
            <a:off x="3497263" y="23813"/>
            <a:ext cx="2224087" cy="579437"/>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sz="3200" b="1">
                <a:solidFill>
                  <a:srgbClr val="FFFFFF"/>
                </a:solidFill>
                <a:ea typeface="SimSun" pitchFamily="2" charset="-122"/>
              </a:rPr>
              <a:t>著作者身份</a:t>
            </a:r>
          </a:p>
        </p:txBody>
      </p:sp>
      <p:sp>
        <p:nvSpPr>
          <p:cNvPr id="402438" name="Text Box 7"/>
          <p:cNvSpPr txBox="1">
            <a:spLocks noChangeArrowheads="1"/>
          </p:cNvSpPr>
          <p:nvPr/>
        </p:nvSpPr>
        <p:spPr bwMode="auto">
          <a:xfrm>
            <a:off x="381000" y="685800"/>
            <a:ext cx="8382000" cy="1552575"/>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zh-CN" b="1">
                <a:solidFill>
                  <a:schemeClr val="bg1"/>
                </a:solidFill>
                <a:latin typeface="Arial" pitchFamily="34" charset="0"/>
                <a:ea typeface="SimSun" pitchFamily="2" charset="-122"/>
              </a:rPr>
              <a:t>4. </a:t>
            </a:r>
            <a:r>
              <a:rPr lang="zh-CN" altLang="en-US" b="1" u="sng">
                <a:solidFill>
                  <a:schemeClr val="bg1"/>
                </a:solidFill>
                <a:latin typeface="Arial" pitchFamily="34" charset="0"/>
                <a:ea typeface="SimSun" pitchFamily="2" charset="-122"/>
              </a:rPr>
              <a:t>反对</a:t>
            </a:r>
            <a:r>
              <a:rPr lang="en-US" altLang="zh-CN" b="1">
                <a:solidFill>
                  <a:schemeClr val="bg1"/>
                </a:solidFill>
                <a:latin typeface="Arial" pitchFamily="34" charset="0"/>
                <a:ea typeface="SimSun" pitchFamily="2" charset="-122"/>
              </a:rPr>
              <a:t>: </a:t>
            </a:r>
            <a:r>
              <a:rPr lang="zh-CN" altLang="en-US" b="1">
                <a:solidFill>
                  <a:schemeClr val="bg1"/>
                </a:solidFill>
                <a:latin typeface="Arial" pitchFamily="34" charset="0"/>
                <a:ea typeface="SimSun" pitchFamily="2" charset="-122"/>
              </a:rPr>
              <a:t>作者指保罗的一系列书信为经</a:t>
            </a:r>
            <a:r>
              <a:rPr lang="en-US" altLang="zh-CN" b="1">
                <a:solidFill>
                  <a:schemeClr val="bg1"/>
                </a:solidFill>
                <a:latin typeface="Arial" pitchFamily="34" charset="0"/>
                <a:ea typeface="SimSun" pitchFamily="2" charset="-122"/>
              </a:rPr>
              <a:t> (3:16), </a:t>
            </a:r>
            <a:r>
              <a:rPr lang="zh-CN" altLang="en-US" b="1">
                <a:solidFill>
                  <a:schemeClr val="bg1"/>
                </a:solidFill>
                <a:latin typeface="Arial" pitchFamily="34" charset="0"/>
                <a:ea typeface="SimSun" pitchFamily="2" charset="-122"/>
              </a:rPr>
              <a:t>其解说权属于教会的解经机构</a:t>
            </a:r>
            <a:r>
              <a:rPr lang="en-US" altLang="zh-CN" b="1">
                <a:solidFill>
                  <a:schemeClr val="bg1"/>
                </a:solidFill>
                <a:latin typeface="Arial" pitchFamily="34" charset="0"/>
                <a:ea typeface="SimSun" pitchFamily="2" charset="-122"/>
              </a:rPr>
              <a:t> (1:20f.).  </a:t>
            </a:r>
            <a:r>
              <a:rPr lang="zh-CN" altLang="en-US" b="1">
                <a:solidFill>
                  <a:schemeClr val="bg1"/>
                </a:solidFill>
                <a:latin typeface="Arial" pitchFamily="34" charset="0"/>
                <a:ea typeface="SimSun" pitchFamily="2" charset="-122"/>
              </a:rPr>
              <a:t>这使得此信的写作时间远晚于彼得的时代，而在天主教初期</a:t>
            </a:r>
            <a:br>
              <a:rPr lang="en-US" altLang="zh-CN" b="1">
                <a:solidFill>
                  <a:schemeClr val="bg1"/>
                </a:solidFill>
                <a:latin typeface="Arial" pitchFamily="34" charset="0"/>
                <a:ea typeface="SimSun" pitchFamily="2" charset="-122"/>
              </a:rPr>
            </a:br>
            <a:r>
              <a:rPr lang="en-US" altLang="zh-CN" b="1">
                <a:solidFill>
                  <a:schemeClr val="bg1"/>
                </a:solidFill>
                <a:latin typeface="Arial" pitchFamily="34" charset="0"/>
                <a:ea typeface="SimSun" pitchFamily="2" charset="-122"/>
              </a:rPr>
              <a:t>(</a:t>
            </a:r>
            <a:r>
              <a:rPr lang="zh-CN" altLang="en-US" b="1">
                <a:solidFill>
                  <a:schemeClr val="bg1"/>
                </a:solidFill>
                <a:ea typeface="SimSun" pitchFamily="2" charset="-122"/>
              </a:rPr>
              <a:t>凯梅尔</a:t>
            </a:r>
            <a:r>
              <a:rPr lang="en-US" altLang="zh-CN" b="1">
                <a:solidFill>
                  <a:schemeClr val="bg1"/>
                </a:solidFill>
                <a:latin typeface="Arial" pitchFamily="34" charset="0"/>
                <a:ea typeface="SimSun" pitchFamily="2" charset="-122"/>
              </a:rPr>
              <a:t>, 432).</a:t>
            </a:r>
          </a:p>
        </p:txBody>
      </p:sp>
      <p:sp>
        <p:nvSpPr>
          <p:cNvPr id="25610" name="Text Box 10"/>
          <p:cNvSpPr txBox="1">
            <a:spLocks noChangeArrowheads="1"/>
          </p:cNvSpPr>
          <p:nvPr/>
        </p:nvSpPr>
        <p:spPr bwMode="auto">
          <a:xfrm rot="300000">
            <a:off x="152400" y="992188"/>
            <a:ext cx="8839200" cy="118745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b="1" u="sng">
                <a:solidFill>
                  <a:schemeClr val="bg1"/>
                </a:solidFill>
                <a:latin typeface="Arial" pitchFamily="34" charset="0"/>
                <a:ea typeface="SimSun" pitchFamily="2" charset="-122"/>
              </a:rPr>
              <a:t>回应</a:t>
            </a:r>
            <a:r>
              <a:rPr lang="en-US" altLang="zh-CN" b="1">
                <a:solidFill>
                  <a:schemeClr val="bg1"/>
                </a:solidFill>
                <a:latin typeface="Arial" pitchFamily="34" charset="0"/>
                <a:ea typeface="SimSun" pitchFamily="2" charset="-122"/>
              </a:rPr>
              <a:t>: 1:20</a:t>
            </a:r>
            <a:r>
              <a:rPr lang="zh-CN" altLang="en-US" b="1">
                <a:solidFill>
                  <a:schemeClr val="bg1"/>
                </a:solidFill>
                <a:latin typeface="Arial" pitchFamily="34" charset="0"/>
                <a:ea typeface="SimSun" pitchFamily="2" charset="-122"/>
              </a:rPr>
              <a:t>中的“解说”指的不是教会中的 解说机构，而指预言不是来自先知的解说。此外，保罗的书信被引用作为圣经表明证明这些信很早被认为是有权威性的</a:t>
            </a:r>
            <a:r>
              <a:rPr lang="en-US" altLang="zh-CN" b="1">
                <a:solidFill>
                  <a:schemeClr val="bg1"/>
                </a:solidFill>
                <a:latin typeface="Arial" pitchFamily="34" charset="0"/>
                <a:ea typeface="SimSun" pitchFamily="2" charset="-122"/>
              </a:rPr>
              <a:t>.</a:t>
            </a:r>
          </a:p>
        </p:txBody>
      </p:sp>
      <p:sp>
        <p:nvSpPr>
          <p:cNvPr id="25611" name="Text Box 11"/>
          <p:cNvSpPr txBox="1">
            <a:spLocks noChangeArrowheads="1"/>
          </p:cNvSpPr>
          <p:nvPr/>
        </p:nvSpPr>
        <p:spPr bwMode="auto">
          <a:xfrm>
            <a:off x="533400" y="3352800"/>
            <a:ext cx="8382000" cy="822325"/>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zh-CN" b="1">
                <a:solidFill>
                  <a:schemeClr val="bg1"/>
                </a:solidFill>
                <a:latin typeface="Arial" pitchFamily="34" charset="0"/>
                <a:ea typeface="SimSun" pitchFamily="2" charset="-122"/>
              </a:rPr>
              <a:t>5.</a:t>
            </a:r>
            <a:r>
              <a:rPr lang="zh-CN" altLang="en-US" b="1" u="sng">
                <a:solidFill>
                  <a:schemeClr val="bg1"/>
                </a:solidFill>
                <a:ea typeface="SimSun" pitchFamily="2" charset="-122"/>
              </a:rPr>
              <a:t>反对</a:t>
            </a:r>
            <a:r>
              <a:rPr lang="en-US" altLang="zh-CN" b="1">
                <a:solidFill>
                  <a:schemeClr val="bg1"/>
                </a:solidFill>
                <a:latin typeface="Arial" pitchFamily="34" charset="0"/>
                <a:ea typeface="SimSun" pitchFamily="2" charset="-122"/>
              </a:rPr>
              <a:t>: “</a:t>
            </a:r>
            <a:r>
              <a:rPr lang="zh-CN" altLang="en-US" b="1">
                <a:solidFill>
                  <a:schemeClr val="bg1"/>
                </a:solidFill>
                <a:latin typeface="Arial" pitchFamily="34" charset="0"/>
                <a:ea typeface="SimSun" pitchFamily="2" charset="-122"/>
              </a:rPr>
              <a:t>彼得后书的假象作者 纵观全文一致强调彼得为写作人</a:t>
            </a:r>
            <a:r>
              <a:rPr lang="en-US" altLang="zh-CN" b="1">
                <a:solidFill>
                  <a:schemeClr val="bg1"/>
                </a:solidFill>
                <a:latin typeface="Arial" pitchFamily="34" charset="0"/>
                <a:ea typeface="SimSun" pitchFamily="2" charset="-122"/>
              </a:rPr>
              <a:t>” (</a:t>
            </a:r>
            <a:r>
              <a:rPr lang="zh-CN" altLang="en-US" b="1">
                <a:solidFill>
                  <a:schemeClr val="bg1"/>
                </a:solidFill>
                <a:ea typeface="SimSun" pitchFamily="2" charset="-122"/>
              </a:rPr>
              <a:t>凯梅尔</a:t>
            </a:r>
            <a:r>
              <a:rPr lang="en-US" altLang="zh-CN" b="1">
                <a:solidFill>
                  <a:schemeClr val="bg1"/>
                </a:solidFill>
                <a:latin typeface="Arial" pitchFamily="34" charset="0"/>
                <a:ea typeface="SimSun" pitchFamily="2" charset="-122"/>
              </a:rPr>
              <a:t>, 433). </a:t>
            </a:r>
          </a:p>
        </p:txBody>
      </p:sp>
      <p:sp>
        <p:nvSpPr>
          <p:cNvPr id="25612" name="Text Box 12"/>
          <p:cNvSpPr txBox="1">
            <a:spLocks noChangeArrowheads="1"/>
          </p:cNvSpPr>
          <p:nvPr/>
        </p:nvSpPr>
        <p:spPr bwMode="auto">
          <a:xfrm rot="300000">
            <a:off x="15875" y="3200400"/>
            <a:ext cx="8839200" cy="118745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b="1" u="sng">
                <a:solidFill>
                  <a:schemeClr val="bg1"/>
                </a:solidFill>
                <a:ea typeface="SimSun" pitchFamily="2" charset="-122"/>
              </a:rPr>
              <a:t>回应</a:t>
            </a:r>
            <a:r>
              <a:rPr lang="en-US" altLang="zh-CN" b="1">
                <a:solidFill>
                  <a:schemeClr val="bg1"/>
                </a:solidFill>
                <a:latin typeface="Arial" pitchFamily="34" charset="0"/>
                <a:ea typeface="SimSun" pitchFamily="2" charset="-122"/>
              </a:rPr>
              <a:t>: </a:t>
            </a:r>
            <a:r>
              <a:rPr lang="zh-CN" altLang="en-US" b="1">
                <a:solidFill>
                  <a:schemeClr val="bg1"/>
                </a:solidFill>
                <a:latin typeface="Arial" pitchFamily="34" charset="0"/>
                <a:ea typeface="SimSun" pitchFamily="2" charset="-122"/>
              </a:rPr>
              <a:t>在典型的自由学派中，</a:t>
            </a:r>
            <a:r>
              <a:rPr lang="zh-CN" altLang="en-US" b="1">
                <a:solidFill>
                  <a:schemeClr val="bg1"/>
                </a:solidFill>
                <a:ea typeface="SimSun" pitchFamily="2" charset="-122"/>
              </a:rPr>
              <a:t>凯梅尔否认此证据</a:t>
            </a:r>
            <a:r>
              <a:rPr lang="en-US" altLang="zh-CN" b="1">
                <a:solidFill>
                  <a:schemeClr val="bg1"/>
                </a:solidFill>
                <a:latin typeface="Arial" pitchFamily="34" charset="0"/>
                <a:ea typeface="SimSun" pitchFamily="2" charset="-122"/>
              </a:rPr>
              <a:t>.  </a:t>
            </a:r>
            <a:r>
              <a:rPr lang="zh-CN" altLang="en-US" b="1">
                <a:solidFill>
                  <a:schemeClr val="bg1"/>
                </a:solidFill>
                <a:latin typeface="Arial" pitchFamily="34" charset="0"/>
                <a:ea typeface="SimSun" pitchFamily="2" charset="-122"/>
              </a:rPr>
              <a:t>如果信没有强调彼得为作者，这就是说明是假造的。即使它强调了，也是可以怀疑的。这一逻辑提高了对文本真实性的预先猜想</a:t>
            </a:r>
            <a:r>
              <a:rPr lang="en-US" altLang="zh-CN" b="1">
                <a:solidFill>
                  <a:schemeClr val="bg1"/>
                </a:solidFill>
                <a:latin typeface="Arial" pitchFamily="34" charset="0"/>
                <a:ea typeface="SimSun" pitchFamily="2" charset="-122"/>
              </a:rPr>
              <a:t>. </a:t>
            </a:r>
          </a:p>
        </p:txBody>
      </p:sp>
      <p:sp>
        <p:nvSpPr>
          <p:cNvPr id="25613" name="Text Box 13"/>
          <p:cNvSpPr txBox="1">
            <a:spLocks noChangeArrowheads="1"/>
          </p:cNvSpPr>
          <p:nvPr/>
        </p:nvSpPr>
        <p:spPr bwMode="auto">
          <a:xfrm>
            <a:off x="304800" y="5257800"/>
            <a:ext cx="8382000" cy="822325"/>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zh-CN" b="1">
                <a:solidFill>
                  <a:schemeClr val="bg1"/>
                </a:solidFill>
                <a:latin typeface="Arial" pitchFamily="34" charset="0"/>
                <a:ea typeface="SimSun" pitchFamily="2" charset="-122"/>
              </a:rPr>
              <a:t>6.</a:t>
            </a:r>
            <a:r>
              <a:rPr lang="en-US" altLang="zh-CN" b="1" u="sng">
                <a:solidFill>
                  <a:schemeClr val="bg1"/>
                </a:solidFill>
                <a:latin typeface="Arial" pitchFamily="34" charset="0"/>
                <a:ea typeface="SimSun" pitchFamily="2" charset="-122"/>
              </a:rPr>
              <a:t> </a:t>
            </a:r>
            <a:r>
              <a:rPr lang="zh-CN" altLang="en-US" b="1" u="sng">
                <a:solidFill>
                  <a:schemeClr val="bg1"/>
                </a:solidFill>
                <a:latin typeface="Arial" pitchFamily="34" charset="0"/>
                <a:ea typeface="SimSun" pitchFamily="2" charset="-122"/>
              </a:rPr>
              <a:t>反对</a:t>
            </a:r>
            <a:r>
              <a:rPr lang="en-US" altLang="zh-CN" b="1">
                <a:solidFill>
                  <a:schemeClr val="bg1"/>
                </a:solidFill>
                <a:latin typeface="Arial" pitchFamily="34" charset="0"/>
                <a:ea typeface="SimSun" pitchFamily="2" charset="-122"/>
              </a:rPr>
              <a:t>: </a:t>
            </a:r>
            <a:r>
              <a:rPr lang="zh-CN" altLang="en-US" b="1">
                <a:solidFill>
                  <a:schemeClr val="bg1"/>
                </a:solidFill>
                <a:latin typeface="Arial" pitchFamily="34" charset="0"/>
                <a:ea typeface="SimSun" pitchFamily="2" charset="-122"/>
              </a:rPr>
              <a:t>彼得后书没有在二世纪被提起，尽管彼得为著作人被强调</a:t>
            </a:r>
            <a:r>
              <a:rPr lang="en-US" altLang="zh-CN" b="1">
                <a:solidFill>
                  <a:schemeClr val="bg1"/>
                </a:solidFill>
                <a:latin typeface="Arial" pitchFamily="34" charset="0"/>
                <a:ea typeface="SimSun" pitchFamily="2" charset="-122"/>
              </a:rPr>
              <a:t>.</a:t>
            </a:r>
          </a:p>
        </p:txBody>
      </p:sp>
      <p:sp>
        <p:nvSpPr>
          <p:cNvPr id="25614" name="Text Box 14"/>
          <p:cNvSpPr txBox="1">
            <a:spLocks noChangeArrowheads="1"/>
          </p:cNvSpPr>
          <p:nvPr/>
        </p:nvSpPr>
        <p:spPr bwMode="auto">
          <a:xfrm rot="300000">
            <a:off x="31750" y="5030788"/>
            <a:ext cx="8839200" cy="822325"/>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b="1" u="sng">
                <a:solidFill>
                  <a:schemeClr val="bg1"/>
                </a:solidFill>
                <a:ea typeface="SimSun" pitchFamily="2" charset="-122"/>
              </a:rPr>
              <a:t>回应</a:t>
            </a:r>
            <a:r>
              <a:rPr lang="en-US" altLang="zh-CN" b="1">
                <a:solidFill>
                  <a:schemeClr val="bg1"/>
                </a:solidFill>
                <a:latin typeface="Arial" pitchFamily="34" charset="0"/>
                <a:ea typeface="SimSun" pitchFamily="2" charset="-122"/>
              </a:rPr>
              <a:t>: </a:t>
            </a:r>
            <a:r>
              <a:rPr lang="zh-CN" altLang="en-US" b="1">
                <a:solidFill>
                  <a:schemeClr val="bg1"/>
                </a:solidFill>
                <a:latin typeface="Arial" pitchFamily="34" charset="0"/>
                <a:ea typeface="SimSun" pitchFamily="2" charset="-122"/>
              </a:rPr>
              <a:t>早期个人，议会，正典证明大多人接受，少许人有争议。此信从未被拒绝</a:t>
            </a:r>
            <a:r>
              <a:rPr lang="en-US" altLang="zh-CN" b="1">
                <a:solidFill>
                  <a:schemeClr val="bg1"/>
                </a:solidFill>
                <a:latin typeface="Arial" pitchFamily="34" charset="0"/>
                <a:ea typeface="SimSun" pitchFamily="2" charset="-122"/>
              </a:rPr>
              <a:t>, </a:t>
            </a:r>
            <a:r>
              <a:rPr lang="zh-CN" altLang="en-US" b="1">
                <a:solidFill>
                  <a:schemeClr val="bg1"/>
                </a:solidFill>
                <a:latin typeface="Arial" pitchFamily="34" charset="0"/>
                <a:ea typeface="SimSun" pitchFamily="2" charset="-122"/>
              </a:rPr>
              <a:t>内在证据应受更多重视</a:t>
            </a:r>
            <a:r>
              <a:rPr lang="en-US" altLang="zh-CN" b="1">
                <a:solidFill>
                  <a:schemeClr val="bg1"/>
                </a:solidFill>
                <a:latin typeface="Arial" pitchFamily="34" charset="0"/>
                <a:ea typeface="SimSun" pitchFamily="2" charset="-122"/>
              </a:rPr>
              <a:t>. </a:t>
            </a:r>
          </a:p>
        </p:txBody>
      </p:sp>
      <p:sp>
        <p:nvSpPr>
          <p:cNvPr id="402444" name="WordArt 16"/>
          <p:cNvSpPr>
            <a:spLocks noChangeArrowheads="1" noChangeShapeType="1" noTextEdit="1"/>
          </p:cNvSpPr>
          <p:nvPr/>
        </p:nvSpPr>
        <p:spPr bwMode="auto">
          <a:xfrm>
            <a:off x="0" y="0"/>
            <a:ext cx="1311275" cy="874713"/>
          </a:xfrm>
          <a:prstGeom prst="rect">
            <a:avLst/>
          </a:prstGeom>
        </p:spPr>
        <p:txBody>
          <a:bodyPr wrap="none" fromWordArt="1">
            <a:prstTxWarp prst="textCascadeUp">
              <a:avLst>
                <a:gd name="adj" fmla="val 44444"/>
              </a:avLst>
            </a:prstTxWarp>
            <a:scene3d>
              <a:camera prst="legacyPerspectiveFront">
                <a:rot lat="20519989" lon="1080000" rev="0"/>
              </a:camera>
              <a:lightRig rig="legacyHarsh2" dir="b"/>
            </a:scene3d>
            <a:sp3d extrusionH="430200" prstMaterial="legacyMatte">
              <a:extrusionClr>
                <a:srgbClr val="FF6600"/>
              </a:extrusionClr>
            </a:sp3d>
          </a:bodyPr>
          <a:lstStyle/>
          <a:p>
            <a:pPr algn="ctr"/>
            <a:r>
              <a:rPr lang="zh-CN" altLang="en-US" sz="3600" kern="10">
                <a:ln w="9525">
                  <a:round/>
                  <a:headEnd/>
                  <a:tailEnd/>
                </a:ln>
                <a:gradFill rotWithShape="1">
                  <a:gsLst>
                    <a:gs pos="0">
                      <a:srgbClr val="FFE701"/>
                    </a:gs>
                    <a:gs pos="100000">
                      <a:srgbClr val="FE3E02"/>
                    </a:gs>
                  </a:gsLst>
                  <a:lin ang="5400000" scaled="1"/>
                </a:gradFill>
                <a:latin typeface="Impact"/>
              </a:rPr>
              <a:t>彼得后书</a:t>
            </a:r>
            <a:endParaRPr lang="en-GB" sz="3600" kern="10">
              <a:ln w="9525">
                <a:round/>
                <a:headEnd/>
                <a:tailEnd/>
              </a:ln>
              <a:gradFill rotWithShape="1">
                <a:gsLst>
                  <a:gs pos="0">
                    <a:srgbClr val="FFE701"/>
                  </a:gs>
                  <a:gs pos="100000">
                    <a:srgbClr val="FE3E02"/>
                  </a:gs>
                </a:gsLst>
                <a:lin ang="5400000" scaled="1"/>
              </a:gradFill>
              <a:latin typeface="Impac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5610"/>
                                        </p:tgtEl>
                                        <p:attrNameLst>
                                          <p:attrName>style.visibility</p:attrName>
                                        </p:attrNameLst>
                                      </p:cBhvr>
                                      <p:to>
                                        <p:strVal val="visible"/>
                                      </p:to>
                                    </p:set>
                                    <p:anim calcmode="lin" valueType="num">
                                      <p:cBhvr>
                                        <p:cTn id="7" dur="500" fill="hold"/>
                                        <p:tgtEl>
                                          <p:spTgt spid="25610"/>
                                        </p:tgtEl>
                                        <p:attrNameLst>
                                          <p:attrName>ppt_w</p:attrName>
                                        </p:attrNameLst>
                                      </p:cBhvr>
                                      <p:tavLst>
                                        <p:tav tm="0">
                                          <p:val>
                                            <p:fltVal val="0"/>
                                          </p:val>
                                        </p:tav>
                                        <p:tav tm="100000">
                                          <p:val>
                                            <p:strVal val="#ppt_w"/>
                                          </p:val>
                                        </p:tav>
                                      </p:tavLst>
                                    </p:anim>
                                    <p:anim calcmode="lin" valueType="num">
                                      <p:cBhvr>
                                        <p:cTn id="8" dur="500" fill="hold"/>
                                        <p:tgtEl>
                                          <p:spTgt spid="25610"/>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5" presetClass="entr" presetSubtype="10" fill="hold" grpId="0" nodeType="clickEffect">
                                  <p:stCondLst>
                                    <p:cond delay="0"/>
                                  </p:stCondLst>
                                  <p:childTnLst>
                                    <p:set>
                                      <p:cBhvr>
                                        <p:cTn id="12" dur="1" fill="hold">
                                          <p:stCondLst>
                                            <p:cond delay="0"/>
                                          </p:stCondLst>
                                        </p:cTn>
                                        <p:tgtEl>
                                          <p:spTgt spid="25611"/>
                                        </p:tgtEl>
                                        <p:attrNameLst>
                                          <p:attrName>style.visibility</p:attrName>
                                        </p:attrNameLst>
                                      </p:cBhvr>
                                      <p:to>
                                        <p:strVal val="visible"/>
                                      </p:to>
                                    </p:set>
                                    <p:animEffect transition="in" filter="checkerboard(across)">
                                      <p:cBhvr>
                                        <p:cTn id="13" dur="500"/>
                                        <p:tgtEl>
                                          <p:spTgt spid="25611"/>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3" presetClass="entr" presetSubtype="16" fill="hold" grpId="0" nodeType="clickEffect">
                                  <p:stCondLst>
                                    <p:cond delay="0"/>
                                  </p:stCondLst>
                                  <p:childTnLst>
                                    <p:set>
                                      <p:cBhvr>
                                        <p:cTn id="17" dur="1" fill="hold">
                                          <p:stCondLst>
                                            <p:cond delay="0"/>
                                          </p:stCondLst>
                                        </p:cTn>
                                        <p:tgtEl>
                                          <p:spTgt spid="25612"/>
                                        </p:tgtEl>
                                        <p:attrNameLst>
                                          <p:attrName>style.visibility</p:attrName>
                                        </p:attrNameLst>
                                      </p:cBhvr>
                                      <p:to>
                                        <p:strVal val="visible"/>
                                      </p:to>
                                    </p:set>
                                    <p:anim calcmode="lin" valueType="num">
                                      <p:cBhvr>
                                        <p:cTn id="18" dur="500" fill="hold"/>
                                        <p:tgtEl>
                                          <p:spTgt spid="25612"/>
                                        </p:tgtEl>
                                        <p:attrNameLst>
                                          <p:attrName>ppt_w</p:attrName>
                                        </p:attrNameLst>
                                      </p:cBhvr>
                                      <p:tavLst>
                                        <p:tav tm="0">
                                          <p:val>
                                            <p:fltVal val="0"/>
                                          </p:val>
                                        </p:tav>
                                        <p:tav tm="100000">
                                          <p:val>
                                            <p:strVal val="#ppt_w"/>
                                          </p:val>
                                        </p:tav>
                                      </p:tavLst>
                                    </p:anim>
                                    <p:anim calcmode="lin" valueType="num">
                                      <p:cBhvr>
                                        <p:cTn id="19" dur="500" fill="hold"/>
                                        <p:tgtEl>
                                          <p:spTgt spid="25612"/>
                                        </p:tgtEl>
                                        <p:attrNameLst>
                                          <p:attrName>ppt_h</p:attrName>
                                        </p:attrNameLst>
                                      </p:cBhvr>
                                      <p:tavLst>
                                        <p:tav tm="0">
                                          <p:val>
                                            <p:fltVal val="0"/>
                                          </p:val>
                                        </p:tav>
                                        <p:tav tm="100000">
                                          <p:val>
                                            <p:strVal val="#ppt_h"/>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5" presetClass="entr" presetSubtype="10" fill="hold" grpId="0" nodeType="clickEffect">
                                  <p:stCondLst>
                                    <p:cond delay="0"/>
                                  </p:stCondLst>
                                  <p:childTnLst>
                                    <p:set>
                                      <p:cBhvr>
                                        <p:cTn id="23" dur="1" fill="hold">
                                          <p:stCondLst>
                                            <p:cond delay="0"/>
                                          </p:stCondLst>
                                        </p:cTn>
                                        <p:tgtEl>
                                          <p:spTgt spid="25613"/>
                                        </p:tgtEl>
                                        <p:attrNameLst>
                                          <p:attrName>style.visibility</p:attrName>
                                        </p:attrNameLst>
                                      </p:cBhvr>
                                      <p:to>
                                        <p:strVal val="visible"/>
                                      </p:to>
                                    </p:set>
                                    <p:animEffect transition="in" filter="checkerboard(across)">
                                      <p:cBhvr>
                                        <p:cTn id="24" dur="500"/>
                                        <p:tgtEl>
                                          <p:spTgt spid="25613"/>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3" presetClass="entr" presetSubtype="16" fill="hold" grpId="0" nodeType="clickEffect">
                                  <p:stCondLst>
                                    <p:cond delay="0"/>
                                  </p:stCondLst>
                                  <p:childTnLst>
                                    <p:set>
                                      <p:cBhvr>
                                        <p:cTn id="28" dur="1" fill="hold">
                                          <p:stCondLst>
                                            <p:cond delay="0"/>
                                          </p:stCondLst>
                                        </p:cTn>
                                        <p:tgtEl>
                                          <p:spTgt spid="25614"/>
                                        </p:tgtEl>
                                        <p:attrNameLst>
                                          <p:attrName>style.visibility</p:attrName>
                                        </p:attrNameLst>
                                      </p:cBhvr>
                                      <p:to>
                                        <p:strVal val="visible"/>
                                      </p:to>
                                    </p:set>
                                    <p:anim calcmode="lin" valueType="num">
                                      <p:cBhvr>
                                        <p:cTn id="29" dur="500" fill="hold"/>
                                        <p:tgtEl>
                                          <p:spTgt spid="25614"/>
                                        </p:tgtEl>
                                        <p:attrNameLst>
                                          <p:attrName>ppt_w</p:attrName>
                                        </p:attrNameLst>
                                      </p:cBhvr>
                                      <p:tavLst>
                                        <p:tav tm="0">
                                          <p:val>
                                            <p:fltVal val="0"/>
                                          </p:val>
                                        </p:tav>
                                        <p:tav tm="100000">
                                          <p:val>
                                            <p:strVal val="#ppt_w"/>
                                          </p:val>
                                        </p:tav>
                                      </p:tavLst>
                                    </p:anim>
                                    <p:anim calcmode="lin" valueType="num">
                                      <p:cBhvr>
                                        <p:cTn id="30" dur="500" fill="hold"/>
                                        <p:tgtEl>
                                          <p:spTgt spid="2561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10" grpId="0" animBg="1" autoUpdateAnimBg="0"/>
      <p:bldP spid="25611" grpId="0" animBg="1" autoUpdateAnimBg="0"/>
      <p:bldP spid="25612" grpId="0" animBg="1" autoUpdateAnimBg="0"/>
      <p:bldP spid="25613" grpId="0" animBg="1" autoUpdateAnimBg="0"/>
      <p:bldP spid="25614" grpId="0" animBg="1" autoUpdateAnimBg="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482" name="Rectangle 13"/>
          <p:cNvSpPr>
            <a:spLocks noGrp="1" noChangeArrowheads="1"/>
          </p:cNvSpPr>
          <p:nvPr>
            <p:ph type="title" idx="4294967295"/>
          </p:nvPr>
        </p:nvSpPr>
        <p:spPr/>
        <p:txBody>
          <a:bodyPr/>
          <a:lstStyle/>
          <a:p>
            <a:pPr eaLnBrk="1" hangingPunct="1"/>
            <a:r>
              <a:rPr lang="en-US" altLang="en-US"/>
              <a:t>Authorship - Conclusion</a:t>
            </a:r>
          </a:p>
        </p:txBody>
      </p:sp>
      <p:sp>
        <p:nvSpPr>
          <p:cNvPr id="404483" name="Rectangle 2"/>
          <p:cNvSpPr>
            <a:spLocks noChangeArrowheads="1"/>
          </p:cNvSpPr>
          <p:nvPr/>
        </p:nvSpPr>
        <p:spPr bwMode="auto">
          <a:xfrm>
            <a:off x="0" y="609600"/>
            <a:ext cx="9144000" cy="6248400"/>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404484" name="Text Box 5"/>
          <p:cNvSpPr txBox="1">
            <a:spLocks noChangeArrowheads="1"/>
          </p:cNvSpPr>
          <p:nvPr/>
        </p:nvSpPr>
        <p:spPr bwMode="auto">
          <a:xfrm>
            <a:off x="8153400" y="228600"/>
            <a:ext cx="692150" cy="4572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a:solidFill>
                  <a:srgbClr val="000000"/>
                </a:solidFill>
                <a:latin typeface="Arial" pitchFamily="34" charset="0"/>
              </a:rPr>
              <a:t>286</a:t>
            </a:r>
          </a:p>
        </p:txBody>
      </p:sp>
      <p:sp>
        <p:nvSpPr>
          <p:cNvPr id="404485" name="Text Box 6"/>
          <p:cNvSpPr txBox="1">
            <a:spLocks noChangeArrowheads="1"/>
          </p:cNvSpPr>
          <p:nvPr/>
        </p:nvSpPr>
        <p:spPr bwMode="auto">
          <a:xfrm>
            <a:off x="3497263" y="23813"/>
            <a:ext cx="2224087" cy="579437"/>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sz="3200" b="1">
                <a:solidFill>
                  <a:srgbClr val="FFFFFF"/>
                </a:solidFill>
                <a:ea typeface="SimSun" pitchFamily="2" charset="-122"/>
              </a:rPr>
              <a:t>著作者身份</a:t>
            </a:r>
          </a:p>
        </p:txBody>
      </p:sp>
      <p:sp>
        <p:nvSpPr>
          <p:cNvPr id="404486" name="Text Box 7"/>
          <p:cNvSpPr txBox="1">
            <a:spLocks noChangeArrowheads="1"/>
          </p:cNvSpPr>
          <p:nvPr/>
        </p:nvSpPr>
        <p:spPr bwMode="auto">
          <a:xfrm>
            <a:off x="381000" y="1752600"/>
            <a:ext cx="8382000" cy="2282825"/>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b="1" u="sng">
                <a:solidFill>
                  <a:schemeClr val="bg1"/>
                </a:solidFill>
                <a:latin typeface="Arial" pitchFamily="34" charset="0"/>
                <a:ea typeface="SimSun" pitchFamily="2" charset="-122"/>
              </a:rPr>
              <a:t>结束</a:t>
            </a:r>
            <a:endParaRPr lang="en-US" altLang="zh-CN" b="1">
              <a:solidFill>
                <a:schemeClr val="bg1"/>
              </a:solidFill>
              <a:latin typeface="Arial" pitchFamily="34" charset="0"/>
              <a:ea typeface="SimSun" pitchFamily="2" charset="-122"/>
            </a:endParaRPr>
          </a:p>
          <a:p>
            <a:pPr algn="ctr" eaLnBrk="1" hangingPunct="1"/>
            <a:r>
              <a:rPr lang="zh-CN" altLang="en-US" b="1">
                <a:solidFill>
                  <a:schemeClr val="bg1"/>
                </a:solidFill>
                <a:latin typeface="Arial" pitchFamily="34" charset="0"/>
                <a:ea typeface="SimSun" pitchFamily="2" charset="-122"/>
              </a:rPr>
              <a:t>虽然有人争议彼得后书的真实性。证据（尤其内在证据）显示彼得的确写了这封署他名的信。本书显然超越那些冒名彼得所写的书 </a:t>
            </a:r>
            <a:r>
              <a:rPr lang="en-US" altLang="zh-CN" b="1">
                <a:solidFill>
                  <a:schemeClr val="bg1"/>
                </a:solidFill>
                <a:latin typeface="Arial" pitchFamily="34" charset="0"/>
                <a:ea typeface="SimSun" pitchFamily="2" charset="-122"/>
              </a:rPr>
              <a:t>– </a:t>
            </a:r>
            <a:r>
              <a:rPr lang="zh-CN" altLang="en-US" b="1">
                <a:solidFill>
                  <a:schemeClr val="bg1"/>
                </a:solidFill>
                <a:latin typeface="Arial" pitchFamily="34" charset="0"/>
                <a:ea typeface="SimSun" pitchFamily="2" charset="-122"/>
              </a:rPr>
              <a:t>彼得福音，彼得的传道，彼得行传，彼得启示录。</a:t>
            </a:r>
            <a:r>
              <a:rPr lang="en-US" altLang="zh-CN" b="1">
                <a:solidFill>
                  <a:schemeClr val="bg1"/>
                </a:solidFill>
                <a:latin typeface="Arial" pitchFamily="34" charset="0"/>
                <a:ea typeface="SimSun" pitchFamily="2" charset="-122"/>
              </a:rPr>
              <a:t> </a:t>
            </a:r>
            <a:r>
              <a:rPr lang="zh-CN" altLang="en-US" b="1">
                <a:solidFill>
                  <a:schemeClr val="bg1"/>
                </a:solidFill>
                <a:latin typeface="Arial" pitchFamily="34" charset="0"/>
                <a:ea typeface="SimSun" pitchFamily="2" charset="-122"/>
              </a:rPr>
              <a:t>本信的真实性也可从其文字和彼得在使徒行传中的讲演相似证明。</a:t>
            </a:r>
            <a:endParaRPr lang="en-US" altLang="zh-CN" b="1">
              <a:solidFill>
                <a:schemeClr val="bg1"/>
              </a:solidFill>
              <a:latin typeface="Arial" pitchFamily="34" charset="0"/>
              <a:ea typeface="SimSun" pitchFamily="2" charset="-122"/>
            </a:endParaRPr>
          </a:p>
        </p:txBody>
      </p:sp>
      <p:sp>
        <p:nvSpPr>
          <p:cNvPr id="404487" name="WordArt 14"/>
          <p:cNvSpPr>
            <a:spLocks noChangeArrowheads="1" noChangeShapeType="1" noTextEdit="1"/>
          </p:cNvSpPr>
          <p:nvPr/>
        </p:nvSpPr>
        <p:spPr bwMode="auto">
          <a:xfrm>
            <a:off x="0" y="0"/>
            <a:ext cx="1311275" cy="874713"/>
          </a:xfrm>
          <a:prstGeom prst="rect">
            <a:avLst/>
          </a:prstGeom>
        </p:spPr>
        <p:txBody>
          <a:bodyPr wrap="none" fromWordArt="1">
            <a:prstTxWarp prst="textCascadeUp">
              <a:avLst>
                <a:gd name="adj" fmla="val 44444"/>
              </a:avLst>
            </a:prstTxWarp>
            <a:scene3d>
              <a:camera prst="legacyPerspectiveFront">
                <a:rot lat="20519989" lon="1080000" rev="0"/>
              </a:camera>
              <a:lightRig rig="legacyHarsh2" dir="b"/>
            </a:scene3d>
            <a:sp3d extrusionH="430200" prstMaterial="legacyMatte">
              <a:extrusionClr>
                <a:srgbClr val="FF6600"/>
              </a:extrusionClr>
            </a:sp3d>
          </a:bodyPr>
          <a:lstStyle/>
          <a:p>
            <a:pPr algn="ctr"/>
            <a:r>
              <a:rPr lang="zh-CN" altLang="en-US" sz="3600" kern="10">
                <a:ln w="9525">
                  <a:round/>
                  <a:headEnd/>
                  <a:tailEnd/>
                </a:ln>
                <a:gradFill rotWithShape="1">
                  <a:gsLst>
                    <a:gs pos="0">
                      <a:srgbClr val="FFE701"/>
                    </a:gs>
                    <a:gs pos="100000">
                      <a:srgbClr val="FE3E02"/>
                    </a:gs>
                  </a:gsLst>
                  <a:lin ang="5400000" scaled="1"/>
                </a:gradFill>
                <a:latin typeface="Impact"/>
              </a:rPr>
              <a:t>彼得后书</a:t>
            </a:r>
            <a:endParaRPr lang="en-GB" sz="3600" kern="10">
              <a:ln w="9525">
                <a:round/>
                <a:headEnd/>
                <a:tailEnd/>
              </a:ln>
              <a:gradFill rotWithShape="1">
                <a:gsLst>
                  <a:gs pos="0">
                    <a:srgbClr val="FFE701"/>
                  </a:gs>
                  <a:gs pos="100000">
                    <a:srgbClr val="FE3E02"/>
                  </a:gs>
                </a:gsLst>
                <a:lin ang="5400000" scaled="1"/>
              </a:gradFill>
              <a:latin typeface="Impact"/>
            </a:endParaRPr>
          </a:p>
        </p:txBody>
      </p:sp>
      <p:pic>
        <p:nvPicPr>
          <p:cNvPr id="404488" name="Picture 15" descr="j0236306"/>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638800" y="457200"/>
            <a:ext cx="1295400" cy="1181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530" name="Rectangle 13"/>
          <p:cNvSpPr>
            <a:spLocks noGrp="1" noChangeArrowheads="1"/>
          </p:cNvSpPr>
          <p:nvPr>
            <p:ph type="title" idx="4294967295"/>
          </p:nvPr>
        </p:nvSpPr>
        <p:spPr/>
        <p:txBody>
          <a:bodyPr/>
          <a:lstStyle/>
          <a:p>
            <a:pPr eaLnBrk="1" hangingPunct="1"/>
            <a:r>
              <a:rPr lang="en-US" altLang="en-US"/>
              <a:t>Circumstances 1</a:t>
            </a:r>
          </a:p>
        </p:txBody>
      </p:sp>
      <p:sp>
        <p:nvSpPr>
          <p:cNvPr id="406531" name="Rectangle 2"/>
          <p:cNvSpPr>
            <a:spLocks noChangeArrowheads="1"/>
          </p:cNvSpPr>
          <p:nvPr/>
        </p:nvSpPr>
        <p:spPr bwMode="auto">
          <a:xfrm>
            <a:off x="0" y="609600"/>
            <a:ext cx="9144000" cy="6248400"/>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406532" name="Text Box 5"/>
          <p:cNvSpPr txBox="1">
            <a:spLocks noChangeArrowheads="1"/>
          </p:cNvSpPr>
          <p:nvPr/>
        </p:nvSpPr>
        <p:spPr bwMode="auto">
          <a:xfrm>
            <a:off x="8153400" y="228600"/>
            <a:ext cx="692150" cy="4572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a:solidFill>
                  <a:srgbClr val="000000"/>
                </a:solidFill>
                <a:latin typeface="Arial" pitchFamily="34" charset="0"/>
              </a:rPr>
              <a:t>287</a:t>
            </a:r>
          </a:p>
        </p:txBody>
      </p:sp>
      <p:sp>
        <p:nvSpPr>
          <p:cNvPr id="406533" name="Text Box 6"/>
          <p:cNvSpPr txBox="1">
            <a:spLocks noChangeArrowheads="1"/>
          </p:cNvSpPr>
          <p:nvPr/>
        </p:nvSpPr>
        <p:spPr bwMode="auto">
          <a:xfrm>
            <a:off x="4168775" y="76200"/>
            <a:ext cx="898525" cy="519113"/>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sz="2800" b="1">
                <a:solidFill>
                  <a:srgbClr val="FFFFFF"/>
                </a:solidFill>
                <a:latin typeface="Arial" pitchFamily="34" charset="0"/>
                <a:ea typeface="SimSun" pitchFamily="2" charset="-122"/>
              </a:rPr>
              <a:t>状况</a:t>
            </a:r>
          </a:p>
        </p:txBody>
      </p:sp>
      <p:sp>
        <p:nvSpPr>
          <p:cNvPr id="406534" name="Text Box 10"/>
          <p:cNvSpPr txBox="1">
            <a:spLocks noChangeArrowheads="1"/>
          </p:cNvSpPr>
          <p:nvPr/>
        </p:nvSpPr>
        <p:spPr bwMode="auto">
          <a:xfrm rot="-1200000">
            <a:off x="166688" y="1289050"/>
            <a:ext cx="5121275" cy="1562100"/>
          </a:xfrm>
          <a:prstGeom prst="rect">
            <a:avLst/>
          </a:prstGeom>
          <a:solidFill>
            <a:srgbClr val="000080"/>
          </a:solidFill>
          <a:ln w="9525">
            <a:solidFill>
              <a:schemeClr val="tx1"/>
            </a:solidFill>
            <a:miter lim="800000"/>
            <a:headEnd/>
            <a:tailEnd/>
          </a:ln>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b="1" u="sng">
                <a:solidFill>
                  <a:schemeClr val="bg1"/>
                </a:solidFill>
                <a:latin typeface="Arial" pitchFamily="34" charset="0"/>
                <a:ea typeface="SimSun" pitchFamily="2" charset="-122"/>
              </a:rPr>
              <a:t>时间</a:t>
            </a:r>
            <a:endParaRPr lang="zh-CN" altLang="en-US" b="1">
              <a:solidFill>
                <a:schemeClr val="bg1"/>
              </a:solidFill>
              <a:latin typeface="Arial" pitchFamily="34" charset="0"/>
              <a:ea typeface="SimSun" pitchFamily="2" charset="-122"/>
            </a:endParaRPr>
          </a:p>
          <a:p>
            <a:pPr algn="ctr" eaLnBrk="1" hangingPunct="1"/>
            <a:r>
              <a:rPr lang="zh-CN" altLang="en-US" b="1">
                <a:solidFill>
                  <a:schemeClr val="bg1"/>
                </a:solidFill>
                <a:latin typeface="Arial" pitchFamily="34" charset="0"/>
                <a:ea typeface="SimSun" pitchFamily="2" charset="-122"/>
              </a:rPr>
              <a:t>彼得于公元</a:t>
            </a:r>
            <a:r>
              <a:rPr lang="en-US" altLang="zh-CN" b="1">
                <a:solidFill>
                  <a:schemeClr val="bg1"/>
                </a:solidFill>
                <a:latin typeface="Arial" pitchFamily="34" charset="0"/>
                <a:ea typeface="SimSun" pitchFamily="2" charset="-122"/>
              </a:rPr>
              <a:t>64</a:t>
            </a:r>
            <a:r>
              <a:rPr lang="zh-CN" altLang="en-US" b="1">
                <a:solidFill>
                  <a:schemeClr val="bg1"/>
                </a:solidFill>
                <a:latin typeface="Arial" pitchFamily="34" charset="0"/>
                <a:ea typeface="SimSun" pitchFamily="2" charset="-122"/>
              </a:rPr>
              <a:t>年殉道。彼得后书可能写于同年春天临死前</a:t>
            </a:r>
            <a:r>
              <a:rPr lang="en-US" altLang="zh-CN" b="1">
                <a:solidFill>
                  <a:schemeClr val="bg1"/>
                </a:solidFill>
                <a:latin typeface="Arial" pitchFamily="34" charset="0"/>
                <a:ea typeface="SimSun" pitchFamily="2" charset="-122"/>
              </a:rPr>
              <a:t> (</a:t>
            </a:r>
            <a:r>
              <a:rPr lang="zh-CN" altLang="en-US" b="1">
                <a:solidFill>
                  <a:schemeClr val="bg1"/>
                </a:solidFill>
                <a:latin typeface="Arial" pitchFamily="34" charset="0"/>
                <a:ea typeface="SimSun" pitchFamily="2" charset="-122"/>
              </a:rPr>
              <a:t>彼得后书 </a:t>
            </a:r>
            <a:r>
              <a:rPr lang="en-US" altLang="zh-CN" b="1">
                <a:solidFill>
                  <a:schemeClr val="bg1"/>
                </a:solidFill>
                <a:latin typeface="Arial" pitchFamily="34" charset="0"/>
                <a:ea typeface="SimSun" pitchFamily="2" charset="-122"/>
              </a:rPr>
              <a:t>1:13-15).</a:t>
            </a:r>
          </a:p>
        </p:txBody>
      </p:sp>
      <p:sp>
        <p:nvSpPr>
          <p:cNvPr id="27659" name="Text Box 11"/>
          <p:cNvSpPr txBox="1">
            <a:spLocks noChangeArrowheads="1"/>
          </p:cNvSpPr>
          <p:nvPr/>
        </p:nvSpPr>
        <p:spPr bwMode="auto">
          <a:xfrm rot="1200000">
            <a:off x="3994150" y="1593850"/>
            <a:ext cx="4914900" cy="1196975"/>
          </a:xfrm>
          <a:prstGeom prst="rect">
            <a:avLst/>
          </a:prstGeom>
          <a:solidFill>
            <a:srgbClr val="000000"/>
          </a:solidFill>
          <a:ln w="9525">
            <a:solidFill>
              <a:schemeClr val="tx1"/>
            </a:solidFill>
            <a:miter lim="800000"/>
            <a:headEnd/>
            <a:tailEnd/>
          </a:ln>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b="1" u="sng">
                <a:solidFill>
                  <a:schemeClr val="bg1"/>
                </a:solidFill>
                <a:latin typeface="Arial" pitchFamily="34" charset="0"/>
                <a:ea typeface="SimSun" pitchFamily="2" charset="-122"/>
              </a:rPr>
              <a:t>地点</a:t>
            </a:r>
            <a:endParaRPr lang="en-US" altLang="zh-CN" b="1">
              <a:solidFill>
                <a:schemeClr val="bg1"/>
              </a:solidFill>
              <a:latin typeface="Arial" pitchFamily="34" charset="0"/>
              <a:ea typeface="SimSun" pitchFamily="2" charset="-122"/>
            </a:endParaRPr>
          </a:p>
          <a:p>
            <a:pPr algn="ctr" eaLnBrk="1" hangingPunct="1"/>
            <a:r>
              <a:rPr lang="zh-CN" altLang="en-US" b="1">
                <a:solidFill>
                  <a:schemeClr val="bg1"/>
                </a:solidFill>
                <a:latin typeface="Arial" pitchFamily="34" charset="0"/>
                <a:ea typeface="SimSun" pitchFamily="2" charset="-122"/>
              </a:rPr>
              <a:t>保守派和批评派都同意证据显示彼得前书写于罗马。彼得后书同样。</a:t>
            </a:r>
            <a:endParaRPr lang="en-US" altLang="zh-CN" b="1">
              <a:solidFill>
                <a:schemeClr val="bg1"/>
              </a:solidFill>
              <a:latin typeface="Arial" pitchFamily="34" charset="0"/>
              <a:ea typeface="SimSun" pitchFamily="2" charset="-122"/>
            </a:endParaRPr>
          </a:p>
        </p:txBody>
      </p:sp>
      <p:sp>
        <p:nvSpPr>
          <p:cNvPr id="27660" name="Text Box 12"/>
          <p:cNvSpPr txBox="1">
            <a:spLocks noChangeArrowheads="1"/>
          </p:cNvSpPr>
          <p:nvPr/>
        </p:nvSpPr>
        <p:spPr bwMode="auto">
          <a:xfrm>
            <a:off x="0" y="3621088"/>
            <a:ext cx="9144000" cy="1927225"/>
          </a:xfrm>
          <a:prstGeom prst="rect">
            <a:avLst/>
          </a:prstGeom>
          <a:solidFill>
            <a:srgbClr val="008000"/>
          </a:solidFill>
          <a:ln w="9525">
            <a:solidFill>
              <a:schemeClr val="tx1"/>
            </a:solidFill>
            <a:miter lim="800000"/>
            <a:headEnd/>
            <a:tailEnd/>
          </a:ln>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b="1" u="sng">
                <a:solidFill>
                  <a:schemeClr val="bg1"/>
                </a:solidFill>
                <a:latin typeface="Arial" pitchFamily="34" charset="0"/>
                <a:ea typeface="SimSun" pitchFamily="2" charset="-122"/>
              </a:rPr>
              <a:t>收信人</a:t>
            </a:r>
            <a:endParaRPr lang="zh-CN" altLang="en-US" b="1">
              <a:solidFill>
                <a:schemeClr val="bg1"/>
              </a:solidFill>
              <a:latin typeface="Arial" pitchFamily="34" charset="0"/>
              <a:ea typeface="SimSun" pitchFamily="2" charset="-122"/>
            </a:endParaRPr>
          </a:p>
          <a:p>
            <a:pPr algn="ctr" eaLnBrk="1" hangingPunct="1"/>
            <a:r>
              <a:rPr lang="zh-CN" altLang="en-US" b="1">
                <a:solidFill>
                  <a:schemeClr val="bg1"/>
                </a:solidFill>
                <a:latin typeface="Arial" pitchFamily="34" charset="0"/>
                <a:ea typeface="SimSun" pitchFamily="2" charset="-122"/>
              </a:rPr>
              <a:t>在彼得前书中，使徒致信：“</a:t>
            </a:r>
            <a:r>
              <a:rPr lang="zh-CN" altLang="en-US" b="1">
                <a:solidFill>
                  <a:schemeClr val="bg1"/>
                </a:solidFill>
                <a:ea typeface="SimSun" pitchFamily="2" charset="-122"/>
              </a:rPr>
              <a:t>那分散在本都、加拉太、加帕多家、亚西亚、庇推尼寄居的，就是照父神的先见被拣选</a:t>
            </a:r>
            <a:r>
              <a:rPr lang="en-US" altLang="zh-CN" b="1">
                <a:solidFill>
                  <a:schemeClr val="bg1"/>
                </a:solidFill>
                <a:latin typeface="Arial" pitchFamily="34" charset="0"/>
                <a:ea typeface="SimSun" pitchFamily="2" charset="-122"/>
              </a:rPr>
              <a:t>” (</a:t>
            </a:r>
            <a:r>
              <a:rPr lang="zh-CN" altLang="en-US" b="1">
                <a:solidFill>
                  <a:schemeClr val="bg1"/>
                </a:solidFill>
                <a:latin typeface="Arial" pitchFamily="34" charset="0"/>
                <a:ea typeface="SimSun" pitchFamily="2" charset="-122"/>
              </a:rPr>
              <a:t>彼得前书 </a:t>
            </a:r>
            <a:r>
              <a:rPr lang="en-US" altLang="zh-CN" b="1">
                <a:solidFill>
                  <a:schemeClr val="bg1"/>
                </a:solidFill>
                <a:latin typeface="Arial" pitchFamily="34" charset="0"/>
                <a:ea typeface="SimSun" pitchFamily="2" charset="-122"/>
              </a:rPr>
              <a:t>1:1b).  </a:t>
            </a:r>
            <a:r>
              <a:rPr lang="zh-CN" altLang="en-US" b="1">
                <a:solidFill>
                  <a:schemeClr val="bg1"/>
                </a:solidFill>
                <a:latin typeface="Arial" pitchFamily="34" charset="0"/>
                <a:ea typeface="SimSun" pitchFamily="2" charset="-122"/>
              </a:rPr>
              <a:t>读者可能是彼得教导过的，既有犹太人（少数）也有外邦人（多数）。在彼得后书，彼得应致信同组人</a:t>
            </a:r>
            <a:r>
              <a:rPr lang="en-US" altLang="zh-CN" b="1">
                <a:solidFill>
                  <a:schemeClr val="bg1"/>
                </a:solidFill>
                <a:latin typeface="Arial" pitchFamily="34" charset="0"/>
                <a:ea typeface="SimSun" pitchFamily="2" charset="-122"/>
              </a:rPr>
              <a:t>(</a:t>
            </a:r>
            <a:r>
              <a:rPr lang="zh-CN" altLang="en-US" b="1">
                <a:solidFill>
                  <a:schemeClr val="bg1"/>
                </a:solidFill>
                <a:latin typeface="Arial" pitchFamily="34" charset="0"/>
                <a:ea typeface="SimSun" pitchFamily="2" charset="-122"/>
              </a:rPr>
              <a:t>彼得后书 </a:t>
            </a:r>
            <a:r>
              <a:rPr lang="en-US" altLang="zh-CN" b="1">
                <a:solidFill>
                  <a:schemeClr val="bg1"/>
                </a:solidFill>
                <a:latin typeface="Arial" pitchFamily="34" charset="0"/>
                <a:ea typeface="SimSun" pitchFamily="2" charset="-122"/>
              </a:rPr>
              <a:t>3:1). </a:t>
            </a:r>
            <a:endParaRPr lang="en-US" altLang="en-US" b="1">
              <a:solidFill>
                <a:schemeClr val="bg1"/>
              </a:solidFill>
              <a:latin typeface="Arial" pitchFamily="34" charset="0"/>
              <a:ea typeface="SimSun" pitchFamily="2" charset="-122"/>
            </a:endParaRPr>
          </a:p>
        </p:txBody>
      </p:sp>
      <p:sp>
        <p:nvSpPr>
          <p:cNvPr id="406537" name="WordArt 14"/>
          <p:cNvSpPr>
            <a:spLocks noChangeArrowheads="1" noChangeShapeType="1" noTextEdit="1"/>
          </p:cNvSpPr>
          <p:nvPr/>
        </p:nvSpPr>
        <p:spPr bwMode="auto">
          <a:xfrm>
            <a:off x="0" y="0"/>
            <a:ext cx="1311275" cy="874713"/>
          </a:xfrm>
          <a:prstGeom prst="rect">
            <a:avLst/>
          </a:prstGeom>
        </p:spPr>
        <p:txBody>
          <a:bodyPr wrap="none" fromWordArt="1">
            <a:prstTxWarp prst="textCascadeUp">
              <a:avLst>
                <a:gd name="adj" fmla="val 44444"/>
              </a:avLst>
            </a:prstTxWarp>
            <a:scene3d>
              <a:camera prst="legacyPerspectiveFront">
                <a:rot lat="20519989" lon="1080000" rev="0"/>
              </a:camera>
              <a:lightRig rig="legacyHarsh2" dir="b"/>
            </a:scene3d>
            <a:sp3d extrusionH="430200" prstMaterial="legacyMatte">
              <a:extrusionClr>
                <a:srgbClr val="FF6600"/>
              </a:extrusionClr>
            </a:sp3d>
          </a:bodyPr>
          <a:lstStyle/>
          <a:p>
            <a:pPr algn="ctr"/>
            <a:r>
              <a:rPr lang="zh-CN" altLang="en-US" sz="3600" kern="10">
                <a:ln w="9525">
                  <a:round/>
                  <a:headEnd/>
                  <a:tailEnd/>
                </a:ln>
                <a:gradFill rotWithShape="1">
                  <a:gsLst>
                    <a:gs pos="0">
                      <a:srgbClr val="FFE701"/>
                    </a:gs>
                    <a:gs pos="100000">
                      <a:srgbClr val="FE3E02"/>
                    </a:gs>
                  </a:gsLst>
                  <a:lin ang="5400000" scaled="1"/>
                </a:gradFill>
                <a:latin typeface="Impact"/>
              </a:rPr>
              <a:t>彼得后书</a:t>
            </a:r>
            <a:endParaRPr lang="en-GB" sz="3600" kern="10">
              <a:ln w="9525">
                <a:round/>
                <a:headEnd/>
                <a:tailEnd/>
              </a:ln>
              <a:gradFill rotWithShape="1">
                <a:gsLst>
                  <a:gs pos="0">
                    <a:srgbClr val="FFE701"/>
                  </a:gs>
                  <a:gs pos="100000">
                    <a:srgbClr val="FE3E02"/>
                  </a:gs>
                </a:gsLst>
                <a:lin ang="5400000" scaled="1"/>
              </a:gradFill>
              <a:latin typeface="Impac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7659"/>
                                        </p:tgtEl>
                                        <p:attrNameLst>
                                          <p:attrName>style.visibility</p:attrName>
                                        </p:attrNameLst>
                                      </p:cBhvr>
                                      <p:to>
                                        <p:strVal val="visible"/>
                                      </p:to>
                                    </p:set>
                                    <p:anim calcmode="lin" valueType="num">
                                      <p:cBhvr additive="base">
                                        <p:cTn id="7" dur="500" fill="hold"/>
                                        <p:tgtEl>
                                          <p:spTgt spid="27659"/>
                                        </p:tgtEl>
                                        <p:attrNameLst>
                                          <p:attrName>ppt_x</p:attrName>
                                        </p:attrNameLst>
                                      </p:cBhvr>
                                      <p:tavLst>
                                        <p:tav tm="0">
                                          <p:val>
                                            <p:strVal val="1+#ppt_w/2"/>
                                          </p:val>
                                        </p:tav>
                                        <p:tav tm="100000">
                                          <p:val>
                                            <p:strVal val="#ppt_x"/>
                                          </p:val>
                                        </p:tav>
                                      </p:tavLst>
                                    </p:anim>
                                    <p:anim calcmode="lin" valueType="num">
                                      <p:cBhvr additive="base">
                                        <p:cTn id="8" dur="500" fill="hold"/>
                                        <p:tgtEl>
                                          <p:spTgt spid="27659"/>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7660"/>
                                        </p:tgtEl>
                                        <p:attrNameLst>
                                          <p:attrName>style.visibility</p:attrName>
                                        </p:attrNameLst>
                                      </p:cBhvr>
                                      <p:to>
                                        <p:strVal val="visible"/>
                                      </p:to>
                                    </p:set>
                                    <p:anim calcmode="lin" valueType="num">
                                      <p:cBhvr additive="base">
                                        <p:cTn id="13" dur="500" fill="hold"/>
                                        <p:tgtEl>
                                          <p:spTgt spid="27660"/>
                                        </p:tgtEl>
                                        <p:attrNameLst>
                                          <p:attrName>ppt_x</p:attrName>
                                        </p:attrNameLst>
                                      </p:cBhvr>
                                      <p:tavLst>
                                        <p:tav tm="0">
                                          <p:val>
                                            <p:strVal val="#ppt_x"/>
                                          </p:val>
                                        </p:tav>
                                        <p:tav tm="100000">
                                          <p:val>
                                            <p:strVal val="#ppt_x"/>
                                          </p:val>
                                        </p:tav>
                                      </p:tavLst>
                                    </p:anim>
                                    <p:anim calcmode="lin" valueType="num">
                                      <p:cBhvr additive="base">
                                        <p:cTn id="14" dur="500" fill="hold"/>
                                        <p:tgtEl>
                                          <p:spTgt spid="2766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9" grpId="0" animBg="1" autoUpdateAnimBg="0"/>
      <p:bldP spid="27660" grpId="0" animBg="1" autoUpdateAnimBg="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8578" name="Picture 4" descr="34 Roman"/>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0" y="0"/>
            <a:ext cx="9144000" cy="559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08579" name="Rectangle 5"/>
          <p:cNvSpPr>
            <a:spLocks noGrp="1" noChangeArrowheads="1"/>
          </p:cNvSpPr>
          <p:nvPr>
            <p:ph type="ctrTitle"/>
          </p:nvPr>
        </p:nvSpPr>
        <p:spPr>
          <a:xfrm>
            <a:off x="0" y="5867400"/>
            <a:ext cx="9144000" cy="762000"/>
          </a:xfrm>
          <a:solidFill>
            <a:schemeClr val="bg1"/>
          </a:solidFill>
        </p:spPr>
        <p:txBody>
          <a:bodyPr/>
          <a:lstStyle/>
          <a:p>
            <a:pPr eaLnBrk="1" hangingPunct="1"/>
            <a:r>
              <a:rPr lang="zh-CN" altLang="en-US" sz="4000" b="1" dirty="0">
                <a:solidFill>
                  <a:srgbClr val="002060"/>
                </a:solidFill>
                <a:ea typeface="SimSun" pitchFamily="2" charset="-122"/>
              </a:rPr>
              <a:t>彼得给土耳其的通函</a:t>
            </a:r>
            <a:r>
              <a:rPr lang="en-US" altLang="ja-JP" sz="4000" b="1" dirty="0">
                <a:solidFill>
                  <a:srgbClr val="002060"/>
                </a:solidFill>
              </a:rPr>
              <a:t>…</a:t>
            </a:r>
            <a:endParaRPr lang="en-US" altLang="en-US" sz="4000" b="1" dirty="0">
              <a:solidFill>
                <a:srgbClr val="002060"/>
              </a:solidFill>
            </a:endParaRPr>
          </a:p>
        </p:txBody>
      </p:sp>
      <p:sp>
        <p:nvSpPr>
          <p:cNvPr id="45063" name="AutoShape 7"/>
          <p:cNvSpPr>
            <a:spLocks noChangeArrowheads="1"/>
          </p:cNvSpPr>
          <p:nvPr/>
        </p:nvSpPr>
        <p:spPr bwMode="auto">
          <a:xfrm>
            <a:off x="-76200" y="1905000"/>
            <a:ext cx="1295400" cy="1447800"/>
          </a:xfrm>
          <a:prstGeom prst="verticalScroll">
            <a:avLst>
              <a:gd name="adj" fmla="val 12500"/>
            </a:avLst>
          </a:prstGeom>
          <a:solidFill>
            <a:srgbClr val="FF0000"/>
          </a:solidFill>
          <a:ln w="9525">
            <a:solidFill>
              <a:srgbClr val="FF0000"/>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b="1" dirty="0">
                <a:solidFill>
                  <a:srgbClr val="FFFFFF"/>
                </a:solidFill>
                <a:ea typeface="SimSun" pitchFamily="2" charset="-122"/>
              </a:rPr>
              <a:t>从罗马</a:t>
            </a:r>
          </a:p>
        </p:txBody>
      </p:sp>
      <p:sp>
        <p:nvSpPr>
          <p:cNvPr id="45065" name="Oval 9"/>
          <p:cNvSpPr>
            <a:spLocks noChangeArrowheads="1"/>
          </p:cNvSpPr>
          <p:nvPr/>
        </p:nvSpPr>
        <p:spPr bwMode="auto">
          <a:xfrm>
            <a:off x="4724400" y="3505200"/>
            <a:ext cx="1600200" cy="762000"/>
          </a:xfrm>
          <a:prstGeom prst="ellipse">
            <a:avLst/>
          </a:prstGeom>
          <a:noFill/>
          <a:ln w="76200">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45066" name="Oval 10"/>
          <p:cNvSpPr>
            <a:spLocks noChangeArrowheads="1"/>
          </p:cNvSpPr>
          <p:nvPr/>
        </p:nvSpPr>
        <p:spPr bwMode="auto">
          <a:xfrm>
            <a:off x="5486400" y="2438400"/>
            <a:ext cx="1828800" cy="838200"/>
          </a:xfrm>
          <a:prstGeom prst="ellipse">
            <a:avLst/>
          </a:prstGeom>
          <a:noFill/>
          <a:ln w="76200">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45067" name="Oval 11"/>
          <p:cNvSpPr>
            <a:spLocks noChangeArrowheads="1"/>
          </p:cNvSpPr>
          <p:nvPr/>
        </p:nvSpPr>
        <p:spPr bwMode="auto">
          <a:xfrm>
            <a:off x="7315200" y="3276600"/>
            <a:ext cx="1828800" cy="838200"/>
          </a:xfrm>
          <a:prstGeom prst="ellipse">
            <a:avLst/>
          </a:prstGeom>
          <a:noFill/>
          <a:ln w="76200">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45068" name="Oval 12"/>
          <p:cNvSpPr>
            <a:spLocks noChangeArrowheads="1"/>
          </p:cNvSpPr>
          <p:nvPr/>
        </p:nvSpPr>
        <p:spPr bwMode="auto">
          <a:xfrm rot="-2396646">
            <a:off x="5943600" y="3200400"/>
            <a:ext cx="1828800" cy="838200"/>
          </a:xfrm>
          <a:prstGeom prst="ellipse">
            <a:avLst/>
          </a:prstGeom>
          <a:noFill/>
          <a:ln w="76200">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45069" name="AutoShape 13"/>
          <p:cNvSpPr>
            <a:spLocks noChangeArrowheads="1"/>
          </p:cNvSpPr>
          <p:nvPr/>
        </p:nvSpPr>
        <p:spPr bwMode="auto">
          <a:xfrm rot="391311">
            <a:off x="835025" y="1066800"/>
            <a:ext cx="7078663" cy="1235075"/>
          </a:xfrm>
          <a:prstGeom prst="curvedDownArrow">
            <a:avLst>
              <a:gd name="adj1" fmla="val 114627"/>
              <a:gd name="adj2" fmla="val 229255"/>
              <a:gd name="adj3" fmla="val 33333"/>
            </a:avLst>
          </a:prstGeom>
          <a:solidFill>
            <a:srgbClr val="FF0000"/>
          </a:solidFill>
          <a:ln w="9525">
            <a:solidFill>
              <a:srgbClr val="FF0000"/>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5063"/>
                                        </p:tgtEl>
                                        <p:attrNameLst>
                                          <p:attrName>style.visibility</p:attrName>
                                        </p:attrNameLst>
                                      </p:cBhvr>
                                      <p:to>
                                        <p:strVal val="visible"/>
                                      </p:to>
                                    </p:set>
                                    <p:animEffect transition="in" filter="wipe(left)">
                                      <p:cBhvr>
                                        <p:cTn id="7" dur="2000"/>
                                        <p:tgtEl>
                                          <p:spTgt spid="45063"/>
                                        </p:tgtEl>
                                      </p:cBhvr>
                                    </p:animEffect>
                                  </p:childTnLst>
                                </p:cTn>
                              </p:par>
                            </p:childTnLst>
                          </p:cTn>
                        </p:par>
                        <p:par>
                          <p:cTn id="8" fill="hold" nodeType="afterGroup">
                            <p:stCondLst>
                              <p:cond delay="2000"/>
                            </p:stCondLst>
                            <p:childTnLst>
                              <p:par>
                                <p:cTn id="9" presetID="22" presetClass="entr" presetSubtype="8" fill="hold" grpId="0" nodeType="afterEffect">
                                  <p:stCondLst>
                                    <p:cond delay="0"/>
                                  </p:stCondLst>
                                  <p:childTnLst>
                                    <p:set>
                                      <p:cBhvr>
                                        <p:cTn id="10" dur="1" fill="hold">
                                          <p:stCondLst>
                                            <p:cond delay="0"/>
                                          </p:stCondLst>
                                        </p:cTn>
                                        <p:tgtEl>
                                          <p:spTgt spid="45069"/>
                                        </p:tgtEl>
                                        <p:attrNameLst>
                                          <p:attrName>style.visibility</p:attrName>
                                        </p:attrNameLst>
                                      </p:cBhvr>
                                      <p:to>
                                        <p:strVal val="visible"/>
                                      </p:to>
                                    </p:set>
                                    <p:animEffect transition="in" filter="wipe(left)">
                                      <p:cBhvr>
                                        <p:cTn id="11" dur="2000"/>
                                        <p:tgtEl>
                                          <p:spTgt spid="45069"/>
                                        </p:tgtEl>
                                      </p:cBhvr>
                                    </p:animEffect>
                                  </p:childTnLst>
                                </p:cTn>
                              </p:par>
                            </p:childTnLst>
                          </p:cTn>
                        </p:par>
                        <p:par>
                          <p:cTn id="12" fill="hold" nodeType="afterGroup">
                            <p:stCondLst>
                              <p:cond delay="4000"/>
                            </p:stCondLst>
                            <p:childTnLst>
                              <p:par>
                                <p:cTn id="13" presetID="22" presetClass="entr" presetSubtype="8" fill="hold" grpId="0" nodeType="afterEffect">
                                  <p:stCondLst>
                                    <p:cond delay="0"/>
                                  </p:stCondLst>
                                  <p:childTnLst>
                                    <p:set>
                                      <p:cBhvr>
                                        <p:cTn id="14" dur="1" fill="hold">
                                          <p:stCondLst>
                                            <p:cond delay="0"/>
                                          </p:stCondLst>
                                        </p:cTn>
                                        <p:tgtEl>
                                          <p:spTgt spid="45066"/>
                                        </p:tgtEl>
                                        <p:attrNameLst>
                                          <p:attrName>style.visibility</p:attrName>
                                        </p:attrNameLst>
                                      </p:cBhvr>
                                      <p:to>
                                        <p:strVal val="visible"/>
                                      </p:to>
                                    </p:set>
                                    <p:animEffect transition="in" filter="wipe(left)">
                                      <p:cBhvr>
                                        <p:cTn id="15" dur="2000"/>
                                        <p:tgtEl>
                                          <p:spTgt spid="45066"/>
                                        </p:tgtEl>
                                      </p:cBhvr>
                                    </p:animEffect>
                                  </p:childTnLst>
                                </p:cTn>
                              </p:par>
                            </p:childTnLst>
                          </p:cTn>
                        </p:par>
                        <p:par>
                          <p:cTn id="16" fill="hold" nodeType="afterGroup">
                            <p:stCondLst>
                              <p:cond delay="6000"/>
                            </p:stCondLst>
                            <p:childTnLst>
                              <p:par>
                                <p:cTn id="17" presetID="22" presetClass="entr" presetSubtype="8" fill="hold" grpId="0" nodeType="afterEffect">
                                  <p:stCondLst>
                                    <p:cond delay="0"/>
                                  </p:stCondLst>
                                  <p:childTnLst>
                                    <p:set>
                                      <p:cBhvr>
                                        <p:cTn id="18" dur="1" fill="hold">
                                          <p:stCondLst>
                                            <p:cond delay="0"/>
                                          </p:stCondLst>
                                        </p:cTn>
                                        <p:tgtEl>
                                          <p:spTgt spid="45068"/>
                                        </p:tgtEl>
                                        <p:attrNameLst>
                                          <p:attrName>style.visibility</p:attrName>
                                        </p:attrNameLst>
                                      </p:cBhvr>
                                      <p:to>
                                        <p:strVal val="visible"/>
                                      </p:to>
                                    </p:set>
                                    <p:animEffect transition="in" filter="wipe(left)">
                                      <p:cBhvr>
                                        <p:cTn id="19" dur="2000"/>
                                        <p:tgtEl>
                                          <p:spTgt spid="45068"/>
                                        </p:tgtEl>
                                      </p:cBhvr>
                                    </p:animEffect>
                                  </p:childTnLst>
                                </p:cTn>
                              </p:par>
                            </p:childTnLst>
                          </p:cTn>
                        </p:par>
                        <p:par>
                          <p:cTn id="20" fill="hold" nodeType="afterGroup">
                            <p:stCondLst>
                              <p:cond delay="8000"/>
                            </p:stCondLst>
                            <p:childTnLst>
                              <p:par>
                                <p:cTn id="21" presetID="22" presetClass="entr" presetSubtype="8" fill="hold" grpId="0" nodeType="afterEffect">
                                  <p:stCondLst>
                                    <p:cond delay="0"/>
                                  </p:stCondLst>
                                  <p:childTnLst>
                                    <p:set>
                                      <p:cBhvr>
                                        <p:cTn id="22" dur="1" fill="hold">
                                          <p:stCondLst>
                                            <p:cond delay="0"/>
                                          </p:stCondLst>
                                        </p:cTn>
                                        <p:tgtEl>
                                          <p:spTgt spid="45067"/>
                                        </p:tgtEl>
                                        <p:attrNameLst>
                                          <p:attrName>style.visibility</p:attrName>
                                        </p:attrNameLst>
                                      </p:cBhvr>
                                      <p:to>
                                        <p:strVal val="visible"/>
                                      </p:to>
                                    </p:set>
                                    <p:animEffect transition="in" filter="wipe(left)">
                                      <p:cBhvr>
                                        <p:cTn id="23" dur="2000"/>
                                        <p:tgtEl>
                                          <p:spTgt spid="45067"/>
                                        </p:tgtEl>
                                      </p:cBhvr>
                                    </p:animEffect>
                                  </p:childTnLst>
                                </p:cTn>
                              </p:par>
                            </p:childTnLst>
                          </p:cTn>
                        </p:par>
                        <p:par>
                          <p:cTn id="24" fill="hold" nodeType="afterGroup">
                            <p:stCondLst>
                              <p:cond delay="10000"/>
                            </p:stCondLst>
                            <p:childTnLst>
                              <p:par>
                                <p:cTn id="25" presetID="22" presetClass="entr" presetSubtype="8" fill="hold" grpId="0" nodeType="afterEffect">
                                  <p:stCondLst>
                                    <p:cond delay="0"/>
                                  </p:stCondLst>
                                  <p:childTnLst>
                                    <p:set>
                                      <p:cBhvr>
                                        <p:cTn id="26" dur="1" fill="hold">
                                          <p:stCondLst>
                                            <p:cond delay="0"/>
                                          </p:stCondLst>
                                        </p:cTn>
                                        <p:tgtEl>
                                          <p:spTgt spid="45065"/>
                                        </p:tgtEl>
                                        <p:attrNameLst>
                                          <p:attrName>style.visibility</p:attrName>
                                        </p:attrNameLst>
                                      </p:cBhvr>
                                      <p:to>
                                        <p:strVal val="visible"/>
                                      </p:to>
                                    </p:set>
                                    <p:animEffect transition="in" filter="wipe(left)">
                                      <p:cBhvr>
                                        <p:cTn id="27" dur="2000"/>
                                        <p:tgtEl>
                                          <p:spTgt spid="450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63" grpId="0" animBg="1"/>
      <p:bldP spid="45065" grpId="0" animBg="1"/>
      <p:bldP spid="45066" grpId="0" animBg="1"/>
      <p:bldP spid="45067" grpId="0" animBg="1"/>
      <p:bldP spid="45068" grpId="0" animBg="1"/>
      <p:bldP spid="45069"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02" name="Rectangle 10"/>
          <p:cNvSpPr>
            <a:spLocks noGrp="1" noChangeArrowheads="1"/>
          </p:cNvSpPr>
          <p:nvPr>
            <p:ph type="title"/>
          </p:nvPr>
        </p:nvSpPr>
        <p:spPr/>
        <p:txBody>
          <a:bodyPr/>
          <a:lstStyle/>
          <a:p>
            <a:pPr eaLnBrk="1" hangingPunct="1"/>
            <a:r>
              <a:rPr lang="en-US" altLang="en-US"/>
              <a:t>Occasion</a:t>
            </a:r>
          </a:p>
        </p:txBody>
      </p:sp>
      <p:sp>
        <p:nvSpPr>
          <p:cNvPr id="409603" name="Text Box 5"/>
          <p:cNvSpPr txBox="1">
            <a:spLocks noChangeArrowheads="1"/>
          </p:cNvSpPr>
          <p:nvPr/>
        </p:nvSpPr>
        <p:spPr bwMode="auto">
          <a:xfrm>
            <a:off x="8153400" y="228600"/>
            <a:ext cx="692150" cy="4572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a:solidFill>
                  <a:srgbClr val="000000"/>
                </a:solidFill>
                <a:latin typeface="Arial" pitchFamily="34" charset="0"/>
              </a:rPr>
              <a:t>287</a:t>
            </a:r>
          </a:p>
        </p:txBody>
      </p:sp>
      <p:sp>
        <p:nvSpPr>
          <p:cNvPr id="409604" name="Text Box 6"/>
          <p:cNvSpPr txBox="1">
            <a:spLocks noChangeArrowheads="1"/>
          </p:cNvSpPr>
          <p:nvPr/>
        </p:nvSpPr>
        <p:spPr bwMode="auto">
          <a:xfrm>
            <a:off x="4167188" y="55563"/>
            <a:ext cx="898525" cy="519112"/>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sz="2800" b="1">
                <a:solidFill>
                  <a:schemeClr val="bg1"/>
                </a:solidFill>
                <a:latin typeface="Arial" pitchFamily="34" charset="0"/>
                <a:ea typeface="SimSun" pitchFamily="2" charset="-122"/>
              </a:rPr>
              <a:t>场合</a:t>
            </a:r>
          </a:p>
        </p:txBody>
      </p:sp>
      <p:sp>
        <p:nvSpPr>
          <p:cNvPr id="28681" name="Text Box 9"/>
          <p:cNvSpPr txBox="1">
            <a:spLocks noChangeArrowheads="1"/>
          </p:cNvSpPr>
          <p:nvPr/>
        </p:nvSpPr>
        <p:spPr bwMode="auto">
          <a:xfrm>
            <a:off x="0" y="990600"/>
            <a:ext cx="9144000" cy="3846513"/>
          </a:xfrm>
          <a:prstGeom prst="rect">
            <a:avLst/>
          </a:prstGeom>
          <a:solidFill>
            <a:schemeClr val="tx2"/>
          </a:solidFill>
          <a:ln w="9525">
            <a:solidFill>
              <a:schemeClr val="tx1"/>
            </a:solidFill>
            <a:miter lim="800000"/>
            <a:headEnd/>
            <a:tailEnd/>
          </a:ln>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buFontTx/>
              <a:buChar char="•"/>
            </a:pPr>
            <a:r>
              <a:rPr lang="zh-CN" altLang="en-US" sz="2200" b="1">
                <a:solidFill>
                  <a:schemeClr val="bg1"/>
                </a:solidFill>
                <a:latin typeface="Arial" pitchFamily="34" charset="0"/>
                <a:ea typeface="SimSun" pitchFamily="2" charset="-122"/>
              </a:rPr>
              <a:t>彼得提醒这世界并不是我们的家 </a:t>
            </a:r>
            <a:r>
              <a:rPr lang="en-US" altLang="zh-CN" sz="2200" b="1">
                <a:solidFill>
                  <a:schemeClr val="bg1"/>
                </a:solidFill>
                <a:latin typeface="Arial" pitchFamily="34" charset="0"/>
                <a:ea typeface="SimSun" pitchFamily="2" charset="-122"/>
              </a:rPr>
              <a:t>(1:7).</a:t>
            </a:r>
          </a:p>
          <a:p>
            <a:pPr algn="ctr" eaLnBrk="1" hangingPunct="1">
              <a:buFontTx/>
              <a:buChar char="•"/>
            </a:pPr>
            <a:endParaRPr lang="en-US" altLang="zh-CN" sz="2200" b="1">
              <a:solidFill>
                <a:schemeClr val="bg1"/>
              </a:solidFill>
              <a:latin typeface="Arial" pitchFamily="34" charset="0"/>
              <a:ea typeface="SimSun" pitchFamily="2" charset="-122"/>
            </a:endParaRPr>
          </a:p>
          <a:p>
            <a:pPr algn="ctr" eaLnBrk="1" hangingPunct="1">
              <a:buFontTx/>
              <a:buChar char="•"/>
            </a:pPr>
            <a:r>
              <a:rPr lang="zh-CN" altLang="en-US" sz="2200" b="1">
                <a:solidFill>
                  <a:schemeClr val="bg1"/>
                </a:solidFill>
                <a:latin typeface="Arial" pitchFamily="34" charset="0"/>
                <a:ea typeface="SimSun" pitchFamily="2" charset="-122"/>
              </a:rPr>
              <a:t>他没有提及他的被囚。但他预计他会受逼迫致死。之后，如此发生了。</a:t>
            </a:r>
            <a:endParaRPr lang="en-US" altLang="zh-CN" sz="2200" b="1">
              <a:solidFill>
                <a:schemeClr val="bg1"/>
              </a:solidFill>
              <a:latin typeface="Arial" pitchFamily="34" charset="0"/>
              <a:ea typeface="SimSun" pitchFamily="2" charset="-122"/>
            </a:endParaRPr>
          </a:p>
          <a:p>
            <a:pPr algn="ctr" eaLnBrk="1" hangingPunct="1">
              <a:buFontTx/>
              <a:buChar char="•"/>
            </a:pPr>
            <a:endParaRPr lang="en-US" altLang="zh-CN" sz="2200" b="1">
              <a:solidFill>
                <a:schemeClr val="bg1"/>
              </a:solidFill>
              <a:latin typeface="Arial" pitchFamily="34" charset="0"/>
              <a:ea typeface="SimSun" pitchFamily="2" charset="-122"/>
            </a:endParaRPr>
          </a:p>
          <a:p>
            <a:pPr algn="ctr" eaLnBrk="1" hangingPunct="1">
              <a:buFontTx/>
              <a:buChar char="•"/>
            </a:pPr>
            <a:r>
              <a:rPr lang="zh-CN" altLang="en-US" sz="2200" b="1">
                <a:solidFill>
                  <a:schemeClr val="bg1"/>
                </a:solidFill>
                <a:latin typeface="Arial" pitchFamily="34" charset="0"/>
                <a:ea typeface="SimSun" pitchFamily="2" charset="-122"/>
              </a:rPr>
              <a:t>在写这信后几个月，罗马被焚</a:t>
            </a:r>
            <a:r>
              <a:rPr lang="en-US" altLang="zh-CN" b="1">
                <a:solidFill>
                  <a:schemeClr val="bg1"/>
                </a:solidFill>
                <a:ea typeface="SimSun" pitchFamily="2" charset="-122"/>
              </a:rPr>
              <a:t>(</a:t>
            </a:r>
            <a:r>
              <a:rPr lang="zh-CN" altLang="en-US" b="1">
                <a:solidFill>
                  <a:schemeClr val="bg1"/>
                </a:solidFill>
                <a:ea typeface="SimSun" pitchFamily="2" charset="-122"/>
              </a:rPr>
              <a:t>公元</a:t>
            </a:r>
            <a:r>
              <a:rPr lang="en-US" altLang="zh-CN" b="1">
                <a:solidFill>
                  <a:schemeClr val="bg1"/>
                </a:solidFill>
                <a:ea typeface="SimSun" pitchFamily="2" charset="-122"/>
              </a:rPr>
              <a:t>64 </a:t>
            </a:r>
            <a:r>
              <a:rPr lang="zh-CN" altLang="en-US" b="1">
                <a:solidFill>
                  <a:schemeClr val="bg1"/>
                </a:solidFill>
                <a:ea typeface="SimSun" pitchFamily="2" charset="-122"/>
              </a:rPr>
              <a:t>七月</a:t>
            </a:r>
            <a:r>
              <a:rPr lang="en-US" altLang="zh-CN" b="1">
                <a:solidFill>
                  <a:schemeClr val="bg1"/>
                </a:solidFill>
                <a:ea typeface="SimSun" pitchFamily="2" charset="-122"/>
              </a:rPr>
              <a:t>16 )</a:t>
            </a:r>
            <a:r>
              <a:rPr lang="en-US" altLang="zh-CN">
                <a:ea typeface="SimSun" pitchFamily="2" charset="-122"/>
              </a:rPr>
              <a:t> </a:t>
            </a:r>
            <a:r>
              <a:rPr lang="zh-CN" altLang="en-US" sz="2200" b="1">
                <a:solidFill>
                  <a:schemeClr val="bg1"/>
                </a:solidFill>
                <a:latin typeface="Arial" pitchFamily="34" charset="0"/>
                <a:ea typeface="SimSun" pitchFamily="2" charset="-122"/>
              </a:rPr>
              <a:t>，尼禄用基督徒为代罪羔羊</a:t>
            </a:r>
            <a:r>
              <a:rPr lang="en-US" altLang="zh-CN" sz="2200" b="1">
                <a:solidFill>
                  <a:schemeClr val="bg1"/>
                </a:solidFill>
                <a:latin typeface="Arial" pitchFamily="34" charset="0"/>
                <a:ea typeface="SimSun" pitchFamily="2" charset="-122"/>
              </a:rPr>
              <a:t>. </a:t>
            </a:r>
          </a:p>
          <a:p>
            <a:pPr algn="ctr" eaLnBrk="1" hangingPunct="1">
              <a:buFontTx/>
              <a:buChar char="•"/>
            </a:pPr>
            <a:endParaRPr lang="en-US" altLang="zh-CN" sz="2200" b="1">
              <a:solidFill>
                <a:schemeClr val="bg1"/>
              </a:solidFill>
              <a:latin typeface="Arial" pitchFamily="34" charset="0"/>
              <a:ea typeface="SimSun" pitchFamily="2" charset="-122"/>
            </a:endParaRPr>
          </a:p>
          <a:p>
            <a:pPr algn="ctr" eaLnBrk="1" hangingPunct="1">
              <a:buFontTx/>
              <a:buChar char="•"/>
            </a:pPr>
            <a:r>
              <a:rPr lang="zh-CN" altLang="en-US" sz="2200" b="1">
                <a:solidFill>
                  <a:schemeClr val="bg1"/>
                </a:solidFill>
                <a:latin typeface="Arial" pitchFamily="34" charset="0"/>
                <a:ea typeface="SimSun" pitchFamily="2" charset="-122"/>
              </a:rPr>
              <a:t>在他临死前，彼得提醒其读者他们已经知道的真理</a:t>
            </a:r>
            <a:r>
              <a:rPr lang="en-US" altLang="zh-CN" sz="2200" b="1">
                <a:solidFill>
                  <a:schemeClr val="bg1"/>
                </a:solidFill>
                <a:latin typeface="Arial" pitchFamily="34" charset="0"/>
                <a:ea typeface="SimSun" pitchFamily="2" charset="-122"/>
              </a:rPr>
              <a:t> (1:12, 15b; 3:17a) </a:t>
            </a:r>
            <a:r>
              <a:rPr lang="zh-CN" altLang="en-US" sz="2200" b="1">
                <a:solidFill>
                  <a:schemeClr val="bg1"/>
                </a:solidFill>
                <a:latin typeface="Arial" pitchFamily="34" charset="0"/>
                <a:ea typeface="SimSun" pitchFamily="2" charset="-122"/>
              </a:rPr>
              <a:t>，激励他们做关于谬误</a:t>
            </a:r>
            <a:r>
              <a:rPr lang="en-US" altLang="zh-CN" b="1">
                <a:solidFill>
                  <a:schemeClr val="bg1"/>
                </a:solidFill>
                <a:ea typeface="SimSun" pitchFamily="2" charset="-122"/>
              </a:rPr>
              <a:t>(3:17)</a:t>
            </a:r>
            <a:r>
              <a:rPr lang="zh-CN" altLang="en-US" sz="2200" b="1">
                <a:solidFill>
                  <a:schemeClr val="bg1"/>
                </a:solidFill>
                <a:latin typeface="Arial" pitchFamily="34" charset="0"/>
                <a:ea typeface="SimSun" pitchFamily="2" charset="-122"/>
              </a:rPr>
              <a:t>和真理</a:t>
            </a:r>
            <a:r>
              <a:rPr lang="en-US" altLang="zh-CN" b="1">
                <a:solidFill>
                  <a:schemeClr val="bg1"/>
                </a:solidFill>
                <a:ea typeface="SimSun" pitchFamily="2" charset="-122"/>
              </a:rPr>
              <a:t>(3:18)</a:t>
            </a:r>
            <a:r>
              <a:rPr lang="zh-CN" altLang="en-US" sz="2200" b="1">
                <a:solidFill>
                  <a:schemeClr val="bg1"/>
                </a:solidFill>
                <a:latin typeface="Arial" pitchFamily="34" charset="0"/>
                <a:ea typeface="SimSun" pitchFamily="2" charset="-122"/>
              </a:rPr>
              <a:t>的全面的思考</a:t>
            </a:r>
            <a:r>
              <a:rPr lang="en-US" altLang="zh-CN" sz="2200" b="1">
                <a:solidFill>
                  <a:schemeClr val="bg1"/>
                </a:solidFill>
                <a:latin typeface="Arial" pitchFamily="34" charset="0"/>
                <a:ea typeface="SimSun" pitchFamily="2" charset="-122"/>
              </a:rPr>
              <a:t> (3:1b).</a:t>
            </a:r>
            <a:endParaRPr lang="zh-CN" altLang="en-US" sz="2200" b="1">
              <a:solidFill>
                <a:schemeClr val="bg1"/>
              </a:solidFill>
              <a:latin typeface="Arial" pitchFamily="34" charset="0"/>
              <a:ea typeface="SimSun" pitchFamily="2" charset="-122"/>
            </a:endParaRPr>
          </a:p>
          <a:p>
            <a:pPr algn="ctr" eaLnBrk="1" hangingPunct="1">
              <a:buFontTx/>
              <a:buChar char="•"/>
            </a:pPr>
            <a:endParaRPr lang="en-US" altLang="zh-CN" sz="2200" b="1">
              <a:solidFill>
                <a:schemeClr val="bg1"/>
              </a:solidFill>
              <a:latin typeface="Arial" pitchFamily="34" charset="0"/>
              <a:ea typeface="SimSun" pitchFamily="2" charset="-122"/>
            </a:endParaRPr>
          </a:p>
          <a:p>
            <a:pPr algn="ctr" eaLnBrk="1" hangingPunct="1">
              <a:buFontTx/>
              <a:buChar char="•"/>
            </a:pPr>
            <a:r>
              <a:rPr lang="zh-CN" altLang="en-US" sz="2200" b="1">
                <a:solidFill>
                  <a:schemeClr val="bg1"/>
                </a:solidFill>
                <a:latin typeface="Arial" pitchFamily="34" charset="0"/>
                <a:ea typeface="SimSun" pitchFamily="2" charset="-122"/>
              </a:rPr>
              <a:t>有意思的是，他所关心的是如何在受难中保持正统正教</a:t>
            </a:r>
            <a:r>
              <a:rPr lang="en-US" altLang="zh-CN" sz="2200" b="1">
                <a:solidFill>
                  <a:schemeClr val="bg1"/>
                </a:solidFill>
                <a:latin typeface="Arial" pitchFamily="34" charset="0"/>
                <a:ea typeface="SimSun" pitchFamily="2" charset="-122"/>
              </a:rPr>
              <a:t>. </a:t>
            </a:r>
            <a:endParaRPr lang="en-US" altLang="en-US" sz="2200" b="1">
              <a:solidFill>
                <a:schemeClr val="bg1"/>
              </a:solidFill>
              <a:latin typeface="Arial" pitchFamily="34" charset="0"/>
              <a:ea typeface="SimSun" pitchFamily="2" charset="-122"/>
            </a:endParaRPr>
          </a:p>
        </p:txBody>
      </p:sp>
      <p:sp>
        <p:nvSpPr>
          <p:cNvPr id="409606" name="WordArt 12"/>
          <p:cNvSpPr>
            <a:spLocks noChangeArrowheads="1" noChangeShapeType="1" noTextEdit="1"/>
          </p:cNvSpPr>
          <p:nvPr/>
        </p:nvSpPr>
        <p:spPr bwMode="auto">
          <a:xfrm>
            <a:off x="0" y="0"/>
            <a:ext cx="1311275" cy="874713"/>
          </a:xfrm>
          <a:prstGeom prst="rect">
            <a:avLst/>
          </a:prstGeom>
        </p:spPr>
        <p:txBody>
          <a:bodyPr wrap="none" fromWordArt="1">
            <a:prstTxWarp prst="textCascadeUp">
              <a:avLst>
                <a:gd name="adj" fmla="val 44444"/>
              </a:avLst>
            </a:prstTxWarp>
            <a:scene3d>
              <a:camera prst="legacyPerspectiveFront">
                <a:rot lat="20519989" lon="1080000" rev="0"/>
              </a:camera>
              <a:lightRig rig="legacyHarsh2" dir="b"/>
            </a:scene3d>
            <a:sp3d extrusionH="430200" prstMaterial="legacyMatte">
              <a:extrusionClr>
                <a:srgbClr val="FF6600"/>
              </a:extrusionClr>
            </a:sp3d>
          </a:bodyPr>
          <a:lstStyle/>
          <a:p>
            <a:pPr algn="ctr"/>
            <a:r>
              <a:rPr lang="zh-CN" altLang="en-US" sz="3600" kern="10">
                <a:ln w="9525">
                  <a:round/>
                  <a:headEnd/>
                  <a:tailEnd/>
                </a:ln>
                <a:gradFill rotWithShape="1">
                  <a:gsLst>
                    <a:gs pos="0">
                      <a:srgbClr val="FFE701"/>
                    </a:gs>
                    <a:gs pos="100000">
                      <a:srgbClr val="FE3E02"/>
                    </a:gs>
                  </a:gsLst>
                  <a:lin ang="5400000" scaled="1"/>
                </a:gradFill>
                <a:latin typeface="Impact"/>
              </a:rPr>
              <a:t>彼得后书</a:t>
            </a:r>
            <a:endParaRPr lang="en-GB" sz="3600" kern="10">
              <a:ln w="9525">
                <a:round/>
                <a:headEnd/>
                <a:tailEnd/>
              </a:ln>
              <a:gradFill rotWithShape="1">
                <a:gsLst>
                  <a:gs pos="0">
                    <a:srgbClr val="FFE701"/>
                  </a:gs>
                  <a:gs pos="100000">
                    <a:srgbClr val="FE3E02"/>
                  </a:gs>
                </a:gsLst>
                <a:lin ang="5400000" scaled="1"/>
              </a:gradFill>
              <a:latin typeface="Impac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8681">
                                            <p:txEl>
                                              <p:pRg st="0" end="0"/>
                                            </p:txEl>
                                          </p:spTgt>
                                        </p:tgtEl>
                                        <p:attrNameLst>
                                          <p:attrName>style.visibility</p:attrName>
                                        </p:attrNameLst>
                                      </p:cBhvr>
                                      <p:to>
                                        <p:strVal val="visible"/>
                                      </p:to>
                                    </p:set>
                                    <p:anim calcmode="lin" valueType="num">
                                      <p:cBhvr additive="base">
                                        <p:cTn id="7" dur="500" fill="hold"/>
                                        <p:tgtEl>
                                          <p:spTgt spid="2868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868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8681">
                                            <p:txEl>
                                              <p:pRg st="2" end="2"/>
                                            </p:txEl>
                                          </p:spTgt>
                                        </p:tgtEl>
                                        <p:attrNameLst>
                                          <p:attrName>style.visibility</p:attrName>
                                        </p:attrNameLst>
                                      </p:cBhvr>
                                      <p:to>
                                        <p:strVal val="visible"/>
                                      </p:to>
                                    </p:set>
                                    <p:anim calcmode="lin" valueType="num">
                                      <p:cBhvr additive="base">
                                        <p:cTn id="13" dur="500" fill="hold"/>
                                        <p:tgtEl>
                                          <p:spTgt spid="28681">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8681">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8681">
                                            <p:txEl>
                                              <p:pRg st="4" end="4"/>
                                            </p:txEl>
                                          </p:spTgt>
                                        </p:tgtEl>
                                        <p:attrNameLst>
                                          <p:attrName>style.visibility</p:attrName>
                                        </p:attrNameLst>
                                      </p:cBhvr>
                                      <p:to>
                                        <p:strVal val="visible"/>
                                      </p:to>
                                    </p:set>
                                    <p:anim calcmode="lin" valueType="num">
                                      <p:cBhvr additive="base">
                                        <p:cTn id="19" dur="500" fill="hold"/>
                                        <p:tgtEl>
                                          <p:spTgt spid="28681">
                                            <p:txEl>
                                              <p:pRg st="4" end="4"/>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8681">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8681">
                                            <p:txEl>
                                              <p:pRg st="6" end="6"/>
                                            </p:txEl>
                                          </p:spTgt>
                                        </p:tgtEl>
                                        <p:attrNameLst>
                                          <p:attrName>style.visibility</p:attrName>
                                        </p:attrNameLst>
                                      </p:cBhvr>
                                      <p:to>
                                        <p:strVal val="visible"/>
                                      </p:to>
                                    </p:set>
                                    <p:anim calcmode="lin" valueType="num">
                                      <p:cBhvr additive="base">
                                        <p:cTn id="25" dur="500" fill="hold"/>
                                        <p:tgtEl>
                                          <p:spTgt spid="28681">
                                            <p:txEl>
                                              <p:pRg st="6" end="6"/>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28681">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28681">
                                            <p:txEl>
                                              <p:pRg st="8" end="8"/>
                                            </p:txEl>
                                          </p:spTgt>
                                        </p:tgtEl>
                                        <p:attrNameLst>
                                          <p:attrName>style.visibility</p:attrName>
                                        </p:attrNameLst>
                                      </p:cBhvr>
                                      <p:to>
                                        <p:strVal val="visible"/>
                                      </p:to>
                                    </p:set>
                                    <p:anim calcmode="lin" valueType="num">
                                      <p:cBhvr additive="base">
                                        <p:cTn id="31" dur="500" fill="hold"/>
                                        <p:tgtEl>
                                          <p:spTgt spid="28681">
                                            <p:txEl>
                                              <p:pRg st="8" end="8"/>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28681">
                                            <p:txEl>
                                              <p:pRg st="8" end="8"/>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81" grpId="0" build="p"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0966" y="102580"/>
            <a:ext cx="8236820" cy="799420"/>
          </a:xfrm>
          <a:solidFill>
            <a:schemeClr val="tx1"/>
          </a:solidFill>
        </p:spPr>
        <p:txBody>
          <a:bodyPr/>
          <a:lstStyle/>
          <a:p>
            <a:r>
              <a:rPr lang="zh-SG" alt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t>国度陈述</a:t>
            </a:r>
            <a:endParaRPr 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Microsoft YaHei UI" panose="020B0503020204020204" pitchFamily="34" charset="-122"/>
              <a:ea typeface="Microsoft YaHei UI" panose="020B0503020204020204" pitchFamily="34" charset="-122"/>
            </a:endParaRPr>
          </a:p>
        </p:txBody>
      </p:sp>
      <p:sp>
        <p:nvSpPr>
          <p:cNvPr id="6" name="Rectangle 2"/>
          <p:cNvSpPr txBox="1">
            <a:spLocks noChangeArrowheads="1"/>
          </p:cNvSpPr>
          <p:nvPr/>
        </p:nvSpPr>
        <p:spPr bwMode="auto">
          <a:xfrm>
            <a:off x="0" y="1602008"/>
            <a:ext cx="9144000" cy="237064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忠实的信徒必被奖赏：</a:t>
            </a:r>
            <a:endParaRPr kumimoji="0" lang="en-US" altLang="zh-CN" sz="36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“这样、必叫你们丰丰富富的、得以进入我们主救主耶稣基督永远的国。”</a:t>
            </a:r>
            <a:r>
              <a:rPr kumimoji="0" lang="en-US" sz="36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(1:11)。</a:t>
            </a:r>
          </a:p>
        </p:txBody>
      </p:sp>
      <p:sp>
        <p:nvSpPr>
          <p:cNvPr id="7"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27f</a:t>
            </a:r>
          </a:p>
        </p:txBody>
      </p:sp>
      <p:sp>
        <p:nvSpPr>
          <p:cNvPr id="9"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彼得后书</a:t>
            </a:r>
          </a:p>
        </p:txBody>
      </p:sp>
    </p:spTree>
    <p:extLst>
      <p:ext uri="{BB962C8B-B14F-4D97-AF65-F5344CB8AC3E}">
        <p14:creationId xmlns:p14="http://schemas.microsoft.com/office/powerpoint/2010/main" val="2246843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heckerboard(across)">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26" name="Rectangle 2"/>
          <p:cNvSpPr>
            <a:spLocks noChangeArrowheads="1"/>
          </p:cNvSpPr>
          <p:nvPr/>
        </p:nvSpPr>
        <p:spPr bwMode="auto">
          <a:xfrm>
            <a:off x="0" y="609600"/>
            <a:ext cx="9144000" cy="6248400"/>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zh-CN">
                <a:latin typeface="Times" charset="0"/>
                <a:ea typeface="SimSun" pitchFamily="2" charset="-122"/>
              </a:rPr>
              <a:t> </a:t>
            </a:r>
          </a:p>
        </p:txBody>
      </p:sp>
      <p:sp>
        <p:nvSpPr>
          <p:cNvPr id="30755" name="Text Box 35"/>
          <p:cNvSpPr txBox="1">
            <a:spLocks noChangeArrowheads="1"/>
          </p:cNvSpPr>
          <p:nvPr/>
        </p:nvSpPr>
        <p:spPr bwMode="auto">
          <a:xfrm>
            <a:off x="0" y="762000"/>
            <a:ext cx="9144000" cy="3387725"/>
          </a:xfrm>
          <a:prstGeom prst="rect">
            <a:avLst/>
          </a:prstGeom>
          <a:solidFill>
            <a:schemeClr val="tx2"/>
          </a:solidFill>
          <a:ln w="9525">
            <a:solidFill>
              <a:schemeClr val="tx1"/>
            </a:solidFill>
            <a:miter lim="800000"/>
            <a:headEnd/>
            <a:tailEnd/>
          </a:ln>
        </p:spPr>
        <p:txBody>
          <a:bodyPr>
            <a:spAutoFit/>
          </a:bodyPr>
          <a:lstStyle>
            <a:lvl1pPr marL="457200" indent="-457200" eaLnBrk="0" hangingPunct="0">
              <a:defRPr sz="2400">
                <a:solidFill>
                  <a:schemeClr val="tx1"/>
                </a:solidFill>
                <a:latin typeface="Times New Roman" pitchFamily="18" charset="0"/>
                <a:ea typeface="MS PGothic" pitchFamily="34" charset="-128"/>
              </a:defRPr>
            </a:lvl1pPr>
            <a:lvl2pPr marL="914400" indent="-457200"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buFontTx/>
              <a:buChar char="•"/>
            </a:pPr>
            <a:r>
              <a:rPr lang="zh-CN" altLang="en-US" b="1">
                <a:solidFill>
                  <a:schemeClr val="bg1"/>
                </a:solidFill>
                <a:latin typeface="Arial" pitchFamily="34" charset="0"/>
                <a:ea typeface="SimSun" pitchFamily="2" charset="-122"/>
              </a:rPr>
              <a:t>彼得后书强调知识，因为知识出现了</a:t>
            </a:r>
            <a:r>
              <a:rPr lang="en-US" altLang="zh-CN" b="1">
                <a:solidFill>
                  <a:schemeClr val="bg1"/>
                </a:solidFill>
                <a:latin typeface="Arial" pitchFamily="34" charset="0"/>
                <a:ea typeface="SimSun" pitchFamily="2" charset="-122"/>
              </a:rPr>
              <a:t>16</a:t>
            </a:r>
            <a:r>
              <a:rPr lang="zh-CN" altLang="en-US" b="1">
                <a:solidFill>
                  <a:schemeClr val="bg1"/>
                </a:solidFill>
                <a:latin typeface="Arial" pitchFamily="34" charset="0"/>
                <a:ea typeface="SimSun" pitchFamily="2" charset="-122"/>
              </a:rPr>
              <a:t>次</a:t>
            </a:r>
            <a:endParaRPr lang="en-US" altLang="zh-CN" b="1">
              <a:solidFill>
                <a:schemeClr val="bg1"/>
              </a:solidFill>
              <a:latin typeface="Arial" pitchFamily="34" charset="0"/>
              <a:ea typeface="SimSun" pitchFamily="2" charset="-122"/>
            </a:endParaRPr>
          </a:p>
          <a:p>
            <a:pPr algn="ctr" eaLnBrk="1" hangingPunct="1"/>
            <a:endParaRPr lang="en-US" altLang="zh-CN" b="1">
              <a:solidFill>
                <a:schemeClr val="bg1"/>
              </a:solidFill>
              <a:latin typeface="Arial" pitchFamily="34" charset="0"/>
              <a:ea typeface="SimSun" pitchFamily="2" charset="-122"/>
            </a:endParaRPr>
          </a:p>
          <a:p>
            <a:pPr algn="ctr" eaLnBrk="1" hangingPunct="1">
              <a:buFontTx/>
              <a:buChar char="•"/>
            </a:pPr>
            <a:r>
              <a:rPr lang="zh-CN" altLang="en-US" b="1">
                <a:solidFill>
                  <a:schemeClr val="bg1"/>
                </a:solidFill>
                <a:latin typeface="Arial" pitchFamily="34" charset="0"/>
                <a:ea typeface="SimSun" pitchFamily="2" charset="-122"/>
              </a:rPr>
              <a:t>彼得要他的读者有</a:t>
            </a:r>
            <a:r>
              <a:rPr lang="zh-CN" altLang="en-US" b="1" u="sng">
                <a:solidFill>
                  <a:schemeClr val="bg1"/>
                </a:solidFill>
                <a:latin typeface="Arial" pitchFamily="34" charset="0"/>
                <a:ea typeface="SimSun" pitchFamily="2" charset="-122"/>
              </a:rPr>
              <a:t>在三个领域的知识</a:t>
            </a:r>
            <a:r>
              <a:rPr lang="en-US" altLang="zh-CN" b="1">
                <a:solidFill>
                  <a:schemeClr val="bg1"/>
                </a:solidFill>
                <a:latin typeface="Arial" pitchFamily="34" charset="0"/>
                <a:ea typeface="SimSun" pitchFamily="2" charset="-122"/>
              </a:rPr>
              <a:t>: </a:t>
            </a:r>
          </a:p>
          <a:p>
            <a:pPr algn="ctr" eaLnBrk="1" hangingPunct="1">
              <a:buFontTx/>
              <a:buChar char="•"/>
            </a:pPr>
            <a:endParaRPr lang="en-US" altLang="zh-CN" b="1">
              <a:solidFill>
                <a:schemeClr val="bg1"/>
              </a:solidFill>
              <a:latin typeface="Arial" pitchFamily="34" charset="0"/>
              <a:ea typeface="SimSun" pitchFamily="2" charset="-122"/>
            </a:endParaRPr>
          </a:p>
          <a:p>
            <a:pPr lvl="1" eaLnBrk="1" hangingPunct="1">
              <a:buFontTx/>
              <a:buAutoNum type="arabicPeriod"/>
            </a:pPr>
            <a:r>
              <a:rPr lang="zh-CN" altLang="en-US" b="1">
                <a:solidFill>
                  <a:schemeClr val="bg1"/>
                </a:solidFill>
                <a:latin typeface="Arial" pitchFamily="34" charset="0"/>
                <a:ea typeface="SimSun" pitchFamily="2" charset="-122"/>
              </a:rPr>
              <a:t>有关</a:t>
            </a:r>
            <a:r>
              <a:rPr lang="zh-CN" altLang="en-US" b="1">
                <a:solidFill>
                  <a:srgbClr val="FFFF00"/>
                </a:solidFill>
                <a:latin typeface="Arial" pitchFamily="34" charset="0"/>
                <a:ea typeface="SimSun" pitchFamily="2" charset="-122"/>
              </a:rPr>
              <a:t>神和他的拣选</a:t>
            </a:r>
            <a:r>
              <a:rPr lang="zh-CN" altLang="en-US" b="1">
                <a:solidFill>
                  <a:schemeClr val="bg1"/>
                </a:solidFill>
                <a:latin typeface="Arial" pitchFamily="34" charset="0"/>
                <a:ea typeface="SimSun" pitchFamily="2" charset="-122"/>
              </a:rPr>
              <a:t>的知识</a:t>
            </a:r>
            <a:r>
              <a:rPr lang="en-US" altLang="zh-CN" b="1">
                <a:solidFill>
                  <a:schemeClr val="bg1"/>
                </a:solidFill>
                <a:latin typeface="Arial" pitchFamily="34" charset="0"/>
                <a:ea typeface="SimSun" pitchFamily="2" charset="-122"/>
              </a:rPr>
              <a:t>(</a:t>
            </a:r>
            <a:r>
              <a:rPr lang="zh-CN" altLang="en-US" b="1">
                <a:solidFill>
                  <a:schemeClr val="bg1"/>
                </a:solidFill>
                <a:latin typeface="Arial" pitchFamily="34" charset="0"/>
                <a:ea typeface="SimSun" pitchFamily="2" charset="-122"/>
              </a:rPr>
              <a:t>第一章</a:t>
            </a:r>
            <a:r>
              <a:rPr lang="en-US" altLang="zh-CN" b="1">
                <a:solidFill>
                  <a:schemeClr val="bg1"/>
                </a:solidFill>
                <a:latin typeface="Arial" pitchFamily="34" charset="0"/>
                <a:ea typeface="SimSun" pitchFamily="2" charset="-122"/>
              </a:rPr>
              <a:t>)</a:t>
            </a:r>
          </a:p>
          <a:p>
            <a:pPr lvl="1" eaLnBrk="1" hangingPunct="1">
              <a:buFontTx/>
              <a:buAutoNum type="arabicPeriod"/>
            </a:pPr>
            <a:endParaRPr lang="en-US" altLang="zh-CN" b="1">
              <a:solidFill>
                <a:schemeClr val="bg1"/>
              </a:solidFill>
              <a:latin typeface="Arial" pitchFamily="34" charset="0"/>
              <a:ea typeface="SimSun" pitchFamily="2" charset="-122"/>
            </a:endParaRPr>
          </a:p>
          <a:p>
            <a:pPr lvl="1" eaLnBrk="1" hangingPunct="1">
              <a:buFontTx/>
              <a:buAutoNum type="arabicPeriod"/>
            </a:pPr>
            <a:r>
              <a:rPr lang="zh-CN" altLang="en-US" b="1">
                <a:solidFill>
                  <a:schemeClr val="bg1"/>
                </a:solidFill>
                <a:latin typeface="Arial" pitchFamily="34" charset="0"/>
                <a:ea typeface="SimSun" pitchFamily="2" charset="-122"/>
              </a:rPr>
              <a:t>未来</a:t>
            </a:r>
            <a:r>
              <a:rPr lang="zh-CN" altLang="en-US" b="1">
                <a:solidFill>
                  <a:srgbClr val="FFFF00"/>
                </a:solidFill>
                <a:latin typeface="Arial" pitchFamily="34" charset="0"/>
                <a:ea typeface="SimSun" pitchFamily="2" charset="-122"/>
              </a:rPr>
              <a:t>假师傅</a:t>
            </a:r>
            <a:r>
              <a:rPr lang="zh-CN" altLang="en-US" b="1">
                <a:solidFill>
                  <a:schemeClr val="bg1"/>
                </a:solidFill>
                <a:latin typeface="Arial" pitchFamily="34" charset="0"/>
                <a:ea typeface="SimSun" pitchFamily="2" charset="-122"/>
              </a:rPr>
              <a:t>的特征和他们的灭亡的知识</a:t>
            </a:r>
            <a:r>
              <a:rPr lang="en-US" altLang="zh-CN" b="1">
                <a:solidFill>
                  <a:schemeClr val="bg1"/>
                </a:solidFill>
                <a:latin typeface="Arial" pitchFamily="34" charset="0"/>
                <a:ea typeface="SimSun" pitchFamily="2" charset="-122"/>
              </a:rPr>
              <a:t> (</a:t>
            </a:r>
            <a:r>
              <a:rPr lang="zh-CN" altLang="en-US" b="1">
                <a:solidFill>
                  <a:schemeClr val="bg1"/>
                </a:solidFill>
                <a:latin typeface="Arial" pitchFamily="34" charset="0"/>
                <a:ea typeface="SimSun" pitchFamily="2" charset="-122"/>
              </a:rPr>
              <a:t>第二章</a:t>
            </a:r>
            <a:r>
              <a:rPr lang="en-US" altLang="zh-CN" b="1">
                <a:solidFill>
                  <a:schemeClr val="bg1"/>
                </a:solidFill>
                <a:latin typeface="Arial" pitchFamily="34" charset="0"/>
                <a:ea typeface="SimSun" pitchFamily="2" charset="-122"/>
              </a:rPr>
              <a:t>)</a:t>
            </a:r>
          </a:p>
          <a:p>
            <a:pPr lvl="1" eaLnBrk="1" hangingPunct="1"/>
            <a:endParaRPr lang="en-US" altLang="zh-CN" b="1">
              <a:solidFill>
                <a:schemeClr val="bg1"/>
              </a:solidFill>
              <a:latin typeface="Arial" pitchFamily="34" charset="0"/>
              <a:ea typeface="SimSun" pitchFamily="2" charset="-122"/>
            </a:endParaRPr>
          </a:p>
          <a:p>
            <a:pPr lvl="1" eaLnBrk="1" hangingPunct="1">
              <a:buFontTx/>
              <a:buAutoNum type="arabicPeriod" startAt="3"/>
            </a:pPr>
            <a:r>
              <a:rPr lang="zh-CN" altLang="en-US" b="1">
                <a:solidFill>
                  <a:schemeClr val="bg1"/>
                </a:solidFill>
                <a:latin typeface="Arial" pitchFamily="34" charset="0"/>
                <a:ea typeface="SimSun" pitchFamily="2" charset="-122"/>
              </a:rPr>
              <a:t>关于</a:t>
            </a:r>
            <a:r>
              <a:rPr lang="zh-CN" altLang="en-US" b="1">
                <a:solidFill>
                  <a:srgbClr val="FFFF00"/>
                </a:solidFill>
                <a:latin typeface="Arial" pitchFamily="34" charset="0"/>
                <a:ea typeface="SimSun" pitchFamily="2" charset="-122"/>
              </a:rPr>
              <a:t>基督再来</a:t>
            </a:r>
            <a:r>
              <a:rPr lang="zh-CN" altLang="en-US" b="1">
                <a:solidFill>
                  <a:schemeClr val="bg1"/>
                </a:solidFill>
                <a:latin typeface="Arial" pitchFamily="34" charset="0"/>
                <a:ea typeface="SimSun" pitchFamily="2" charset="-122"/>
              </a:rPr>
              <a:t>和主的日子将到的知识</a:t>
            </a:r>
            <a:r>
              <a:rPr lang="en-US" altLang="zh-CN" b="1">
                <a:solidFill>
                  <a:schemeClr val="bg1"/>
                </a:solidFill>
                <a:latin typeface="Arial" pitchFamily="34" charset="0"/>
                <a:ea typeface="SimSun" pitchFamily="2" charset="-122"/>
              </a:rPr>
              <a:t> (</a:t>
            </a:r>
            <a:r>
              <a:rPr lang="zh-CN" altLang="en-US" b="1">
                <a:solidFill>
                  <a:schemeClr val="bg1"/>
                </a:solidFill>
                <a:latin typeface="Arial" pitchFamily="34" charset="0"/>
                <a:ea typeface="SimSun" pitchFamily="2" charset="-122"/>
              </a:rPr>
              <a:t>第三章</a:t>
            </a:r>
            <a:r>
              <a:rPr lang="en-US" altLang="zh-CN" b="1">
                <a:solidFill>
                  <a:schemeClr val="bg1"/>
                </a:solidFill>
                <a:latin typeface="Arial" pitchFamily="34" charset="0"/>
                <a:ea typeface="SimSun" pitchFamily="2" charset="-122"/>
              </a:rPr>
              <a:t>)</a:t>
            </a:r>
          </a:p>
        </p:txBody>
      </p:sp>
      <p:sp>
        <p:nvSpPr>
          <p:cNvPr id="410628" name="Text Box 5"/>
          <p:cNvSpPr txBox="1">
            <a:spLocks noChangeArrowheads="1"/>
          </p:cNvSpPr>
          <p:nvPr/>
        </p:nvSpPr>
        <p:spPr bwMode="auto">
          <a:xfrm>
            <a:off x="8153400" y="228600"/>
            <a:ext cx="692150" cy="4572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a:solidFill>
                  <a:srgbClr val="000000"/>
                </a:solidFill>
                <a:latin typeface="Arial" pitchFamily="34" charset="0"/>
              </a:rPr>
              <a:t>287</a:t>
            </a:r>
          </a:p>
        </p:txBody>
      </p:sp>
      <p:sp>
        <p:nvSpPr>
          <p:cNvPr id="410629" name="Text Box 6"/>
          <p:cNvSpPr txBox="1">
            <a:spLocks noChangeArrowheads="1"/>
          </p:cNvSpPr>
          <p:nvPr/>
        </p:nvSpPr>
        <p:spPr bwMode="auto">
          <a:xfrm>
            <a:off x="4176713" y="76200"/>
            <a:ext cx="898525" cy="519113"/>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sz="2800" b="1">
                <a:solidFill>
                  <a:srgbClr val="FFFFFF"/>
                </a:solidFill>
                <a:latin typeface="Arial" pitchFamily="34" charset="0"/>
                <a:ea typeface="SimSun" pitchFamily="2" charset="-122"/>
              </a:rPr>
              <a:t>争论</a:t>
            </a:r>
          </a:p>
        </p:txBody>
      </p:sp>
      <p:sp>
        <p:nvSpPr>
          <p:cNvPr id="410630" name="WordArt 37"/>
          <p:cNvSpPr>
            <a:spLocks noChangeArrowheads="1" noChangeShapeType="1" noTextEdit="1"/>
          </p:cNvSpPr>
          <p:nvPr/>
        </p:nvSpPr>
        <p:spPr bwMode="auto">
          <a:xfrm>
            <a:off x="0" y="0"/>
            <a:ext cx="1311275" cy="874713"/>
          </a:xfrm>
          <a:prstGeom prst="rect">
            <a:avLst/>
          </a:prstGeom>
        </p:spPr>
        <p:txBody>
          <a:bodyPr wrap="none" fromWordArt="1">
            <a:prstTxWarp prst="textCascadeUp">
              <a:avLst>
                <a:gd name="adj" fmla="val 44444"/>
              </a:avLst>
            </a:prstTxWarp>
            <a:scene3d>
              <a:camera prst="legacyPerspectiveFront">
                <a:rot lat="20519989" lon="1080000" rev="0"/>
              </a:camera>
              <a:lightRig rig="legacyHarsh2" dir="b"/>
            </a:scene3d>
            <a:sp3d extrusionH="430200" prstMaterial="legacyMatte">
              <a:extrusionClr>
                <a:srgbClr val="FF6600"/>
              </a:extrusionClr>
            </a:sp3d>
          </a:bodyPr>
          <a:lstStyle/>
          <a:p>
            <a:pPr algn="ctr"/>
            <a:r>
              <a:rPr lang="zh-CN" altLang="en-US" sz="3600" kern="10">
                <a:ln w="9525">
                  <a:round/>
                  <a:headEnd/>
                  <a:tailEnd/>
                </a:ln>
                <a:gradFill rotWithShape="1">
                  <a:gsLst>
                    <a:gs pos="0">
                      <a:srgbClr val="FFE701"/>
                    </a:gs>
                    <a:gs pos="100000">
                      <a:srgbClr val="FE3E02"/>
                    </a:gs>
                  </a:gsLst>
                  <a:lin ang="5400000" scaled="1"/>
                </a:gradFill>
                <a:latin typeface="Impact"/>
              </a:rPr>
              <a:t>彼得后书</a:t>
            </a:r>
            <a:endParaRPr lang="en-GB" sz="3600" kern="10">
              <a:ln w="9525">
                <a:round/>
                <a:headEnd/>
                <a:tailEnd/>
              </a:ln>
              <a:gradFill rotWithShape="1">
                <a:gsLst>
                  <a:gs pos="0">
                    <a:srgbClr val="FFE701"/>
                  </a:gs>
                  <a:gs pos="100000">
                    <a:srgbClr val="FE3E02"/>
                  </a:gs>
                </a:gsLst>
                <a:lin ang="5400000" scaled="1"/>
              </a:gradFill>
              <a:latin typeface="Impact"/>
            </a:endParaRPr>
          </a:p>
        </p:txBody>
      </p:sp>
      <p:pic>
        <p:nvPicPr>
          <p:cNvPr id="30758" name="Picture 38" descr="j0339240"/>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8389938" y="2286000"/>
            <a:ext cx="754062" cy="755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0759" name="Picture 39" descr="j0238537"/>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3124200"/>
            <a:ext cx="866775" cy="137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0763" name="Picture 43" descr="j0195630"/>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7162800" y="4114800"/>
            <a:ext cx="1187450" cy="1600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10634" name="Text Box 44"/>
          <p:cNvSpPr txBox="1">
            <a:spLocks noChangeArrowheads="1"/>
          </p:cNvSpPr>
          <p:nvPr/>
        </p:nvSpPr>
        <p:spPr bwMode="auto">
          <a:xfrm>
            <a:off x="1219200" y="5754688"/>
            <a:ext cx="7391400" cy="457200"/>
          </a:xfrm>
          <a:prstGeom prst="rect">
            <a:avLst/>
          </a:prstGeom>
          <a:solidFill>
            <a:srgbClr val="9E063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zh-CN" altLang="en-US" b="1">
                <a:solidFill>
                  <a:schemeClr val="bg1"/>
                </a:solidFill>
                <a:latin typeface="Arial" pitchFamily="34" charset="0"/>
                <a:ea typeface="SimSun" pitchFamily="2" charset="-122"/>
              </a:rPr>
              <a:t>预知这些知识以有敬虔的行为和防备异端</a:t>
            </a:r>
            <a:r>
              <a:rPr lang="en-US" altLang="zh-CN" b="1">
                <a:solidFill>
                  <a:schemeClr val="bg1"/>
                </a:solidFill>
                <a:latin typeface="Arial" pitchFamily="34" charset="0"/>
                <a:ea typeface="SimSun" pitchFamily="2" charset="-122"/>
              </a:rPr>
              <a:t> (3:17-18).</a:t>
            </a:r>
            <a:endParaRPr lang="en-US" altLang="en-US" b="1">
              <a:solidFill>
                <a:schemeClr val="bg1"/>
              </a:solidFill>
              <a:latin typeface="Arial" pitchFamily="34" charset="0"/>
              <a:ea typeface="SimSun"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30755">
                                            <p:txEl>
                                              <p:pRg st="0" end="0"/>
                                            </p:txEl>
                                          </p:spTgt>
                                        </p:tgtEl>
                                        <p:attrNameLst>
                                          <p:attrName>style.visibility</p:attrName>
                                        </p:attrNameLst>
                                      </p:cBhvr>
                                      <p:to>
                                        <p:strVal val="visible"/>
                                      </p:to>
                                    </p:set>
                                    <p:anim calcmode="lin" valueType="num">
                                      <p:cBhvr additive="base">
                                        <p:cTn id="7" dur="500" fill="hold"/>
                                        <p:tgtEl>
                                          <p:spTgt spid="3075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5">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30755">
                                            <p:txEl>
                                              <p:pRg st="2" end="2"/>
                                            </p:txEl>
                                          </p:spTgt>
                                        </p:tgtEl>
                                        <p:attrNameLst>
                                          <p:attrName>style.visibility</p:attrName>
                                        </p:attrNameLst>
                                      </p:cBhvr>
                                      <p:to>
                                        <p:strVal val="visible"/>
                                      </p:to>
                                    </p:set>
                                    <p:anim calcmode="lin" valueType="num">
                                      <p:cBhvr additive="base">
                                        <p:cTn id="13" dur="500" fill="hold"/>
                                        <p:tgtEl>
                                          <p:spTgt spid="3075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755">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30755">
                                            <p:txEl>
                                              <p:pRg st="4" end="4"/>
                                            </p:txEl>
                                          </p:spTgt>
                                        </p:tgtEl>
                                        <p:attrNameLst>
                                          <p:attrName>style.visibility</p:attrName>
                                        </p:attrNameLst>
                                      </p:cBhvr>
                                      <p:to>
                                        <p:strVal val="visible"/>
                                      </p:to>
                                    </p:set>
                                    <p:anim calcmode="lin" valueType="num">
                                      <p:cBhvr additive="base">
                                        <p:cTn id="19" dur="500" fill="hold"/>
                                        <p:tgtEl>
                                          <p:spTgt spid="30755">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0755">
                                            <p:txEl>
                                              <p:pRg st="4" end="4"/>
                                            </p:txEl>
                                          </p:spTgt>
                                        </p:tgtEl>
                                        <p:attrNameLst>
                                          <p:attrName>ppt_y</p:attrName>
                                        </p:attrNameLst>
                                      </p:cBhvr>
                                      <p:tavLst>
                                        <p:tav tm="0">
                                          <p:val>
                                            <p:strVal val="0-#ppt_h/2"/>
                                          </p:val>
                                        </p:tav>
                                        <p:tav tm="100000">
                                          <p:val>
                                            <p:strVal val="#ppt_y"/>
                                          </p:val>
                                        </p:tav>
                                      </p:tavLst>
                                    </p:anim>
                                  </p:childTnLst>
                                </p:cTn>
                              </p:par>
                              <p:par>
                                <p:cTn id="21" presetID="9" presetClass="entr" presetSubtype="0" fill="hold" nodeType="withEffect">
                                  <p:stCondLst>
                                    <p:cond delay="0"/>
                                  </p:stCondLst>
                                  <p:childTnLst>
                                    <p:set>
                                      <p:cBhvr>
                                        <p:cTn id="22" dur="1" fill="hold">
                                          <p:stCondLst>
                                            <p:cond delay="0"/>
                                          </p:stCondLst>
                                        </p:cTn>
                                        <p:tgtEl>
                                          <p:spTgt spid="30758"/>
                                        </p:tgtEl>
                                        <p:attrNameLst>
                                          <p:attrName>style.visibility</p:attrName>
                                        </p:attrNameLst>
                                      </p:cBhvr>
                                      <p:to>
                                        <p:strVal val="visible"/>
                                      </p:to>
                                    </p:set>
                                    <p:animEffect transition="in" filter="dissolve">
                                      <p:cBhvr>
                                        <p:cTn id="23" dur="500"/>
                                        <p:tgtEl>
                                          <p:spTgt spid="30758"/>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 presetClass="entr" presetSubtype="1" fill="hold" grpId="0" nodeType="clickEffect">
                                  <p:stCondLst>
                                    <p:cond delay="0"/>
                                  </p:stCondLst>
                                  <p:childTnLst>
                                    <p:set>
                                      <p:cBhvr>
                                        <p:cTn id="27" dur="1" fill="hold">
                                          <p:stCondLst>
                                            <p:cond delay="0"/>
                                          </p:stCondLst>
                                        </p:cTn>
                                        <p:tgtEl>
                                          <p:spTgt spid="30755">
                                            <p:txEl>
                                              <p:pRg st="6" end="6"/>
                                            </p:txEl>
                                          </p:spTgt>
                                        </p:tgtEl>
                                        <p:attrNameLst>
                                          <p:attrName>style.visibility</p:attrName>
                                        </p:attrNameLst>
                                      </p:cBhvr>
                                      <p:to>
                                        <p:strVal val="visible"/>
                                      </p:to>
                                    </p:set>
                                    <p:anim calcmode="lin" valueType="num">
                                      <p:cBhvr additive="base">
                                        <p:cTn id="28" dur="500" fill="hold"/>
                                        <p:tgtEl>
                                          <p:spTgt spid="30755">
                                            <p:txEl>
                                              <p:pRg st="6" end="6"/>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30755">
                                            <p:txEl>
                                              <p:pRg st="6" end="6"/>
                                            </p:txEl>
                                          </p:spTgt>
                                        </p:tgtEl>
                                        <p:attrNameLst>
                                          <p:attrName>ppt_y</p:attrName>
                                        </p:attrNameLst>
                                      </p:cBhvr>
                                      <p:tavLst>
                                        <p:tav tm="0">
                                          <p:val>
                                            <p:strVal val="0-#ppt_h/2"/>
                                          </p:val>
                                        </p:tav>
                                        <p:tav tm="100000">
                                          <p:val>
                                            <p:strVal val="#ppt_y"/>
                                          </p:val>
                                        </p:tav>
                                      </p:tavLst>
                                    </p:anim>
                                  </p:childTnLst>
                                </p:cTn>
                              </p:par>
                              <p:par>
                                <p:cTn id="30" presetID="9" presetClass="entr" presetSubtype="0" fill="hold" nodeType="withEffect">
                                  <p:stCondLst>
                                    <p:cond delay="0"/>
                                  </p:stCondLst>
                                  <p:childTnLst>
                                    <p:set>
                                      <p:cBhvr>
                                        <p:cTn id="31" dur="1" fill="hold">
                                          <p:stCondLst>
                                            <p:cond delay="0"/>
                                          </p:stCondLst>
                                        </p:cTn>
                                        <p:tgtEl>
                                          <p:spTgt spid="30759"/>
                                        </p:tgtEl>
                                        <p:attrNameLst>
                                          <p:attrName>style.visibility</p:attrName>
                                        </p:attrNameLst>
                                      </p:cBhvr>
                                      <p:to>
                                        <p:strVal val="visible"/>
                                      </p:to>
                                    </p:set>
                                    <p:animEffect transition="in" filter="dissolve">
                                      <p:cBhvr>
                                        <p:cTn id="32" dur="500"/>
                                        <p:tgtEl>
                                          <p:spTgt spid="30759"/>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1" fill="hold" grpId="0" nodeType="clickEffect">
                                  <p:stCondLst>
                                    <p:cond delay="0"/>
                                  </p:stCondLst>
                                  <p:childTnLst>
                                    <p:set>
                                      <p:cBhvr>
                                        <p:cTn id="36" dur="1" fill="hold">
                                          <p:stCondLst>
                                            <p:cond delay="0"/>
                                          </p:stCondLst>
                                        </p:cTn>
                                        <p:tgtEl>
                                          <p:spTgt spid="30755">
                                            <p:txEl>
                                              <p:pRg st="8" end="8"/>
                                            </p:txEl>
                                          </p:spTgt>
                                        </p:tgtEl>
                                        <p:attrNameLst>
                                          <p:attrName>style.visibility</p:attrName>
                                        </p:attrNameLst>
                                      </p:cBhvr>
                                      <p:to>
                                        <p:strVal val="visible"/>
                                      </p:to>
                                    </p:set>
                                    <p:anim calcmode="lin" valueType="num">
                                      <p:cBhvr additive="base">
                                        <p:cTn id="37" dur="500" fill="hold"/>
                                        <p:tgtEl>
                                          <p:spTgt spid="30755">
                                            <p:txEl>
                                              <p:pRg st="8" end="8"/>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0755">
                                            <p:txEl>
                                              <p:pRg st="8" end="8"/>
                                            </p:txEl>
                                          </p:spTgt>
                                        </p:tgtEl>
                                        <p:attrNameLst>
                                          <p:attrName>ppt_y</p:attrName>
                                        </p:attrNameLst>
                                      </p:cBhvr>
                                      <p:tavLst>
                                        <p:tav tm="0">
                                          <p:val>
                                            <p:strVal val="0-#ppt_h/2"/>
                                          </p:val>
                                        </p:tav>
                                        <p:tav tm="100000">
                                          <p:val>
                                            <p:strVal val="#ppt_y"/>
                                          </p:val>
                                        </p:tav>
                                      </p:tavLst>
                                    </p:anim>
                                  </p:childTnLst>
                                </p:cTn>
                              </p:par>
                              <p:par>
                                <p:cTn id="39" presetID="30" presetClass="entr" presetSubtype="0" fill="hold" nodeType="withEffect">
                                  <p:stCondLst>
                                    <p:cond delay="0"/>
                                  </p:stCondLst>
                                  <p:childTnLst>
                                    <p:set>
                                      <p:cBhvr>
                                        <p:cTn id="40" dur="1" fill="hold">
                                          <p:stCondLst>
                                            <p:cond delay="0"/>
                                          </p:stCondLst>
                                        </p:cTn>
                                        <p:tgtEl>
                                          <p:spTgt spid="30763"/>
                                        </p:tgtEl>
                                        <p:attrNameLst>
                                          <p:attrName>style.visibility</p:attrName>
                                        </p:attrNameLst>
                                      </p:cBhvr>
                                      <p:to>
                                        <p:strVal val="visible"/>
                                      </p:to>
                                    </p:set>
                                    <p:animEffect transition="in" filter="fade">
                                      <p:cBhvr>
                                        <p:cTn id="41" dur="800" decel="100000"/>
                                        <p:tgtEl>
                                          <p:spTgt spid="30763"/>
                                        </p:tgtEl>
                                      </p:cBhvr>
                                    </p:animEffect>
                                    <p:anim calcmode="lin" valueType="num">
                                      <p:cBhvr>
                                        <p:cTn id="42" dur="800" decel="100000" fill="hold"/>
                                        <p:tgtEl>
                                          <p:spTgt spid="30763"/>
                                        </p:tgtEl>
                                        <p:attrNameLst>
                                          <p:attrName>style.rotation</p:attrName>
                                        </p:attrNameLst>
                                      </p:cBhvr>
                                      <p:tavLst>
                                        <p:tav tm="0">
                                          <p:val>
                                            <p:fltVal val="-90"/>
                                          </p:val>
                                        </p:tav>
                                        <p:tav tm="100000">
                                          <p:val>
                                            <p:fltVal val="0"/>
                                          </p:val>
                                        </p:tav>
                                      </p:tavLst>
                                    </p:anim>
                                    <p:anim calcmode="lin" valueType="num">
                                      <p:cBhvr>
                                        <p:cTn id="43" dur="800" decel="100000" fill="hold"/>
                                        <p:tgtEl>
                                          <p:spTgt spid="30763"/>
                                        </p:tgtEl>
                                        <p:attrNameLst>
                                          <p:attrName>ppt_x</p:attrName>
                                        </p:attrNameLst>
                                      </p:cBhvr>
                                      <p:tavLst>
                                        <p:tav tm="0">
                                          <p:val>
                                            <p:strVal val="#ppt_x+0.4"/>
                                          </p:val>
                                        </p:tav>
                                        <p:tav tm="100000">
                                          <p:val>
                                            <p:strVal val="#ppt_x-0.05"/>
                                          </p:val>
                                        </p:tav>
                                      </p:tavLst>
                                    </p:anim>
                                    <p:anim calcmode="lin" valueType="num">
                                      <p:cBhvr>
                                        <p:cTn id="44" dur="800" decel="100000" fill="hold"/>
                                        <p:tgtEl>
                                          <p:spTgt spid="30763"/>
                                        </p:tgtEl>
                                        <p:attrNameLst>
                                          <p:attrName>ppt_y</p:attrName>
                                        </p:attrNameLst>
                                      </p:cBhvr>
                                      <p:tavLst>
                                        <p:tav tm="0">
                                          <p:val>
                                            <p:strVal val="#ppt_y-0.4"/>
                                          </p:val>
                                        </p:tav>
                                        <p:tav tm="100000">
                                          <p:val>
                                            <p:strVal val="#ppt_y+0.1"/>
                                          </p:val>
                                        </p:tav>
                                      </p:tavLst>
                                    </p:anim>
                                    <p:anim calcmode="lin" valueType="num">
                                      <p:cBhvr>
                                        <p:cTn id="45" dur="200" accel="100000" fill="hold">
                                          <p:stCondLst>
                                            <p:cond delay="800"/>
                                          </p:stCondLst>
                                        </p:cTn>
                                        <p:tgtEl>
                                          <p:spTgt spid="30763"/>
                                        </p:tgtEl>
                                        <p:attrNameLst>
                                          <p:attrName>ppt_x</p:attrName>
                                        </p:attrNameLst>
                                      </p:cBhvr>
                                      <p:tavLst>
                                        <p:tav tm="0">
                                          <p:val>
                                            <p:strVal val="#ppt_x-0.05"/>
                                          </p:val>
                                        </p:tav>
                                        <p:tav tm="100000">
                                          <p:val>
                                            <p:strVal val="#ppt_x"/>
                                          </p:val>
                                        </p:tav>
                                      </p:tavLst>
                                    </p:anim>
                                    <p:anim calcmode="lin" valueType="num">
                                      <p:cBhvr>
                                        <p:cTn id="46" dur="200" accel="100000" fill="hold">
                                          <p:stCondLst>
                                            <p:cond delay="800"/>
                                          </p:stCondLst>
                                        </p:cTn>
                                        <p:tgtEl>
                                          <p:spTgt spid="30763"/>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5" grpId="0" build="p" bldLvl="2" autoUpdateAnimBg="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674" name="Rectangle 15"/>
          <p:cNvSpPr>
            <a:spLocks noGrp="1" noChangeArrowheads="1"/>
          </p:cNvSpPr>
          <p:nvPr>
            <p:ph type="title" idx="4294967295"/>
          </p:nvPr>
        </p:nvSpPr>
        <p:spPr/>
        <p:txBody>
          <a:bodyPr/>
          <a:lstStyle/>
          <a:p>
            <a:pPr eaLnBrk="1" hangingPunct="1"/>
            <a:r>
              <a:rPr lang="en-US" altLang="en-US"/>
              <a:t>Synthesis</a:t>
            </a:r>
          </a:p>
        </p:txBody>
      </p:sp>
      <p:sp>
        <p:nvSpPr>
          <p:cNvPr id="412675" name="Rectangle 2"/>
          <p:cNvSpPr>
            <a:spLocks noChangeArrowheads="1"/>
          </p:cNvSpPr>
          <p:nvPr/>
        </p:nvSpPr>
        <p:spPr bwMode="auto">
          <a:xfrm>
            <a:off x="0" y="609600"/>
            <a:ext cx="9144000" cy="6248400"/>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zh-CN">
                <a:latin typeface="Times" charset="0"/>
                <a:ea typeface="SimSun" pitchFamily="2" charset="-122"/>
              </a:rPr>
              <a:t> </a:t>
            </a:r>
          </a:p>
        </p:txBody>
      </p:sp>
      <p:sp>
        <p:nvSpPr>
          <p:cNvPr id="412676" name="Rectangle 3"/>
          <p:cNvSpPr>
            <a:spLocks noChangeArrowheads="1"/>
          </p:cNvSpPr>
          <p:nvPr/>
        </p:nvSpPr>
        <p:spPr bwMode="auto">
          <a:xfrm>
            <a:off x="2014538" y="-947738"/>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412677" name="Rectangle 4"/>
          <p:cNvSpPr>
            <a:spLocks noChangeArrowheads="1"/>
          </p:cNvSpPr>
          <p:nvPr/>
        </p:nvSpPr>
        <p:spPr bwMode="auto">
          <a:xfrm>
            <a:off x="1981200" y="2886075"/>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412678" name="Text Box 5"/>
          <p:cNvSpPr txBox="1">
            <a:spLocks noChangeArrowheads="1"/>
          </p:cNvSpPr>
          <p:nvPr/>
        </p:nvSpPr>
        <p:spPr bwMode="auto">
          <a:xfrm>
            <a:off x="8153400" y="228600"/>
            <a:ext cx="692150" cy="4572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a:solidFill>
                  <a:srgbClr val="000000"/>
                </a:solidFill>
                <a:latin typeface="Arial" pitchFamily="34" charset="0"/>
              </a:rPr>
              <a:t>288</a:t>
            </a:r>
          </a:p>
        </p:txBody>
      </p:sp>
      <p:sp>
        <p:nvSpPr>
          <p:cNvPr id="412679" name="Text Box 6"/>
          <p:cNvSpPr txBox="1">
            <a:spLocks noChangeArrowheads="1"/>
          </p:cNvSpPr>
          <p:nvPr/>
        </p:nvSpPr>
        <p:spPr bwMode="auto">
          <a:xfrm>
            <a:off x="4173538" y="55563"/>
            <a:ext cx="898525" cy="519112"/>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sz="2800" b="1">
                <a:solidFill>
                  <a:srgbClr val="FFFFFF"/>
                </a:solidFill>
                <a:latin typeface="Arial" pitchFamily="34" charset="0"/>
                <a:ea typeface="SimSun" pitchFamily="2" charset="-122"/>
              </a:rPr>
              <a:t>综合</a:t>
            </a:r>
          </a:p>
        </p:txBody>
      </p:sp>
      <p:sp>
        <p:nvSpPr>
          <p:cNvPr id="31754" name="Text Box 10"/>
          <p:cNvSpPr txBox="1">
            <a:spLocks noChangeArrowheads="1"/>
          </p:cNvSpPr>
          <p:nvPr/>
        </p:nvSpPr>
        <p:spPr bwMode="auto">
          <a:xfrm>
            <a:off x="1722438" y="3849688"/>
            <a:ext cx="4449762" cy="528637"/>
          </a:xfrm>
          <a:prstGeom prst="rect">
            <a:avLst/>
          </a:prstGeom>
          <a:solidFill>
            <a:schemeClr val="bg1">
              <a:lumMod val="85000"/>
            </a:schemeClr>
          </a:solidFill>
          <a:ln w="9525">
            <a:solidFill>
              <a:srgbClr val="000000"/>
            </a:solidFill>
            <a:miter lim="800000"/>
            <a:headEnd/>
            <a:tailEnd/>
          </a:ln>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just" eaLnBrk="1" hangingPunct="1"/>
            <a:r>
              <a:rPr lang="en-US" altLang="zh-CN" sz="2800" b="1">
                <a:solidFill>
                  <a:srgbClr val="000000"/>
                </a:solidFill>
                <a:latin typeface="Arial" pitchFamily="34" charset="0"/>
                <a:ea typeface="SimSun" pitchFamily="2" charset="-122"/>
              </a:rPr>
              <a:t>2	</a:t>
            </a:r>
            <a:r>
              <a:rPr lang="zh-CN" altLang="en-US" sz="2800" b="1">
                <a:solidFill>
                  <a:srgbClr val="000000"/>
                </a:solidFill>
                <a:latin typeface="Arial" pitchFamily="34" charset="0"/>
                <a:ea typeface="SimSun" pitchFamily="2" charset="-122"/>
              </a:rPr>
              <a:t>背道者的特征 </a:t>
            </a:r>
          </a:p>
        </p:txBody>
      </p:sp>
      <p:sp>
        <p:nvSpPr>
          <p:cNvPr id="31755" name="Text Box 11"/>
          <p:cNvSpPr txBox="1">
            <a:spLocks noChangeArrowheads="1"/>
          </p:cNvSpPr>
          <p:nvPr/>
        </p:nvSpPr>
        <p:spPr bwMode="auto">
          <a:xfrm>
            <a:off x="304800" y="1757363"/>
            <a:ext cx="3581400" cy="528637"/>
          </a:xfrm>
          <a:prstGeom prst="rect">
            <a:avLst/>
          </a:prstGeom>
          <a:solidFill>
            <a:schemeClr val="bg1">
              <a:lumMod val="85000"/>
            </a:schemeClr>
          </a:solidFill>
          <a:ln w="9525">
            <a:solidFill>
              <a:srgbClr val="000000"/>
            </a:solidFill>
            <a:miter lim="800000"/>
            <a:headEnd/>
            <a:tailEnd/>
          </a:ln>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just" eaLnBrk="1" hangingPunct="1"/>
            <a:r>
              <a:rPr lang="en-US" altLang="zh-CN" sz="2800" b="1" dirty="0">
                <a:solidFill>
                  <a:srgbClr val="000000"/>
                </a:solidFill>
                <a:latin typeface="Arial" pitchFamily="34" charset="0"/>
                <a:ea typeface="SimSun" pitchFamily="2" charset="-122"/>
              </a:rPr>
              <a:t>1	</a:t>
            </a:r>
            <a:r>
              <a:rPr lang="zh-CN" altLang="en-US" sz="2800" b="1" dirty="0">
                <a:solidFill>
                  <a:srgbClr val="000000"/>
                </a:solidFill>
                <a:latin typeface="Arial" pitchFamily="34" charset="0"/>
                <a:ea typeface="SimSun" pitchFamily="2" charset="-122"/>
              </a:rPr>
              <a:t>神的拣选</a:t>
            </a:r>
          </a:p>
        </p:txBody>
      </p:sp>
      <p:sp>
        <p:nvSpPr>
          <p:cNvPr id="31756" name="Text Box 12"/>
          <p:cNvSpPr txBox="1">
            <a:spLocks noChangeArrowheads="1"/>
          </p:cNvSpPr>
          <p:nvPr/>
        </p:nvSpPr>
        <p:spPr bwMode="auto">
          <a:xfrm>
            <a:off x="3917950" y="5943600"/>
            <a:ext cx="3549650" cy="528638"/>
          </a:xfrm>
          <a:prstGeom prst="rect">
            <a:avLst/>
          </a:prstGeom>
          <a:solidFill>
            <a:schemeClr val="bg1">
              <a:lumMod val="85000"/>
            </a:schemeClr>
          </a:solidFill>
          <a:ln w="9525">
            <a:solidFill>
              <a:srgbClr val="000000"/>
            </a:solidFill>
            <a:miter lim="800000"/>
            <a:headEnd/>
            <a:tailEnd/>
          </a:ln>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just" eaLnBrk="1" hangingPunct="1"/>
            <a:r>
              <a:rPr lang="en-US" altLang="zh-CN" sz="2800" b="1">
                <a:solidFill>
                  <a:srgbClr val="000000"/>
                </a:solidFill>
                <a:latin typeface="Arial" pitchFamily="34" charset="0"/>
                <a:ea typeface="SimSun" pitchFamily="2" charset="-122"/>
              </a:rPr>
              <a:t>3	</a:t>
            </a:r>
            <a:r>
              <a:rPr lang="zh-CN" altLang="en-US" sz="2800" b="1">
                <a:solidFill>
                  <a:srgbClr val="000000"/>
                </a:solidFill>
                <a:latin typeface="Arial" pitchFamily="34" charset="0"/>
                <a:ea typeface="SimSun" pitchFamily="2" charset="-122"/>
              </a:rPr>
              <a:t>主的再来 </a:t>
            </a:r>
          </a:p>
        </p:txBody>
      </p:sp>
      <p:sp>
        <p:nvSpPr>
          <p:cNvPr id="412683" name="Text Box 14"/>
          <p:cNvSpPr txBox="1">
            <a:spLocks noChangeArrowheads="1"/>
          </p:cNvSpPr>
          <p:nvPr/>
        </p:nvSpPr>
        <p:spPr bwMode="auto">
          <a:xfrm>
            <a:off x="1295400" y="838200"/>
            <a:ext cx="6553200" cy="528638"/>
          </a:xfrm>
          <a:prstGeom prst="rect">
            <a:avLst/>
          </a:prstGeom>
          <a:solidFill>
            <a:schemeClr val="tx2"/>
          </a:solidFill>
          <a:ln w="9525">
            <a:solidFill>
              <a:srgbClr val="000000"/>
            </a:solidFill>
            <a:miter lim="800000"/>
            <a:headEnd/>
            <a:tailEnd/>
          </a:ln>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sz="2800" b="1">
                <a:solidFill>
                  <a:schemeClr val="bg1"/>
                </a:solidFill>
                <a:latin typeface="Arial" pitchFamily="34" charset="0"/>
                <a:ea typeface="SimSun" pitchFamily="2" charset="-122"/>
              </a:rPr>
              <a:t>知道这些事来对抗异端</a:t>
            </a:r>
            <a:endParaRPr lang="en-US" altLang="zh-CN" sz="2800" b="1">
              <a:solidFill>
                <a:schemeClr val="bg1"/>
              </a:solidFill>
              <a:latin typeface="Arial" pitchFamily="34" charset="0"/>
              <a:ea typeface="SimSun" pitchFamily="2" charset="-122"/>
            </a:endParaRPr>
          </a:p>
        </p:txBody>
      </p:sp>
      <p:sp>
        <p:nvSpPr>
          <p:cNvPr id="412684" name="WordArt 16"/>
          <p:cNvSpPr>
            <a:spLocks noChangeArrowheads="1" noChangeShapeType="1" noTextEdit="1"/>
          </p:cNvSpPr>
          <p:nvPr/>
        </p:nvSpPr>
        <p:spPr bwMode="auto">
          <a:xfrm>
            <a:off x="0" y="0"/>
            <a:ext cx="1311275" cy="874713"/>
          </a:xfrm>
          <a:prstGeom prst="rect">
            <a:avLst/>
          </a:prstGeom>
        </p:spPr>
        <p:txBody>
          <a:bodyPr wrap="none" fromWordArt="1">
            <a:prstTxWarp prst="textCascadeUp">
              <a:avLst>
                <a:gd name="adj" fmla="val 44444"/>
              </a:avLst>
            </a:prstTxWarp>
            <a:scene3d>
              <a:camera prst="legacyPerspectiveFront">
                <a:rot lat="20519989" lon="1080000" rev="0"/>
              </a:camera>
              <a:lightRig rig="legacyHarsh2" dir="b"/>
            </a:scene3d>
            <a:sp3d extrusionH="430200" prstMaterial="legacyMatte">
              <a:extrusionClr>
                <a:srgbClr val="FF6600"/>
              </a:extrusionClr>
            </a:sp3d>
          </a:bodyPr>
          <a:lstStyle/>
          <a:p>
            <a:pPr algn="ctr"/>
            <a:r>
              <a:rPr lang="zh-CN" altLang="en-US" sz="3600" kern="10">
                <a:ln w="9525">
                  <a:round/>
                  <a:headEnd/>
                  <a:tailEnd/>
                </a:ln>
                <a:gradFill rotWithShape="1">
                  <a:gsLst>
                    <a:gs pos="0">
                      <a:srgbClr val="FFE701"/>
                    </a:gs>
                    <a:gs pos="100000">
                      <a:srgbClr val="FE3E02"/>
                    </a:gs>
                  </a:gsLst>
                  <a:lin ang="5400000" scaled="1"/>
                </a:gradFill>
                <a:latin typeface="Impact"/>
              </a:rPr>
              <a:t>彼得后书</a:t>
            </a:r>
            <a:endParaRPr lang="en-GB" sz="3600" kern="10">
              <a:ln w="9525">
                <a:round/>
                <a:headEnd/>
                <a:tailEnd/>
              </a:ln>
              <a:gradFill rotWithShape="1">
                <a:gsLst>
                  <a:gs pos="0">
                    <a:srgbClr val="FFE701"/>
                  </a:gs>
                  <a:gs pos="100000">
                    <a:srgbClr val="FE3E02"/>
                  </a:gs>
                </a:gsLst>
                <a:lin ang="5400000" scaled="1"/>
              </a:gradFill>
              <a:latin typeface="Impact"/>
            </a:endParaRPr>
          </a:p>
        </p:txBody>
      </p:sp>
      <p:pic>
        <p:nvPicPr>
          <p:cNvPr id="31761" name="Picture 17" descr="j0228835"/>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5845175" y="3048000"/>
            <a:ext cx="1241425" cy="1819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765" name="Picture 21" descr="j0219098"/>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810000" y="1676400"/>
            <a:ext cx="1581150" cy="1828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767" name="Picture 23" descr="j0195630"/>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7467600" y="5257800"/>
            <a:ext cx="1187450" cy="1600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1755"/>
                                        </p:tgtEl>
                                        <p:attrNameLst>
                                          <p:attrName>style.visibility</p:attrName>
                                        </p:attrNameLst>
                                      </p:cBhvr>
                                      <p:to>
                                        <p:strVal val="visible"/>
                                      </p:to>
                                    </p:set>
                                    <p:anim calcmode="lin" valueType="num">
                                      <p:cBhvr additive="base">
                                        <p:cTn id="7" dur="500" fill="hold"/>
                                        <p:tgtEl>
                                          <p:spTgt spid="31755"/>
                                        </p:tgtEl>
                                        <p:attrNameLst>
                                          <p:attrName>ppt_x</p:attrName>
                                        </p:attrNameLst>
                                      </p:cBhvr>
                                      <p:tavLst>
                                        <p:tav tm="0">
                                          <p:val>
                                            <p:strVal val="0-#ppt_w/2"/>
                                          </p:val>
                                        </p:tav>
                                        <p:tav tm="100000">
                                          <p:val>
                                            <p:strVal val="#ppt_x"/>
                                          </p:val>
                                        </p:tav>
                                      </p:tavLst>
                                    </p:anim>
                                    <p:anim calcmode="lin" valueType="num">
                                      <p:cBhvr additive="base">
                                        <p:cTn id="8" dur="500" fill="hold"/>
                                        <p:tgtEl>
                                          <p:spTgt spid="31755"/>
                                        </p:tgtEl>
                                        <p:attrNameLst>
                                          <p:attrName>ppt_y</p:attrName>
                                        </p:attrNameLst>
                                      </p:cBhvr>
                                      <p:tavLst>
                                        <p:tav tm="0">
                                          <p:val>
                                            <p:strVal val="#ppt_y"/>
                                          </p:val>
                                        </p:tav>
                                        <p:tav tm="100000">
                                          <p:val>
                                            <p:strVal val="#ppt_y"/>
                                          </p:val>
                                        </p:tav>
                                      </p:tavLst>
                                    </p:anim>
                                  </p:childTnLst>
                                </p:cTn>
                              </p:par>
                              <p:par>
                                <p:cTn id="9" presetID="35" presetClass="entr" presetSubtype="0" fill="hold" nodeType="withEffect">
                                  <p:stCondLst>
                                    <p:cond delay="0"/>
                                  </p:stCondLst>
                                  <p:childTnLst>
                                    <p:set>
                                      <p:cBhvr>
                                        <p:cTn id="10" dur="1" fill="hold">
                                          <p:stCondLst>
                                            <p:cond delay="0"/>
                                          </p:stCondLst>
                                        </p:cTn>
                                        <p:tgtEl>
                                          <p:spTgt spid="31765"/>
                                        </p:tgtEl>
                                        <p:attrNameLst>
                                          <p:attrName>style.visibility</p:attrName>
                                        </p:attrNameLst>
                                      </p:cBhvr>
                                      <p:to>
                                        <p:strVal val="visible"/>
                                      </p:to>
                                    </p:set>
                                    <p:animEffect transition="in" filter="fade">
                                      <p:cBhvr>
                                        <p:cTn id="11" dur="2000"/>
                                        <p:tgtEl>
                                          <p:spTgt spid="31765"/>
                                        </p:tgtEl>
                                      </p:cBhvr>
                                    </p:animEffect>
                                    <p:anim calcmode="lin" valueType="num">
                                      <p:cBhvr>
                                        <p:cTn id="12" dur="2000" fill="hold"/>
                                        <p:tgtEl>
                                          <p:spTgt spid="31765"/>
                                        </p:tgtEl>
                                        <p:attrNameLst>
                                          <p:attrName>style.rotation</p:attrName>
                                        </p:attrNameLst>
                                      </p:cBhvr>
                                      <p:tavLst>
                                        <p:tav tm="0">
                                          <p:val>
                                            <p:fltVal val="720"/>
                                          </p:val>
                                        </p:tav>
                                        <p:tav tm="100000">
                                          <p:val>
                                            <p:fltVal val="0"/>
                                          </p:val>
                                        </p:tav>
                                      </p:tavLst>
                                    </p:anim>
                                    <p:anim calcmode="lin" valueType="num">
                                      <p:cBhvr>
                                        <p:cTn id="13" dur="2000" fill="hold"/>
                                        <p:tgtEl>
                                          <p:spTgt spid="31765"/>
                                        </p:tgtEl>
                                        <p:attrNameLst>
                                          <p:attrName>ppt_h</p:attrName>
                                        </p:attrNameLst>
                                      </p:cBhvr>
                                      <p:tavLst>
                                        <p:tav tm="0">
                                          <p:val>
                                            <p:fltVal val="0"/>
                                          </p:val>
                                        </p:tav>
                                        <p:tav tm="100000">
                                          <p:val>
                                            <p:strVal val="#ppt_h"/>
                                          </p:val>
                                        </p:tav>
                                      </p:tavLst>
                                    </p:anim>
                                    <p:anim calcmode="lin" valueType="num">
                                      <p:cBhvr>
                                        <p:cTn id="14" dur="2000" fill="hold"/>
                                        <p:tgtEl>
                                          <p:spTgt spid="31765"/>
                                        </p:tgtEl>
                                        <p:attrNameLst>
                                          <p:attrName>ppt_w</p:attrName>
                                        </p:attrNameLst>
                                      </p:cBhvr>
                                      <p:tavLst>
                                        <p:tav tm="0">
                                          <p:val>
                                            <p:fltVal val="0"/>
                                          </p:val>
                                        </p:tav>
                                        <p:tav tm="100000">
                                          <p:val>
                                            <p:strVal val="#ppt_w"/>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1754"/>
                                        </p:tgtEl>
                                        <p:attrNameLst>
                                          <p:attrName>style.visibility</p:attrName>
                                        </p:attrNameLst>
                                      </p:cBhvr>
                                      <p:to>
                                        <p:strVal val="visible"/>
                                      </p:to>
                                    </p:set>
                                    <p:anim calcmode="lin" valueType="num">
                                      <p:cBhvr additive="base">
                                        <p:cTn id="19" dur="500" fill="hold"/>
                                        <p:tgtEl>
                                          <p:spTgt spid="31754"/>
                                        </p:tgtEl>
                                        <p:attrNameLst>
                                          <p:attrName>ppt_x</p:attrName>
                                        </p:attrNameLst>
                                      </p:cBhvr>
                                      <p:tavLst>
                                        <p:tav tm="0">
                                          <p:val>
                                            <p:strVal val="0-#ppt_w/2"/>
                                          </p:val>
                                        </p:tav>
                                        <p:tav tm="100000">
                                          <p:val>
                                            <p:strVal val="#ppt_x"/>
                                          </p:val>
                                        </p:tav>
                                      </p:tavLst>
                                    </p:anim>
                                    <p:anim calcmode="lin" valueType="num">
                                      <p:cBhvr additive="base">
                                        <p:cTn id="20" dur="500" fill="hold"/>
                                        <p:tgtEl>
                                          <p:spTgt spid="31754"/>
                                        </p:tgtEl>
                                        <p:attrNameLst>
                                          <p:attrName>ppt_y</p:attrName>
                                        </p:attrNameLst>
                                      </p:cBhvr>
                                      <p:tavLst>
                                        <p:tav tm="0">
                                          <p:val>
                                            <p:strVal val="#ppt_y"/>
                                          </p:val>
                                        </p:tav>
                                        <p:tav tm="100000">
                                          <p:val>
                                            <p:strVal val="#ppt_y"/>
                                          </p:val>
                                        </p:tav>
                                      </p:tavLst>
                                    </p:anim>
                                  </p:childTnLst>
                                </p:cTn>
                              </p:par>
                              <p:par>
                                <p:cTn id="21" presetID="9" presetClass="entr" presetSubtype="0" fill="hold" nodeType="withEffect">
                                  <p:stCondLst>
                                    <p:cond delay="0"/>
                                  </p:stCondLst>
                                  <p:childTnLst>
                                    <p:set>
                                      <p:cBhvr>
                                        <p:cTn id="22" dur="1" fill="hold">
                                          <p:stCondLst>
                                            <p:cond delay="0"/>
                                          </p:stCondLst>
                                        </p:cTn>
                                        <p:tgtEl>
                                          <p:spTgt spid="31761"/>
                                        </p:tgtEl>
                                        <p:attrNameLst>
                                          <p:attrName>style.visibility</p:attrName>
                                        </p:attrNameLst>
                                      </p:cBhvr>
                                      <p:to>
                                        <p:strVal val="visible"/>
                                      </p:to>
                                    </p:set>
                                    <p:animEffect transition="in" filter="dissolve">
                                      <p:cBhvr>
                                        <p:cTn id="23" dur="500"/>
                                        <p:tgtEl>
                                          <p:spTgt spid="31761"/>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31756"/>
                                        </p:tgtEl>
                                        <p:attrNameLst>
                                          <p:attrName>style.visibility</p:attrName>
                                        </p:attrNameLst>
                                      </p:cBhvr>
                                      <p:to>
                                        <p:strVal val="visible"/>
                                      </p:to>
                                    </p:set>
                                    <p:anim calcmode="lin" valueType="num">
                                      <p:cBhvr additive="base">
                                        <p:cTn id="28" dur="500" fill="hold"/>
                                        <p:tgtEl>
                                          <p:spTgt spid="31756"/>
                                        </p:tgtEl>
                                        <p:attrNameLst>
                                          <p:attrName>ppt_x</p:attrName>
                                        </p:attrNameLst>
                                      </p:cBhvr>
                                      <p:tavLst>
                                        <p:tav tm="0">
                                          <p:val>
                                            <p:strVal val="0-#ppt_w/2"/>
                                          </p:val>
                                        </p:tav>
                                        <p:tav tm="100000">
                                          <p:val>
                                            <p:strVal val="#ppt_x"/>
                                          </p:val>
                                        </p:tav>
                                      </p:tavLst>
                                    </p:anim>
                                    <p:anim calcmode="lin" valueType="num">
                                      <p:cBhvr additive="base">
                                        <p:cTn id="29" dur="500" fill="hold"/>
                                        <p:tgtEl>
                                          <p:spTgt spid="31756"/>
                                        </p:tgtEl>
                                        <p:attrNameLst>
                                          <p:attrName>ppt_y</p:attrName>
                                        </p:attrNameLst>
                                      </p:cBhvr>
                                      <p:tavLst>
                                        <p:tav tm="0">
                                          <p:val>
                                            <p:strVal val="#ppt_y"/>
                                          </p:val>
                                        </p:tav>
                                        <p:tav tm="100000">
                                          <p:val>
                                            <p:strVal val="#ppt_y"/>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2" presetClass="entr" presetSubtype="1" fill="hold" nodeType="clickEffect">
                                  <p:stCondLst>
                                    <p:cond delay="0"/>
                                  </p:stCondLst>
                                  <p:childTnLst>
                                    <p:set>
                                      <p:cBhvr>
                                        <p:cTn id="33" dur="1" fill="hold">
                                          <p:stCondLst>
                                            <p:cond delay="0"/>
                                          </p:stCondLst>
                                        </p:cTn>
                                        <p:tgtEl>
                                          <p:spTgt spid="31767"/>
                                        </p:tgtEl>
                                        <p:attrNameLst>
                                          <p:attrName>style.visibility</p:attrName>
                                        </p:attrNameLst>
                                      </p:cBhvr>
                                      <p:to>
                                        <p:strVal val="visible"/>
                                      </p:to>
                                    </p:set>
                                    <p:anim calcmode="lin" valueType="num">
                                      <p:cBhvr additive="base">
                                        <p:cTn id="34" dur="500" fill="hold"/>
                                        <p:tgtEl>
                                          <p:spTgt spid="31767"/>
                                        </p:tgtEl>
                                        <p:attrNameLst>
                                          <p:attrName>ppt_x</p:attrName>
                                        </p:attrNameLst>
                                      </p:cBhvr>
                                      <p:tavLst>
                                        <p:tav tm="0">
                                          <p:val>
                                            <p:strVal val="#ppt_x"/>
                                          </p:val>
                                        </p:tav>
                                        <p:tav tm="100000">
                                          <p:val>
                                            <p:strVal val="#ppt_x"/>
                                          </p:val>
                                        </p:tav>
                                      </p:tavLst>
                                    </p:anim>
                                    <p:anim calcmode="lin" valueType="num">
                                      <p:cBhvr additive="base">
                                        <p:cTn id="35" dur="500" fill="hold"/>
                                        <p:tgtEl>
                                          <p:spTgt spid="3176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54" grpId="0" animBg="1" autoUpdateAnimBg="0"/>
      <p:bldP spid="31755" grpId="0" animBg="1" autoUpdateAnimBg="0"/>
      <p:bldP spid="31756" grpId="0" animBg="1" autoUpdateAnimBg="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722" name="Rectangle 12"/>
          <p:cNvSpPr>
            <a:spLocks noGrp="1" noChangeArrowheads="1"/>
          </p:cNvSpPr>
          <p:nvPr>
            <p:ph type="title" idx="4294967295"/>
          </p:nvPr>
        </p:nvSpPr>
        <p:spPr/>
        <p:txBody>
          <a:bodyPr/>
          <a:lstStyle/>
          <a:p>
            <a:pPr eaLnBrk="1" hangingPunct="1"/>
            <a:r>
              <a:rPr lang="en-US" altLang="en-US"/>
              <a:t>Summary Statement</a:t>
            </a:r>
          </a:p>
        </p:txBody>
      </p:sp>
      <p:sp>
        <p:nvSpPr>
          <p:cNvPr id="414723" name="Rectangle 2"/>
          <p:cNvSpPr>
            <a:spLocks noChangeArrowheads="1"/>
          </p:cNvSpPr>
          <p:nvPr/>
        </p:nvSpPr>
        <p:spPr bwMode="auto">
          <a:xfrm>
            <a:off x="0" y="609600"/>
            <a:ext cx="9144000" cy="6248400"/>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zh-CN">
                <a:latin typeface="Times" charset="0"/>
                <a:ea typeface="SimSun" pitchFamily="2" charset="-122"/>
              </a:rPr>
              <a:t> </a:t>
            </a:r>
          </a:p>
        </p:txBody>
      </p:sp>
      <p:sp>
        <p:nvSpPr>
          <p:cNvPr id="414724" name="Rectangle 3"/>
          <p:cNvSpPr>
            <a:spLocks noChangeArrowheads="1"/>
          </p:cNvSpPr>
          <p:nvPr/>
        </p:nvSpPr>
        <p:spPr bwMode="auto">
          <a:xfrm>
            <a:off x="2014538" y="-947738"/>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414725" name="Rectangle 4"/>
          <p:cNvSpPr>
            <a:spLocks noChangeArrowheads="1"/>
          </p:cNvSpPr>
          <p:nvPr/>
        </p:nvSpPr>
        <p:spPr bwMode="auto">
          <a:xfrm>
            <a:off x="1981200" y="2886075"/>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414726" name="Text Box 5"/>
          <p:cNvSpPr txBox="1">
            <a:spLocks noChangeArrowheads="1"/>
          </p:cNvSpPr>
          <p:nvPr/>
        </p:nvSpPr>
        <p:spPr bwMode="auto">
          <a:xfrm>
            <a:off x="8153400" y="228600"/>
            <a:ext cx="692150" cy="4572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a:solidFill>
                  <a:srgbClr val="000000"/>
                </a:solidFill>
                <a:latin typeface="Arial" pitchFamily="34" charset="0"/>
              </a:rPr>
              <a:t>284</a:t>
            </a:r>
          </a:p>
        </p:txBody>
      </p:sp>
      <p:sp>
        <p:nvSpPr>
          <p:cNvPr id="414727" name="Text Box 6"/>
          <p:cNvSpPr txBox="1">
            <a:spLocks noChangeArrowheads="1"/>
          </p:cNvSpPr>
          <p:nvPr/>
        </p:nvSpPr>
        <p:spPr bwMode="auto">
          <a:xfrm>
            <a:off x="4175125" y="55563"/>
            <a:ext cx="898525" cy="519112"/>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sz="2800" b="1">
                <a:solidFill>
                  <a:schemeClr val="bg1"/>
                </a:solidFill>
                <a:latin typeface="Arial" pitchFamily="34" charset="0"/>
                <a:ea typeface="SimSun" pitchFamily="2" charset="-122"/>
              </a:rPr>
              <a:t>总结</a:t>
            </a:r>
          </a:p>
        </p:txBody>
      </p:sp>
      <p:sp>
        <p:nvSpPr>
          <p:cNvPr id="36875" name="Text Box 11"/>
          <p:cNvSpPr txBox="1">
            <a:spLocks noChangeArrowheads="1"/>
          </p:cNvSpPr>
          <p:nvPr/>
        </p:nvSpPr>
        <p:spPr bwMode="auto">
          <a:xfrm>
            <a:off x="381000" y="1752600"/>
            <a:ext cx="8458200" cy="1563688"/>
          </a:xfrm>
          <a:prstGeom prst="rect">
            <a:avLst/>
          </a:prstGeom>
          <a:solidFill>
            <a:schemeClr val="bg1">
              <a:lumMod val="85000"/>
            </a:schemeClr>
          </a:solidFill>
          <a:ln w="9525">
            <a:solidFill>
              <a:schemeClr val="tx1"/>
            </a:solidFill>
            <a:miter lim="800000"/>
            <a:headEnd/>
            <a:tailEnd/>
          </a:ln>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sz="3200" b="1" i="1" dirty="0">
                <a:solidFill>
                  <a:srgbClr val="000000"/>
                </a:solidFill>
                <a:latin typeface="Arial" pitchFamily="34" charset="0"/>
                <a:ea typeface="SimSun" pitchFamily="2" charset="-122"/>
              </a:rPr>
              <a:t>彼得提醒北亚的信徒关于将来假师傅的特征及将来的毁灭</a:t>
            </a:r>
            <a:r>
              <a:rPr lang="en-US" altLang="zh-CN" sz="3200" b="1" i="1" dirty="0">
                <a:solidFill>
                  <a:srgbClr val="000000"/>
                </a:solidFill>
                <a:latin typeface="Arial" pitchFamily="34" charset="0"/>
                <a:ea typeface="SimSun" pitchFamily="2" charset="-122"/>
              </a:rPr>
              <a:t> </a:t>
            </a:r>
            <a:r>
              <a:rPr lang="zh-CN" altLang="en-US" sz="3200" b="1" i="1" dirty="0">
                <a:solidFill>
                  <a:srgbClr val="000000"/>
                </a:solidFill>
                <a:latin typeface="Arial" pitchFamily="34" charset="0"/>
                <a:ea typeface="SimSun" pitchFamily="2" charset="-122"/>
              </a:rPr>
              <a:t>和耶稣基督的恩典的知识，来对抗</a:t>
            </a:r>
            <a:r>
              <a:rPr lang="zh-CN" altLang="en-US" sz="3200" b="1" i="1" dirty="0">
                <a:solidFill>
                  <a:srgbClr val="9E0631"/>
                </a:solidFill>
                <a:latin typeface="Arial" pitchFamily="34" charset="0"/>
                <a:ea typeface="SimSun" pitchFamily="2" charset="-122"/>
              </a:rPr>
              <a:t>假教导</a:t>
            </a:r>
            <a:r>
              <a:rPr lang="zh-CN" altLang="en-US" sz="3200" b="1" i="1" dirty="0">
                <a:solidFill>
                  <a:srgbClr val="000000"/>
                </a:solidFill>
                <a:latin typeface="Arial" pitchFamily="34" charset="0"/>
                <a:ea typeface="SimSun" pitchFamily="2" charset="-122"/>
              </a:rPr>
              <a:t>并激励</a:t>
            </a:r>
            <a:r>
              <a:rPr lang="zh-CN" altLang="en-US" sz="3200" b="1" i="1" dirty="0">
                <a:solidFill>
                  <a:srgbClr val="9E0631"/>
                </a:solidFill>
                <a:latin typeface="Arial" pitchFamily="34" charset="0"/>
                <a:ea typeface="SimSun" pitchFamily="2" charset="-122"/>
              </a:rPr>
              <a:t>在敬虔上成长</a:t>
            </a:r>
            <a:r>
              <a:rPr lang="en-US" altLang="zh-CN" sz="3200" b="1" i="1" dirty="0">
                <a:solidFill>
                  <a:srgbClr val="000000"/>
                </a:solidFill>
                <a:latin typeface="Arial" pitchFamily="34" charset="0"/>
                <a:ea typeface="SimSun" pitchFamily="2" charset="-122"/>
              </a:rPr>
              <a:t>. </a:t>
            </a:r>
          </a:p>
        </p:txBody>
      </p:sp>
      <p:sp>
        <p:nvSpPr>
          <p:cNvPr id="414729" name="WordArt 13"/>
          <p:cNvSpPr>
            <a:spLocks noChangeArrowheads="1" noChangeShapeType="1" noTextEdit="1"/>
          </p:cNvSpPr>
          <p:nvPr/>
        </p:nvSpPr>
        <p:spPr bwMode="auto">
          <a:xfrm>
            <a:off x="0" y="0"/>
            <a:ext cx="1311275" cy="874713"/>
          </a:xfrm>
          <a:prstGeom prst="rect">
            <a:avLst/>
          </a:prstGeom>
        </p:spPr>
        <p:txBody>
          <a:bodyPr wrap="none" fromWordArt="1">
            <a:prstTxWarp prst="textCascadeUp">
              <a:avLst>
                <a:gd name="adj" fmla="val 44444"/>
              </a:avLst>
            </a:prstTxWarp>
            <a:scene3d>
              <a:camera prst="legacyPerspectiveFront">
                <a:rot lat="20519989" lon="1080000" rev="0"/>
              </a:camera>
              <a:lightRig rig="legacyHarsh2" dir="b"/>
            </a:scene3d>
            <a:sp3d extrusionH="430200" prstMaterial="legacyMatte">
              <a:extrusionClr>
                <a:srgbClr val="FF6600"/>
              </a:extrusionClr>
            </a:sp3d>
          </a:bodyPr>
          <a:lstStyle/>
          <a:p>
            <a:pPr algn="ctr"/>
            <a:r>
              <a:rPr lang="zh-CN" altLang="en-US" sz="3600" kern="10">
                <a:ln w="9525">
                  <a:round/>
                  <a:headEnd/>
                  <a:tailEnd/>
                </a:ln>
                <a:gradFill rotWithShape="1">
                  <a:gsLst>
                    <a:gs pos="0">
                      <a:srgbClr val="FFE701"/>
                    </a:gs>
                    <a:gs pos="100000">
                      <a:srgbClr val="FE3E02"/>
                    </a:gs>
                  </a:gsLst>
                  <a:lin ang="5400000" scaled="1"/>
                </a:gradFill>
                <a:latin typeface="Impact"/>
              </a:rPr>
              <a:t>彼得后书</a:t>
            </a:r>
            <a:endParaRPr lang="en-GB" sz="3600" kern="10">
              <a:ln w="9525">
                <a:round/>
                <a:headEnd/>
                <a:tailEnd/>
              </a:ln>
              <a:gradFill rotWithShape="1">
                <a:gsLst>
                  <a:gs pos="0">
                    <a:srgbClr val="FFE701"/>
                  </a:gs>
                  <a:gs pos="100000">
                    <a:srgbClr val="FE3E02"/>
                  </a:gs>
                </a:gsLst>
                <a:lin ang="5400000" scaled="1"/>
              </a:gradFill>
              <a:latin typeface="Impact"/>
            </a:endParaRPr>
          </a:p>
        </p:txBody>
      </p:sp>
      <p:pic>
        <p:nvPicPr>
          <p:cNvPr id="36879" name="Picture 15" descr="j0199603"/>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533400" y="4267200"/>
            <a:ext cx="1812925" cy="1611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6880" name="Picture 16" descr="j0200293"/>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6781800" y="4267200"/>
            <a:ext cx="1811338" cy="16144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36875"/>
                                        </p:tgtEl>
                                        <p:attrNameLst>
                                          <p:attrName>style.visibility</p:attrName>
                                        </p:attrNameLst>
                                      </p:cBhvr>
                                      <p:to>
                                        <p:strVal val="visible"/>
                                      </p:to>
                                    </p:set>
                                    <p:anim calcmode="lin" valueType="num">
                                      <p:cBhvr>
                                        <p:cTn id="7" dur="500" fill="hold"/>
                                        <p:tgtEl>
                                          <p:spTgt spid="36875"/>
                                        </p:tgtEl>
                                        <p:attrNameLst>
                                          <p:attrName>ppt_w</p:attrName>
                                        </p:attrNameLst>
                                      </p:cBhvr>
                                      <p:tavLst>
                                        <p:tav tm="0">
                                          <p:val>
                                            <p:fltVal val="0"/>
                                          </p:val>
                                        </p:tav>
                                        <p:tav tm="100000">
                                          <p:val>
                                            <p:strVal val="#ppt_w"/>
                                          </p:val>
                                        </p:tav>
                                      </p:tavLst>
                                    </p:anim>
                                    <p:anim calcmode="lin" valueType="num">
                                      <p:cBhvr>
                                        <p:cTn id="8" dur="500" fill="hold"/>
                                        <p:tgtEl>
                                          <p:spTgt spid="36875"/>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51" presetClass="entr" presetSubtype="0" fill="hold" nodeType="clickEffect">
                                  <p:stCondLst>
                                    <p:cond delay="0"/>
                                  </p:stCondLst>
                                  <p:childTnLst>
                                    <p:set>
                                      <p:cBhvr>
                                        <p:cTn id="12" dur="1" fill="hold">
                                          <p:stCondLst>
                                            <p:cond delay="0"/>
                                          </p:stCondLst>
                                        </p:cTn>
                                        <p:tgtEl>
                                          <p:spTgt spid="36879"/>
                                        </p:tgtEl>
                                        <p:attrNameLst>
                                          <p:attrName>style.visibility</p:attrName>
                                        </p:attrNameLst>
                                      </p:cBhvr>
                                      <p:to>
                                        <p:strVal val="visible"/>
                                      </p:to>
                                    </p:set>
                                    <p:animEffect transition="in" filter="fade">
                                      <p:cBhvr>
                                        <p:cTn id="13" dur="770" decel="100000"/>
                                        <p:tgtEl>
                                          <p:spTgt spid="36879"/>
                                        </p:tgtEl>
                                      </p:cBhvr>
                                    </p:animEffect>
                                    <p:animScale>
                                      <p:cBhvr>
                                        <p:cTn id="14" dur="770" decel="100000"/>
                                        <p:tgtEl>
                                          <p:spTgt spid="36879"/>
                                        </p:tgtEl>
                                      </p:cBhvr>
                                      <p:from x="10000" y="10000"/>
                                      <p:to x="200000" y="450000"/>
                                    </p:animScale>
                                    <p:animScale>
                                      <p:cBhvr>
                                        <p:cTn id="15" dur="1230" accel="100000" fill="hold">
                                          <p:stCondLst>
                                            <p:cond delay="770"/>
                                          </p:stCondLst>
                                        </p:cTn>
                                        <p:tgtEl>
                                          <p:spTgt spid="36879"/>
                                        </p:tgtEl>
                                      </p:cBhvr>
                                      <p:from x="200000" y="450000"/>
                                      <p:to x="100000" y="100000"/>
                                    </p:animScale>
                                    <p:set>
                                      <p:cBhvr>
                                        <p:cTn id="16" dur="770" fill="hold"/>
                                        <p:tgtEl>
                                          <p:spTgt spid="36879"/>
                                        </p:tgtEl>
                                        <p:attrNameLst>
                                          <p:attrName>ppt_x</p:attrName>
                                        </p:attrNameLst>
                                      </p:cBhvr>
                                      <p:to>
                                        <p:strVal val="(0.5)"/>
                                      </p:to>
                                    </p:set>
                                    <p:anim from="(0.5)" to="(#ppt_x)" calcmode="lin" valueType="num">
                                      <p:cBhvr>
                                        <p:cTn id="17" dur="1230" accel="100000" fill="hold">
                                          <p:stCondLst>
                                            <p:cond delay="770"/>
                                          </p:stCondLst>
                                        </p:cTn>
                                        <p:tgtEl>
                                          <p:spTgt spid="36879"/>
                                        </p:tgtEl>
                                        <p:attrNameLst>
                                          <p:attrName>ppt_x</p:attrName>
                                        </p:attrNameLst>
                                      </p:cBhvr>
                                    </p:anim>
                                    <p:set>
                                      <p:cBhvr>
                                        <p:cTn id="18" dur="770" fill="hold"/>
                                        <p:tgtEl>
                                          <p:spTgt spid="36879"/>
                                        </p:tgtEl>
                                        <p:attrNameLst>
                                          <p:attrName>ppt_y</p:attrName>
                                        </p:attrNameLst>
                                      </p:cBhvr>
                                      <p:to>
                                        <p:strVal val="(#ppt_y+0.4)"/>
                                      </p:to>
                                    </p:set>
                                    <p:anim from="(#ppt_y+0.4)" to="(#ppt_y)" calcmode="lin" valueType="num">
                                      <p:cBhvr>
                                        <p:cTn id="19" dur="1230" accel="100000" fill="hold">
                                          <p:stCondLst>
                                            <p:cond delay="770"/>
                                          </p:stCondLst>
                                        </p:cTn>
                                        <p:tgtEl>
                                          <p:spTgt spid="36879"/>
                                        </p:tgtEl>
                                        <p:attrNameLst>
                                          <p:attrName>ppt_y</p:attrName>
                                        </p:attrNameLst>
                                      </p:cBhvr>
                                    </p:anim>
                                  </p:childTnLst>
                                </p:cTn>
                              </p:par>
                              <p:par>
                                <p:cTn id="20" presetID="51" presetClass="entr" presetSubtype="0" fill="hold" nodeType="withEffect">
                                  <p:stCondLst>
                                    <p:cond delay="0"/>
                                  </p:stCondLst>
                                  <p:childTnLst>
                                    <p:set>
                                      <p:cBhvr>
                                        <p:cTn id="21" dur="1" fill="hold">
                                          <p:stCondLst>
                                            <p:cond delay="0"/>
                                          </p:stCondLst>
                                        </p:cTn>
                                        <p:tgtEl>
                                          <p:spTgt spid="36880"/>
                                        </p:tgtEl>
                                        <p:attrNameLst>
                                          <p:attrName>style.visibility</p:attrName>
                                        </p:attrNameLst>
                                      </p:cBhvr>
                                      <p:to>
                                        <p:strVal val="visible"/>
                                      </p:to>
                                    </p:set>
                                    <p:animEffect transition="in" filter="fade">
                                      <p:cBhvr>
                                        <p:cTn id="22" dur="770" decel="100000"/>
                                        <p:tgtEl>
                                          <p:spTgt spid="36880"/>
                                        </p:tgtEl>
                                      </p:cBhvr>
                                    </p:animEffect>
                                    <p:animScale>
                                      <p:cBhvr>
                                        <p:cTn id="23" dur="770" decel="100000"/>
                                        <p:tgtEl>
                                          <p:spTgt spid="36880"/>
                                        </p:tgtEl>
                                      </p:cBhvr>
                                      <p:from x="10000" y="10000"/>
                                      <p:to x="200000" y="450000"/>
                                    </p:animScale>
                                    <p:animScale>
                                      <p:cBhvr>
                                        <p:cTn id="24" dur="1230" accel="100000" fill="hold">
                                          <p:stCondLst>
                                            <p:cond delay="770"/>
                                          </p:stCondLst>
                                        </p:cTn>
                                        <p:tgtEl>
                                          <p:spTgt spid="36880"/>
                                        </p:tgtEl>
                                      </p:cBhvr>
                                      <p:from x="200000" y="450000"/>
                                      <p:to x="100000" y="100000"/>
                                    </p:animScale>
                                    <p:set>
                                      <p:cBhvr>
                                        <p:cTn id="25" dur="770" fill="hold"/>
                                        <p:tgtEl>
                                          <p:spTgt spid="36880"/>
                                        </p:tgtEl>
                                        <p:attrNameLst>
                                          <p:attrName>ppt_x</p:attrName>
                                        </p:attrNameLst>
                                      </p:cBhvr>
                                      <p:to>
                                        <p:strVal val="(0.5)"/>
                                      </p:to>
                                    </p:set>
                                    <p:anim from="(0.5)" to="(#ppt_x)" calcmode="lin" valueType="num">
                                      <p:cBhvr>
                                        <p:cTn id="26" dur="1230" accel="100000" fill="hold">
                                          <p:stCondLst>
                                            <p:cond delay="770"/>
                                          </p:stCondLst>
                                        </p:cTn>
                                        <p:tgtEl>
                                          <p:spTgt spid="36880"/>
                                        </p:tgtEl>
                                        <p:attrNameLst>
                                          <p:attrName>ppt_x</p:attrName>
                                        </p:attrNameLst>
                                      </p:cBhvr>
                                    </p:anim>
                                    <p:set>
                                      <p:cBhvr>
                                        <p:cTn id="27" dur="770" fill="hold"/>
                                        <p:tgtEl>
                                          <p:spTgt spid="36880"/>
                                        </p:tgtEl>
                                        <p:attrNameLst>
                                          <p:attrName>ppt_y</p:attrName>
                                        </p:attrNameLst>
                                      </p:cBhvr>
                                      <p:to>
                                        <p:strVal val="(#ppt_y+0.4)"/>
                                      </p:to>
                                    </p:set>
                                    <p:anim from="(#ppt_y+0.4)" to="(#ppt_y)" calcmode="lin" valueType="num">
                                      <p:cBhvr>
                                        <p:cTn id="28" dur="1230" accel="100000" fill="hold">
                                          <p:stCondLst>
                                            <p:cond delay="770"/>
                                          </p:stCondLst>
                                        </p:cTn>
                                        <p:tgtEl>
                                          <p:spTgt spid="36880"/>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75" grpId="0" animBg="1" autoUpdateAnimBg="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770" name="Rectangle 19"/>
          <p:cNvSpPr>
            <a:spLocks noGrp="1" noChangeArrowheads="1"/>
          </p:cNvSpPr>
          <p:nvPr>
            <p:ph type="title" idx="4294967295"/>
          </p:nvPr>
        </p:nvSpPr>
        <p:spPr/>
        <p:txBody>
          <a:bodyPr/>
          <a:lstStyle/>
          <a:p>
            <a:pPr eaLnBrk="1" hangingPunct="1"/>
            <a:r>
              <a:rPr lang="en-US" altLang="en-US"/>
              <a:t>Outline</a:t>
            </a:r>
          </a:p>
        </p:txBody>
      </p:sp>
      <p:sp>
        <p:nvSpPr>
          <p:cNvPr id="416771" name="Rectangle 2"/>
          <p:cNvSpPr>
            <a:spLocks noChangeArrowheads="1"/>
          </p:cNvSpPr>
          <p:nvPr/>
        </p:nvSpPr>
        <p:spPr bwMode="auto">
          <a:xfrm>
            <a:off x="0" y="609600"/>
            <a:ext cx="9144000" cy="6248400"/>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zh-CN">
                <a:latin typeface="Times" charset="0"/>
                <a:ea typeface="SimSun" pitchFamily="2" charset="-122"/>
              </a:rPr>
              <a:t> </a:t>
            </a:r>
          </a:p>
        </p:txBody>
      </p:sp>
      <p:sp>
        <p:nvSpPr>
          <p:cNvPr id="416772" name="Rectangle 3"/>
          <p:cNvSpPr>
            <a:spLocks noChangeArrowheads="1"/>
          </p:cNvSpPr>
          <p:nvPr/>
        </p:nvSpPr>
        <p:spPr bwMode="auto">
          <a:xfrm>
            <a:off x="2014538" y="-947738"/>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416773" name="Text Box 5"/>
          <p:cNvSpPr txBox="1">
            <a:spLocks noChangeArrowheads="1"/>
          </p:cNvSpPr>
          <p:nvPr/>
        </p:nvSpPr>
        <p:spPr bwMode="auto">
          <a:xfrm>
            <a:off x="7545388" y="228600"/>
            <a:ext cx="1303337" cy="4572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a:solidFill>
                  <a:srgbClr val="000000"/>
                </a:solidFill>
                <a:latin typeface="Arial" pitchFamily="34" charset="0"/>
              </a:rPr>
              <a:t>288-289</a:t>
            </a:r>
          </a:p>
        </p:txBody>
      </p:sp>
      <p:sp>
        <p:nvSpPr>
          <p:cNvPr id="416774" name="Text Box 6"/>
          <p:cNvSpPr txBox="1">
            <a:spLocks noChangeArrowheads="1"/>
          </p:cNvSpPr>
          <p:nvPr/>
        </p:nvSpPr>
        <p:spPr bwMode="auto">
          <a:xfrm>
            <a:off x="4171950" y="55563"/>
            <a:ext cx="898525" cy="519112"/>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sz="2800" b="1">
                <a:solidFill>
                  <a:srgbClr val="FFFFFF"/>
                </a:solidFill>
                <a:latin typeface="Arial" pitchFamily="34" charset="0"/>
                <a:ea typeface="SimSun" pitchFamily="2" charset="-122"/>
              </a:rPr>
              <a:t>提纲</a:t>
            </a:r>
          </a:p>
        </p:txBody>
      </p:sp>
      <p:sp>
        <p:nvSpPr>
          <p:cNvPr id="32783" name="Text Box 15"/>
          <p:cNvSpPr txBox="1">
            <a:spLocks noChangeArrowheads="1"/>
          </p:cNvSpPr>
          <p:nvPr/>
        </p:nvSpPr>
        <p:spPr bwMode="auto">
          <a:xfrm>
            <a:off x="381000" y="815975"/>
            <a:ext cx="8382000" cy="1196975"/>
          </a:xfrm>
          <a:prstGeom prst="rect">
            <a:avLst/>
          </a:prstGeom>
          <a:solidFill>
            <a:schemeClr val="tx2"/>
          </a:solidFill>
          <a:ln w="9525">
            <a:solidFill>
              <a:schemeClr val="tx1"/>
            </a:solidFill>
            <a:miter lim="800000"/>
            <a:headEnd/>
            <a:tailEnd/>
          </a:ln>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zh-CN" b="1">
                <a:solidFill>
                  <a:schemeClr val="bg1"/>
                </a:solidFill>
                <a:latin typeface="Arial" pitchFamily="34" charset="0"/>
                <a:ea typeface="SimSun" pitchFamily="2" charset="-122"/>
              </a:rPr>
              <a:t>I. (</a:t>
            </a:r>
            <a:r>
              <a:rPr lang="zh-CN" altLang="en-US" b="1">
                <a:solidFill>
                  <a:schemeClr val="bg1"/>
                </a:solidFill>
                <a:latin typeface="Arial" pitchFamily="34" charset="0"/>
                <a:ea typeface="SimSun" pitchFamily="2" charset="-122"/>
              </a:rPr>
              <a:t>第一章</a:t>
            </a:r>
            <a:r>
              <a:rPr lang="en-US" altLang="zh-CN" b="1">
                <a:solidFill>
                  <a:schemeClr val="bg1"/>
                </a:solidFill>
                <a:latin typeface="Arial" pitchFamily="34" charset="0"/>
                <a:ea typeface="SimSun" pitchFamily="2" charset="-122"/>
              </a:rPr>
              <a:t>) </a:t>
            </a:r>
            <a:r>
              <a:rPr lang="zh-CN" altLang="en-US" b="1">
                <a:solidFill>
                  <a:schemeClr val="bg1"/>
                </a:solidFill>
                <a:latin typeface="Arial" pitchFamily="34" charset="0"/>
                <a:ea typeface="SimSun" pitchFamily="2" charset="-122"/>
              </a:rPr>
              <a:t>彼得确保他的读者他们关于神的知识和神对他们的拣选是坚实的根基，并提供他们过圣洁生活的一切需，这样他们能得胜他们中间的假师傅</a:t>
            </a:r>
            <a:r>
              <a:rPr lang="en-US" altLang="zh-CN" b="1">
                <a:solidFill>
                  <a:schemeClr val="bg1"/>
                </a:solidFill>
                <a:latin typeface="Arial" pitchFamily="34" charset="0"/>
                <a:ea typeface="SimSun" pitchFamily="2" charset="-122"/>
              </a:rPr>
              <a:t>. </a:t>
            </a:r>
          </a:p>
        </p:txBody>
      </p:sp>
      <p:sp>
        <p:nvSpPr>
          <p:cNvPr id="32784" name="Text Box 16"/>
          <p:cNvSpPr txBox="1">
            <a:spLocks noChangeArrowheads="1"/>
          </p:cNvSpPr>
          <p:nvPr/>
        </p:nvSpPr>
        <p:spPr bwMode="auto">
          <a:xfrm>
            <a:off x="381000" y="3257550"/>
            <a:ext cx="8382000" cy="831850"/>
          </a:xfrm>
          <a:prstGeom prst="rect">
            <a:avLst/>
          </a:prstGeom>
          <a:solidFill>
            <a:schemeClr val="tx2"/>
          </a:solidFill>
          <a:ln w="9525">
            <a:solidFill>
              <a:schemeClr val="tx1"/>
            </a:solidFill>
            <a:miter lim="800000"/>
            <a:headEnd/>
            <a:tailEnd/>
          </a:ln>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zh-CN" b="1">
                <a:solidFill>
                  <a:schemeClr val="bg1"/>
                </a:solidFill>
                <a:latin typeface="Arial" pitchFamily="34" charset="0"/>
                <a:ea typeface="SimSun" pitchFamily="2" charset="-122"/>
              </a:rPr>
              <a:t>II. (</a:t>
            </a:r>
            <a:r>
              <a:rPr lang="zh-CN" altLang="en-US" b="1">
                <a:solidFill>
                  <a:schemeClr val="bg1"/>
                </a:solidFill>
                <a:latin typeface="Arial" pitchFamily="34" charset="0"/>
                <a:ea typeface="SimSun" pitchFamily="2" charset="-122"/>
              </a:rPr>
              <a:t>第二章</a:t>
            </a:r>
            <a:r>
              <a:rPr lang="en-US" altLang="zh-CN" b="1">
                <a:solidFill>
                  <a:schemeClr val="bg1"/>
                </a:solidFill>
                <a:latin typeface="Arial" pitchFamily="34" charset="0"/>
                <a:ea typeface="SimSun" pitchFamily="2" charset="-122"/>
              </a:rPr>
              <a:t>) </a:t>
            </a:r>
            <a:r>
              <a:rPr lang="zh-CN" altLang="en-US" b="1">
                <a:solidFill>
                  <a:schemeClr val="bg1"/>
                </a:solidFill>
                <a:latin typeface="Arial" pitchFamily="34" charset="0"/>
                <a:ea typeface="SimSun" pitchFamily="2" charset="-122"/>
              </a:rPr>
              <a:t>彼得警告将来的背道。他精确地描述假师傅并确保他的读者，神的知识足可识别和击败这些背道者</a:t>
            </a:r>
            <a:r>
              <a:rPr lang="en-US" altLang="zh-CN" b="1">
                <a:solidFill>
                  <a:schemeClr val="bg1"/>
                </a:solidFill>
                <a:latin typeface="Arial" pitchFamily="34" charset="0"/>
                <a:ea typeface="SimSun" pitchFamily="2" charset="-122"/>
              </a:rPr>
              <a:t>.</a:t>
            </a:r>
          </a:p>
        </p:txBody>
      </p:sp>
      <p:sp>
        <p:nvSpPr>
          <p:cNvPr id="32786" name="Text Box 18"/>
          <p:cNvSpPr txBox="1">
            <a:spLocks noChangeArrowheads="1"/>
          </p:cNvSpPr>
          <p:nvPr/>
        </p:nvSpPr>
        <p:spPr bwMode="auto">
          <a:xfrm>
            <a:off x="381000" y="5334000"/>
            <a:ext cx="8382000" cy="831850"/>
          </a:xfrm>
          <a:prstGeom prst="rect">
            <a:avLst/>
          </a:prstGeom>
          <a:solidFill>
            <a:schemeClr val="tx2"/>
          </a:solidFill>
          <a:ln w="9525">
            <a:solidFill>
              <a:schemeClr val="tx1"/>
            </a:solidFill>
            <a:miter lim="800000"/>
            <a:headEnd/>
            <a:tailEnd/>
          </a:ln>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zh-CN" b="1">
                <a:solidFill>
                  <a:schemeClr val="bg1"/>
                </a:solidFill>
                <a:latin typeface="Arial" pitchFamily="34" charset="0"/>
                <a:ea typeface="SimSun" pitchFamily="2" charset="-122"/>
              </a:rPr>
              <a:t>III. (</a:t>
            </a:r>
            <a:r>
              <a:rPr lang="zh-CN" altLang="en-US" b="1">
                <a:solidFill>
                  <a:schemeClr val="bg1"/>
                </a:solidFill>
                <a:latin typeface="Arial" pitchFamily="34" charset="0"/>
                <a:ea typeface="SimSun" pitchFamily="2" charset="-122"/>
              </a:rPr>
              <a:t>第三章</a:t>
            </a:r>
            <a:r>
              <a:rPr lang="en-US" altLang="zh-CN" b="1">
                <a:solidFill>
                  <a:schemeClr val="bg1"/>
                </a:solidFill>
                <a:latin typeface="Arial" pitchFamily="34" charset="0"/>
                <a:ea typeface="SimSun" pitchFamily="2" charset="-122"/>
              </a:rPr>
              <a:t>) </a:t>
            </a:r>
            <a:r>
              <a:rPr lang="zh-CN" altLang="en-US" b="1">
                <a:solidFill>
                  <a:schemeClr val="bg1"/>
                </a:solidFill>
                <a:latin typeface="Arial" pitchFamily="34" charset="0"/>
                <a:ea typeface="SimSun" pitchFamily="2" charset="-122"/>
              </a:rPr>
              <a:t>彼得基于主再来和主的日子天地毁灭的知识，来敦促信徒过圣洁敬虔的生活</a:t>
            </a:r>
            <a:r>
              <a:rPr lang="en-US" altLang="zh-CN" b="1">
                <a:solidFill>
                  <a:schemeClr val="bg1"/>
                </a:solidFill>
                <a:latin typeface="Arial" pitchFamily="34" charset="0"/>
                <a:ea typeface="SimSun" pitchFamily="2" charset="-122"/>
              </a:rPr>
              <a:t>.</a:t>
            </a:r>
            <a:r>
              <a:rPr lang="en-US" altLang="zh-CN">
                <a:solidFill>
                  <a:schemeClr val="bg1"/>
                </a:solidFill>
                <a:latin typeface="Arial" pitchFamily="34" charset="0"/>
                <a:ea typeface="SimSun" pitchFamily="2" charset="-122"/>
              </a:rPr>
              <a:t> </a:t>
            </a:r>
            <a:endParaRPr lang="en-US" altLang="en-US">
              <a:solidFill>
                <a:schemeClr val="bg1"/>
              </a:solidFill>
              <a:latin typeface="Arial" pitchFamily="34" charset="0"/>
              <a:ea typeface="SimSun" pitchFamily="2" charset="-122"/>
            </a:endParaRPr>
          </a:p>
        </p:txBody>
      </p:sp>
      <p:sp>
        <p:nvSpPr>
          <p:cNvPr id="416778" name="WordArt 20"/>
          <p:cNvSpPr>
            <a:spLocks noChangeArrowheads="1" noChangeShapeType="1" noTextEdit="1"/>
          </p:cNvSpPr>
          <p:nvPr/>
        </p:nvSpPr>
        <p:spPr bwMode="auto">
          <a:xfrm>
            <a:off x="0" y="0"/>
            <a:ext cx="1311275" cy="874713"/>
          </a:xfrm>
          <a:prstGeom prst="rect">
            <a:avLst/>
          </a:prstGeom>
        </p:spPr>
        <p:txBody>
          <a:bodyPr wrap="none" fromWordArt="1">
            <a:prstTxWarp prst="textCascadeUp">
              <a:avLst>
                <a:gd name="adj" fmla="val 44444"/>
              </a:avLst>
            </a:prstTxWarp>
            <a:scene3d>
              <a:camera prst="legacyPerspectiveFront">
                <a:rot lat="20519989" lon="1080000" rev="0"/>
              </a:camera>
              <a:lightRig rig="legacyHarsh2" dir="b"/>
            </a:scene3d>
            <a:sp3d extrusionH="430200" prstMaterial="legacyMatte">
              <a:extrusionClr>
                <a:srgbClr val="FF6600"/>
              </a:extrusionClr>
            </a:sp3d>
          </a:bodyPr>
          <a:lstStyle/>
          <a:p>
            <a:pPr algn="ctr"/>
            <a:r>
              <a:rPr lang="zh-CN" altLang="en-US" sz="3600" kern="10">
                <a:ln w="9525">
                  <a:round/>
                  <a:headEnd/>
                  <a:tailEnd/>
                </a:ln>
                <a:gradFill rotWithShape="1">
                  <a:gsLst>
                    <a:gs pos="0">
                      <a:srgbClr val="FFE701"/>
                    </a:gs>
                    <a:gs pos="100000">
                      <a:srgbClr val="FE3E02"/>
                    </a:gs>
                  </a:gsLst>
                  <a:lin ang="5400000" scaled="1"/>
                </a:gradFill>
                <a:latin typeface="Impact"/>
              </a:rPr>
              <a:t>彼得后书</a:t>
            </a:r>
            <a:endParaRPr lang="en-GB" sz="3600" kern="10">
              <a:ln w="9525">
                <a:round/>
                <a:headEnd/>
                <a:tailEnd/>
              </a:ln>
              <a:gradFill rotWithShape="1">
                <a:gsLst>
                  <a:gs pos="0">
                    <a:srgbClr val="FFE701"/>
                  </a:gs>
                  <a:gs pos="100000">
                    <a:srgbClr val="FE3E02"/>
                  </a:gs>
                </a:gsLst>
                <a:lin ang="5400000" scaled="1"/>
              </a:gradFill>
              <a:latin typeface="Impac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32783"/>
                                        </p:tgtEl>
                                        <p:attrNameLst>
                                          <p:attrName>style.visibility</p:attrName>
                                        </p:attrNameLst>
                                      </p:cBhvr>
                                      <p:to>
                                        <p:strVal val="visible"/>
                                      </p:to>
                                    </p:set>
                                    <p:anim calcmode="lin" valueType="num">
                                      <p:cBhvr additive="base">
                                        <p:cTn id="7" dur="500" fill="hold"/>
                                        <p:tgtEl>
                                          <p:spTgt spid="32783"/>
                                        </p:tgtEl>
                                        <p:attrNameLst>
                                          <p:attrName>ppt_x</p:attrName>
                                        </p:attrNameLst>
                                      </p:cBhvr>
                                      <p:tavLst>
                                        <p:tav tm="0">
                                          <p:val>
                                            <p:strVal val="#ppt_x"/>
                                          </p:val>
                                        </p:tav>
                                        <p:tav tm="100000">
                                          <p:val>
                                            <p:strVal val="#ppt_x"/>
                                          </p:val>
                                        </p:tav>
                                      </p:tavLst>
                                    </p:anim>
                                    <p:anim calcmode="lin" valueType="num">
                                      <p:cBhvr additive="base">
                                        <p:cTn id="8" dur="500" fill="hold"/>
                                        <p:tgtEl>
                                          <p:spTgt spid="32783"/>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32784"/>
                                        </p:tgtEl>
                                        <p:attrNameLst>
                                          <p:attrName>style.visibility</p:attrName>
                                        </p:attrNameLst>
                                      </p:cBhvr>
                                      <p:to>
                                        <p:strVal val="visible"/>
                                      </p:to>
                                    </p:set>
                                    <p:anim calcmode="lin" valueType="num">
                                      <p:cBhvr additive="base">
                                        <p:cTn id="13" dur="500" fill="hold"/>
                                        <p:tgtEl>
                                          <p:spTgt spid="32784"/>
                                        </p:tgtEl>
                                        <p:attrNameLst>
                                          <p:attrName>ppt_x</p:attrName>
                                        </p:attrNameLst>
                                      </p:cBhvr>
                                      <p:tavLst>
                                        <p:tav tm="0">
                                          <p:val>
                                            <p:strVal val="#ppt_x"/>
                                          </p:val>
                                        </p:tav>
                                        <p:tav tm="100000">
                                          <p:val>
                                            <p:strVal val="#ppt_x"/>
                                          </p:val>
                                        </p:tav>
                                      </p:tavLst>
                                    </p:anim>
                                    <p:anim calcmode="lin" valueType="num">
                                      <p:cBhvr additive="base">
                                        <p:cTn id="14" dur="500" fill="hold"/>
                                        <p:tgtEl>
                                          <p:spTgt spid="32784"/>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32786"/>
                                        </p:tgtEl>
                                        <p:attrNameLst>
                                          <p:attrName>style.visibility</p:attrName>
                                        </p:attrNameLst>
                                      </p:cBhvr>
                                      <p:to>
                                        <p:strVal val="visible"/>
                                      </p:to>
                                    </p:set>
                                    <p:anim calcmode="lin" valueType="num">
                                      <p:cBhvr additive="base">
                                        <p:cTn id="19" dur="500" fill="hold"/>
                                        <p:tgtEl>
                                          <p:spTgt spid="32786"/>
                                        </p:tgtEl>
                                        <p:attrNameLst>
                                          <p:attrName>ppt_x</p:attrName>
                                        </p:attrNameLst>
                                      </p:cBhvr>
                                      <p:tavLst>
                                        <p:tav tm="0">
                                          <p:val>
                                            <p:strVal val="#ppt_x"/>
                                          </p:val>
                                        </p:tav>
                                        <p:tav tm="100000">
                                          <p:val>
                                            <p:strVal val="#ppt_x"/>
                                          </p:val>
                                        </p:tav>
                                      </p:tavLst>
                                    </p:anim>
                                    <p:anim calcmode="lin" valueType="num">
                                      <p:cBhvr additive="base">
                                        <p:cTn id="20" dur="500" fill="hold"/>
                                        <p:tgtEl>
                                          <p:spTgt spid="3278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83" grpId="0" animBg="1" autoUpdateAnimBg="0"/>
      <p:bldP spid="32784" grpId="0" animBg="1" autoUpdateAnimBg="0"/>
      <p:bldP spid="32786" grpId="0" animBg="1" autoUpdateAnimBg="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818" name="Rectangle 2"/>
          <p:cNvSpPr>
            <a:spLocks noGrp="1" noChangeArrowheads="1"/>
          </p:cNvSpPr>
          <p:nvPr>
            <p:ph type="title" idx="4294967295"/>
          </p:nvPr>
        </p:nvSpPr>
        <p:spPr/>
        <p:txBody>
          <a:bodyPr/>
          <a:lstStyle/>
          <a:p>
            <a:pPr eaLnBrk="1" hangingPunct="1"/>
            <a:r>
              <a:rPr lang="en-US" altLang="en-US"/>
              <a:t>Summary Statement / Application</a:t>
            </a:r>
          </a:p>
        </p:txBody>
      </p:sp>
      <p:sp>
        <p:nvSpPr>
          <p:cNvPr id="418819" name="Rectangle 3"/>
          <p:cNvSpPr>
            <a:spLocks noChangeArrowheads="1"/>
          </p:cNvSpPr>
          <p:nvPr/>
        </p:nvSpPr>
        <p:spPr bwMode="auto">
          <a:xfrm>
            <a:off x="0" y="609600"/>
            <a:ext cx="9144000" cy="6248400"/>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418820" name="Rectangle 4"/>
          <p:cNvSpPr>
            <a:spLocks noChangeArrowheads="1"/>
          </p:cNvSpPr>
          <p:nvPr/>
        </p:nvSpPr>
        <p:spPr bwMode="auto">
          <a:xfrm>
            <a:off x="2014538" y="-947738"/>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418821" name="Rectangle 5"/>
          <p:cNvSpPr>
            <a:spLocks noChangeArrowheads="1"/>
          </p:cNvSpPr>
          <p:nvPr/>
        </p:nvSpPr>
        <p:spPr bwMode="auto">
          <a:xfrm>
            <a:off x="1981200" y="2886075"/>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418822" name="Text Box 6"/>
          <p:cNvSpPr txBox="1">
            <a:spLocks noChangeArrowheads="1"/>
          </p:cNvSpPr>
          <p:nvPr/>
        </p:nvSpPr>
        <p:spPr bwMode="auto">
          <a:xfrm>
            <a:off x="8153400" y="228600"/>
            <a:ext cx="692150" cy="4572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a:solidFill>
                  <a:srgbClr val="000000"/>
                </a:solidFill>
                <a:latin typeface="Arial" pitchFamily="34" charset="0"/>
              </a:rPr>
              <a:t>284</a:t>
            </a:r>
          </a:p>
        </p:txBody>
      </p:sp>
      <p:sp>
        <p:nvSpPr>
          <p:cNvPr id="418823" name="Text Box 7"/>
          <p:cNvSpPr txBox="1">
            <a:spLocks noChangeArrowheads="1"/>
          </p:cNvSpPr>
          <p:nvPr/>
        </p:nvSpPr>
        <p:spPr bwMode="auto">
          <a:xfrm>
            <a:off x="4151313" y="76200"/>
            <a:ext cx="898525" cy="519113"/>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sz="2800" b="1">
                <a:solidFill>
                  <a:schemeClr val="bg1"/>
                </a:solidFill>
                <a:latin typeface="Arial" pitchFamily="34" charset="0"/>
                <a:ea typeface="SimSun" pitchFamily="2" charset="-122"/>
              </a:rPr>
              <a:t>应用</a:t>
            </a:r>
          </a:p>
        </p:txBody>
      </p:sp>
      <p:sp>
        <p:nvSpPr>
          <p:cNvPr id="35849" name="Text Box 9"/>
          <p:cNvSpPr txBox="1">
            <a:spLocks noChangeArrowheads="1"/>
          </p:cNvSpPr>
          <p:nvPr/>
        </p:nvSpPr>
        <p:spPr bwMode="auto">
          <a:xfrm>
            <a:off x="381000" y="838200"/>
            <a:ext cx="8458200" cy="2051050"/>
          </a:xfrm>
          <a:prstGeom prst="rect">
            <a:avLst/>
          </a:prstGeom>
          <a:solidFill>
            <a:schemeClr val="bg1">
              <a:lumMod val="85000"/>
            </a:schemeClr>
          </a:solidFill>
          <a:ln w="9525">
            <a:solidFill>
              <a:schemeClr val="tx1"/>
            </a:solidFill>
            <a:miter lim="800000"/>
            <a:headEnd/>
            <a:tailEnd/>
          </a:ln>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sz="3200" b="1">
                <a:solidFill>
                  <a:srgbClr val="000000"/>
                </a:solidFill>
                <a:latin typeface="Arial" pitchFamily="34" charset="0"/>
                <a:ea typeface="SimSun" pitchFamily="2" charset="-122"/>
              </a:rPr>
              <a:t>不要停止做圣经的学生。你若这样做，你会停止在恩典中成长，最终会接受甚至促进异端</a:t>
            </a:r>
            <a:r>
              <a:rPr lang="en-US" altLang="zh-CN" sz="3200" b="1">
                <a:solidFill>
                  <a:srgbClr val="000000"/>
                </a:solidFill>
                <a:latin typeface="Arial" pitchFamily="34" charset="0"/>
                <a:ea typeface="SimSun" pitchFamily="2" charset="-122"/>
              </a:rPr>
              <a:t>.  </a:t>
            </a:r>
          </a:p>
          <a:p>
            <a:pPr algn="ctr" eaLnBrk="1" hangingPunct="1"/>
            <a:endParaRPr lang="en-US" altLang="zh-CN" sz="3200" b="1">
              <a:solidFill>
                <a:srgbClr val="000000"/>
              </a:solidFill>
              <a:latin typeface="Arial" pitchFamily="34" charset="0"/>
              <a:ea typeface="SimSun" pitchFamily="2" charset="-122"/>
            </a:endParaRPr>
          </a:p>
          <a:p>
            <a:pPr algn="ctr" eaLnBrk="1" hangingPunct="1"/>
            <a:r>
              <a:rPr lang="zh-CN" altLang="en-US" sz="3200" b="1">
                <a:solidFill>
                  <a:srgbClr val="000000"/>
                </a:solidFill>
                <a:latin typeface="Arial" pitchFamily="34" charset="0"/>
                <a:ea typeface="SimSun" pitchFamily="2" charset="-122"/>
              </a:rPr>
              <a:t>最近神又用他的话语教导了你什么新的东西</a:t>
            </a:r>
            <a:r>
              <a:rPr lang="en-US" altLang="zh-CN" sz="3200" b="1">
                <a:solidFill>
                  <a:srgbClr val="000000"/>
                </a:solidFill>
                <a:latin typeface="Arial" pitchFamily="34" charset="0"/>
                <a:ea typeface="SimSun" pitchFamily="2" charset="-122"/>
              </a:rPr>
              <a:t>? </a:t>
            </a:r>
          </a:p>
        </p:txBody>
      </p:sp>
      <p:sp>
        <p:nvSpPr>
          <p:cNvPr id="418825" name="WordArt 10"/>
          <p:cNvSpPr>
            <a:spLocks noChangeArrowheads="1" noChangeShapeType="1" noTextEdit="1"/>
          </p:cNvSpPr>
          <p:nvPr/>
        </p:nvSpPr>
        <p:spPr bwMode="auto">
          <a:xfrm>
            <a:off x="0" y="0"/>
            <a:ext cx="1311275" cy="874713"/>
          </a:xfrm>
          <a:prstGeom prst="rect">
            <a:avLst/>
          </a:prstGeom>
        </p:spPr>
        <p:txBody>
          <a:bodyPr wrap="none" fromWordArt="1">
            <a:prstTxWarp prst="textCascadeUp">
              <a:avLst>
                <a:gd name="adj" fmla="val 44444"/>
              </a:avLst>
            </a:prstTxWarp>
            <a:scene3d>
              <a:camera prst="legacyPerspectiveFront">
                <a:rot lat="20519989" lon="1080000" rev="0"/>
              </a:camera>
              <a:lightRig rig="legacyHarsh2" dir="b"/>
            </a:scene3d>
            <a:sp3d extrusionH="430200" prstMaterial="legacyMatte">
              <a:extrusionClr>
                <a:srgbClr val="FF6600"/>
              </a:extrusionClr>
            </a:sp3d>
          </a:bodyPr>
          <a:lstStyle/>
          <a:p>
            <a:pPr algn="ctr"/>
            <a:r>
              <a:rPr lang="zh-CN" altLang="en-US" sz="3600" kern="10">
                <a:ln w="9525">
                  <a:round/>
                  <a:headEnd/>
                  <a:tailEnd/>
                </a:ln>
                <a:gradFill rotWithShape="1">
                  <a:gsLst>
                    <a:gs pos="0">
                      <a:srgbClr val="FFE701"/>
                    </a:gs>
                    <a:gs pos="100000">
                      <a:srgbClr val="FE3E02"/>
                    </a:gs>
                  </a:gsLst>
                  <a:lin ang="5400000" scaled="1"/>
                </a:gradFill>
                <a:latin typeface="Impact"/>
              </a:rPr>
              <a:t>彼得后书</a:t>
            </a:r>
            <a:endParaRPr lang="en-GB" sz="3600" kern="10">
              <a:ln w="9525">
                <a:round/>
                <a:headEnd/>
                <a:tailEnd/>
              </a:ln>
              <a:gradFill rotWithShape="1">
                <a:gsLst>
                  <a:gs pos="0">
                    <a:srgbClr val="FFE701"/>
                  </a:gs>
                  <a:gs pos="100000">
                    <a:srgbClr val="FE3E02"/>
                  </a:gs>
                </a:gsLst>
                <a:lin ang="5400000" scaled="1"/>
              </a:gradFill>
              <a:latin typeface="Impact"/>
            </a:endParaRPr>
          </a:p>
        </p:txBody>
      </p:sp>
      <p:pic>
        <p:nvPicPr>
          <p:cNvPr id="418826" name="Picture 11" descr="j0250467"/>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4056063"/>
            <a:ext cx="3111500" cy="2801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5853" name="Picture 13" descr="j0299199"/>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76200" y="3738563"/>
            <a:ext cx="1066800" cy="1062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5849"/>
                                        </p:tgtEl>
                                        <p:attrNameLst>
                                          <p:attrName>style.visibility</p:attrName>
                                        </p:attrNameLst>
                                      </p:cBhvr>
                                      <p:to>
                                        <p:strVal val="visible"/>
                                      </p:to>
                                    </p:set>
                                    <p:anim calcmode="lin" valueType="num">
                                      <p:cBhvr additive="base">
                                        <p:cTn id="7" dur="500" fill="hold"/>
                                        <p:tgtEl>
                                          <p:spTgt spid="35849"/>
                                        </p:tgtEl>
                                        <p:attrNameLst>
                                          <p:attrName>ppt_x</p:attrName>
                                        </p:attrNameLst>
                                      </p:cBhvr>
                                      <p:tavLst>
                                        <p:tav tm="0">
                                          <p:val>
                                            <p:strVal val="#ppt_x"/>
                                          </p:val>
                                        </p:tav>
                                        <p:tav tm="100000">
                                          <p:val>
                                            <p:strVal val="#ppt_x"/>
                                          </p:val>
                                        </p:tav>
                                      </p:tavLst>
                                    </p:anim>
                                    <p:anim calcmode="lin" valueType="num">
                                      <p:cBhvr additive="base">
                                        <p:cTn id="8" dur="500" fill="hold"/>
                                        <p:tgtEl>
                                          <p:spTgt spid="35849"/>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9" presetClass="entr" presetSubtype="0" fill="hold" nodeType="clickEffect">
                                  <p:stCondLst>
                                    <p:cond delay="0"/>
                                  </p:stCondLst>
                                  <p:childTnLst>
                                    <p:set>
                                      <p:cBhvr>
                                        <p:cTn id="12" dur="1" fill="hold">
                                          <p:stCondLst>
                                            <p:cond delay="0"/>
                                          </p:stCondLst>
                                        </p:cTn>
                                        <p:tgtEl>
                                          <p:spTgt spid="35853"/>
                                        </p:tgtEl>
                                        <p:attrNameLst>
                                          <p:attrName>style.visibility</p:attrName>
                                        </p:attrNameLst>
                                      </p:cBhvr>
                                      <p:to>
                                        <p:strVal val="visible"/>
                                      </p:to>
                                    </p:set>
                                    <p:animEffect transition="in" filter="dissolve">
                                      <p:cBhvr>
                                        <p:cTn id="13" dur="500"/>
                                        <p:tgtEl>
                                          <p:spTgt spid="358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9" grpId="0" animBg="1" autoUpdateAnimBg="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866" name="Rectangle 2"/>
          <p:cNvSpPr>
            <a:spLocks noGrp="1" noChangeArrowheads="1"/>
          </p:cNvSpPr>
          <p:nvPr>
            <p:ph type="title" idx="4294967295"/>
          </p:nvPr>
        </p:nvSpPr>
        <p:spPr/>
        <p:txBody>
          <a:bodyPr/>
          <a:lstStyle/>
          <a:p>
            <a:pPr eaLnBrk="1" hangingPunct="1"/>
            <a:r>
              <a:rPr lang="en-US" altLang="en-US"/>
              <a:t>Summary Statement / Application</a:t>
            </a:r>
          </a:p>
        </p:txBody>
      </p:sp>
      <p:sp>
        <p:nvSpPr>
          <p:cNvPr id="420867" name="Rectangle 3"/>
          <p:cNvSpPr>
            <a:spLocks noChangeArrowheads="1"/>
          </p:cNvSpPr>
          <p:nvPr/>
        </p:nvSpPr>
        <p:spPr bwMode="auto">
          <a:xfrm>
            <a:off x="0" y="609600"/>
            <a:ext cx="9144000" cy="6248400"/>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420868" name="Rectangle 4"/>
          <p:cNvSpPr>
            <a:spLocks noChangeArrowheads="1"/>
          </p:cNvSpPr>
          <p:nvPr/>
        </p:nvSpPr>
        <p:spPr bwMode="auto">
          <a:xfrm>
            <a:off x="2014538" y="-947738"/>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420869" name="Rectangle 5"/>
          <p:cNvSpPr>
            <a:spLocks noChangeArrowheads="1"/>
          </p:cNvSpPr>
          <p:nvPr/>
        </p:nvSpPr>
        <p:spPr bwMode="auto">
          <a:xfrm>
            <a:off x="1981200" y="2886075"/>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420870" name="Text Box 6"/>
          <p:cNvSpPr txBox="1">
            <a:spLocks noChangeArrowheads="1"/>
          </p:cNvSpPr>
          <p:nvPr/>
        </p:nvSpPr>
        <p:spPr bwMode="auto">
          <a:xfrm>
            <a:off x="8153400" y="228600"/>
            <a:ext cx="692150" cy="4572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a:solidFill>
                  <a:srgbClr val="000000"/>
                </a:solidFill>
                <a:latin typeface="Arial" pitchFamily="34" charset="0"/>
              </a:rPr>
              <a:t>284</a:t>
            </a:r>
          </a:p>
        </p:txBody>
      </p:sp>
      <p:sp>
        <p:nvSpPr>
          <p:cNvPr id="420871" name="Text Box 7"/>
          <p:cNvSpPr txBox="1">
            <a:spLocks noChangeArrowheads="1"/>
          </p:cNvSpPr>
          <p:nvPr/>
        </p:nvSpPr>
        <p:spPr bwMode="auto">
          <a:xfrm>
            <a:off x="3805238" y="76200"/>
            <a:ext cx="1612900" cy="519113"/>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sz="2800" b="1">
                <a:solidFill>
                  <a:schemeClr val="bg1"/>
                </a:solidFill>
                <a:latin typeface="Arial" pitchFamily="34" charset="0"/>
                <a:ea typeface="SimSun" pitchFamily="2" charset="-122"/>
              </a:rPr>
              <a:t>讨论问题</a:t>
            </a:r>
          </a:p>
        </p:txBody>
      </p:sp>
      <p:sp>
        <p:nvSpPr>
          <p:cNvPr id="47112" name="Text Box 8"/>
          <p:cNvSpPr txBox="1">
            <a:spLocks noChangeArrowheads="1"/>
          </p:cNvSpPr>
          <p:nvPr/>
        </p:nvSpPr>
        <p:spPr bwMode="auto">
          <a:xfrm>
            <a:off x="533400" y="890588"/>
            <a:ext cx="8534400" cy="4000500"/>
          </a:xfrm>
          <a:prstGeom prst="rect">
            <a:avLst/>
          </a:prstGeom>
          <a:solidFill>
            <a:srgbClr val="9E0631"/>
          </a:solidFill>
          <a:ln w="9525">
            <a:solidFill>
              <a:schemeClr val="tx1"/>
            </a:solidFill>
            <a:miter lim="800000"/>
            <a:headEnd/>
            <a:tailEnd/>
          </a:ln>
        </p:spPr>
        <p:txBody>
          <a:bodyPr>
            <a:spAutoFit/>
          </a:bodyPr>
          <a:lstStyle>
            <a:lvl1pPr marL="457200" indent="-457200"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buFontTx/>
              <a:buAutoNum type="arabicPeriod"/>
            </a:pPr>
            <a:r>
              <a:rPr lang="zh-CN" altLang="en-US" sz="3200" b="1">
                <a:solidFill>
                  <a:schemeClr val="bg2"/>
                </a:solidFill>
                <a:latin typeface="Arial" pitchFamily="34" charset="0"/>
                <a:ea typeface="SimSun" pitchFamily="2" charset="-122"/>
              </a:rPr>
              <a:t>我们如何知道我们被神拣选并在神所设的根基上在主的知识上成长</a:t>
            </a:r>
            <a:r>
              <a:rPr lang="en-US" altLang="zh-CN" sz="3200" b="1">
                <a:solidFill>
                  <a:schemeClr val="bg2"/>
                </a:solidFill>
                <a:latin typeface="Arial" pitchFamily="34" charset="0"/>
                <a:ea typeface="SimSun" pitchFamily="2" charset="-122"/>
              </a:rPr>
              <a:t> (1:12-21)?</a:t>
            </a:r>
          </a:p>
          <a:p>
            <a:pPr eaLnBrk="1" hangingPunct="1">
              <a:buFontTx/>
              <a:buAutoNum type="arabicPeriod"/>
            </a:pPr>
            <a:endParaRPr lang="en-US" altLang="zh-CN" sz="3200" b="1">
              <a:solidFill>
                <a:schemeClr val="bg2"/>
              </a:solidFill>
              <a:latin typeface="Arial" pitchFamily="34" charset="0"/>
              <a:ea typeface="SimSun" pitchFamily="2" charset="-122"/>
            </a:endParaRPr>
          </a:p>
          <a:p>
            <a:pPr eaLnBrk="1" hangingPunct="1">
              <a:buFontTx/>
              <a:buAutoNum type="arabicPeriod"/>
            </a:pPr>
            <a:r>
              <a:rPr lang="zh-CN" altLang="en-US" sz="3200" b="1">
                <a:solidFill>
                  <a:schemeClr val="bg2"/>
                </a:solidFill>
                <a:latin typeface="Arial" pitchFamily="34" charset="0"/>
                <a:ea typeface="SimSun" pitchFamily="2" charset="-122"/>
              </a:rPr>
              <a:t>为什么相信基督的再来是知识成长的关键</a:t>
            </a:r>
            <a:r>
              <a:rPr lang="en-US" altLang="zh-CN" sz="3200" b="1">
                <a:solidFill>
                  <a:schemeClr val="bg2"/>
                </a:solidFill>
                <a:latin typeface="Arial" pitchFamily="34" charset="0"/>
                <a:ea typeface="SimSun" pitchFamily="2" charset="-122"/>
              </a:rPr>
              <a:t> (3:1-4)?</a:t>
            </a:r>
          </a:p>
          <a:p>
            <a:pPr eaLnBrk="1" hangingPunct="1">
              <a:buFontTx/>
              <a:buAutoNum type="arabicPeriod"/>
            </a:pPr>
            <a:endParaRPr lang="en-US" altLang="zh-CN" sz="3200" b="1">
              <a:solidFill>
                <a:schemeClr val="bg2"/>
              </a:solidFill>
              <a:latin typeface="Arial" pitchFamily="34" charset="0"/>
              <a:ea typeface="SimSun" pitchFamily="2" charset="-122"/>
            </a:endParaRPr>
          </a:p>
          <a:p>
            <a:pPr eaLnBrk="1" hangingPunct="1">
              <a:buFontTx/>
              <a:buAutoNum type="arabicPeriod"/>
            </a:pPr>
            <a:r>
              <a:rPr lang="en-US" altLang="zh-CN" sz="3200" b="1">
                <a:solidFill>
                  <a:schemeClr val="bg2"/>
                </a:solidFill>
                <a:latin typeface="Arial" pitchFamily="34" charset="0"/>
                <a:ea typeface="SimSun" pitchFamily="2" charset="-122"/>
              </a:rPr>
              <a:t>“</a:t>
            </a:r>
            <a:r>
              <a:rPr lang="zh-CN" altLang="en-US" sz="3200" b="1">
                <a:solidFill>
                  <a:schemeClr val="bg2"/>
                </a:solidFill>
                <a:latin typeface="Arial" pitchFamily="34" charset="0"/>
                <a:ea typeface="SimSun" pitchFamily="2" charset="-122"/>
              </a:rPr>
              <a:t>在恩典中成长”是什么意思</a:t>
            </a:r>
            <a:r>
              <a:rPr lang="en-US" altLang="zh-CN" sz="3200" b="1">
                <a:solidFill>
                  <a:schemeClr val="bg2"/>
                </a:solidFill>
                <a:latin typeface="Arial" pitchFamily="34" charset="0"/>
                <a:ea typeface="SimSun" pitchFamily="2" charset="-122"/>
              </a:rPr>
              <a:t> (3:18)?  </a:t>
            </a:r>
            <a:r>
              <a:rPr lang="zh-CN" altLang="en-US" sz="3200" b="1">
                <a:solidFill>
                  <a:schemeClr val="bg2"/>
                </a:solidFill>
                <a:latin typeface="Arial" pitchFamily="34" charset="0"/>
                <a:ea typeface="SimSun" pitchFamily="2" charset="-122"/>
              </a:rPr>
              <a:t>如何做到</a:t>
            </a:r>
            <a:r>
              <a:rPr lang="en-US" altLang="zh-CN" sz="3200" b="1">
                <a:solidFill>
                  <a:schemeClr val="bg2"/>
                </a:solidFill>
                <a:latin typeface="Arial" pitchFamily="34" charset="0"/>
                <a:ea typeface="SimSun" pitchFamily="2" charset="-122"/>
              </a:rPr>
              <a:t>?</a:t>
            </a:r>
          </a:p>
        </p:txBody>
      </p:sp>
      <p:sp>
        <p:nvSpPr>
          <p:cNvPr id="420873" name="WordArt 9"/>
          <p:cNvSpPr>
            <a:spLocks noChangeArrowheads="1" noChangeShapeType="1" noTextEdit="1"/>
          </p:cNvSpPr>
          <p:nvPr/>
        </p:nvSpPr>
        <p:spPr bwMode="auto">
          <a:xfrm>
            <a:off x="0" y="0"/>
            <a:ext cx="1311275" cy="874713"/>
          </a:xfrm>
          <a:prstGeom prst="rect">
            <a:avLst/>
          </a:prstGeom>
        </p:spPr>
        <p:txBody>
          <a:bodyPr wrap="none" fromWordArt="1">
            <a:prstTxWarp prst="textCascadeUp">
              <a:avLst>
                <a:gd name="adj" fmla="val 44444"/>
              </a:avLst>
            </a:prstTxWarp>
            <a:scene3d>
              <a:camera prst="legacyPerspectiveFront">
                <a:rot lat="20519989" lon="1080000" rev="0"/>
              </a:camera>
              <a:lightRig rig="legacyHarsh2" dir="b"/>
            </a:scene3d>
            <a:sp3d extrusionH="430200" prstMaterial="legacyMatte">
              <a:extrusionClr>
                <a:srgbClr val="FF6600"/>
              </a:extrusionClr>
            </a:sp3d>
          </a:bodyPr>
          <a:lstStyle/>
          <a:p>
            <a:pPr algn="ctr"/>
            <a:r>
              <a:rPr lang="zh-CN" altLang="en-US" sz="3600" kern="10">
                <a:ln w="9525">
                  <a:round/>
                  <a:headEnd/>
                  <a:tailEnd/>
                </a:ln>
                <a:gradFill rotWithShape="1">
                  <a:gsLst>
                    <a:gs pos="0">
                      <a:srgbClr val="FFE701"/>
                    </a:gs>
                    <a:gs pos="100000">
                      <a:srgbClr val="FE3E02"/>
                    </a:gs>
                  </a:gsLst>
                  <a:lin ang="5400000" scaled="1"/>
                </a:gradFill>
                <a:latin typeface="Impact"/>
              </a:rPr>
              <a:t>彼得后书</a:t>
            </a:r>
            <a:endParaRPr lang="en-GB" sz="3600" kern="10">
              <a:ln w="9525">
                <a:round/>
                <a:headEnd/>
                <a:tailEnd/>
              </a:ln>
              <a:gradFill rotWithShape="1">
                <a:gsLst>
                  <a:gs pos="0">
                    <a:srgbClr val="FFE701"/>
                  </a:gs>
                  <a:gs pos="100000">
                    <a:srgbClr val="FE3E02"/>
                  </a:gs>
                </a:gsLst>
                <a:lin ang="5400000" scaled="1"/>
              </a:gradFill>
              <a:latin typeface="Impact"/>
            </a:endParaRPr>
          </a:p>
        </p:txBody>
      </p:sp>
      <p:pic>
        <p:nvPicPr>
          <p:cNvPr id="420874" name="Picture 12" descr="j0234759"/>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934200" y="4953000"/>
            <a:ext cx="1446213" cy="190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20875" name="Picture 13" descr="j0283603"/>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52400" y="1765300"/>
            <a:ext cx="1295400" cy="1193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7112"/>
                                        </p:tgtEl>
                                        <p:attrNameLst>
                                          <p:attrName>style.visibility</p:attrName>
                                        </p:attrNameLst>
                                      </p:cBhvr>
                                      <p:to>
                                        <p:strVal val="visible"/>
                                      </p:to>
                                    </p:set>
                                    <p:anim calcmode="lin" valueType="num">
                                      <p:cBhvr additive="base">
                                        <p:cTn id="7" dur="500" fill="hold"/>
                                        <p:tgtEl>
                                          <p:spTgt spid="47112"/>
                                        </p:tgtEl>
                                        <p:attrNameLst>
                                          <p:attrName>ppt_x</p:attrName>
                                        </p:attrNameLst>
                                      </p:cBhvr>
                                      <p:tavLst>
                                        <p:tav tm="0">
                                          <p:val>
                                            <p:strVal val="#ppt_x"/>
                                          </p:val>
                                        </p:tav>
                                        <p:tav tm="100000">
                                          <p:val>
                                            <p:strVal val="#ppt_x"/>
                                          </p:val>
                                        </p:tav>
                                      </p:tavLst>
                                    </p:anim>
                                    <p:anim calcmode="lin" valueType="num">
                                      <p:cBhvr additive="base">
                                        <p:cTn id="8" dur="500" fill="hold"/>
                                        <p:tgtEl>
                                          <p:spTgt spid="471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12" grpId="0" animBg="1" autoUpdateAnimBg="0"/>
    </p:bldLst>
  </p:timing>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sp>
        <p:nvSpPr>
          <p:cNvPr id="165890" name="Rectangle 2"/>
          <p:cNvSpPr>
            <a:spLocks noChangeArrowheads="1"/>
          </p:cNvSpPr>
          <p:nvPr/>
        </p:nvSpPr>
        <p:spPr bwMode="auto">
          <a:xfrm>
            <a:off x="914400" y="1600200"/>
            <a:ext cx="8229600" cy="4495800"/>
          </a:xfrm>
          <a:prstGeom prst="rect">
            <a:avLst/>
          </a:prstGeom>
          <a:gradFill rotWithShape="1">
            <a:gsLst>
              <a:gs pos="0">
                <a:srgbClr val="FFCC99"/>
              </a:gs>
              <a:gs pos="100000">
                <a:srgbClr val="FFFFB3"/>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65891" name="Line 3"/>
          <p:cNvSpPr>
            <a:spLocks noChangeShapeType="1"/>
          </p:cNvSpPr>
          <p:nvPr/>
        </p:nvSpPr>
        <p:spPr bwMode="auto">
          <a:xfrm>
            <a:off x="0" y="6400800"/>
            <a:ext cx="4724400" cy="0"/>
          </a:xfrm>
          <a:prstGeom prst="line">
            <a:avLst/>
          </a:prstGeom>
          <a:noFill/>
          <a:ln w="38100">
            <a:solidFill>
              <a:srgbClr val="993300"/>
            </a:solidFill>
            <a:round/>
            <a:headEnd/>
            <a:tailEnd/>
          </a:ln>
          <a:extLst>
            <a:ext uri="{909E8E84-426E-40dd-AFC4-6F175D3DCCD1}">
              <a14:hiddenFill xmlns="" xmlns:a14="http://schemas.microsoft.com/office/drawing/2010/main">
                <a:noFill/>
              </a14:hiddenFill>
            </a:ext>
          </a:extLst>
        </p:spPr>
        <p:txBody>
          <a:bodyPr/>
          <a:lstStyle/>
          <a:p>
            <a:endParaRPr lang="en-GB"/>
          </a:p>
        </p:txBody>
      </p:sp>
      <p:sp>
        <p:nvSpPr>
          <p:cNvPr id="165892" name="Rectangle 4"/>
          <p:cNvSpPr>
            <a:spLocks noChangeArrowheads="1"/>
          </p:cNvSpPr>
          <p:nvPr/>
        </p:nvSpPr>
        <p:spPr bwMode="auto">
          <a:xfrm>
            <a:off x="0" y="304800"/>
            <a:ext cx="7696200" cy="914400"/>
          </a:xfrm>
          <a:prstGeom prst="rect">
            <a:avLst/>
          </a:prstGeom>
          <a:gradFill rotWithShape="1">
            <a:gsLst>
              <a:gs pos="0">
                <a:srgbClr val="FFE2C4"/>
              </a:gs>
              <a:gs pos="100000">
                <a:srgbClr val="FFCC99"/>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65893" name="Rectangle 5"/>
          <p:cNvSpPr>
            <a:spLocks noGrp="1" noChangeArrowheads="1"/>
          </p:cNvSpPr>
          <p:nvPr>
            <p:ph type="title"/>
          </p:nvPr>
        </p:nvSpPr>
        <p:spPr>
          <a:xfrm>
            <a:off x="76200" y="274638"/>
            <a:ext cx="7112000" cy="944562"/>
          </a:xfrm>
        </p:spPr>
        <p:txBody>
          <a:bodyPr/>
          <a:lstStyle/>
          <a:p>
            <a:pPr marL="228600" eaLnBrk="1" hangingPunct="1"/>
            <a:r>
              <a:rPr lang="zh-CN" altLang="en-GB">
                <a:solidFill>
                  <a:srgbClr val="A50021"/>
                </a:solidFill>
                <a:ea typeface="SimSun" pitchFamily="2" charset="-122"/>
              </a:rPr>
              <a:t>总结</a:t>
            </a:r>
            <a:endParaRPr lang="zh-CN" altLang="en-US">
              <a:solidFill>
                <a:srgbClr val="A50021"/>
              </a:solidFill>
              <a:ea typeface="SimSun" pitchFamily="2" charset="-122"/>
            </a:endParaRPr>
          </a:p>
        </p:txBody>
      </p:sp>
      <p:sp>
        <p:nvSpPr>
          <p:cNvPr id="422918" name="Rectangle 6"/>
          <p:cNvSpPr>
            <a:spLocks noChangeArrowheads="1"/>
          </p:cNvSpPr>
          <p:nvPr/>
        </p:nvSpPr>
        <p:spPr bwMode="auto">
          <a:xfrm>
            <a:off x="0" y="463550"/>
            <a:ext cx="1828800" cy="2560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112" tIns="1142640" rIns="914112" bIns="1142640" anchor="ct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sz="1800">
              <a:latin typeface="Arial" pitchFamily="34" charset="0"/>
            </a:endParaRPr>
          </a:p>
        </p:txBody>
      </p:sp>
      <p:graphicFrame>
        <p:nvGraphicFramePr>
          <p:cNvPr id="165934" name="Group 46"/>
          <p:cNvGraphicFramePr>
            <a:graphicFrameLocks noGrp="1"/>
          </p:cNvGraphicFramePr>
          <p:nvPr/>
        </p:nvGraphicFramePr>
        <p:xfrm>
          <a:off x="152400" y="1447800"/>
          <a:ext cx="8839200" cy="4540252"/>
        </p:xfrm>
        <a:graphic>
          <a:graphicData uri="http://schemas.openxmlformats.org/drawingml/2006/table">
            <a:tbl>
              <a:tblPr/>
              <a:tblGrid>
                <a:gridCol w="1600200">
                  <a:extLst>
                    <a:ext uri="{9D8B030D-6E8A-4147-A177-3AD203B41FA5}">
                      <a16:colId xmlns:a16="http://schemas.microsoft.com/office/drawing/2014/main" val="20000"/>
                    </a:ext>
                  </a:extLst>
                </a:gridCol>
                <a:gridCol w="1370013">
                  <a:extLst>
                    <a:ext uri="{9D8B030D-6E8A-4147-A177-3AD203B41FA5}">
                      <a16:colId xmlns:a16="http://schemas.microsoft.com/office/drawing/2014/main" val="20001"/>
                    </a:ext>
                  </a:extLst>
                </a:gridCol>
                <a:gridCol w="1449387">
                  <a:extLst>
                    <a:ext uri="{9D8B030D-6E8A-4147-A177-3AD203B41FA5}">
                      <a16:colId xmlns:a16="http://schemas.microsoft.com/office/drawing/2014/main" val="20002"/>
                    </a:ext>
                  </a:extLst>
                </a:gridCol>
                <a:gridCol w="2351088">
                  <a:extLst>
                    <a:ext uri="{9D8B030D-6E8A-4147-A177-3AD203B41FA5}">
                      <a16:colId xmlns:a16="http://schemas.microsoft.com/office/drawing/2014/main" val="20003"/>
                    </a:ext>
                  </a:extLst>
                </a:gridCol>
                <a:gridCol w="2068512">
                  <a:extLst>
                    <a:ext uri="{9D8B030D-6E8A-4147-A177-3AD203B41FA5}">
                      <a16:colId xmlns:a16="http://schemas.microsoft.com/office/drawing/2014/main" val="20004"/>
                    </a:ext>
                  </a:extLst>
                </a:gridCol>
              </a:tblGrid>
              <a:tr h="811213">
                <a:tc>
                  <a:txBody>
                    <a:bodyPr/>
                    <a:lstStyle>
                      <a:lvl1pPr eaLnBrk="0" hangingPunct="0">
                        <a:spcBef>
                          <a:spcPct val="20000"/>
                        </a:spcBef>
                        <a:defRPr sz="2800">
                          <a:solidFill>
                            <a:schemeClr val="tx1"/>
                          </a:solidFill>
                          <a:latin typeface="Arial" pitchFamily="34" charset="0"/>
                          <a:ea typeface="MS PGothic" pitchFamily="34" charset="-128"/>
                        </a:defRPr>
                      </a:lvl1pPr>
                      <a:lvl2pPr marL="37931725" indent="-37474525" eaLnBrk="0" hangingPunct="0">
                        <a:spcBef>
                          <a:spcPct val="20000"/>
                        </a:spcBef>
                        <a:defRPr sz="2400">
                          <a:solidFill>
                            <a:schemeClr val="tx1"/>
                          </a:solidFill>
                          <a:latin typeface="Arial" pitchFamily="34" charset="0"/>
                          <a:ea typeface="MS PGothic" pitchFamily="34" charset="-128"/>
                        </a:defRPr>
                      </a:lvl2pPr>
                      <a:lvl3pPr eaLnBrk="0" hangingPunct="0">
                        <a:spcBef>
                          <a:spcPct val="20000"/>
                        </a:spcBef>
                        <a:defRPr sz="2000">
                          <a:solidFill>
                            <a:schemeClr val="tx1"/>
                          </a:solidFill>
                          <a:latin typeface="Arial" pitchFamily="34" charset="0"/>
                          <a:ea typeface="MS PGothic" pitchFamily="34" charset="-128"/>
                        </a:defRPr>
                      </a:lvl3pPr>
                      <a:lvl4pPr eaLnBrk="0" hangingPunct="0">
                        <a:spcBef>
                          <a:spcPct val="20000"/>
                        </a:spcBef>
                        <a:defRPr>
                          <a:solidFill>
                            <a:schemeClr val="tx1"/>
                          </a:solidFill>
                          <a:latin typeface="Arial" pitchFamily="34" charset="0"/>
                          <a:ea typeface="MS PGothic" pitchFamily="34" charset="-128"/>
                        </a:defRPr>
                      </a:lvl4pPr>
                      <a:lvl5pPr eaLnBrk="0" hangingPunct="0">
                        <a:spcBef>
                          <a:spcPct val="20000"/>
                        </a:spcBef>
                        <a:defRPr>
                          <a:solidFill>
                            <a:schemeClr val="tx1"/>
                          </a:solidFill>
                          <a:latin typeface="Arial" pitchFamily="34" charset="0"/>
                          <a:ea typeface="MS PGothic" pitchFamily="34" charset="-128"/>
                        </a:defRPr>
                      </a:lvl5pPr>
                      <a:lvl6pPr marL="457200" eaLnBrk="0" fontAlgn="base" hangingPunct="0">
                        <a:spcBef>
                          <a:spcPct val="20000"/>
                        </a:spcBef>
                        <a:spcAft>
                          <a:spcPct val="0"/>
                        </a:spcAft>
                        <a:defRPr>
                          <a:solidFill>
                            <a:schemeClr val="tx1"/>
                          </a:solidFill>
                          <a:latin typeface="Arial" pitchFamily="34" charset="0"/>
                          <a:ea typeface="MS PGothic" pitchFamily="34" charset="-128"/>
                        </a:defRPr>
                      </a:lvl6pPr>
                      <a:lvl7pPr marL="914400" eaLnBrk="0" fontAlgn="base" hangingPunct="0">
                        <a:spcBef>
                          <a:spcPct val="20000"/>
                        </a:spcBef>
                        <a:spcAft>
                          <a:spcPct val="0"/>
                        </a:spcAft>
                        <a:defRPr>
                          <a:solidFill>
                            <a:schemeClr val="tx1"/>
                          </a:solidFill>
                          <a:latin typeface="Arial" pitchFamily="34" charset="0"/>
                          <a:ea typeface="MS PGothic" pitchFamily="34" charset="-128"/>
                        </a:defRPr>
                      </a:lvl7pPr>
                      <a:lvl8pPr marL="1371600" eaLnBrk="0" fontAlgn="base" hangingPunct="0">
                        <a:spcBef>
                          <a:spcPct val="20000"/>
                        </a:spcBef>
                        <a:spcAft>
                          <a:spcPct val="0"/>
                        </a:spcAft>
                        <a:defRPr>
                          <a:solidFill>
                            <a:schemeClr val="tx1"/>
                          </a:solidFill>
                          <a:latin typeface="Arial" pitchFamily="34" charset="0"/>
                          <a:ea typeface="MS PGothic" pitchFamily="34" charset="-128"/>
                        </a:defRPr>
                      </a:lvl8pPr>
                      <a:lvl9pPr marL="18288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GB" sz="1400" b="1" i="0" u="none" strike="noStrike" cap="none" normalizeH="0" baseline="0">
                          <a:ln>
                            <a:noFill/>
                          </a:ln>
                          <a:solidFill>
                            <a:schemeClr val="tx1"/>
                          </a:solidFill>
                          <a:effectLst/>
                          <a:latin typeface="Arial" pitchFamily="34" charset="0"/>
                          <a:ea typeface="SimSun" pitchFamily="2" charset="-122"/>
                        </a:rPr>
                        <a:t>作者</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itchFamily="34" charset="0"/>
                          <a:ea typeface="MS PGothic" pitchFamily="34" charset="-128"/>
                        </a:defRPr>
                      </a:lvl1pPr>
                      <a:lvl2pPr marL="37931725" indent="-37474525" eaLnBrk="0" hangingPunct="0">
                        <a:spcBef>
                          <a:spcPct val="20000"/>
                        </a:spcBef>
                        <a:defRPr sz="2400">
                          <a:solidFill>
                            <a:schemeClr val="tx1"/>
                          </a:solidFill>
                          <a:latin typeface="Arial" pitchFamily="34" charset="0"/>
                          <a:ea typeface="MS PGothic" pitchFamily="34" charset="-128"/>
                        </a:defRPr>
                      </a:lvl2pPr>
                      <a:lvl3pPr eaLnBrk="0" hangingPunct="0">
                        <a:spcBef>
                          <a:spcPct val="20000"/>
                        </a:spcBef>
                        <a:defRPr sz="2000">
                          <a:solidFill>
                            <a:schemeClr val="tx1"/>
                          </a:solidFill>
                          <a:latin typeface="Arial" pitchFamily="34" charset="0"/>
                          <a:ea typeface="MS PGothic" pitchFamily="34" charset="-128"/>
                        </a:defRPr>
                      </a:lvl3pPr>
                      <a:lvl4pPr eaLnBrk="0" hangingPunct="0">
                        <a:spcBef>
                          <a:spcPct val="20000"/>
                        </a:spcBef>
                        <a:defRPr>
                          <a:solidFill>
                            <a:schemeClr val="tx1"/>
                          </a:solidFill>
                          <a:latin typeface="Arial" pitchFamily="34" charset="0"/>
                          <a:ea typeface="MS PGothic" pitchFamily="34" charset="-128"/>
                        </a:defRPr>
                      </a:lvl4pPr>
                      <a:lvl5pPr eaLnBrk="0" hangingPunct="0">
                        <a:spcBef>
                          <a:spcPct val="20000"/>
                        </a:spcBef>
                        <a:defRPr>
                          <a:solidFill>
                            <a:schemeClr val="tx1"/>
                          </a:solidFill>
                          <a:latin typeface="Arial" pitchFamily="34" charset="0"/>
                          <a:ea typeface="MS PGothic" pitchFamily="34" charset="-128"/>
                        </a:defRPr>
                      </a:lvl5pPr>
                      <a:lvl6pPr marL="457200" eaLnBrk="0" fontAlgn="base" hangingPunct="0">
                        <a:spcBef>
                          <a:spcPct val="20000"/>
                        </a:spcBef>
                        <a:spcAft>
                          <a:spcPct val="0"/>
                        </a:spcAft>
                        <a:defRPr>
                          <a:solidFill>
                            <a:schemeClr val="tx1"/>
                          </a:solidFill>
                          <a:latin typeface="Arial" pitchFamily="34" charset="0"/>
                          <a:ea typeface="MS PGothic" pitchFamily="34" charset="-128"/>
                        </a:defRPr>
                      </a:lvl6pPr>
                      <a:lvl7pPr marL="914400" eaLnBrk="0" fontAlgn="base" hangingPunct="0">
                        <a:spcBef>
                          <a:spcPct val="20000"/>
                        </a:spcBef>
                        <a:spcAft>
                          <a:spcPct val="0"/>
                        </a:spcAft>
                        <a:defRPr>
                          <a:solidFill>
                            <a:schemeClr val="tx1"/>
                          </a:solidFill>
                          <a:latin typeface="Arial" pitchFamily="34" charset="0"/>
                          <a:ea typeface="MS PGothic" pitchFamily="34" charset="-128"/>
                        </a:defRPr>
                      </a:lvl7pPr>
                      <a:lvl8pPr marL="1371600" eaLnBrk="0" fontAlgn="base" hangingPunct="0">
                        <a:spcBef>
                          <a:spcPct val="20000"/>
                        </a:spcBef>
                        <a:spcAft>
                          <a:spcPct val="0"/>
                        </a:spcAft>
                        <a:defRPr>
                          <a:solidFill>
                            <a:schemeClr val="tx1"/>
                          </a:solidFill>
                          <a:latin typeface="Arial" pitchFamily="34" charset="0"/>
                          <a:ea typeface="MS PGothic" pitchFamily="34" charset="-128"/>
                        </a:defRPr>
                      </a:lvl8pPr>
                      <a:lvl9pPr marL="18288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GB" sz="1400" b="1" i="1" u="none" strike="noStrike" cap="none" normalizeH="0" baseline="0">
                          <a:ln>
                            <a:noFill/>
                          </a:ln>
                          <a:solidFill>
                            <a:srgbClr val="5F0061"/>
                          </a:solidFill>
                          <a:effectLst/>
                          <a:latin typeface="Verdana" pitchFamily="34" charset="0"/>
                          <a:ea typeface="SimSun" pitchFamily="2" charset="-122"/>
                        </a:rPr>
                        <a:t>西门彼得</a:t>
                      </a:r>
                      <a:endParaRPr kumimoji="0" lang="zh-CN" altLang="en-GB" sz="1400" b="1" i="0" u="none" strike="noStrike" cap="none" normalizeH="0" baseline="0">
                        <a:ln>
                          <a:noFill/>
                        </a:ln>
                        <a:solidFill>
                          <a:srgbClr val="5F0061"/>
                        </a:solidFill>
                        <a:effectLst/>
                        <a:latin typeface="Verdana" pitchFamily="34" charset="0"/>
                        <a:ea typeface="SimSun"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itchFamily="34" charset="0"/>
                          <a:ea typeface="MS PGothic" pitchFamily="34" charset="-128"/>
                        </a:defRPr>
                      </a:lvl1pPr>
                      <a:lvl2pPr marL="37931725" indent="-37474525" eaLnBrk="0" hangingPunct="0">
                        <a:spcBef>
                          <a:spcPct val="20000"/>
                        </a:spcBef>
                        <a:defRPr sz="2400">
                          <a:solidFill>
                            <a:schemeClr val="tx1"/>
                          </a:solidFill>
                          <a:latin typeface="Arial" pitchFamily="34" charset="0"/>
                          <a:ea typeface="MS PGothic" pitchFamily="34" charset="-128"/>
                        </a:defRPr>
                      </a:lvl2pPr>
                      <a:lvl3pPr eaLnBrk="0" hangingPunct="0">
                        <a:spcBef>
                          <a:spcPct val="20000"/>
                        </a:spcBef>
                        <a:defRPr sz="2000">
                          <a:solidFill>
                            <a:schemeClr val="tx1"/>
                          </a:solidFill>
                          <a:latin typeface="Arial" pitchFamily="34" charset="0"/>
                          <a:ea typeface="MS PGothic" pitchFamily="34" charset="-128"/>
                        </a:defRPr>
                      </a:lvl3pPr>
                      <a:lvl4pPr eaLnBrk="0" hangingPunct="0">
                        <a:spcBef>
                          <a:spcPct val="20000"/>
                        </a:spcBef>
                        <a:defRPr>
                          <a:solidFill>
                            <a:schemeClr val="tx1"/>
                          </a:solidFill>
                          <a:latin typeface="Arial" pitchFamily="34" charset="0"/>
                          <a:ea typeface="MS PGothic" pitchFamily="34" charset="-128"/>
                        </a:defRPr>
                      </a:lvl4pPr>
                      <a:lvl5pPr eaLnBrk="0" hangingPunct="0">
                        <a:spcBef>
                          <a:spcPct val="20000"/>
                        </a:spcBef>
                        <a:defRPr>
                          <a:solidFill>
                            <a:schemeClr val="tx1"/>
                          </a:solidFill>
                          <a:latin typeface="Arial" pitchFamily="34" charset="0"/>
                          <a:ea typeface="MS PGothic" pitchFamily="34" charset="-128"/>
                        </a:defRPr>
                      </a:lvl5pPr>
                      <a:lvl6pPr marL="457200" eaLnBrk="0" fontAlgn="base" hangingPunct="0">
                        <a:spcBef>
                          <a:spcPct val="20000"/>
                        </a:spcBef>
                        <a:spcAft>
                          <a:spcPct val="0"/>
                        </a:spcAft>
                        <a:defRPr>
                          <a:solidFill>
                            <a:schemeClr val="tx1"/>
                          </a:solidFill>
                          <a:latin typeface="Arial" pitchFamily="34" charset="0"/>
                          <a:ea typeface="MS PGothic" pitchFamily="34" charset="-128"/>
                        </a:defRPr>
                      </a:lvl6pPr>
                      <a:lvl7pPr marL="914400" eaLnBrk="0" fontAlgn="base" hangingPunct="0">
                        <a:spcBef>
                          <a:spcPct val="20000"/>
                        </a:spcBef>
                        <a:spcAft>
                          <a:spcPct val="0"/>
                        </a:spcAft>
                        <a:defRPr>
                          <a:solidFill>
                            <a:schemeClr val="tx1"/>
                          </a:solidFill>
                          <a:latin typeface="Arial" pitchFamily="34" charset="0"/>
                          <a:ea typeface="MS PGothic" pitchFamily="34" charset="-128"/>
                        </a:defRPr>
                      </a:lvl7pPr>
                      <a:lvl8pPr marL="1371600" eaLnBrk="0" fontAlgn="base" hangingPunct="0">
                        <a:spcBef>
                          <a:spcPct val="20000"/>
                        </a:spcBef>
                        <a:spcAft>
                          <a:spcPct val="0"/>
                        </a:spcAft>
                        <a:defRPr>
                          <a:solidFill>
                            <a:schemeClr val="tx1"/>
                          </a:solidFill>
                          <a:latin typeface="Arial" pitchFamily="34" charset="0"/>
                          <a:ea typeface="MS PGothic" pitchFamily="34" charset="-128"/>
                        </a:defRPr>
                      </a:lvl8pPr>
                      <a:lvl9pPr marL="18288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GB" sz="1400" b="1" i="0" u="none" strike="noStrike" cap="none" normalizeH="0" baseline="0">
                          <a:ln>
                            <a:noFill/>
                          </a:ln>
                          <a:solidFill>
                            <a:schemeClr val="tx1"/>
                          </a:solidFill>
                          <a:effectLst/>
                          <a:latin typeface="Verdana" pitchFamily="34" charset="0"/>
                          <a:ea typeface="SimSun" pitchFamily="2" charset="-122"/>
                        </a:rPr>
                        <a:t>卡尔文</a:t>
                      </a:r>
                      <a:r>
                        <a:rPr kumimoji="0" lang="en-GB" altLang="zh-CN" sz="1400" b="1" i="0" u="none" strike="noStrike" cap="none" normalizeH="0" baseline="0">
                          <a:ln>
                            <a:noFill/>
                          </a:ln>
                          <a:solidFill>
                            <a:schemeClr val="tx1"/>
                          </a:solidFill>
                          <a:effectLst/>
                          <a:latin typeface="Verdana" pitchFamily="34" charset="0"/>
                          <a:ea typeface="SimSun" pitchFamily="2" charset="-122"/>
                        </a:rPr>
                        <a:t>: </a:t>
                      </a:r>
                      <a:r>
                        <a:rPr kumimoji="0" lang="zh-CN" altLang="en-GB" sz="1400" b="1" i="0" u="none" strike="noStrike" cap="none" normalizeH="0" baseline="0">
                          <a:ln>
                            <a:noFill/>
                          </a:ln>
                          <a:solidFill>
                            <a:schemeClr val="tx1"/>
                          </a:solidFill>
                          <a:effectLst/>
                          <a:latin typeface="Verdana" pitchFamily="34" charset="0"/>
                          <a:ea typeface="SimSun" pitchFamily="2" charset="-122"/>
                        </a:rPr>
                        <a:t>彼得的门徒</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itchFamily="34" charset="0"/>
                          <a:ea typeface="MS PGothic" pitchFamily="34" charset="-128"/>
                        </a:defRPr>
                      </a:lvl1pPr>
                      <a:lvl2pPr marL="37931725" indent="-37474525" eaLnBrk="0" hangingPunct="0">
                        <a:spcBef>
                          <a:spcPct val="20000"/>
                        </a:spcBef>
                        <a:defRPr sz="2400">
                          <a:solidFill>
                            <a:schemeClr val="tx1"/>
                          </a:solidFill>
                          <a:latin typeface="Arial" pitchFamily="34" charset="0"/>
                          <a:ea typeface="MS PGothic" pitchFamily="34" charset="-128"/>
                        </a:defRPr>
                      </a:lvl2pPr>
                      <a:lvl3pPr eaLnBrk="0" hangingPunct="0">
                        <a:spcBef>
                          <a:spcPct val="20000"/>
                        </a:spcBef>
                        <a:defRPr sz="2000">
                          <a:solidFill>
                            <a:schemeClr val="tx1"/>
                          </a:solidFill>
                          <a:latin typeface="Arial" pitchFamily="34" charset="0"/>
                          <a:ea typeface="MS PGothic" pitchFamily="34" charset="-128"/>
                        </a:defRPr>
                      </a:lvl3pPr>
                      <a:lvl4pPr eaLnBrk="0" hangingPunct="0">
                        <a:spcBef>
                          <a:spcPct val="20000"/>
                        </a:spcBef>
                        <a:defRPr>
                          <a:solidFill>
                            <a:schemeClr val="tx1"/>
                          </a:solidFill>
                          <a:latin typeface="Arial" pitchFamily="34" charset="0"/>
                          <a:ea typeface="MS PGothic" pitchFamily="34" charset="-128"/>
                        </a:defRPr>
                      </a:lvl4pPr>
                      <a:lvl5pPr eaLnBrk="0" hangingPunct="0">
                        <a:spcBef>
                          <a:spcPct val="20000"/>
                        </a:spcBef>
                        <a:defRPr>
                          <a:solidFill>
                            <a:schemeClr val="tx1"/>
                          </a:solidFill>
                          <a:latin typeface="Arial" pitchFamily="34" charset="0"/>
                          <a:ea typeface="MS PGothic" pitchFamily="34" charset="-128"/>
                        </a:defRPr>
                      </a:lvl5pPr>
                      <a:lvl6pPr marL="457200" eaLnBrk="0" fontAlgn="base" hangingPunct="0">
                        <a:spcBef>
                          <a:spcPct val="20000"/>
                        </a:spcBef>
                        <a:spcAft>
                          <a:spcPct val="0"/>
                        </a:spcAft>
                        <a:defRPr>
                          <a:solidFill>
                            <a:schemeClr val="tx1"/>
                          </a:solidFill>
                          <a:latin typeface="Arial" pitchFamily="34" charset="0"/>
                          <a:ea typeface="MS PGothic" pitchFamily="34" charset="-128"/>
                        </a:defRPr>
                      </a:lvl6pPr>
                      <a:lvl7pPr marL="914400" eaLnBrk="0" fontAlgn="base" hangingPunct="0">
                        <a:spcBef>
                          <a:spcPct val="20000"/>
                        </a:spcBef>
                        <a:spcAft>
                          <a:spcPct val="0"/>
                        </a:spcAft>
                        <a:defRPr>
                          <a:solidFill>
                            <a:schemeClr val="tx1"/>
                          </a:solidFill>
                          <a:latin typeface="Arial" pitchFamily="34" charset="0"/>
                          <a:ea typeface="MS PGothic" pitchFamily="34" charset="-128"/>
                        </a:defRPr>
                      </a:lvl7pPr>
                      <a:lvl8pPr marL="1371600" eaLnBrk="0" fontAlgn="base" hangingPunct="0">
                        <a:spcBef>
                          <a:spcPct val="20000"/>
                        </a:spcBef>
                        <a:spcAft>
                          <a:spcPct val="0"/>
                        </a:spcAft>
                        <a:defRPr>
                          <a:solidFill>
                            <a:schemeClr val="tx1"/>
                          </a:solidFill>
                          <a:latin typeface="Arial" pitchFamily="34" charset="0"/>
                          <a:ea typeface="MS PGothic" pitchFamily="34" charset="-128"/>
                        </a:defRPr>
                      </a:lvl8pPr>
                      <a:lvl9pPr marL="18288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GB" sz="1400" b="1" i="0" u="none" strike="noStrike" cap="none" normalizeH="0" baseline="0">
                          <a:ln>
                            <a:noFill/>
                          </a:ln>
                          <a:solidFill>
                            <a:schemeClr val="tx1"/>
                          </a:solidFill>
                          <a:effectLst/>
                          <a:latin typeface="Verdana" pitchFamily="34" charset="0"/>
                          <a:ea typeface="SimSun" pitchFamily="2" charset="-122"/>
                        </a:rPr>
                        <a:t>彼得的同工</a:t>
                      </a:r>
                      <a:endParaRPr kumimoji="0" lang="en-GB" altLang="zh-CN" sz="1400" b="1" i="0" u="none" strike="noStrike" cap="none" normalizeH="0" baseline="0">
                        <a:ln>
                          <a:noFill/>
                        </a:ln>
                        <a:solidFill>
                          <a:schemeClr val="tx1"/>
                        </a:solidFill>
                        <a:effectLst/>
                        <a:latin typeface="Verdana" pitchFamily="34" charset="0"/>
                        <a:ea typeface="SimSun"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itchFamily="34" charset="0"/>
                          <a:ea typeface="MS PGothic" pitchFamily="34" charset="-128"/>
                        </a:defRPr>
                      </a:lvl1pPr>
                      <a:lvl2pPr marL="37931725" indent="-37474525" eaLnBrk="0" hangingPunct="0">
                        <a:spcBef>
                          <a:spcPct val="20000"/>
                        </a:spcBef>
                        <a:defRPr sz="2400">
                          <a:solidFill>
                            <a:schemeClr val="tx1"/>
                          </a:solidFill>
                          <a:latin typeface="Arial" pitchFamily="34" charset="0"/>
                          <a:ea typeface="MS PGothic" pitchFamily="34" charset="-128"/>
                        </a:defRPr>
                      </a:lvl2pPr>
                      <a:lvl3pPr eaLnBrk="0" hangingPunct="0">
                        <a:spcBef>
                          <a:spcPct val="20000"/>
                        </a:spcBef>
                        <a:defRPr sz="2000">
                          <a:solidFill>
                            <a:schemeClr val="tx1"/>
                          </a:solidFill>
                          <a:latin typeface="Arial" pitchFamily="34" charset="0"/>
                          <a:ea typeface="MS PGothic" pitchFamily="34" charset="-128"/>
                        </a:defRPr>
                      </a:lvl3pPr>
                      <a:lvl4pPr eaLnBrk="0" hangingPunct="0">
                        <a:spcBef>
                          <a:spcPct val="20000"/>
                        </a:spcBef>
                        <a:defRPr>
                          <a:solidFill>
                            <a:schemeClr val="tx1"/>
                          </a:solidFill>
                          <a:latin typeface="Arial" pitchFamily="34" charset="0"/>
                          <a:ea typeface="MS PGothic" pitchFamily="34" charset="-128"/>
                        </a:defRPr>
                      </a:lvl4pPr>
                      <a:lvl5pPr eaLnBrk="0" hangingPunct="0">
                        <a:spcBef>
                          <a:spcPct val="20000"/>
                        </a:spcBef>
                        <a:defRPr>
                          <a:solidFill>
                            <a:schemeClr val="tx1"/>
                          </a:solidFill>
                          <a:latin typeface="Arial" pitchFamily="34" charset="0"/>
                          <a:ea typeface="MS PGothic" pitchFamily="34" charset="-128"/>
                        </a:defRPr>
                      </a:lvl5pPr>
                      <a:lvl6pPr marL="457200" eaLnBrk="0" fontAlgn="base" hangingPunct="0">
                        <a:spcBef>
                          <a:spcPct val="20000"/>
                        </a:spcBef>
                        <a:spcAft>
                          <a:spcPct val="0"/>
                        </a:spcAft>
                        <a:defRPr>
                          <a:solidFill>
                            <a:schemeClr val="tx1"/>
                          </a:solidFill>
                          <a:latin typeface="Arial" pitchFamily="34" charset="0"/>
                          <a:ea typeface="MS PGothic" pitchFamily="34" charset="-128"/>
                        </a:defRPr>
                      </a:lvl6pPr>
                      <a:lvl7pPr marL="914400" eaLnBrk="0" fontAlgn="base" hangingPunct="0">
                        <a:spcBef>
                          <a:spcPct val="20000"/>
                        </a:spcBef>
                        <a:spcAft>
                          <a:spcPct val="0"/>
                        </a:spcAft>
                        <a:defRPr>
                          <a:solidFill>
                            <a:schemeClr val="tx1"/>
                          </a:solidFill>
                          <a:latin typeface="Arial" pitchFamily="34" charset="0"/>
                          <a:ea typeface="MS PGothic" pitchFamily="34" charset="-128"/>
                        </a:defRPr>
                      </a:lvl7pPr>
                      <a:lvl8pPr marL="1371600" eaLnBrk="0" fontAlgn="base" hangingPunct="0">
                        <a:spcBef>
                          <a:spcPct val="20000"/>
                        </a:spcBef>
                        <a:spcAft>
                          <a:spcPct val="0"/>
                        </a:spcAft>
                        <a:defRPr>
                          <a:solidFill>
                            <a:schemeClr val="tx1"/>
                          </a:solidFill>
                          <a:latin typeface="Arial" pitchFamily="34" charset="0"/>
                          <a:ea typeface="MS PGothic" pitchFamily="34" charset="-128"/>
                        </a:defRPr>
                      </a:lvl8pPr>
                      <a:lvl9pPr marL="18288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GB" sz="1400" b="1" i="0" u="none" strike="noStrike" cap="none" normalizeH="0" baseline="0">
                          <a:ln>
                            <a:noFill/>
                          </a:ln>
                          <a:solidFill>
                            <a:schemeClr val="tx1"/>
                          </a:solidFill>
                          <a:effectLst/>
                          <a:latin typeface="Verdana" pitchFamily="34" charset="0"/>
                          <a:ea typeface="SimSun" pitchFamily="2" charset="-122"/>
                        </a:rPr>
                        <a:t>假定作者</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811213">
                <a:tc>
                  <a:txBody>
                    <a:bodyPr/>
                    <a:lstStyle>
                      <a:lvl1pPr eaLnBrk="0" hangingPunct="0">
                        <a:spcBef>
                          <a:spcPct val="20000"/>
                        </a:spcBef>
                        <a:defRPr sz="2800">
                          <a:solidFill>
                            <a:schemeClr val="tx1"/>
                          </a:solidFill>
                          <a:latin typeface="Arial" pitchFamily="34" charset="0"/>
                          <a:ea typeface="MS PGothic" pitchFamily="34" charset="-128"/>
                        </a:defRPr>
                      </a:lvl1pPr>
                      <a:lvl2pPr marL="37931725" indent="-37474525" eaLnBrk="0" hangingPunct="0">
                        <a:spcBef>
                          <a:spcPct val="20000"/>
                        </a:spcBef>
                        <a:defRPr sz="2400">
                          <a:solidFill>
                            <a:schemeClr val="tx1"/>
                          </a:solidFill>
                          <a:latin typeface="Arial" pitchFamily="34" charset="0"/>
                          <a:ea typeface="MS PGothic" pitchFamily="34" charset="-128"/>
                        </a:defRPr>
                      </a:lvl2pPr>
                      <a:lvl3pPr eaLnBrk="0" hangingPunct="0">
                        <a:spcBef>
                          <a:spcPct val="20000"/>
                        </a:spcBef>
                        <a:defRPr sz="2000">
                          <a:solidFill>
                            <a:schemeClr val="tx1"/>
                          </a:solidFill>
                          <a:latin typeface="Arial" pitchFamily="34" charset="0"/>
                          <a:ea typeface="MS PGothic" pitchFamily="34" charset="-128"/>
                        </a:defRPr>
                      </a:lvl3pPr>
                      <a:lvl4pPr eaLnBrk="0" hangingPunct="0">
                        <a:spcBef>
                          <a:spcPct val="20000"/>
                        </a:spcBef>
                        <a:defRPr>
                          <a:solidFill>
                            <a:schemeClr val="tx1"/>
                          </a:solidFill>
                          <a:latin typeface="Arial" pitchFamily="34" charset="0"/>
                          <a:ea typeface="MS PGothic" pitchFamily="34" charset="-128"/>
                        </a:defRPr>
                      </a:lvl4pPr>
                      <a:lvl5pPr eaLnBrk="0" hangingPunct="0">
                        <a:spcBef>
                          <a:spcPct val="20000"/>
                        </a:spcBef>
                        <a:defRPr>
                          <a:solidFill>
                            <a:schemeClr val="tx1"/>
                          </a:solidFill>
                          <a:latin typeface="Arial" pitchFamily="34" charset="0"/>
                          <a:ea typeface="MS PGothic" pitchFamily="34" charset="-128"/>
                        </a:defRPr>
                      </a:lvl5pPr>
                      <a:lvl6pPr marL="457200" eaLnBrk="0" fontAlgn="base" hangingPunct="0">
                        <a:spcBef>
                          <a:spcPct val="20000"/>
                        </a:spcBef>
                        <a:spcAft>
                          <a:spcPct val="0"/>
                        </a:spcAft>
                        <a:defRPr>
                          <a:solidFill>
                            <a:schemeClr val="tx1"/>
                          </a:solidFill>
                          <a:latin typeface="Arial" pitchFamily="34" charset="0"/>
                          <a:ea typeface="MS PGothic" pitchFamily="34" charset="-128"/>
                        </a:defRPr>
                      </a:lvl6pPr>
                      <a:lvl7pPr marL="914400" eaLnBrk="0" fontAlgn="base" hangingPunct="0">
                        <a:spcBef>
                          <a:spcPct val="20000"/>
                        </a:spcBef>
                        <a:spcAft>
                          <a:spcPct val="0"/>
                        </a:spcAft>
                        <a:defRPr>
                          <a:solidFill>
                            <a:schemeClr val="tx1"/>
                          </a:solidFill>
                          <a:latin typeface="Arial" pitchFamily="34" charset="0"/>
                          <a:ea typeface="MS PGothic" pitchFamily="34" charset="-128"/>
                        </a:defRPr>
                      </a:lvl7pPr>
                      <a:lvl8pPr marL="1371600" eaLnBrk="0" fontAlgn="base" hangingPunct="0">
                        <a:spcBef>
                          <a:spcPct val="20000"/>
                        </a:spcBef>
                        <a:spcAft>
                          <a:spcPct val="0"/>
                        </a:spcAft>
                        <a:defRPr>
                          <a:solidFill>
                            <a:schemeClr val="tx1"/>
                          </a:solidFill>
                          <a:latin typeface="Arial" pitchFamily="34" charset="0"/>
                          <a:ea typeface="MS PGothic" pitchFamily="34" charset="-128"/>
                        </a:defRPr>
                      </a:lvl8pPr>
                      <a:lvl9pPr marL="18288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GB" sz="1400" b="1" i="0" u="none" strike="noStrike" cap="none" normalizeH="0" baseline="0">
                          <a:ln>
                            <a:noFill/>
                          </a:ln>
                          <a:solidFill>
                            <a:schemeClr val="tx1"/>
                          </a:solidFill>
                          <a:effectLst/>
                          <a:latin typeface="Verdana" pitchFamily="34" charset="0"/>
                          <a:ea typeface="SimSun" pitchFamily="2" charset="-122"/>
                        </a:rPr>
                        <a:t>日期</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2">
                  <a:txBody>
                    <a:bodyPr/>
                    <a:lstStyle>
                      <a:lvl1pPr eaLnBrk="0" hangingPunct="0">
                        <a:spcBef>
                          <a:spcPct val="20000"/>
                        </a:spcBef>
                        <a:tabLst>
                          <a:tab pos="1223963" algn="l"/>
                        </a:tabLst>
                        <a:defRPr sz="2800">
                          <a:solidFill>
                            <a:schemeClr val="tx1"/>
                          </a:solidFill>
                          <a:latin typeface="Arial" pitchFamily="34" charset="0"/>
                          <a:ea typeface="MS PGothic" pitchFamily="34" charset="-128"/>
                        </a:defRPr>
                      </a:lvl1pPr>
                      <a:lvl2pPr marL="37931725" indent="-37474525" eaLnBrk="0" hangingPunct="0">
                        <a:spcBef>
                          <a:spcPct val="20000"/>
                        </a:spcBef>
                        <a:tabLst>
                          <a:tab pos="1223963" algn="l"/>
                        </a:tabLst>
                        <a:defRPr sz="2400">
                          <a:solidFill>
                            <a:schemeClr val="tx1"/>
                          </a:solidFill>
                          <a:latin typeface="Arial" pitchFamily="34" charset="0"/>
                          <a:ea typeface="MS PGothic" pitchFamily="34" charset="-128"/>
                        </a:defRPr>
                      </a:lvl2pPr>
                      <a:lvl3pPr eaLnBrk="0" hangingPunct="0">
                        <a:spcBef>
                          <a:spcPct val="20000"/>
                        </a:spcBef>
                        <a:tabLst>
                          <a:tab pos="1223963" algn="l"/>
                        </a:tabLst>
                        <a:defRPr sz="2000">
                          <a:solidFill>
                            <a:schemeClr val="tx1"/>
                          </a:solidFill>
                          <a:latin typeface="Arial" pitchFamily="34" charset="0"/>
                          <a:ea typeface="MS PGothic" pitchFamily="34" charset="-128"/>
                        </a:defRPr>
                      </a:lvl3pPr>
                      <a:lvl4pPr eaLnBrk="0" hangingPunct="0">
                        <a:spcBef>
                          <a:spcPct val="20000"/>
                        </a:spcBef>
                        <a:tabLst>
                          <a:tab pos="1223963" algn="l"/>
                        </a:tabLst>
                        <a:defRPr>
                          <a:solidFill>
                            <a:schemeClr val="tx1"/>
                          </a:solidFill>
                          <a:latin typeface="Arial" pitchFamily="34" charset="0"/>
                          <a:ea typeface="MS PGothic" pitchFamily="34" charset="-128"/>
                        </a:defRPr>
                      </a:lvl4pPr>
                      <a:lvl5pPr eaLnBrk="0" hangingPunct="0">
                        <a:spcBef>
                          <a:spcPct val="20000"/>
                        </a:spcBef>
                        <a:tabLst>
                          <a:tab pos="1223963" algn="l"/>
                        </a:tabLst>
                        <a:defRPr>
                          <a:solidFill>
                            <a:schemeClr val="tx1"/>
                          </a:solidFill>
                          <a:latin typeface="Arial" pitchFamily="34" charset="0"/>
                          <a:ea typeface="MS PGothic" pitchFamily="34" charset="-128"/>
                        </a:defRPr>
                      </a:lvl5pPr>
                      <a:lvl6pPr marL="457200" eaLnBrk="0" fontAlgn="base" hangingPunct="0">
                        <a:spcBef>
                          <a:spcPct val="20000"/>
                        </a:spcBef>
                        <a:spcAft>
                          <a:spcPct val="0"/>
                        </a:spcAft>
                        <a:tabLst>
                          <a:tab pos="1223963" algn="l"/>
                        </a:tabLst>
                        <a:defRPr>
                          <a:solidFill>
                            <a:schemeClr val="tx1"/>
                          </a:solidFill>
                          <a:latin typeface="Arial" pitchFamily="34" charset="0"/>
                          <a:ea typeface="MS PGothic" pitchFamily="34" charset="-128"/>
                        </a:defRPr>
                      </a:lvl6pPr>
                      <a:lvl7pPr marL="914400" eaLnBrk="0" fontAlgn="base" hangingPunct="0">
                        <a:spcBef>
                          <a:spcPct val="20000"/>
                        </a:spcBef>
                        <a:spcAft>
                          <a:spcPct val="0"/>
                        </a:spcAft>
                        <a:tabLst>
                          <a:tab pos="1223963" algn="l"/>
                        </a:tabLst>
                        <a:defRPr>
                          <a:solidFill>
                            <a:schemeClr val="tx1"/>
                          </a:solidFill>
                          <a:latin typeface="Arial" pitchFamily="34" charset="0"/>
                          <a:ea typeface="MS PGothic" pitchFamily="34" charset="-128"/>
                        </a:defRPr>
                      </a:lvl7pPr>
                      <a:lvl8pPr marL="1371600" eaLnBrk="0" fontAlgn="base" hangingPunct="0">
                        <a:spcBef>
                          <a:spcPct val="20000"/>
                        </a:spcBef>
                        <a:spcAft>
                          <a:spcPct val="0"/>
                        </a:spcAft>
                        <a:tabLst>
                          <a:tab pos="1223963" algn="l"/>
                        </a:tabLst>
                        <a:defRPr>
                          <a:solidFill>
                            <a:schemeClr val="tx1"/>
                          </a:solidFill>
                          <a:latin typeface="Arial" pitchFamily="34" charset="0"/>
                          <a:ea typeface="MS PGothic" pitchFamily="34" charset="-128"/>
                        </a:defRPr>
                      </a:lvl8pPr>
                      <a:lvl9pPr marL="1828800" eaLnBrk="0" fontAlgn="base" hangingPunct="0">
                        <a:spcBef>
                          <a:spcPct val="20000"/>
                        </a:spcBef>
                        <a:spcAft>
                          <a:spcPct val="0"/>
                        </a:spcAft>
                        <a:tabLst>
                          <a:tab pos="1223963" algn="l"/>
                        </a:tabLst>
                        <a:defRPr>
                          <a:solidFill>
                            <a:schemeClr val="tx1"/>
                          </a:solidFill>
                          <a:latin typeface="Arial"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tab pos="1223963" algn="l"/>
                        </a:tabLst>
                      </a:pPr>
                      <a:r>
                        <a:rPr kumimoji="0" lang="zh-CN" altLang="en-GB" sz="1400" b="1" i="1" u="none" strike="noStrike" cap="none" normalizeH="0" baseline="0">
                          <a:ln>
                            <a:noFill/>
                          </a:ln>
                          <a:solidFill>
                            <a:srgbClr val="5F0061"/>
                          </a:solidFill>
                          <a:effectLst/>
                          <a:latin typeface="Verdana" pitchFamily="34" charset="0"/>
                          <a:ea typeface="SimSun" pitchFamily="2" charset="-122"/>
                        </a:rPr>
                        <a:t>彼得临近去世之前</a:t>
                      </a:r>
                      <a:r>
                        <a:rPr kumimoji="0" lang="en-GB" altLang="zh-CN" sz="1400" b="1" i="1" u="none" strike="noStrike" cap="none" normalizeH="0" baseline="0">
                          <a:ln>
                            <a:noFill/>
                          </a:ln>
                          <a:solidFill>
                            <a:srgbClr val="5F0061"/>
                          </a:solidFill>
                          <a:effectLst/>
                          <a:latin typeface="Verdana" pitchFamily="34" charset="0"/>
                          <a:ea typeface="SimSun" pitchFamily="2" charset="-122"/>
                        </a:rPr>
                        <a:t> (</a:t>
                      </a:r>
                      <a:r>
                        <a:rPr kumimoji="0" lang="zh-CN" altLang="en-GB" sz="1400" b="1" i="1" u="none" strike="noStrike" cap="none" normalizeH="0" baseline="0">
                          <a:ln>
                            <a:noFill/>
                          </a:ln>
                          <a:solidFill>
                            <a:srgbClr val="5F0061"/>
                          </a:solidFill>
                          <a:effectLst/>
                          <a:latin typeface="Verdana" pitchFamily="34" charset="0"/>
                          <a:ea typeface="SimSun" pitchFamily="2" charset="-122"/>
                        </a:rPr>
                        <a:t>公元 </a:t>
                      </a:r>
                      <a:r>
                        <a:rPr kumimoji="0" lang="en-GB" altLang="zh-CN" sz="1400" b="1" i="1" u="none" strike="noStrike" cap="none" normalizeH="0" baseline="0">
                          <a:ln>
                            <a:noFill/>
                          </a:ln>
                          <a:solidFill>
                            <a:srgbClr val="5F0061"/>
                          </a:solidFill>
                          <a:effectLst/>
                          <a:latin typeface="Verdana" pitchFamily="34" charset="0"/>
                          <a:ea typeface="SimSun" pitchFamily="2" charset="-122"/>
                        </a:rPr>
                        <a:t>60-64)</a:t>
                      </a:r>
                      <a:endParaRPr kumimoji="0" lang="en-GB" altLang="zh-CN" sz="1400" b="1" i="0" u="none" strike="noStrike" cap="none" normalizeH="0" baseline="0">
                        <a:ln>
                          <a:noFill/>
                        </a:ln>
                        <a:solidFill>
                          <a:srgbClr val="5F0061"/>
                        </a:solidFill>
                        <a:effectLst/>
                        <a:latin typeface="Verdana" pitchFamily="34" charset="0"/>
                        <a:ea typeface="SimSun"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GB"/>
                    </a:p>
                  </a:txBody>
                  <a:tcPr/>
                </a:tc>
                <a:tc>
                  <a:txBody>
                    <a:bodyPr/>
                    <a:lstStyle>
                      <a:lvl1pPr eaLnBrk="0" hangingPunct="0">
                        <a:spcBef>
                          <a:spcPct val="20000"/>
                        </a:spcBef>
                        <a:defRPr sz="2800">
                          <a:solidFill>
                            <a:schemeClr val="tx1"/>
                          </a:solidFill>
                          <a:latin typeface="Arial" pitchFamily="34" charset="0"/>
                          <a:ea typeface="MS PGothic" pitchFamily="34" charset="-128"/>
                        </a:defRPr>
                      </a:lvl1pPr>
                      <a:lvl2pPr marL="37931725" indent="-37474525" eaLnBrk="0" hangingPunct="0">
                        <a:spcBef>
                          <a:spcPct val="20000"/>
                        </a:spcBef>
                        <a:defRPr sz="2400">
                          <a:solidFill>
                            <a:schemeClr val="tx1"/>
                          </a:solidFill>
                          <a:latin typeface="Arial" pitchFamily="34" charset="0"/>
                          <a:ea typeface="MS PGothic" pitchFamily="34" charset="-128"/>
                        </a:defRPr>
                      </a:lvl2pPr>
                      <a:lvl3pPr eaLnBrk="0" hangingPunct="0">
                        <a:spcBef>
                          <a:spcPct val="20000"/>
                        </a:spcBef>
                        <a:defRPr sz="2000">
                          <a:solidFill>
                            <a:schemeClr val="tx1"/>
                          </a:solidFill>
                          <a:latin typeface="Arial" pitchFamily="34" charset="0"/>
                          <a:ea typeface="MS PGothic" pitchFamily="34" charset="-128"/>
                        </a:defRPr>
                      </a:lvl3pPr>
                      <a:lvl4pPr eaLnBrk="0" hangingPunct="0">
                        <a:spcBef>
                          <a:spcPct val="20000"/>
                        </a:spcBef>
                        <a:defRPr>
                          <a:solidFill>
                            <a:schemeClr val="tx1"/>
                          </a:solidFill>
                          <a:latin typeface="Arial" pitchFamily="34" charset="0"/>
                          <a:ea typeface="MS PGothic" pitchFamily="34" charset="-128"/>
                        </a:defRPr>
                      </a:lvl4pPr>
                      <a:lvl5pPr eaLnBrk="0" hangingPunct="0">
                        <a:spcBef>
                          <a:spcPct val="20000"/>
                        </a:spcBef>
                        <a:defRPr>
                          <a:solidFill>
                            <a:schemeClr val="tx1"/>
                          </a:solidFill>
                          <a:latin typeface="Arial" pitchFamily="34" charset="0"/>
                          <a:ea typeface="MS PGothic" pitchFamily="34" charset="-128"/>
                        </a:defRPr>
                      </a:lvl5pPr>
                      <a:lvl6pPr marL="457200" eaLnBrk="0" fontAlgn="base" hangingPunct="0">
                        <a:spcBef>
                          <a:spcPct val="20000"/>
                        </a:spcBef>
                        <a:spcAft>
                          <a:spcPct val="0"/>
                        </a:spcAft>
                        <a:defRPr>
                          <a:solidFill>
                            <a:schemeClr val="tx1"/>
                          </a:solidFill>
                          <a:latin typeface="Arial" pitchFamily="34" charset="0"/>
                          <a:ea typeface="MS PGothic" pitchFamily="34" charset="-128"/>
                        </a:defRPr>
                      </a:lvl6pPr>
                      <a:lvl7pPr marL="914400" eaLnBrk="0" fontAlgn="base" hangingPunct="0">
                        <a:spcBef>
                          <a:spcPct val="20000"/>
                        </a:spcBef>
                        <a:spcAft>
                          <a:spcPct val="0"/>
                        </a:spcAft>
                        <a:defRPr>
                          <a:solidFill>
                            <a:schemeClr val="tx1"/>
                          </a:solidFill>
                          <a:latin typeface="Arial" pitchFamily="34" charset="0"/>
                          <a:ea typeface="MS PGothic" pitchFamily="34" charset="-128"/>
                        </a:defRPr>
                      </a:lvl7pPr>
                      <a:lvl8pPr marL="1371600" eaLnBrk="0" fontAlgn="base" hangingPunct="0">
                        <a:spcBef>
                          <a:spcPct val="20000"/>
                        </a:spcBef>
                        <a:spcAft>
                          <a:spcPct val="0"/>
                        </a:spcAft>
                        <a:defRPr>
                          <a:solidFill>
                            <a:schemeClr val="tx1"/>
                          </a:solidFill>
                          <a:latin typeface="Arial" pitchFamily="34" charset="0"/>
                          <a:ea typeface="MS PGothic" pitchFamily="34" charset="-128"/>
                        </a:defRPr>
                      </a:lvl8pPr>
                      <a:lvl9pPr marL="18288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400" b="1" i="0" u="none" strike="noStrike" cap="none" normalizeH="0" baseline="0">
                          <a:ln>
                            <a:noFill/>
                          </a:ln>
                          <a:solidFill>
                            <a:schemeClr val="tx1"/>
                          </a:solidFill>
                          <a:effectLst/>
                          <a:latin typeface="Arial" pitchFamily="34" charset="0"/>
                          <a:ea typeface="SimSun" pitchFamily="2" charset="-122"/>
                        </a:rPr>
                        <a:t>包克赫姆</a:t>
                      </a:r>
                      <a:r>
                        <a:rPr kumimoji="0" lang="zh-CN" altLang="en-US" sz="1400" b="0" i="0" u="none" strike="noStrike" cap="none" normalizeH="0" baseline="0">
                          <a:ln>
                            <a:noFill/>
                          </a:ln>
                          <a:solidFill>
                            <a:schemeClr val="tx1"/>
                          </a:solidFill>
                          <a:effectLst/>
                          <a:latin typeface="Arial" pitchFamily="34" charset="0"/>
                          <a:ea typeface="SimSun" pitchFamily="2" charset="-122"/>
                        </a:rPr>
                        <a:t> </a:t>
                      </a:r>
                      <a:r>
                        <a:rPr kumimoji="0" lang="en-GB" altLang="zh-CN" sz="1400" b="1" i="0" u="none" strike="noStrike" cap="none" normalizeH="0" baseline="0">
                          <a:ln>
                            <a:noFill/>
                          </a:ln>
                          <a:solidFill>
                            <a:schemeClr val="tx1"/>
                          </a:solidFill>
                          <a:effectLst/>
                          <a:latin typeface="Verdana" pitchFamily="34" charset="0"/>
                          <a:ea typeface="SimSun" pitchFamily="2" charset="-122"/>
                        </a:rPr>
                        <a:t>: </a:t>
                      </a:r>
                      <a:r>
                        <a:rPr kumimoji="0" lang="zh-CN" altLang="en-GB" sz="1400" b="1" i="0" u="none" strike="noStrike" cap="none" normalizeH="0" baseline="0">
                          <a:ln>
                            <a:noFill/>
                          </a:ln>
                          <a:solidFill>
                            <a:schemeClr val="tx1"/>
                          </a:solidFill>
                          <a:effectLst/>
                          <a:latin typeface="Verdana" pitchFamily="34" charset="0"/>
                          <a:ea typeface="SimSun" pitchFamily="2" charset="-122"/>
                        </a:rPr>
                        <a:t>公元 </a:t>
                      </a:r>
                      <a:r>
                        <a:rPr kumimoji="0" lang="en-GB" altLang="zh-CN" sz="1400" b="1" i="0" u="none" strike="noStrike" cap="none" normalizeH="0" baseline="0">
                          <a:ln>
                            <a:noFill/>
                          </a:ln>
                          <a:solidFill>
                            <a:schemeClr val="tx1"/>
                          </a:solidFill>
                          <a:effectLst/>
                          <a:latin typeface="Verdana" pitchFamily="34" charset="0"/>
                          <a:ea typeface="SimSun" pitchFamily="2" charset="-122"/>
                        </a:rPr>
                        <a:t>80-90 (</a:t>
                      </a:r>
                      <a:r>
                        <a:rPr kumimoji="0" lang="zh-CN" altLang="en-GB" sz="1400" b="1" i="0" u="none" strike="noStrike" cap="none" normalizeH="0" baseline="0">
                          <a:ln>
                            <a:noFill/>
                          </a:ln>
                          <a:solidFill>
                            <a:schemeClr val="tx1"/>
                          </a:solidFill>
                          <a:effectLst/>
                          <a:latin typeface="Verdana" pitchFamily="34" charset="0"/>
                          <a:ea typeface="SimSun" pitchFamily="2" charset="-122"/>
                        </a:rPr>
                        <a:t>大约在彼得去世之后</a:t>
                      </a:r>
                      <a:r>
                        <a:rPr kumimoji="0" lang="en-GB" altLang="zh-CN" sz="1400" b="1" i="0" u="none" strike="noStrike" cap="none" normalizeH="0" baseline="0">
                          <a:ln>
                            <a:noFill/>
                          </a:ln>
                          <a:solidFill>
                            <a:schemeClr val="tx1"/>
                          </a:solidFill>
                          <a:effectLst/>
                          <a:latin typeface="Verdana" pitchFamily="34" charset="0"/>
                          <a:ea typeface="SimSun" pitchFamily="2" charset="-122"/>
                        </a:rPr>
                        <a:t>)</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itchFamily="34" charset="0"/>
                          <a:ea typeface="MS PGothic" pitchFamily="34" charset="-128"/>
                        </a:defRPr>
                      </a:lvl1pPr>
                      <a:lvl2pPr marL="37931725" indent="-37474525" eaLnBrk="0" hangingPunct="0">
                        <a:spcBef>
                          <a:spcPct val="20000"/>
                        </a:spcBef>
                        <a:defRPr sz="2400">
                          <a:solidFill>
                            <a:schemeClr val="tx1"/>
                          </a:solidFill>
                          <a:latin typeface="Arial" pitchFamily="34" charset="0"/>
                          <a:ea typeface="MS PGothic" pitchFamily="34" charset="-128"/>
                        </a:defRPr>
                      </a:lvl2pPr>
                      <a:lvl3pPr eaLnBrk="0" hangingPunct="0">
                        <a:spcBef>
                          <a:spcPct val="20000"/>
                        </a:spcBef>
                        <a:defRPr sz="2000">
                          <a:solidFill>
                            <a:schemeClr val="tx1"/>
                          </a:solidFill>
                          <a:latin typeface="Arial" pitchFamily="34" charset="0"/>
                          <a:ea typeface="MS PGothic" pitchFamily="34" charset="-128"/>
                        </a:defRPr>
                      </a:lvl3pPr>
                      <a:lvl4pPr eaLnBrk="0" hangingPunct="0">
                        <a:spcBef>
                          <a:spcPct val="20000"/>
                        </a:spcBef>
                        <a:defRPr>
                          <a:solidFill>
                            <a:schemeClr val="tx1"/>
                          </a:solidFill>
                          <a:latin typeface="Arial" pitchFamily="34" charset="0"/>
                          <a:ea typeface="MS PGothic" pitchFamily="34" charset="-128"/>
                        </a:defRPr>
                      </a:lvl4pPr>
                      <a:lvl5pPr eaLnBrk="0" hangingPunct="0">
                        <a:spcBef>
                          <a:spcPct val="20000"/>
                        </a:spcBef>
                        <a:defRPr>
                          <a:solidFill>
                            <a:schemeClr val="tx1"/>
                          </a:solidFill>
                          <a:latin typeface="Arial" pitchFamily="34" charset="0"/>
                          <a:ea typeface="MS PGothic" pitchFamily="34" charset="-128"/>
                        </a:defRPr>
                      </a:lvl5pPr>
                      <a:lvl6pPr marL="457200" eaLnBrk="0" fontAlgn="base" hangingPunct="0">
                        <a:spcBef>
                          <a:spcPct val="20000"/>
                        </a:spcBef>
                        <a:spcAft>
                          <a:spcPct val="0"/>
                        </a:spcAft>
                        <a:defRPr>
                          <a:solidFill>
                            <a:schemeClr val="tx1"/>
                          </a:solidFill>
                          <a:latin typeface="Arial" pitchFamily="34" charset="0"/>
                          <a:ea typeface="MS PGothic" pitchFamily="34" charset="-128"/>
                        </a:defRPr>
                      </a:lvl6pPr>
                      <a:lvl7pPr marL="914400" eaLnBrk="0" fontAlgn="base" hangingPunct="0">
                        <a:spcBef>
                          <a:spcPct val="20000"/>
                        </a:spcBef>
                        <a:spcAft>
                          <a:spcPct val="0"/>
                        </a:spcAft>
                        <a:defRPr>
                          <a:solidFill>
                            <a:schemeClr val="tx1"/>
                          </a:solidFill>
                          <a:latin typeface="Arial" pitchFamily="34" charset="0"/>
                          <a:ea typeface="MS PGothic" pitchFamily="34" charset="-128"/>
                        </a:defRPr>
                      </a:lvl7pPr>
                      <a:lvl8pPr marL="1371600" eaLnBrk="0" fontAlgn="base" hangingPunct="0">
                        <a:spcBef>
                          <a:spcPct val="20000"/>
                        </a:spcBef>
                        <a:spcAft>
                          <a:spcPct val="0"/>
                        </a:spcAft>
                        <a:defRPr>
                          <a:solidFill>
                            <a:schemeClr val="tx1"/>
                          </a:solidFill>
                          <a:latin typeface="Arial" pitchFamily="34" charset="0"/>
                          <a:ea typeface="MS PGothic" pitchFamily="34" charset="-128"/>
                        </a:defRPr>
                      </a:lvl8pPr>
                      <a:lvl9pPr marL="18288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GB" sz="1400" b="1" i="0" u="none" strike="noStrike" cap="none" normalizeH="0" baseline="0">
                          <a:ln>
                            <a:noFill/>
                          </a:ln>
                          <a:solidFill>
                            <a:schemeClr val="tx1"/>
                          </a:solidFill>
                          <a:effectLst/>
                          <a:latin typeface="Verdana" pitchFamily="34" charset="0"/>
                          <a:ea typeface="SimSun" pitchFamily="2" charset="-122"/>
                        </a:rPr>
                        <a:t>公元 </a:t>
                      </a:r>
                      <a:r>
                        <a:rPr kumimoji="0" lang="en-GB" altLang="zh-CN" sz="1400" b="1" i="0" u="none" strike="noStrike" cap="none" normalizeH="0" baseline="0">
                          <a:ln>
                            <a:noFill/>
                          </a:ln>
                          <a:solidFill>
                            <a:schemeClr val="tx1"/>
                          </a:solidFill>
                          <a:effectLst/>
                          <a:latin typeface="Verdana" pitchFamily="34" charset="0"/>
                          <a:ea typeface="SimSun" pitchFamily="2" charset="-122"/>
                        </a:rPr>
                        <a:t>80-150</a:t>
                      </a:r>
                      <a:endParaRPr kumimoji="0" lang="en-US" altLang="zh-CN" sz="1400" b="1" i="0" u="none" strike="noStrike" cap="none" normalizeH="0" baseline="0">
                        <a:ln>
                          <a:noFill/>
                        </a:ln>
                        <a:solidFill>
                          <a:schemeClr val="tx1"/>
                        </a:solidFill>
                        <a:effectLst/>
                        <a:latin typeface="Verdana" pitchFamily="34" charset="0"/>
                        <a:ea typeface="SimSun" pitchFamily="2" charset="-122"/>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en-US" sz="1400" b="1" i="0" u="none" strike="noStrike" cap="none" normalizeH="0" baseline="0">
                          <a:ln>
                            <a:noFill/>
                          </a:ln>
                          <a:solidFill>
                            <a:schemeClr val="tx1"/>
                          </a:solidFill>
                          <a:effectLst/>
                          <a:latin typeface="Arial" pitchFamily="34" charset="0"/>
                          <a:ea typeface="SimSun" pitchFamily="2" charset="-122"/>
                        </a:rPr>
                        <a:t>凯梅尔</a:t>
                      </a:r>
                      <a:r>
                        <a:rPr kumimoji="0" lang="zh-CN" altLang="en-US" sz="1400" b="0" i="0" u="none" strike="noStrike" cap="none" normalizeH="0" baseline="0">
                          <a:ln>
                            <a:noFill/>
                          </a:ln>
                          <a:solidFill>
                            <a:schemeClr val="tx1"/>
                          </a:solidFill>
                          <a:effectLst/>
                          <a:latin typeface="Arial" pitchFamily="34" charset="0"/>
                          <a:ea typeface="SimSun" pitchFamily="2" charset="-122"/>
                        </a:rPr>
                        <a:t> </a:t>
                      </a:r>
                      <a:r>
                        <a:rPr kumimoji="0" lang="en-GB" altLang="zh-CN" sz="1400" b="1" i="0" u="none" strike="noStrike" cap="none" normalizeH="0" baseline="0">
                          <a:ln>
                            <a:noFill/>
                          </a:ln>
                          <a:solidFill>
                            <a:schemeClr val="tx1"/>
                          </a:solidFill>
                          <a:effectLst/>
                          <a:latin typeface="Verdana" pitchFamily="34" charset="0"/>
                          <a:ea typeface="SimSun" pitchFamily="2" charset="-122"/>
                        </a:rPr>
                        <a:t>: </a:t>
                      </a:r>
                      <a:r>
                        <a:rPr kumimoji="0" lang="zh-CN" altLang="en-GB" sz="1400" b="1" i="0" u="none" strike="noStrike" cap="none" normalizeH="0" baseline="0">
                          <a:ln>
                            <a:noFill/>
                          </a:ln>
                          <a:solidFill>
                            <a:schemeClr val="tx1"/>
                          </a:solidFill>
                          <a:effectLst/>
                          <a:latin typeface="Verdana" pitchFamily="34" charset="0"/>
                          <a:ea typeface="SimSun" pitchFamily="2" charset="-122"/>
                        </a:rPr>
                        <a:t>公元 </a:t>
                      </a:r>
                      <a:r>
                        <a:rPr kumimoji="0" lang="en-GB" altLang="zh-CN" sz="1400" b="1" i="0" u="none" strike="noStrike" cap="none" normalizeH="0" baseline="0">
                          <a:ln>
                            <a:noFill/>
                          </a:ln>
                          <a:solidFill>
                            <a:schemeClr val="tx1"/>
                          </a:solidFill>
                          <a:effectLst/>
                          <a:latin typeface="Verdana" pitchFamily="34" charset="0"/>
                          <a:ea typeface="SimSun" pitchFamily="2" charset="-122"/>
                        </a:rPr>
                        <a:t>125-150</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93713">
                <a:tc>
                  <a:txBody>
                    <a:bodyPr/>
                    <a:lstStyle>
                      <a:lvl1pPr eaLnBrk="0" hangingPunct="0">
                        <a:spcBef>
                          <a:spcPct val="20000"/>
                        </a:spcBef>
                        <a:defRPr sz="2800">
                          <a:solidFill>
                            <a:schemeClr val="tx1"/>
                          </a:solidFill>
                          <a:latin typeface="Arial" pitchFamily="34" charset="0"/>
                          <a:ea typeface="MS PGothic" pitchFamily="34" charset="-128"/>
                        </a:defRPr>
                      </a:lvl1pPr>
                      <a:lvl2pPr marL="37931725" indent="-37474525" eaLnBrk="0" hangingPunct="0">
                        <a:spcBef>
                          <a:spcPct val="20000"/>
                        </a:spcBef>
                        <a:defRPr sz="2400">
                          <a:solidFill>
                            <a:schemeClr val="tx1"/>
                          </a:solidFill>
                          <a:latin typeface="Arial" pitchFamily="34" charset="0"/>
                          <a:ea typeface="MS PGothic" pitchFamily="34" charset="-128"/>
                        </a:defRPr>
                      </a:lvl2pPr>
                      <a:lvl3pPr eaLnBrk="0" hangingPunct="0">
                        <a:spcBef>
                          <a:spcPct val="20000"/>
                        </a:spcBef>
                        <a:defRPr sz="2000">
                          <a:solidFill>
                            <a:schemeClr val="tx1"/>
                          </a:solidFill>
                          <a:latin typeface="Arial" pitchFamily="34" charset="0"/>
                          <a:ea typeface="MS PGothic" pitchFamily="34" charset="-128"/>
                        </a:defRPr>
                      </a:lvl3pPr>
                      <a:lvl4pPr eaLnBrk="0" hangingPunct="0">
                        <a:spcBef>
                          <a:spcPct val="20000"/>
                        </a:spcBef>
                        <a:defRPr>
                          <a:solidFill>
                            <a:schemeClr val="tx1"/>
                          </a:solidFill>
                          <a:latin typeface="Arial" pitchFamily="34" charset="0"/>
                          <a:ea typeface="MS PGothic" pitchFamily="34" charset="-128"/>
                        </a:defRPr>
                      </a:lvl4pPr>
                      <a:lvl5pPr eaLnBrk="0" hangingPunct="0">
                        <a:spcBef>
                          <a:spcPct val="20000"/>
                        </a:spcBef>
                        <a:defRPr>
                          <a:solidFill>
                            <a:schemeClr val="tx1"/>
                          </a:solidFill>
                          <a:latin typeface="Arial" pitchFamily="34" charset="0"/>
                          <a:ea typeface="MS PGothic" pitchFamily="34" charset="-128"/>
                        </a:defRPr>
                      </a:lvl5pPr>
                      <a:lvl6pPr marL="457200" eaLnBrk="0" fontAlgn="base" hangingPunct="0">
                        <a:spcBef>
                          <a:spcPct val="20000"/>
                        </a:spcBef>
                        <a:spcAft>
                          <a:spcPct val="0"/>
                        </a:spcAft>
                        <a:defRPr>
                          <a:solidFill>
                            <a:schemeClr val="tx1"/>
                          </a:solidFill>
                          <a:latin typeface="Arial" pitchFamily="34" charset="0"/>
                          <a:ea typeface="MS PGothic" pitchFamily="34" charset="-128"/>
                        </a:defRPr>
                      </a:lvl6pPr>
                      <a:lvl7pPr marL="914400" eaLnBrk="0" fontAlgn="base" hangingPunct="0">
                        <a:spcBef>
                          <a:spcPct val="20000"/>
                        </a:spcBef>
                        <a:spcAft>
                          <a:spcPct val="0"/>
                        </a:spcAft>
                        <a:defRPr>
                          <a:solidFill>
                            <a:schemeClr val="tx1"/>
                          </a:solidFill>
                          <a:latin typeface="Arial" pitchFamily="34" charset="0"/>
                          <a:ea typeface="MS PGothic" pitchFamily="34" charset="-128"/>
                        </a:defRPr>
                      </a:lvl7pPr>
                      <a:lvl8pPr marL="1371600" eaLnBrk="0" fontAlgn="base" hangingPunct="0">
                        <a:spcBef>
                          <a:spcPct val="20000"/>
                        </a:spcBef>
                        <a:spcAft>
                          <a:spcPct val="0"/>
                        </a:spcAft>
                        <a:defRPr>
                          <a:solidFill>
                            <a:schemeClr val="tx1"/>
                          </a:solidFill>
                          <a:latin typeface="Arial" pitchFamily="34" charset="0"/>
                          <a:ea typeface="MS PGothic" pitchFamily="34" charset="-128"/>
                        </a:defRPr>
                      </a:lvl8pPr>
                      <a:lvl9pPr marL="18288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GB" sz="1200" b="1" i="0" u="none" strike="noStrike" cap="none" normalizeH="0" baseline="0">
                          <a:ln>
                            <a:noFill/>
                          </a:ln>
                          <a:solidFill>
                            <a:schemeClr val="tx1"/>
                          </a:solidFill>
                          <a:effectLst/>
                          <a:latin typeface="Verdana" pitchFamily="34" charset="0"/>
                          <a:ea typeface="SimSun" pitchFamily="2" charset="-122"/>
                        </a:rPr>
                        <a:t>写作地点</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4">
                  <a:txBody>
                    <a:bodyPr/>
                    <a:lstStyle>
                      <a:lvl1pPr eaLnBrk="0" hangingPunct="0">
                        <a:spcBef>
                          <a:spcPct val="20000"/>
                        </a:spcBef>
                        <a:defRPr sz="2800">
                          <a:solidFill>
                            <a:schemeClr val="tx1"/>
                          </a:solidFill>
                          <a:latin typeface="Arial" pitchFamily="34" charset="0"/>
                          <a:ea typeface="MS PGothic" pitchFamily="34" charset="-128"/>
                        </a:defRPr>
                      </a:lvl1pPr>
                      <a:lvl2pPr marL="37931725" indent="-37474525" eaLnBrk="0" hangingPunct="0">
                        <a:spcBef>
                          <a:spcPct val="20000"/>
                        </a:spcBef>
                        <a:defRPr sz="2400">
                          <a:solidFill>
                            <a:schemeClr val="tx1"/>
                          </a:solidFill>
                          <a:latin typeface="Arial" pitchFamily="34" charset="0"/>
                          <a:ea typeface="MS PGothic" pitchFamily="34" charset="-128"/>
                        </a:defRPr>
                      </a:lvl2pPr>
                      <a:lvl3pPr eaLnBrk="0" hangingPunct="0">
                        <a:spcBef>
                          <a:spcPct val="20000"/>
                        </a:spcBef>
                        <a:defRPr sz="2000">
                          <a:solidFill>
                            <a:schemeClr val="tx1"/>
                          </a:solidFill>
                          <a:latin typeface="Arial" pitchFamily="34" charset="0"/>
                          <a:ea typeface="MS PGothic" pitchFamily="34" charset="-128"/>
                        </a:defRPr>
                      </a:lvl3pPr>
                      <a:lvl4pPr eaLnBrk="0" hangingPunct="0">
                        <a:spcBef>
                          <a:spcPct val="20000"/>
                        </a:spcBef>
                        <a:defRPr>
                          <a:solidFill>
                            <a:schemeClr val="tx1"/>
                          </a:solidFill>
                          <a:latin typeface="Arial" pitchFamily="34" charset="0"/>
                          <a:ea typeface="MS PGothic" pitchFamily="34" charset="-128"/>
                        </a:defRPr>
                      </a:lvl4pPr>
                      <a:lvl5pPr eaLnBrk="0" hangingPunct="0">
                        <a:spcBef>
                          <a:spcPct val="20000"/>
                        </a:spcBef>
                        <a:defRPr>
                          <a:solidFill>
                            <a:schemeClr val="tx1"/>
                          </a:solidFill>
                          <a:latin typeface="Arial" pitchFamily="34" charset="0"/>
                          <a:ea typeface="MS PGothic" pitchFamily="34" charset="-128"/>
                        </a:defRPr>
                      </a:lvl5pPr>
                      <a:lvl6pPr marL="457200" eaLnBrk="0" fontAlgn="base" hangingPunct="0">
                        <a:spcBef>
                          <a:spcPct val="20000"/>
                        </a:spcBef>
                        <a:spcAft>
                          <a:spcPct val="0"/>
                        </a:spcAft>
                        <a:defRPr>
                          <a:solidFill>
                            <a:schemeClr val="tx1"/>
                          </a:solidFill>
                          <a:latin typeface="Arial" pitchFamily="34" charset="0"/>
                          <a:ea typeface="MS PGothic" pitchFamily="34" charset="-128"/>
                        </a:defRPr>
                      </a:lvl6pPr>
                      <a:lvl7pPr marL="914400" eaLnBrk="0" fontAlgn="base" hangingPunct="0">
                        <a:spcBef>
                          <a:spcPct val="20000"/>
                        </a:spcBef>
                        <a:spcAft>
                          <a:spcPct val="0"/>
                        </a:spcAft>
                        <a:defRPr>
                          <a:solidFill>
                            <a:schemeClr val="tx1"/>
                          </a:solidFill>
                          <a:latin typeface="Arial" pitchFamily="34" charset="0"/>
                          <a:ea typeface="MS PGothic" pitchFamily="34" charset="-128"/>
                        </a:defRPr>
                      </a:lvl7pPr>
                      <a:lvl8pPr marL="1371600" eaLnBrk="0" fontAlgn="base" hangingPunct="0">
                        <a:spcBef>
                          <a:spcPct val="20000"/>
                        </a:spcBef>
                        <a:spcAft>
                          <a:spcPct val="0"/>
                        </a:spcAft>
                        <a:defRPr>
                          <a:solidFill>
                            <a:schemeClr val="tx1"/>
                          </a:solidFill>
                          <a:latin typeface="Arial" pitchFamily="34" charset="0"/>
                          <a:ea typeface="MS PGothic" pitchFamily="34" charset="-128"/>
                        </a:defRPr>
                      </a:lvl8pPr>
                      <a:lvl9pPr marL="18288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GB" sz="1600" b="1" i="0" u="none" strike="noStrike" cap="none" normalizeH="0" baseline="0">
                          <a:ln>
                            <a:noFill/>
                          </a:ln>
                          <a:solidFill>
                            <a:schemeClr val="tx1"/>
                          </a:solidFill>
                          <a:effectLst/>
                          <a:latin typeface="Verdana" pitchFamily="34" charset="0"/>
                          <a:ea typeface="SimSun" pitchFamily="2" charset="-122"/>
                        </a:rPr>
                        <a:t>罗马</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02"/>
                  </a:ext>
                </a:extLst>
              </a:tr>
              <a:tr h="779463">
                <a:tc>
                  <a:txBody>
                    <a:bodyPr/>
                    <a:lstStyle>
                      <a:lvl1pPr eaLnBrk="0" hangingPunct="0">
                        <a:spcBef>
                          <a:spcPct val="20000"/>
                        </a:spcBef>
                        <a:defRPr sz="2800">
                          <a:solidFill>
                            <a:schemeClr val="tx1"/>
                          </a:solidFill>
                          <a:latin typeface="Arial" pitchFamily="34" charset="0"/>
                          <a:ea typeface="MS PGothic" pitchFamily="34" charset="-128"/>
                        </a:defRPr>
                      </a:lvl1pPr>
                      <a:lvl2pPr marL="37931725" indent="-37474525" eaLnBrk="0" hangingPunct="0">
                        <a:spcBef>
                          <a:spcPct val="20000"/>
                        </a:spcBef>
                        <a:defRPr sz="2400">
                          <a:solidFill>
                            <a:schemeClr val="tx1"/>
                          </a:solidFill>
                          <a:latin typeface="Arial" pitchFamily="34" charset="0"/>
                          <a:ea typeface="MS PGothic" pitchFamily="34" charset="-128"/>
                        </a:defRPr>
                      </a:lvl2pPr>
                      <a:lvl3pPr eaLnBrk="0" hangingPunct="0">
                        <a:spcBef>
                          <a:spcPct val="20000"/>
                        </a:spcBef>
                        <a:defRPr sz="2000">
                          <a:solidFill>
                            <a:schemeClr val="tx1"/>
                          </a:solidFill>
                          <a:latin typeface="Arial" pitchFamily="34" charset="0"/>
                          <a:ea typeface="MS PGothic" pitchFamily="34" charset="-128"/>
                        </a:defRPr>
                      </a:lvl3pPr>
                      <a:lvl4pPr eaLnBrk="0" hangingPunct="0">
                        <a:spcBef>
                          <a:spcPct val="20000"/>
                        </a:spcBef>
                        <a:defRPr>
                          <a:solidFill>
                            <a:schemeClr val="tx1"/>
                          </a:solidFill>
                          <a:latin typeface="Arial" pitchFamily="34" charset="0"/>
                          <a:ea typeface="MS PGothic" pitchFamily="34" charset="-128"/>
                        </a:defRPr>
                      </a:lvl4pPr>
                      <a:lvl5pPr eaLnBrk="0" hangingPunct="0">
                        <a:spcBef>
                          <a:spcPct val="20000"/>
                        </a:spcBef>
                        <a:defRPr>
                          <a:solidFill>
                            <a:schemeClr val="tx1"/>
                          </a:solidFill>
                          <a:latin typeface="Arial" pitchFamily="34" charset="0"/>
                          <a:ea typeface="MS PGothic" pitchFamily="34" charset="-128"/>
                        </a:defRPr>
                      </a:lvl5pPr>
                      <a:lvl6pPr marL="457200" eaLnBrk="0" fontAlgn="base" hangingPunct="0">
                        <a:spcBef>
                          <a:spcPct val="20000"/>
                        </a:spcBef>
                        <a:spcAft>
                          <a:spcPct val="0"/>
                        </a:spcAft>
                        <a:defRPr>
                          <a:solidFill>
                            <a:schemeClr val="tx1"/>
                          </a:solidFill>
                          <a:latin typeface="Arial" pitchFamily="34" charset="0"/>
                          <a:ea typeface="MS PGothic" pitchFamily="34" charset="-128"/>
                        </a:defRPr>
                      </a:lvl6pPr>
                      <a:lvl7pPr marL="914400" eaLnBrk="0" fontAlgn="base" hangingPunct="0">
                        <a:spcBef>
                          <a:spcPct val="20000"/>
                        </a:spcBef>
                        <a:spcAft>
                          <a:spcPct val="0"/>
                        </a:spcAft>
                        <a:defRPr>
                          <a:solidFill>
                            <a:schemeClr val="tx1"/>
                          </a:solidFill>
                          <a:latin typeface="Arial" pitchFamily="34" charset="0"/>
                          <a:ea typeface="MS PGothic" pitchFamily="34" charset="-128"/>
                        </a:defRPr>
                      </a:lvl7pPr>
                      <a:lvl8pPr marL="1371600" eaLnBrk="0" fontAlgn="base" hangingPunct="0">
                        <a:spcBef>
                          <a:spcPct val="20000"/>
                        </a:spcBef>
                        <a:spcAft>
                          <a:spcPct val="0"/>
                        </a:spcAft>
                        <a:defRPr>
                          <a:solidFill>
                            <a:schemeClr val="tx1"/>
                          </a:solidFill>
                          <a:latin typeface="Arial" pitchFamily="34" charset="0"/>
                          <a:ea typeface="MS PGothic" pitchFamily="34" charset="-128"/>
                        </a:defRPr>
                      </a:lvl8pPr>
                      <a:lvl9pPr marL="18288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GB" sz="1400" b="1" i="0" u="none" strike="noStrike" cap="none" normalizeH="0" baseline="0">
                          <a:ln>
                            <a:noFill/>
                          </a:ln>
                          <a:solidFill>
                            <a:schemeClr val="tx1"/>
                          </a:solidFill>
                          <a:effectLst/>
                          <a:latin typeface="Verdana" pitchFamily="34" charset="0"/>
                          <a:ea typeface="SimSun" pitchFamily="2" charset="-122"/>
                        </a:rPr>
                        <a:t>目的收信人</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4">
                  <a:txBody>
                    <a:bodyPr/>
                    <a:lstStyle>
                      <a:lvl1pPr eaLnBrk="0" hangingPunct="0">
                        <a:spcBef>
                          <a:spcPct val="20000"/>
                        </a:spcBef>
                        <a:defRPr sz="2800">
                          <a:solidFill>
                            <a:schemeClr val="tx1"/>
                          </a:solidFill>
                          <a:latin typeface="Arial" pitchFamily="34" charset="0"/>
                          <a:ea typeface="MS PGothic" pitchFamily="34" charset="-128"/>
                        </a:defRPr>
                      </a:lvl1pPr>
                      <a:lvl2pPr marL="37931725" indent="-37474525" eaLnBrk="0" hangingPunct="0">
                        <a:spcBef>
                          <a:spcPct val="20000"/>
                        </a:spcBef>
                        <a:defRPr sz="2400">
                          <a:solidFill>
                            <a:schemeClr val="tx1"/>
                          </a:solidFill>
                          <a:latin typeface="Arial" pitchFamily="34" charset="0"/>
                          <a:ea typeface="MS PGothic" pitchFamily="34" charset="-128"/>
                        </a:defRPr>
                      </a:lvl2pPr>
                      <a:lvl3pPr eaLnBrk="0" hangingPunct="0">
                        <a:spcBef>
                          <a:spcPct val="20000"/>
                        </a:spcBef>
                        <a:defRPr sz="2000">
                          <a:solidFill>
                            <a:schemeClr val="tx1"/>
                          </a:solidFill>
                          <a:latin typeface="Arial" pitchFamily="34" charset="0"/>
                          <a:ea typeface="MS PGothic" pitchFamily="34" charset="-128"/>
                        </a:defRPr>
                      </a:lvl3pPr>
                      <a:lvl4pPr eaLnBrk="0" hangingPunct="0">
                        <a:spcBef>
                          <a:spcPct val="20000"/>
                        </a:spcBef>
                        <a:defRPr>
                          <a:solidFill>
                            <a:schemeClr val="tx1"/>
                          </a:solidFill>
                          <a:latin typeface="Arial" pitchFamily="34" charset="0"/>
                          <a:ea typeface="MS PGothic" pitchFamily="34" charset="-128"/>
                        </a:defRPr>
                      </a:lvl4pPr>
                      <a:lvl5pPr eaLnBrk="0" hangingPunct="0">
                        <a:spcBef>
                          <a:spcPct val="20000"/>
                        </a:spcBef>
                        <a:defRPr>
                          <a:solidFill>
                            <a:schemeClr val="tx1"/>
                          </a:solidFill>
                          <a:latin typeface="Arial" pitchFamily="34" charset="0"/>
                          <a:ea typeface="MS PGothic" pitchFamily="34" charset="-128"/>
                        </a:defRPr>
                      </a:lvl5pPr>
                      <a:lvl6pPr marL="457200" eaLnBrk="0" fontAlgn="base" hangingPunct="0">
                        <a:spcBef>
                          <a:spcPct val="20000"/>
                        </a:spcBef>
                        <a:spcAft>
                          <a:spcPct val="0"/>
                        </a:spcAft>
                        <a:defRPr>
                          <a:solidFill>
                            <a:schemeClr val="tx1"/>
                          </a:solidFill>
                          <a:latin typeface="Arial" pitchFamily="34" charset="0"/>
                          <a:ea typeface="MS PGothic" pitchFamily="34" charset="-128"/>
                        </a:defRPr>
                      </a:lvl6pPr>
                      <a:lvl7pPr marL="914400" eaLnBrk="0" fontAlgn="base" hangingPunct="0">
                        <a:spcBef>
                          <a:spcPct val="20000"/>
                        </a:spcBef>
                        <a:spcAft>
                          <a:spcPct val="0"/>
                        </a:spcAft>
                        <a:defRPr>
                          <a:solidFill>
                            <a:schemeClr val="tx1"/>
                          </a:solidFill>
                          <a:latin typeface="Arial" pitchFamily="34" charset="0"/>
                          <a:ea typeface="MS PGothic" pitchFamily="34" charset="-128"/>
                        </a:defRPr>
                      </a:lvl7pPr>
                      <a:lvl8pPr marL="1371600" eaLnBrk="0" fontAlgn="base" hangingPunct="0">
                        <a:spcBef>
                          <a:spcPct val="20000"/>
                        </a:spcBef>
                        <a:spcAft>
                          <a:spcPct val="0"/>
                        </a:spcAft>
                        <a:defRPr>
                          <a:solidFill>
                            <a:schemeClr val="tx1"/>
                          </a:solidFill>
                          <a:latin typeface="Arial" pitchFamily="34" charset="0"/>
                          <a:ea typeface="MS PGothic" pitchFamily="34" charset="-128"/>
                        </a:defRPr>
                      </a:lvl8pPr>
                      <a:lvl9pPr marL="18288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GB" sz="1400" b="1" i="0" u="none" strike="noStrike" cap="none" normalizeH="0" baseline="0">
                          <a:ln>
                            <a:noFill/>
                          </a:ln>
                          <a:solidFill>
                            <a:schemeClr val="tx1"/>
                          </a:solidFill>
                          <a:effectLst/>
                          <a:latin typeface="Verdana" pitchFamily="34" charset="0"/>
                          <a:ea typeface="SimSun" pitchFamily="2" charset="-122"/>
                        </a:rPr>
                        <a:t>主要为基督徒团体，主要为在小亚细亚地区的外邦人（生活在外邦环境下），也有学者认为在埃及</a:t>
                      </a:r>
                      <a:endParaRPr kumimoji="0" lang="en-GB" altLang="zh-CN" sz="1400" b="1" i="0" u="none" strike="noStrike" cap="none" normalizeH="0" baseline="0">
                        <a:ln>
                          <a:noFill/>
                        </a:ln>
                        <a:solidFill>
                          <a:schemeClr val="tx1"/>
                        </a:solidFill>
                        <a:effectLst/>
                        <a:latin typeface="Verdana" pitchFamily="34" charset="0"/>
                        <a:ea typeface="SimSun"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03"/>
                  </a:ext>
                </a:extLst>
              </a:tr>
              <a:tr h="1247775">
                <a:tc>
                  <a:txBody>
                    <a:bodyPr/>
                    <a:lstStyle>
                      <a:lvl1pPr eaLnBrk="0" hangingPunct="0">
                        <a:spcBef>
                          <a:spcPct val="20000"/>
                        </a:spcBef>
                        <a:defRPr sz="2800">
                          <a:solidFill>
                            <a:schemeClr val="tx1"/>
                          </a:solidFill>
                          <a:latin typeface="Arial" pitchFamily="34" charset="0"/>
                          <a:ea typeface="MS PGothic" pitchFamily="34" charset="-128"/>
                        </a:defRPr>
                      </a:lvl1pPr>
                      <a:lvl2pPr marL="37931725" indent="-37474525" eaLnBrk="0" hangingPunct="0">
                        <a:spcBef>
                          <a:spcPct val="20000"/>
                        </a:spcBef>
                        <a:defRPr sz="2400">
                          <a:solidFill>
                            <a:schemeClr val="tx1"/>
                          </a:solidFill>
                          <a:latin typeface="Arial" pitchFamily="34" charset="0"/>
                          <a:ea typeface="MS PGothic" pitchFamily="34" charset="-128"/>
                        </a:defRPr>
                      </a:lvl2pPr>
                      <a:lvl3pPr eaLnBrk="0" hangingPunct="0">
                        <a:spcBef>
                          <a:spcPct val="20000"/>
                        </a:spcBef>
                        <a:defRPr sz="2000">
                          <a:solidFill>
                            <a:schemeClr val="tx1"/>
                          </a:solidFill>
                          <a:latin typeface="Arial" pitchFamily="34" charset="0"/>
                          <a:ea typeface="MS PGothic" pitchFamily="34" charset="-128"/>
                        </a:defRPr>
                      </a:lvl3pPr>
                      <a:lvl4pPr eaLnBrk="0" hangingPunct="0">
                        <a:spcBef>
                          <a:spcPct val="20000"/>
                        </a:spcBef>
                        <a:defRPr>
                          <a:solidFill>
                            <a:schemeClr val="tx1"/>
                          </a:solidFill>
                          <a:latin typeface="Arial" pitchFamily="34" charset="0"/>
                          <a:ea typeface="MS PGothic" pitchFamily="34" charset="-128"/>
                        </a:defRPr>
                      </a:lvl4pPr>
                      <a:lvl5pPr eaLnBrk="0" hangingPunct="0">
                        <a:spcBef>
                          <a:spcPct val="20000"/>
                        </a:spcBef>
                        <a:defRPr>
                          <a:solidFill>
                            <a:schemeClr val="tx1"/>
                          </a:solidFill>
                          <a:latin typeface="Arial" pitchFamily="34" charset="0"/>
                          <a:ea typeface="MS PGothic" pitchFamily="34" charset="-128"/>
                        </a:defRPr>
                      </a:lvl5pPr>
                      <a:lvl6pPr marL="457200" eaLnBrk="0" fontAlgn="base" hangingPunct="0">
                        <a:spcBef>
                          <a:spcPct val="20000"/>
                        </a:spcBef>
                        <a:spcAft>
                          <a:spcPct val="0"/>
                        </a:spcAft>
                        <a:defRPr>
                          <a:solidFill>
                            <a:schemeClr val="tx1"/>
                          </a:solidFill>
                          <a:latin typeface="Arial" pitchFamily="34" charset="0"/>
                          <a:ea typeface="MS PGothic" pitchFamily="34" charset="-128"/>
                        </a:defRPr>
                      </a:lvl6pPr>
                      <a:lvl7pPr marL="914400" eaLnBrk="0" fontAlgn="base" hangingPunct="0">
                        <a:spcBef>
                          <a:spcPct val="20000"/>
                        </a:spcBef>
                        <a:spcAft>
                          <a:spcPct val="0"/>
                        </a:spcAft>
                        <a:defRPr>
                          <a:solidFill>
                            <a:schemeClr val="tx1"/>
                          </a:solidFill>
                          <a:latin typeface="Arial" pitchFamily="34" charset="0"/>
                          <a:ea typeface="MS PGothic" pitchFamily="34" charset="-128"/>
                        </a:defRPr>
                      </a:lvl7pPr>
                      <a:lvl8pPr marL="1371600" eaLnBrk="0" fontAlgn="base" hangingPunct="0">
                        <a:spcBef>
                          <a:spcPct val="20000"/>
                        </a:spcBef>
                        <a:spcAft>
                          <a:spcPct val="0"/>
                        </a:spcAft>
                        <a:defRPr>
                          <a:solidFill>
                            <a:schemeClr val="tx1"/>
                          </a:solidFill>
                          <a:latin typeface="Arial" pitchFamily="34" charset="0"/>
                          <a:ea typeface="MS PGothic" pitchFamily="34" charset="-128"/>
                        </a:defRPr>
                      </a:lvl8pPr>
                      <a:lvl9pPr marL="18288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GB" sz="1400" b="1" i="0" u="none" strike="noStrike" cap="none" normalizeH="0" baseline="0">
                          <a:ln>
                            <a:noFill/>
                          </a:ln>
                          <a:solidFill>
                            <a:schemeClr val="tx1"/>
                          </a:solidFill>
                          <a:effectLst/>
                          <a:latin typeface="Verdana" pitchFamily="34" charset="0"/>
                          <a:ea typeface="SimSun" pitchFamily="2" charset="-122"/>
                        </a:rPr>
                        <a:t>场合</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4">
                  <a:txBody>
                    <a:bodyPr/>
                    <a:lstStyle>
                      <a:lvl1pPr eaLnBrk="0" hangingPunct="0">
                        <a:spcBef>
                          <a:spcPct val="20000"/>
                        </a:spcBef>
                        <a:defRPr sz="2800">
                          <a:solidFill>
                            <a:schemeClr val="tx1"/>
                          </a:solidFill>
                          <a:latin typeface="Arial" pitchFamily="34" charset="0"/>
                          <a:ea typeface="MS PGothic" pitchFamily="34" charset="-128"/>
                        </a:defRPr>
                      </a:lvl1pPr>
                      <a:lvl2pPr marL="37931725" indent="-37474525" eaLnBrk="0" hangingPunct="0">
                        <a:spcBef>
                          <a:spcPct val="20000"/>
                        </a:spcBef>
                        <a:defRPr sz="2400">
                          <a:solidFill>
                            <a:schemeClr val="tx1"/>
                          </a:solidFill>
                          <a:latin typeface="Arial" pitchFamily="34" charset="0"/>
                          <a:ea typeface="MS PGothic" pitchFamily="34" charset="-128"/>
                        </a:defRPr>
                      </a:lvl2pPr>
                      <a:lvl3pPr eaLnBrk="0" hangingPunct="0">
                        <a:spcBef>
                          <a:spcPct val="20000"/>
                        </a:spcBef>
                        <a:defRPr sz="2000">
                          <a:solidFill>
                            <a:schemeClr val="tx1"/>
                          </a:solidFill>
                          <a:latin typeface="Arial" pitchFamily="34" charset="0"/>
                          <a:ea typeface="MS PGothic" pitchFamily="34" charset="-128"/>
                        </a:defRPr>
                      </a:lvl3pPr>
                      <a:lvl4pPr eaLnBrk="0" hangingPunct="0">
                        <a:spcBef>
                          <a:spcPct val="20000"/>
                        </a:spcBef>
                        <a:defRPr>
                          <a:solidFill>
                            <a:schemeClr val="tx1"/>
                          </a:solidFill>
                          <a:latin typeface="Arial" pitchFamily="34" charset="0"/>
                          <a:ea typeface="MS PGothic" pitchFamily="34" charset="-128"/>
                        </a:defRPr>
                      </a:lvl4pPr>
                      <a:lvl5pPr eaLnBrk="0" hangingPunct="0">
                        <a:spcBef>
                          <a:spcPct val="20000"/>
                        </a:spcBef>
                        <a:defRPr>
                          <a:solidFill>
                            <a:schemeClr val="tx1"/>
                          </a:solidFill>
                          <a:latin typeface="Arial" pitchFamily="34" charset="0"/>
                          <a:ea typeface="MS PGothic" pitchFamily="34" charset="-128"/>
                        </a:defRPr>
                      </a:lvl5pPr>
                      <a:lvl6pPr marL="457200" eaLnBrk="0" fontAlgn="base" hangingPunct="0">
                        <a:spcBef>
                          <a:spcPct val="20000"/>
                        </a:spcBef>
                        <a:spcAft>
                          <a:spcPct val="0"/>
                        </a:spcAft>
                        <a:defRPr>
                          <a:solidFill>
                            <a:schemeClr val="tx1"/>
                          </a:solidFill>
                          <a:latin typeface="Arial" pitchFamily="34" charset="0"/>
                          <a:ea typeface="MS PGothic" pitchFamily="34" charset="-128"/>
                        </a:defRPr>
                      </a:lvl6pPr>
                      <a:lvl7pPr marL="914400" eaLnBrk="0" fontAlgn="base" hangingPunct="0">
                        <a:spcBef>
                          <a:spcPct val="20000"/>
                        </a:spcBef>
                        <a:spcAft>
                          <a:spcPct val="0"/>
                        </a:spcAft>
                        <a:defRPr>
                          <a:solidFill>
                            <a:schemeClr val="tx1"/>
                          </a:solidFill>
                          <a:latin typeface="Arial" pitchFamily="34" charset="0"/>
                          <a:ea typeface="MS PGothic" pitchFamily="34" charset="-128"/>
                        </a:defRPr>
                      </a:lvl7pPr>
                      <a:lvl8pPr marL="1371600" eaLnBrk="0" fontAlgn="base" hangingPunct="0">
                        <a:spcBef>
                          <a:spcPct val="20000"/>
                        </a:spcBef>
                        <a:spcAft>
                          <a:spcPct val="0"/>
                        </a:spcAft>
                        <a:defRPr>
                          <a:solidFill>
                            <a:schemeClr val="tx1"/>
                          </a:solidFill>
                          <a:latin typeface="Arial" pitchFamily="34" charset="0"/>
                          <a:ea typeface="MS PGothic" pitchFamily="34" charset="-128"/>
                        </a:defRPr>
                      </a:lvl8pPr>
                      <a:lvl9pPr marL="18288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GB" sz="1400" b="1" i="0" u="none" strike="noStrike" cap="none" normalizeH="0" baseline="0">
                          <a:ln>
                            <a:noFill/>
                          </a:ln>
                          <a:solidFill>
                            <a:schemeClr val="tx1"/>
                          </a:solidFill>
                          <a:effectLst/>
                          <a:latin typeface="Verdana" pitchFamily="34" charset="0"/>
                          <a:ea typeface="SimSun" pitchFamily="2" charset="-122"/>
                        </a:rPr>
                        <a:t>彼得写此信为提醒他的读者他们已经知道的真理</a:t>
                      </a:r>
                      <a:r>
                        <a:rPr kumimoji="0" lang="en-GB" altLang="zh-CN" sz="1400" b="1" i="0" u="none" strike="noStrike" cap="none" normalizeH="0" baseline="0">
                          <a:ln>
                            <a:noFill/>
                          </a:ln>
                          <a:solidFill>
                            <a:schemeClr val="tx1"/>
                          </a:solidFill>
                          <a:effectLst/>
                          <a:latin typeface="Verdana" pitchFamily="34" charset="0"/>
                          <a:ea typeface="SimSun" pitchFamily="2" charset="-122"/>
                        </a:rPr>
                        <a:t> (1:12, 15b, 3:17a)</a:t>
                      </a:r>
                      <a:r>
                        <a:rPr kumimoji="0" lang="zh-CN" altLang="en-GB" sz="1400" b="1" i="0" u="none" strike="noStrike" cap="none" normalizeH="0" baseline="0">
                          <a:ln>
                            <a:noFill/>
                          </a:ln>
                          <a:solidFill>
                            <a:schemeClr val="tx1"/>
                          </a:solidFill>
                          <a:effectLst/>
                          <a:latin typeface="Verdana" pitchFamily="34" charset="0"/>
                          <a:ea typeface="SimSun" pitchFamily="2" charset="-122"/>
                        </a:rPr>
                        <a:t>激励他们做有益的思考</a:t>
                      </a:r>
                      <a:r>
                        <a:rPr kumimoji="0" lang="en-GB" altLang="zh-CN" sz="1400" b="1" i="0" u="none" strike="noStrike" cap="none" normalizeH="0" baseline="0">
                          <a:ln>
                            <a:noFill/>
                          </a:ln>
                          <a:solidFill>
                            <a:schemeClr val="tx1"/>
                          </a:solidFill>
                          <a:effectLst/>
                          <a:latin typeface="Verdana" pitchFamily="34" charset="0"/>
                          <a:ea typeface="SimSun" pitchFamily="2" charset="-122"/>
                        </a:rPr>
                        <a:t>- </a:t>
                      </a:r>
                      <a:r>
                        <a:rPr kumimoji="0" lang="zh-CN" altLang="en-GB" sz="1400" b="1" i="0" u="none" strike="noStrike" cap="none" normalizeH="0" baseline="0">
                          <a:ln>
                            <a:noFill/>
                          </a:ln>
                          <a:solidFill>
                            <a:schemeClr val="tx1"/>
                          </a:solidFill>
                          <a:effectLst/>
                          <a:latin typeface="Verdana" pitchFamily="34" charset="0"/>
                          <a:ea typeface="SimSun" pitchFamily="2" charset="-122"/>
                        </a:rPr>
                        <a:t>关于真理和谬误的知识</a:t>
                      </a:r>
                      <a:r>
                        <a:rPr kumimoji="0" lang="en-GB" altLang="zh-CN" sz="1400" b="1" i="0" u="none" strike="noStrike" cap="none" normalizeH="0" baseline="0">
                          <a:ln>
                            <a:noFill/>
                          </a:ln>
                          <a:solidFill>
                            <a:schemeClr val="tx1"/>
                          </a:solidFill>
                          <a:effectLst/>
                          <a:latin typeface="Verdana" pitchFamily="34" charset="0"/>
                          <a:ea typeface="SimSun" pitchFamily="2" charset="-122"/>
                        </a:rPr>
                        <a:t>; </a:t>
                      </a:r>
                      <a:r>
                        <a:rPr kumimoji="0" lang="zh-CN" altLang="en-GB" sz="1400" b="1" i="0" u="none" strike="noStrike" cap="none" normalizeH="0" baseline="0">
                          <a:ln>
                            <a:noFill/>
                          </a:ln>
                          <a:solidFill>
                            <a:schemeClr val="tx1"/>
                          </a:solidFill>
                          <a:effectLst/>
                          <a:latin typeface="Verdana" pitchFamily="34" charset="0"/>
                          <a:ea typeface="SimSun" pitchFamily="2" charset="-122"/>
                        </a:rPr>
                        <a:t>知道收信人受到他们中间的假师傅的干扰</a:t>
                      </a:r>
                      <a:r>
                        <a:rPr kumimoji="0" lang="en-GB" altLang="zh-CN" sz="1400" b="1" i="0" u="none" strike="noStrike" cap="none" normalizeH="0" baseline="0">
                          <a:ln>
                            <a:noFill/>
                          </a:ln>
                          <a:solidFill>
                            <a:schemeClr val="tx1"/>
                          </a:solidFill>
                          <a:effectLst/>
                          <a:latin typeface="Verdana" pitchFamily="34" charset="0"/>
                          <a:ea typeface="SimSun" pitchFamily="2" charset="-122"/>
                        </a:rPr>
                        <a:t>.</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04"/>
                  </a:ext>
                </a:extLst>
              </a:tr>
              <a:tr h="396875">
                <a:tc>
                  <a:txBody>
                    <a:bodyPr/>
                    <a:lstStyle>
                      <a:lvl1pPr eaLnBrk="0" hangingPunct="0">
                        <a:spcBef>
                          <a:spcPct val="20000"/>
                        </a:spcBef>
                        <a:defRPr sz="2800">
                          <a:solidFill>
                            <a:schemeClr val="tx1"/>
                          </a:solidFill>
                          <a:latin typeface="Arial" pitchFamily="34" charset="0"/>
                          <a:ea typeface="MS PGothic" pitchFamily="34" charset="-128"/>
                        </a:defRPr>
                      </a:lvl1pPr>
                      <a:lvl2pPr marL="37931725" indent="-37474525" eaLnBrk="0" hangingPunct="0">
                        <a:spcBef>
                          <a:spcPct val="20000"/>
                        </a:spcBef>
                        <a:defRPr sz="2400">
                          <a:solidFill>
                            <a:schemeClr val="tx1"/>
                          </a:solidFill>
                          <a:latin typeface="Arial" pitchFamily="34" charset="0"/>
                          <a:ea typeface="MS PGothic" pitchFamily="34" charset="-128"/>
                        </a:defRPr>
                      </a:lvl2pPr>
                      <a:lvl3pPr eaLnBrk="0" hangingPunct="0">
                        <a:spcBef>
                          <a:spcPct val="20000"/>
                        </a:spcBef>
                        <a:defRPr sz="2000">
                          <a:solidFill>
                            <a:schemeClr val="tx1"/>
                          </a:solidFill>
                          <a:latin typeface="Arial" pitchFamily="34" charset="0"/>
                          <a:ea typeface="MS PGothic" pitchFamily="34" charset="-128"/>
                        </a:defRPr>
                      </a:lvl3pPr>
                      <a:lvl4pPr eaLnBrk="0" hangingPunct="0">
                        <a:spcBef>
                          <a:spcPct val="20000"/>
                        </a:spcBef>
                        <a:defRPr>
                          <a:solidFill>
                            <a:schemeClr val="tx1"/>
                          </a:solidFill>
                          <a:latin typeface="Arial" pitchFamily="34" charset="0"/>
                          <a:ea typeface="MS PGothic" pitchFamily="34" charset="-128"/>
                        </a:defRPr>
                      </a:lvl4pPr>
                      <a:lvl5pPr eaLnBrk="0" hangingPunct="0">
                        <a:spcBef>
                          <a:spcPct val="20000"/>
                        </a:spcBef>
                        <a:defRPr>
                          <a:solidFill>
                            <a:schemeClr val="tx1"/>
                          </a:solidFill>
                          <a:latin typeface="Arial" pitchFamily="34" charset="0"/>
                          <a:ea typeface="MS PGothic" pitchFamily="34" charset="-128"/>
                        </a:defRPr>
                      </a:lvl5pPr>
                      <a:lvl6pPr marL="457200" eaLnBrk="0" fontAlgn="base" hangingPunct="0">
                        <a:spcBef>
                          <a:spcPct val="20000"/>
                        </a:spcBef>
                        <a:spcAft>
                          <a:spcPct val="0"/>
                        </a:spcAft>
                        <a:defRPr>
                          <a:solidFill>
                            <a:schemeClr val="tx1"/>
                          </a:solidFill>
                          <a:latin typeface="Arial" pitchFamily="34" charset="0"/>
                          <a:ea typeface="MS PGothic" pitchFamily="34" charset="-128"/>
                        </a:defRPr>
                      </a:lvl6pPr>
                      <a:lvl7pPr marL="914400" eaLnBrk="0" fontAlgn="base" hangingPunct="0">
                        <a:spcBef>
                          <a:spcPct val="20000"/>
                        </a:spcBef>
                        <a:spcAft>
                          <a:spcPct val="0"/>
                        </a:spcAft>
                        <a:defRPr>
                          <a:solidFill>
                            <a:schemeClr val="tx1"/>
                          </a:solidFill>
                          <a:latin typeface="Arial" pitchFamily="34" charset="0"/>
                          <a:ea typeface="MS PGothic" pitchFamily="34" charset="-128"/>
                        </a:defRPr>
                      </a:lvl7pPr>
                      <a:lvl8pPr marL="1371600" eaLnBrk="0" fontAlgn="base" hangingPunct="0">
                        <a:spcBef>
                          <a:spcPct val="20000"/>
                        </a:spcBef>
                        <a:spcAft>
                          <a:spcPct val="0"/>
                        </a:spcAft>
                        <a:defRPr>
                          <a:solidFill>
                            <a:schemeClr val="tx1"/>
                          </a:solidFill>
                          <a:latin typeface="Arial" pitchFamily="34" charset="0"/>
                          <a:ea typeface="MS PGothic" pitchFamily="34" charset="-128"/>
                        </a:defRPr>
                      </a:lvl8pPr>
                      <a:lvl9pPr marL="18288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GB" sz="1400" b="1" i="0" u="none" strike="noStrike" cap="none" normalizeH="0" baseline="0">
                          <a:ln>
                            <a:noFill/>
                          </a:ln>
                          <a:solidFill>
                            <a:schemeClr val="tx1"/>
                          </a:solidFill>
                          <a:effectLst/>
                          <a:latin typeface="Verdana" pitchFamily="34" charset="0"/>
                          <a:ea typeface="SimSun" pitchFamily="2" charset="-122"/>
                        </a:rPr>
                        <a:t>语言</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4">
                  <a:txBody>
                    <a:bodyPr/>
                    <a:lstStyle>
                      <a:lvl1pPr eaLnBrk="0" hangingPunct="0">
                        <a:spcBef>
                          <a:spcPct val="20000"/>
                        </a:spcBef>
                        <a:defRPr sz="2800">
                          <a:solidFill>
                            <a:schemeClr val="tx1"/>
                          </a:solidFill>
                          <a:latin typeface="Arial" pitchFamily="34" charset="0"/>
                          <a:ea typeface="MS PGothic" pitchFamily="34" charset="-128"/>
                        </a:defRPr>
                      </a:lvl1pPr>
                      <a:lvl2pPr marL="37931725" indent="-37474525" eaLnBrk="0" hangingPunct="0">
                        <a:spcBef>
                          <a:spcPct val="20000"/>
                        </a:spcBef>
                        <a:defRPr sz="2400">
                          <a:solidFill>
                            <a:schemeClr val="tx1"/>
                          </a:solidFill>
                          <a:latin typeface="Arial" pitchFamily="34" charset="0"/>
                          <a:ea typeface="MS PGothic" pitchFamily="34" charset="-128"/>
                        </a:defRPr>
                      </a:lvl2pPr>
                      <a:lvl3pPr eaLnBrk="0" hangingPunct="0">
                        <a:spcBef>
                          <a:spcPct val="20000"/>
                        </a:spcBef>
                        <a:defRPr sz="2000">
                          <a:solidFill>
                            <a:schemeClr val="tx1"/>
                          </a:solidFill>
                          <a:latin typeface="Arial" pitchFamily="34" charset="0"/>
                          <a:ea typeface="MS PGothic" pitchFamily="34" charset="-128"/>
                        </a:defRPr>
                      </a:lvl3pPr>
                      <a:lvl4pPr eaLnBrk="0" hangingPunct="0">
                        <a:spcBef>
                          <a:spcPct val="20000"/>
                        </a:spcBef>
                        <a:defRPr>
                          <a:solidFill>
                            <a:schemeClr val="tx1"/>
                          </a:solidFill>
                          <a:latin typeface="Arial" pitchFamily="34" charset="0"/>
                          <a:ea typeface="MS PGothic" pitchFamily="34" charset="-128"/>
                        </a:defRPr>
                      </a:lvl4pPr>
                      <a:lvl5pPr eaLnBrk="0" hangingPunct="0">
                        <a:spcBef>
                          <a:spcPct val="20000"/>
                        </a:spcBef>
                        <a:defRPr>
                          <a:solidFill>
                            <a:schemeClr val="tx1"/>
                          </a:solidFill>
                          <a:latin typeface="Arial" pitchFamily="34" charset="0"/>
                          <a:ea typeface="MS PGothic" pitchFamily="34" charset="-128"/>
                        </a:defRPr>
                      </a:lvl5pPr>
                      <a:lvl6pPr marL="457200" eaLnBrk="0" fontAlgn="base" hangingPunct="0">
                        <a:spcBef>
                          <a:spcPct val="20000"/>
                        </a:spcBef>
                        <a:spcAft>
                          <a:spcPct val="0"/>
                        </a:spcAft>
                        <a:defRPr>
                          <a:solidFill>
                            <a:schemeClr val="tx1"/>
                          </a:solidFill>
                          <a:latin typeface="Arial" pitchFamily="34" charset="0"/>
                          <a:ea typeface="MS PGothic" pitchFamily="34" charset="-128"/>
                        </a:defRPr>
                      </a:lvl6pPr>
                      <a:lvl7pPr marL="914400" eaLnBrk="0" fontAlgn="base" hangingPunct="0">
                        <a:spcBef>
                          <a:spcPct val="20000"/>
                        </a:spcBef>
                        <a:spcAft>
                          <a:spcPct val="0"/>
                        </a:spcAft>
                        <a:defRPr>
                          <a:solidFill>
                            <a:schemeClr val="tx1"/>
                          </a:solidFill>
                          <a:latin typeface="Arial" pitchFamily="34" charset="0"/>
                          <a:ea typeface="MS PGothic" pitchFamily="34" charset="-128"/>
                        </a:defRPr>
                      </a:lvl7pPr>
                      <a:lvl8pPr marL="1371600" eaLnBrk="0" fontAlgn="base" hangingPunct="0">
                        <a:spcBef>
                          <a:spcPct val="20000"/>
                        </a:spcBef>
                        <a:spcAft>
                          <a:spcPct val="0"/>
                        </a:spcAft>
                        <a:defRPr>
                          <a:solidFill>
                            <a:schemeClr val="tx1"/>
                          </a:solidFill>
                          <a:latin typeface="Arial" pitchFamily="34" charset="0"/>
                          <a:ea typeface="MS PGothic" pitchFamily="34" charset="-128"/>
                        </a:defRPr>
                      </a:lvl8pPr>
                      <a:lvl9pPr marL="18288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GB" sz="1400" b="1" i="0" u="none" strike="noStrike" cap="none" normalizeH="0" baseline="0">
                          <a:ln>
                            <a:noFill/>
                          </a:ln>
                          <a:solidFill>
                            <a:schemeClr val="tx1"/>
                          </a:solidFill>
                          <a:effectLst/>
                          <a:latin typeface="Verdana" pitchFamily="34" charset="0"/>
                          <a:ea typeface="SimSun" pitchFamily="2" charset="-122"/>
                        </a:rPr>
                        <a:t>希腊文</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05"/>
                  </a:ext>
                </a:extLst>
              </a:tr>
            </a:tbl>
          </a:graphicData>
        </a:graphic>
      </p:graphicFrame>
      <p:sp>
        <p:nvSpPr>
          <p:cNvPr id="422950" name="Rectangle 38"/>
          <p:cNvSpPr>
            <a:spLocks noChangeArrowheads="1"/>
          </p:cNvSpPr>
          <p:nvPr/>
        </p:nvSpPr>
        <p:spPr bwMode="auto">
          <a:xfrm>
            <a:off x="0" y="4567238"/>
            <a:ext cx="184150" cy="549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br>
              <a:rPr lang="en-GB" altLang="zh-CN" sz="1200" u="sng">
                <a:ea typeface="SimSun" pitchFamily="2" charset="-122"/>
              </a:rPr>
            </a:br>
            <a:endParaRPr lang="en-GB" altLang="zh-CN" sz="1800">
              <a:latin typeface="Arial" pitchFamily="34" charset="0"/>
              <a:ea typeface="SimSun" pitchFamily="2" charset="-122"/>
            </a:endParaRPr>
          </a:p>
        </p:txBody>
      </p:sp>
      <p:sp>
        <p:nvSpPr>
          <p:cNvPr id="165927" name="WordArt 39"/>
          <p:cNvSpPr>
            <a:spLocks noChangeArrowheads="1" noChangeShapeType="1" noTextEdit="1"/>
          </p:cNvSpPr>
          <p:nvPr/>
        </p:nvSpPr>
        <p:spPr bwMode="auto">
          <a:xfrm>
            <a:off x="5029200" y="5943600"/>
            <a:ext cx="4114800" cy="914400"/>
          </a:xfrm>
          <a:prstGeom prst="rect">
            <a:avLst/>
          </a:prstGeom>
        </p:spPr>
        <p:txBody>
          <a:bodyPr wrap="none" fromWordArt="1">
            <a:prstTxWarp prst="textPlain">
              <a:avLst>
                <a:gd name="adj" fmla="val 46981"/>
              </a:avLst>
            </a:prstTxWarp>
            <a:scene3d>
              <a:camera prst="legacyPerspectiveTopLeft"/>
              <a:lightRig rig="legacyNormal3" dir="r"/>
            </a:scene3d>
            <a:sp3d extrusionH="201600" prstMaterial="legacyMetal">
              <a:extrusionClr>
                <a:srgbClr val="FFFFFF"/>
              </a:extrusionClr>
            </a:sp3d>
          </a:bodyPr>
          <a:lstStyle/>
          <a:p>
            <a:pPr algn="ctr"/>
            <a:r>
              <a:rPr lang="zh-CN" altLang="en-US" sz="3600" b="1" kern="10">
                <a:ln w="9525">
                  <a:round/>
                  <a:headEnd/>
                  <a:tailEnd/>
                </a:ln>
                <a:gradFill rotWithShape="1">
                  <a:gsLst>
                    <a:gs pos="0">
                      <a:srgbClr val="FBEAC7"/>
                    </a:gs>
                    <a:gs pos="9000">
                      <a:srgbClr val="FEE7F2"/>
                    </a:gs>
                    <a:gs pos="17999">
                      <a:srgbClr val="FAC77D"/>
                    </a:gs>
                    <a:gs pos="30499">
                      <a:srgbClr val="FBA97D"/>
                    </a:gs>
                    <a:gs pos="41000">
                      <a:srgbClr val="FBD49C"/>
                    </a:gs>
                    <a:gs pos="50000">
                      <a:srgbClr val="FEE7F2"/>
                    </a:gs>
                    <a:gs pos="59000">
                      <a:srgbClr val="FBD49C"/>
                    </a:gs>
                    <a:gs pos="69501">
                      <a:srgbClr val="FBA97D"/>
                    </a:gs>
                    <a:gs pos="82001">
                      <a:srgbClr val="FAC77D"/>
                    </a:gs>
                    <a:gs pos="91000">
                      <a:srgbClr val="FEE7F2"/>
                    </a:gs>
                    <a:gs pos="100000">
                      <a:srgbClr val="FBEAC7"/>
                    </a:gs>
                  </a:gsLst>
                  <a:lin ang="5400000" scaled="1"/>
                </a:gradFill>
                <a:latin typeface="Arial"/>
                <a:cs typeface="Arial"/>
              </a:rPr>
              <a:t>彼得二书</a:t>
            </a:r>
            <a:endParaRPr lang="en-GB" sz="3600" b="1" kern="10">
              <a:ln w="9525">
                <a:round/>
                <a:headEnd/>
                <a:tailEnd/>
              </a:ln>
              <a:gradFill rotWithShape="1">
                <a:gsLst>
                  <a:gs pos="0">
                    <a:srgbClr val="FBEAC7"/>
                  </a:gs>
                  <a:gs pos="9000">
                    <a:srgbClr val="FEE7F2"/>
                  </a:gs>
                  <a:gs pos="17999">
                    <a:srgbClr val="FAC77D"/>
                  </a:gs>
                  <a:gs pos="30499">
                    <a:srgbClr val="FBA97D"/>
                  </a:gs>
                  <a:gs pos="41000">
                    <a:srgbClr val="FBD49C"/>
                  </a:gs>
                  <a:gs pos="50000">
                    <a:srgbClr val="FEE7F2"/>
                  </a:gs>
                  <a:gs pos="59000">
                    <a:srgbClr val="FBD49C"/>
                  </a:gs>
                  <a:gs pos="69501">
                    <a:srgbClr val="FBA97D"/>
                  </a:gs>
                  <a:gs pos="82001">
                    <a:srgbClr val="FAC77D"/>
                  </a:gs>
                  <a:gs pos="91000">
                    <a:srgbClr val="FEE7F2"/>
                  </a:gs>
                  <a:gs pos="100000">
                    <a:srgbClr val="FBEAC7"/>
                  </a:gs>
                </a:gsLst>
                <a:lin ang="5400000" scaled="1"/>
              </a:gradFill>
              <a:latin typeface="Arial"/>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500"/>
                                  </p:stCondLst>
                                  <p:childTnLst>
                                    <p:set>
                                      <p:cBhvr>
                                        <p:cTn id="6" dur="1" fill="hold">
                                          <p:stCondLst>
                                            <p:cond delay="0"/>
                                          </p:stCondLst>
                                        </p:cTn>
                                        <p:tgtEl>
                                          <p:spTgt spid="165892"/>
                                        </p:tgtEl>
                                        <p:attrNameLst>
                                          <p:attrName>style.visibility</p:attrName>
                                        </p:attrNameLst>
                                      </p:cBhvr>
                                      <p:to>
                                        <p:strVal val="visible"/>
                                      </p:to>
                                    </p:set>
                                    <p:anim calcmode="lin" valueType="num">
                                      <p:cBhvr additive="base">
                                        <p:cTn id="7" dur="500" fill="hold"/>
                                        <p:tgtEl>
                                          <p:spTgt spid="165892"/>
                                        </p:tgtEl>
                                        <p:attrNameLst>
                                          <p:attrName>ppt_x</p:attrName>
                                        </p:attrNameLst>
                                      </p:cBhvr>
                                      <p:tavLst>
                                        <p:tav tm="0">
                                          <p:val>
                                            <p:strVal val="0-#ppt_w/2"/>
                                          </p:val>
                                        </p:tav>
                                        <p:tav tm="100000">
                                          <p:val>
                                            <p:strVal val="#ppt_x"/>
                                          </p:val>
                                        </p:tav>
                                      </p:tavLst>
                                    </p:anim>
                                    <p:anim calcmode="lin" valueType="num">
                                      <p:cBhvr additive="base">
                                        <p:cTn id="8" dur="500" fill="hold"/>
                                        <p:tgtEl>
                                          <p:spTgt spid="165892"/>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1000"/>
                            </p:stCondLst>
                            <p:childTnLst>
                              <p:par>
                                <p:cTn id="10" presetID="12" presetClass="entr" presetSubtype="2" fill="hold" grpId="0" nodeType="afterEffect">
                                  <p:stCondLst>
                                    <p:cond delay="0"/>
                                  </p:stCondLst>
                                  <p:childTnLst>
                                    <p:set>
                                      <p:cBhvr>
                                        <p:cTn id="11" dur="1" fill="hold">
                                          <p:stCondLst>
                                            <p:cond delay="0"/>
                                          </p:stCondLst>
                                        </p:cTn>
                                        <p:tgtEl>
                                          <p:spTgt spid="165893"/>
                                        </p:tgtEl>
                                        <p:attrNameLst>
                                          <p:attrName>style.visibility</p:attrName>
                                        </p:attrNameLst>
                                      </p:cBhvr>
                                      <p:to>
                                        <p:strVal val="visible"/>
                                      </p:to>
                                    </p:set>
                                    <p:animEffect transition="in" filter="slide(fromRight)">
                                      <p:cBhvr>
                                        <p:cTn id="12" dur="1000"/>
                                        <p:tgtEl>
                                          <p:spTgt spid="165893"/>
                                        </p:tgtEl>
                                      </p:cBhvr>
                                    </p:animEffect>
                                  </p:childTnLst>
                                </p:cTn>
                              </p:par>
                            </p:childTnLst>
                          </p:cTn>
                        </p:par>
                        <p:par>
                          <p:cTn id="13" fill="hold" nodeType="afterGroup">
                            <p:stCondLst>
                              <p:cond delay="2000"/>
                            </p:stCondLst>
                            <p:childTnLst>
                              <p:par>
                                <p:cTn id="14" presetID="2" presetClass="entr" presetSubtype="8" fill="hold" grpId="0" nodeType="afterEffect">
                                  <p:stCondLst>
                                    <p:cond delay="500"/>
                                  </p:stCondLst>
                                  <p:childTnLst>
                                    <p:set>
                                      <p:cBhvr>
                                        <p:cTn id="15" dur="1" fill="hold">
                                          <p:stCondLst>
                                            <p:cond delay="0"/>
                                          </p:stCondLst>
                                        </p:cTn>
                                        <p:tgtEl>
                                          <p:spTgt spid="165891"/>
                                        </p:tgtEl>
                                        <p:attrNameLst>
                                          <p:attrName>style.visibility</p:attrName>
                                        </p:attrNameLst>
                                      </p:cBhvr>
                                      <p:to>
                                        <p:strVal val="visible"/>
                                      </p:to>
                                    </p:set>
                                    <p:anim calcmode="lin" valueType="num">
                                      <p:cBhvr additive="base">
                                        <p:cTn id="16" dur="500" fill="hold"/>
                                        <p:tgtEl>
                                          <p:spTgt spid="165891"/>
                                        </p:tgtEl>
                                        <p:attrNameLst>
                                          <p:attrName>ppt_x</p:attrName>
                                        </p:attrNameLst>
                                      </p:cBhvr>
                                      <p:tavLst>
                                        <p:tav tm="0">
                                          <p:val>
                                            <p:strVal val="0-#ppt_w/2"/>
                                          </p:val>
                                        </p:tav>
                                        <p:tav tm="100000">
                                          <p:val>
                                            <p:strVal val="#ppt_x"/>
                                          </p:val>
                                        </p:tav>
                                      </p:tavLst>
                                    </p:anim>
                                    <p:anim calcmode="lin" valueType="num">
                                      <p:cBhvr additive="base">
                                        <p:cTn id="17" dur="500" fill="hold"/>
                                        <p:tgtEl>
                                          <p:spTgt spid="165891"/>
                                        </p:tgtEl>
                                        <p:attrNameLst>
                                          <p:attrName>ppt_y</p:attrName>
                                        </p:attrNameLst>
                                      </p:cBhvr>
                                      <p:tavLst>
                                        <p:tav tm="0">
                                          <p:val>
                                            <p:strVal val="#ppt_y"/>
                                          </p:val>
                                        </p:tav>
                                        <p:tav tm="100000">
                                          <p:val>
                                            <p:strVal val="#ppt_y"/>
                                          </p:val>
                                        </p:tav>
                                      </p:tavLst>
                                    </p:anim>
                                  </p:childTnLst>
                                </p:cTn>
                              </p:par>
                            </p:childTnLst>
                          </p:cTn>
                        </p:par>
                        <p:par>
                          <p:cTn id="18" fill="hold" nodeType="afterGroup">
                            <p:stCondLst>
                              <p:cond delay="3000"/>
                            </p:stCondLst>
                            <p:childTnLst>
                              <p:par>
                                <p:cTn id="19" presetID="12" presetClass="entr" presetSubtype="8" fill="hold" grpId="0" nodeType="afterEffect">
                                  <p:stCondLst>
                                    <p:cond delay="0"/>
                                  </p:stCondLst>
                                  <p:childTnLst>
                                    <p:set>
                                      <p:cBhvr>
                                        <p:cTn id="20" dur="1" fill="hold">
                                          <p:stCondLst>
                                            <p:cond delay="0"/>
                                          </p:stCondLst>
                                        </p:cTn>
                                        <p:tgtEl>
                                          <p:spTgt spid="165927"/>
                                        </p:tgtEl>
                                        <p:attrNameLst>
                                          <p:attrName>style.visibility</p:attrName>
                                        </p:attrNameLst>
                                      </p:cBhvr>
                                      <p:to>
                                        <p:strVal val="visible"/>
                                      </p:to>
                                    </p:set>
                                    <p:animEffect transition="in" filter="slide(fromLeft)">
                                      <p:cBhvr>
                                        <p:cTn id="21" dur="1000"/>
                                        <p:tgtEl>
                                          <p:spTgt spid="165927"/>
                                        </p:tgtEl>
                                      </p:cBhvr>
                                    </p:animEffect>
                                  </p:childTnLst>
                                </p:cTn>
                              </p:par>
                            </p:childTnLst>
                          </p:cTn>
                        </p:par>
                        <p:par>
                          <p:cTn id="22" fill="hold" nodeType="afterGroup">
                            <p:stCondLst>
                              <p:cond delay="4000"/>
                            </p:stCondLst>
                            <p:childTnLst>
                              <p:par>
                                <p:cTn id="23" presetID="2" presetClass="entr" presetSubtype="2" fill="hold" grpId="0" nodeType="afterEffect">
                                  <p:stCondLst>
                                    <p:cond delay="0"/>
                                  </p:stCondLst>
                                  <p:childTnLst>
                                    <p:set>
                                      <p:cBhvr>
                                        <p:cTn id="24" dur="1" fill="hold">
                                          <p:stCondLst>
                                            <p:cond delay="0"/>
                                          </p:stCondLst>
                                        </p:cTn>
                                        <p:tgtEl>
                                          <p:spTgt spid="165890"/>
                                        </p:tgtEl>
                                        <p:attrNameLst>
                                          <p:attrName>style.visibility</p:attrName>
                                        </p:attrNameLst>
                                      </p:cBhvr>
                                      <p:to>
                                        <p:strVal val="visible"/>
                                      </p:to>
                                    </p:set>
                                    <p:anim calcmode="lin" valueType="num">
                                      <p:cBhvr additive="base">
                                        <p:cTn id="25" dur="500" fill="hold"/>
                                        <p:tgtEl>
                                          <p:spTgt spid="165890"/>
                                        </p:tgtEl>
                                        <p:attrNameLst>
                                          <p:attrName>ppt_x</p:attrName>
                                        </p:attrNameLst>
                                      </p:cBhvr>
                                      <p:tavLst>
                                        <p:tav tm="0">
                                          <p:val>
                                            <p:strVal val="1+#ppt_w/2"/>
                                          </p:val>
                                        </p:tav>
                                        <p:tav tm="100000">
                                          <p:val>
                                            <p:strVal val="#ppt_x"/>
                                          </p:val>
                                        </p:tav>
                                      </p:tavLst>
                                    </p:anim>
                                    <p:anim calcmode="lin" valueType="num">
                                      <p:cBhvr additive="base">
                                        <p:cTn id="26" dur="500" fill="hold"/>
                                        <p:tgtEl>
                                          <p:spTgt spid="165890"/>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5" presetClass="entr" presetSubtype="10" fill="hold" nodeType="clickEffect">
                                  <p:stCondLst>
                                    <p:cond delay="0"/>
                                  </p:stCondLst>
                                  <p:childTnLst>
                                    <p:set>
                                      <p:cBhvr>
                                        <p:cTn id="30" dur="1" fill="hold">
                                          <p:stCondLst>
                                            <p:cond delay="0"/>
                                          </p:stCondLst>
                                        </p:cTn>
                                        <p:tgtEl>
                                          <p:spTgt spid="165934"/>
                                        </p:tgtEl>
                                        <p:attrNameLst>
                                          <p:attrName>style.visibility</p:attrName>
                                        </p:attrNameLst>
                                      </p:cBhvr>
                                      <p:to>
                                        <p:strVal val="visible"/>
                                      </p:to>
                                    </p:set>
                                    <p:animEffect transition="in" filter="checkerboard(across)">
                                      <p:cBhvr>
                                        <p:cTn id="31" dur="500"/>
                                        <p:tgtEl>
                                          <p:spTgt spid="1659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890" grpId="0" animBg="1"/>
      <p:bldP spid="165891" grpId="0" animBg="1"/>
      <p:bldP spid="165892" grpId="0" animBg="1"/>
      <p:bldP spid="165893" grpId="0"/>
      <p:bldP spid="165927"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2"/>
          <p:cNvSpPr>
            <a:spLocks noGrp="1" noChangeArrowheads="1"/>
          </p:cNvSpPr>
          <p:nvPr>
            <p:ph type="title" idx="4294967295"/>
          </p:nvPr>
        </p:nvSpPr>
        <p:spPr/>
        <p:txBody>
          <a:bodyPr/>
          <a:lstStyle/>
          <a:p>
            <a:pPr eaLnBrk="1" hangingPunct="1"/>
            <a:r>
              <a:rPr lang="en-US" altLang="en-US"/>
              <a:t>Key Word / Verse</a:t>
            </a:r>
          </a:p>
        </p:txBody>
      </p:sp>
      <p:sp>
        <p:nvSpPr>
          <p:cNvPr id="208899" name="Rectangle 3"/>
          <p:cNvSpPr>
            <a:spLocks noChangeArrowheads="1"/>
          </p:cNvSpPr>
          <p:nvPr/>
        </p:nvSpPr>
        <p:spPr bwMode="auto">
          <a:xfrm>
            <a:off x="0" y="609600"/>
            <a:ext cx="9144000" cy="6248400"/>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208900" name="Text Box 4"/>
          <p:cNvSpPr txBox="1">
            <a:spLocks noChangeArrowheads="1"/>
          </p:cNvSpPr>
          <p:nvPr/>
        </p:nvSpPr>
        <p:spPr bwMode="auto">
          <a:xfrm>
            <a:off x="8375650" y="0"/>
            <a:ext cx="692150" cy="4572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b="1">
                <a:solidFill>
                  <a:srgbClr val="000000"/>
                </a:solidFill>
                <a:latin typeface="Arial" pitchFamily="34" charset="0"/>
              </a:rPr>
              <a:t>284</a:t>
            </a:r>
            <a:endParaRPr lang="en-US" altLang="en-US">
              <a:solidFill>
                <a:srgbClr val="000000"/>
              </a:solidFill>
              <a:latin typeface="Arial" pitchFamily="34" charset="0"/>
            </a:endParaRPr>
          </a:p>
        </p:txBody>
      </p:sp>
      <p:sp>
        <p:nvSpPr>
          <p:cNvPr id="208901" name="Text Box 5"/>
          <p:cNvSpPr txBox="1">
            <a:spLocks noChangeArrowheads="1"/>
          </p:cNvSpPr>
          <p:nvPr/>
        </p:nvSpPr>
        <p:spPr bwMode="auto">
          <a:xfrm>
            <a:off x="3921125" y="1122363"/>
            <a:ext cx="1265238" cy="955675"/>
          </a:xfrm>
          <a:prstGeom prst="rect">
            <a:avLst/>
          </a:prstGeom>
          <a:solidFill>
            <a:srgbClr val="000000"/>
          </a:solidFill>
          <a:ln w="9525">
            <a:solidFill>
              <a:schemeClr val="tx1"/>
            </a:solidFill>
            <a:miter lim="800000"/>
            <a:headEnd/>
            <a:tailEnd/>
          </a:ln>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sz="2800" b="1" u="sng" dirty="0">
                <a:solidFill>
                  <a:srgbClr val="FFFFFF"/>
                </a:solidFill>
                <a:latin typeface="Arial" pitchFamily="34" charset="0"/>
                <a:ea typeface="SimSun" pitchFamily="2" charset="-122"/>
              </a:rPr>
              <a:t>关键词</a:t>
            </a:r>
            <a:endParaRPr lang="zh-CN" altLang="en-US" sz="2800" b="1" dirty="0">
              <a:solidFill>
                <a:srgbClr val="FFFFFF"/>
              </a:solidFill>
              <a:latin typeface="Arial" pitchFamily="34" charset="0"/>
              <a:ea typeface="SimSun" pitchFamily="2" charset="-122"/>
            </a:endParaRPr>
          </a:p>
          <a:p>
            <a:pPr algn="ctr" eaLnBrk="1" hangingPunct="1"/>
            <a:r>
              <a:rPr lang="zh-CN" altLang="en-US" sz="2800" b="1" dirty="0">
                <a:solidFill>
                  <a:srgbClr val="FFFFFF"/>
                </a:solidFill>
                <a:latin typeface="Arial" pitchFamily="34" charset="0"/>
                <a:ea typeface="SimSun" pitchFamily="2" charset="-122"/>
              </a:rPr>
              <a:t>知识 </a:t>
            </a:r>
          </a:p>
        </p:txBody>
      </p:sp>
      <p:sp>
        <p:nvSpPr>
          <p:cNvPr id="105478" name="Text Box 6"/>
          <p:cNvSpPr txBox="1">
            <a:spLocks noChangeArrowheads="1"/>
          </p:cNvSpPr>
          <p:nvPr/>
        </p:nvSpPr>
        <p:spPr bwMode="auto">
          <a:xfrm>
            <a:off x="990600" y="2532063"/>
            <a:ext cx="7086600" cy="3517900"/>
          </a:xfrm>
          <a:prstGeom prst="rect">
            <a:avLst/>
          </a:prstGeom>
          <a:solidFill>
            <a:srgbClr val="000000"/>
          </a:solidFill>
          <a:ln w="9525">
            <a:solidFill>
              <a:schemeClr val="tx1"/>
            </a:solidFill>
            <a:miter lim="800000"/>
            <a:headEnd/>
            <a:tailEnd/>
          </a:ln>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sz="2800" b="1" u="sng">
                <a:solidFill>
                  <a:srgbClr val="FFFFFF"/>
                </a:solidFill>
                <a:latin typeface="Arial" pitchFamily="34" charset="0"/>
                <a:ea typeface="SimSun" pitchFamily="2" charset="-122"/>
              </a:rPr>
              <a:t>关键经节</a:t>
            </a:r>
            <a:endParaRPr lang="zh-CN" altLang="en-US" sz="2800" b="1">
              <a:solidFill>
                <a:srgbClr val="FFFFFF"/>
              </a:solidFill>
              <a:latin typeface="Arial" pitchFamily="34" charset="0"/>
              <a:ea typeface="SimSun" pitchFamily="2" charset="-122"/>
            </a:endParaRPr>
          </a:p>
          <a:p>
            <a:pPr eaLnBrk="1" hangingPunct="1"/>
            <a:r>
              <a:rPr lang="en-US" altLang="zh-CN" sz="2800" b="1">
                <a:solidFill>
                  <a:srgbClr val="FFFFFF"/>
                </a:solidFill>
                <a:latin typeface="Arial" pitchFamily="34" charset="0"/>
                <a:ea typeface="SimSun" pitchFamily="2" charset="-122"/>
              </a:rPr>
              <a:t>“</a:t>
            </a:r>
            <a:r>
              <a:rPr lang="zh-CN" altLang="en-US" sz="2800" b="1">
                <a:solidFill>
                  <a:srgbClr val="FFFFFF"/>
                </a:solidFill>
                <a:ea typeface="SimSun" pitchFamily="2" charset="-122"/>
              </a:rPr>
              <a:t>亲 爱 的 弟 兄 阿 ， 你 们 既 然 预 先 知 道 这 事 ， 就 当 防 备 ， 恐 怕 被 恶 人 的 错 谬 诱 惑 ， 就 从 自 己 坚 固 的 地 步 上 坠 落 。 </a:t>
            </a:r>
            <a:r>
              <a:rPr lang="en-US" altLang="zh-CN" sz="2800" b="1">
                <a:solidFill>
                  <a:srgbClr val="FFFFFF"/>
                </a:solidFill>
                <a:ea typeface="SimSun" pitchFamily="2" charset="-122"/>
              </a:rPr>
              <a:t> </a:t>
            </a:r>
            <a:r>
              <a:rPr lang="zh-CN" altLang="en-US" sz="2800" b="1">
                <a:solidFill>
                  <a:srgbClr val="FFFFFF"/>
                </a:solidFill>
                <a:ea typeface="SimSun" pitchFamily="2" charset="-122"/>
              </a:rPr>
              <a:t>你 们 却 要 在 我 们 主 </a:t>
            </a:r>
            <a:r>
              <a:rPr lang="en-US" altLang="zh-CN" sz="2800" b="1">
                <a:solidFill>
                  <a:srgbClr val="FFFFFF"/>
                </a:solidFill>
                <a:ea typeface="SimSun" pitchFamily="2" charset="-122"/>
              </a:rPr>
              <a:t>─ </a:t>
            </a:r>
            <a:r>
              <a:rPr lang="zh-CN" altLang="en-US" sz="2800" b="1">
                <a:solidFill>
                  <a:srgbClr val="FFFFFF"/>
                </a:solidFill>
                <a:ea typeface="SimSun" pitchFamily="2" charset="-122"/>
              </a:rPr>
              <a:t>救 主 耶 稣 基 督 的 恩 典 和 知 识 上 有 长 进 。 愿 荣 耀 归 给 他 ， 从 今 直 到 永 远 。 阿 们 ！</a:t>
            </a:r>
            <a:r>
              <a:rPr lang="en-US" altLang="zh-CN" sz="2800" b="1">
                <a:solidFill>
                  <a:srgbClr val="FFFFFF"/>
                </a:solidFill>
                <a:latin typeface="Arial" pitchFamily="34" charset="0"/>
                <a:ea typeface="SimSun" pitchFamily="2" charset="-122"/>
              </a:rPr>
              <a:t>” (</a:t>
            </a:r>
            <a:r>
              <a:rPr lang="zh-CN" altLang="en-US" sz="2800" b="1">
                <a:solidFill>
                  <a:srgbClr val="FFFFFF"/>
                </a:solidFill>
                <a:latin typeface="Arial" pitchFamily="34" charset="0"/>
                <a:ea typeface="SimSun" pitchFamily="2" charset="-122"/>
              </a:rPr>
              <a:t>彼得后书 </a:t>
            </a:r>
            <a:r>
              <a:rPr lang="en-US" altLang="zh-CN" sz="2800" b="1">
                <a:solidFill>
                  <a:srgbClr val="FFFFFF"/>
                </a:solidFill>
                <a:latin typeface="Arial" pitchFamily="34" charset="0"/>
                <a:ea typeface="SimSun" pitchFamily="2" charset="-122"/>
              </a:rPr>
              <a:t>3:17-18). </a:t>
            </a:r>
          </a:p>
        </p:txBody>
      </p:sp>
      <p:sp>
        <p:nvSpPr>
          <p:cNvPr id="208903" name="WordArt 7"/>
          <p:cNvSpPr>
            <a:spLocks noChangeArrowheads="1" noChangeShapeType="1" noTextEdit="1"/>
          </p:cNvSpPr>
          <p:nvPr/>
        </p:nvSpPr>
        <p:spPr bwMode="auto">
          <a:xfrm>
            <a:off x="0" y="0"/>
            <a:ext cx="1311275" cy="874713"/>
          </a:xfrm>
          <a:prstGeom prst="rect">
            <a:avLst/>
          </a:prstGeom>
        </p:spPr>
        <p:txBody>
          <a:bodyPr wrap="none" fromWordArt="1">
            <a:prstTxWarp prst="textCascadeUp">
              <a:avLst>
                <a:gd name="adj" fmla="val 44444"/>
              </a:avLst>
            </a:prstTxWarp>
            <a:scene3d>
              <a:camera prst="legacyPerspectiveFront">
                <a:rot lat="20519989" lon="1080000" rev="0"/>
              </a:camera>
              <a:lightRig rig="legacyHarsh2" dir="b"/>
            </a:scene3d>
            <a:sp3d extrusionH="430200" prstMaterial="legacyMatte">
              <a:extrusionClr>
                <a:srgbClr val="FF6600"/>
              </a:extrusionClr>
            </a:sp3d>
          </a:bodyPr>
          <a:lstStyle/>
          <a:p>
            <a:pPr algn="ctr"/>
            <a:r>
              <a:rPr lang="zh-CN" altLang="en-US" sz="3600" kern="10">
                <a:ln w="9525">
                  <a:round/>
                  <a:headEnd/>
                  <a:tailEnd/>
                </a:ln>
                <a:gradFill rotWithShape="1">
                  <a:gsLst>
                    <a:gs pos="0">
                      <a:srgbClr val="FFE701"/>
                    </a:gs>
                    <a:gs pos="100000">
                      <a:srgbClr val="FE3E02"/>
                    </a:gs>
                  </a:gsLst>
                  <a:lin ang="5400000" scaled="1"/>
                </a:gradFill>
                <a:latin typeface="Impact"/>
              </a:rPr>
              <a:t>彼得后书</a:t>
            </a:r>
            <a:endParaRPr lang="en-GB" sz="3600" kern="10">
              <a:ln w="9525">
                <a:round/>
                <a:headEnd/>
                <a:tailEnd/>
              </a:ln>
              <a:gradFill rotWithShape="1">
                <a:gsLst>
                  <a:gs pos="0">
                    <a:srgbClr val="FFE701"/>
                  </a:gs>
                  <a:gs pos="100000">
                    <a:srgbClr val="FE3E02"/>
                  </a:gs>
                </a:gsLst>
                <a:lin ang="5400000" scaled="1"/>
              </a:gradFill>
              <a:latin typeface="Impact"/>
            </a:endParaRPr>
          </a:p>
        </p:txBody>
      </p:sp>
      <p:pic>
        <p:nvPicPr>
          <p:cNvPr id="208904" name="Picture 8" descr="j0293482"/>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5486400" y="796925"/>
            <a:ext cx="2971800" cy="1423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5478"/>
                                        </p:tgtEl>
                                        <p:attrNameLst>
                                          <p:attrName>style.visibility</p:attrName>
                                        </p:attrNameLst>
                                      </p:cBhvr>
                                      <p:to>
                                        <p:strVal val="visible"/>
                                      </p:to>
                                    </p:set>
                                    <p:anim calcmode="lin" valueType="num">
                                      <p:cBhvr additive="base">
                                        <p:cTn id="7" dur="500" fill="hold"/>
                                        <p:tgtEl>
                                          <p:spTgt spid="105478"/>
                                        </p:tgtEl>
                                        <p:attrNameLst>
                                          <p:attrName>ppt_x</p:attrName>
                                        </p:attrNameLst>
                                      </p:cBhvr>
                                      <p:tavLst>
                                        <p:tav tm="0">
                                          <p:val>
                                            <p:strVal val="#ppt_x"/>
                                          </p:val>
                                        </p:tav>
                                        <p:tav tm="100000">
                                          <p:val>
                                            <p:strVal val="#ppt_x"/>
                                          </p:val>
                                        </p:tav>
                                      </p:tavLst>
                                    </p:anim>
                                    <p:anim calcmode="lin" valueType="num">
                                      <p:cBhvr additive="base">
                                        <p:cTn id="8" dur="500" fill="hold"/>
                                        <p:tgtEl>
                                          <p:spTgt spid="10547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478" grpId="0" animBg="1" autoUpdateAnimBg="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p:cNvSpPr>
            <a:spLocks noGrp="1" noChangeArrowheads="1"/>
          </p:cNvSpPr>
          <p:nvPr>
            <p:ph type="title"/>
          </p:nvPr>
        </p:nvSpPr>
        <p:spPr>
          <a:xfrm>
            <a:off x="152400" y="685800"/>
            <a:ext cx="9220200" cy="1295400"/>
          </a:xfrm>
        </p:spPr>
        <p:txBody>
          <a:bodyPr/>
          <a:lstStyle/>
          <a:p>
            <a:pPr eaLnBrk="1" hangingPunct="1"/>
            <a:r>
              <a:rPr lang="zh-CN" altLang="en-US" sz="4000" b="1">
                <a:ea typeface="SimSun" pitchFamily="2" charset="-122"/>
              </a:rPr>
              <a:t>彼得用下列各词指出知识对信徒至关重要</a:t>
            </a:r>
            <a:r>
              <a:rPr lang="en-US" altLang="ja-JP" sz="4000" b="1"/>
              <a:t>…</a:t>
            </a:r>
            <a:endParaRPr lang="en-US" altLang="en-US" sz="4000"/>
          </a:p>
        </p:txBody>
      </p:sp>
      <p:sp>
        <p:nvSpPr>
          <p:cNvPr id="210947" name="Rectangle 3"/>
          <p:cNvSpPr>
            <a:spLocks noGrp="1" noChangeArrowheads="1"/>
          </p:cNvSpPr>
          <p:nvPr>
            <p:ph type="body" idx="1"/>
          </p:nvPr>
        </p:nvSpPr>
        <p:spPr>
          <a:xfrm>
            <a:off x="914400" y="2101850"/>
            <a:ext cx="7924800" cy="4756150"/>
          </a:xfrm>
        </p:spPr>
        <p:txBody>
          <a:bodyPr/>
          <a:lstStyle/>
          <a:p>
            <a:pPr marL="609600" indent="-609600" eaLnBrk="1" hangingPunct="1">
              <a:buFont typeface="Wingdings" pitchFamily="2" charset="2"/>
              <a:buNone/>
            </a:pPr>
            <a:r>
              <a:rPr lang="en-US" altLang="ja-JP" sz="3600" b="1" dirty="0" err="1">
                <a:solidFill>
                  <a:srgbClr val="000000"/>
                </a:solidFill>
                <a:latin typeface="TekniaGreek" charset="0"/>
              </a:rPr>
              <a:t>evpi,gnwsij</a:t>
            </a:r>
            <a:r>
              <a:rPr lang="en-US" altLang="zh-CN" sz="3600" b="1" dirty="0">
                <a:solidFill>
                  <a:srgbClr val="000000"/>
                </a:solidFill>
                <a:latin typeface="TekniaGreek" charset="0"/>
              </a:rPr>
              <a:t> </a:t>
            </a:r>
            <a:r>
              <a:rPr lang="en-US" altLang="zh-CN" sz="3600" b="1" dirty="0">
                <a:solidFill>
                  <a:srgbClr val="000000"/>
                </a:solidFill>
                <a:latin typeface="Times" charset="0"/>
                <a:ea typeface="SimSun" pitchFamily="2" charset="-122"/>
              </a:rPr>
              <a:t>1:2, 3, 8; 2:20</a:t>
            </a:r>
          </a:p>
          <a:p>
            <a:pPr marL="609600" indent="-609600" eaLnBrk="1" hangingPunct="1">
              <a:buFont typeface="Wingdings" pitchFamily="2" charset="2"/>
              <a:buNone/>
            </a:pPr>
            <a:r>
              <a:rPr lang="en-US" altLang="ja-JP" sz="3600" b="1" dirty="0" err="1">
                <a:solidFill>
                  <a:srgbClr val="000000"/>
                </a:solidFill>
                <a:latin typeface="TekniaGreek" charset="0"/>
              </a:rPr>
              <a:t>evpiginw,skw</a:t>
            </a:r>
            <a:r>
              <a:rPr lang="en-US" altLang="ja-JP" sz="3600" b="1" dirty="0">
                <a:solidFill>
                  <a:srgbClr val="000000"/>
                </a:solidFill>
                <a:latin typeface="TekniaGreek" charset="0"/>
              </a:rPr>
              <a:t> </a:t>
            </a:r>
            <a:r>
              <a:rPr lang="en-US" altLang="zh-CN" sz="3600" b="1" dirty="0">
                <a:solidFill>
                  <a:srgbClr val="000000"/>
                </a:solidFill>
                <a:latin typeface="TekniaGreek" charset="0"/>
              </a:rPr>
              <a:t> </a:t>
            </a:r>
            <a:r>
              <a:rPr lang="en-US" altLang="zh-CN" sz="3600" b="1" dirty="0">
                <a:solidFill>
                  <a:srgbClr val="000000"/>
                </a:solidFill>
                <a:latin typeface="Times" charset="0"/>
                <a:ea typeface="SimSun" pitchFamily="2" charset="-122"/>
              </a:rPr>
              <a:t>2:21a, 21b</a:t>
            </a:r>
          </a:p>
          <a:p>
            <a:pPr marL="609600" indent="-609600" eaLnBrk="1" hangingPunct="1">
              <a:buFont typeface="Wingdings" pitchFamily="2" charset="2"/>
              <a:buNone/>
            </a:pPr>
            <a:r>
              <a:rPr lang="en-US" altLang="ja-JP" sz="3600" b="1" dirty="0" err="1">
                <a:solidFill>
                  <a:srgbClr val="000000"/>
                </a:solidFill>
                <a:latin typeface="TekniaGreek" charset="0"/>
              </a:rPr>
              <a:t>proginw,skw</a:t>
            </a:r>
            <a:r>
              <a:rPr lang="en-US" altLang="ja-JP" sz="3600" b="1" dirty="0">
                <a:solidFill>
                  <a:srgbClr val="000000"/>
                </a:solidFill>
                <a:latin typeface="TekniaGreek" charset="0"/>
              </a:rPr>
              <a:t> </a:t>
            </a:r>
            <a:r>
              <a:rPr lang="en-US" altLang="zh-CN" sz="3600" b="1" dirty="0">
                <a:solidFill>
                  <a:srgbClr val="000000"/>
                </a:solidFill>
                <a:latin typeface="TekniaGreek" charset="0"/>
              </a:rPr>
              <a:t> </a:t>
            </a:r>
            <a:r>
              <a:rPr lang="en-US" altLang="zh-CN" sz="3600" b="1" dirty="0">
                <a:solidFill>
                  <a:srgbClr val="000000"/>
                </a:solidFill>
                <a:latin typeface="Times" charset="0"/>
                <a:ea typeface="SimSun" pitchFamily="2" charset="-122"/>
              </a:rPr>
              <a:t>3:17 </a:t>
            </a:r>
          </a:p>
          <a:p>
            <a:pPr marL="609600" indent="-609600" eaLnBrk="1" hangingPunct="1">
              <a:buFont typeface="Wingdings" pitchFamily="2" charset="2"/>
              <a:buNone/>
            </a:pPr>
            <a:r>
              <a:rPr lang="en-US" altLang="zh-CN" sz="3600" b="1" dirty="0" err="1">
                <a:solidFill>
                  <a:srgbClr val="000000"/>
                </a:solidFill>
                <a:latin typeface="TekniaGreek" charset="0"/>
              </a:rPr>
              <a:t>gnwri,zw</a:t>
            </a:r>
            <a:r>
              <a:rPr lang="en-US" altLang="zh-CN" sz="3600" b="1" dirty="0">
                <a:solidFill>
                  <a:srgbClr val="000000"/>
                </a:solidFill>
                <a:latin typeface="TekniaGreek" charset="0"/>
              </a:rPr>
              <a:t> </a:t>
            </a:r>
            <a:r>
              <a:rPr lang="en-US" altLang="zh-CN" sz="3600" b="1" dirty="0">
                <a:solidFill>
                  <a:srgbClr val="000000"/>
                </a:solidFill>
                <a:latin typeface="Times" charset="0"/>
                <a:ea typeface="SimSun" pitchFamily="2" charset="-122"/>
              </a:rPr>
              <a:t>1:16</a:t>
            </a:r>
          </a:p>
          <a:p>
            <a:pPr marL="609600" indent="-609600" eaLnBrk="1" hangingPunct="1">
              <a:buFont typeface="Wingdings" pitchFamily="2" charset="2"/>
              <a:buNone/>
            </a:pPr>
            <a:r>
              <a:rPr lang="en-US" altLang="zh-CN" sz="3600" b="1" dirty="0" err="1">
                <a:solidFill>
                  <a:srgbClr val="000000"/>
                </a:solidFill>
                <a:latin typeface="TekniaGreek" charset="0"/>
              </a:rPr>
              <a:t>gnw</a:t>
            </a:r>
            <a:r>
              <a:rPr lang="en-US" altLang="zh-CN" sz="3600" b="1" dirty="0">
                <a:solidFill>
                  <a:srgbClr val="000000"/>
                </a:solidFill>
                <a:latin typeface="TekniaGreek" charset="0"/>
              </a:rPr>
              <a:t>/</a:t>
            </a:r>
            <a:r>
              <a:rPr lang="en-US" altLang="zh-CN" sz="3600" b="1" dirty="0" err="1">
                <a:solidFill>
                  <a:srgbClr val="000000"/>
                </a:solidFill>
                <a:latin typeface="TekniaGreek" charset="0"/>
              </a:rPr>
              <a:t>sij</a:t>
            </a:r>
            <a:r>
              <a:rPr lang="en-US" altLang="zh-CN" sz="3600" b="1" dirty="0">
                <a:solidFill>
                  <a:srgbClr val="000000"/>
                </a:solidFill>
                <a:latin typeface="TekniaGreek" charset="0"/>
              </a:rPr>
              <a:t> </a:t>
            </a:r>
            <a:r>
              <a:rPr lang="en-US" altLang="zh-CN" sz="3600" b="1" dirty="0">
                <a:solidFill>
                  <a:srgbClr val="000000"/>
                </a:solidFill>
                <a:latin typeface="Times" charset="0"/>
                <a:ea typeface="SimSun" pitchFamily="2" charset="-122"/>
              </a:rPr>
              <a:t>1:5, 6; 3:18</a:t>
            </a:r>
          </a:p>
          <a:p>
            <a:pPr marL="609600" indent="-609600" eaLnBrk="1" hangingPunct="1">
              <a:buFont typeface="Wingdings" pitchFamily="2" charset="2"/>
              <a:buNone/>
            </a:pPr>
            <a:r>
              <a:rPr lang="en-US" altLang="zh-CN" sz="3600" b="1" dirty="0" err="1">
                <a:solidFill>
                  <a:srgbClr val="000000"/>
                </a:solidFill>
                <a:latin typeface="TekniaGreek" charset="0"/>
              </a:rPr>
              <a:t>gigwvskw</a:t>
            </a:r>
            <a:r>
              <a:rPr lang="en-US" altLang="zh-CN" sz="3600" b="1" dirty="0">
                <a:solidFill>
                  <a:srgbClr val="000000"/>
                </a:solidFill>
                <a:latin typeface="Times" charset="0"/>
                <a:ea typeface="SimSun" pitchFamily="2" charset="-122"/>
              </a:rPr>
              <a:t> 1:20; 3:3</a:t>
            </a:r>
          </a:p>
          <a:p>
            <a:pPr marL="609600" indent="-609600" eaLnBrk="1" hangingPunct="1">
              <a:buFont typeface="Wingdings" pitchFamily="2" charset="2"/>
              <a:buNone/>
            </a:pPr>
            <a:r>
              <a:rPr lang="en-US" altLang="zh-CN" sz="3600" b="1" dirty="0" err="1">
                <a:solidFill>
                  <a:srgbClr val="000000"/>
                </a:solidFill>
                <a:latin typeface="TekniaGreek" charset="0"/>
              </a:rPr>
              <a:t>oida</a:t>
            </a:r>
            <a:r>
              <a:rPr lang="en-US" altLang="zh-CN" sz="3600" b="1" dirty="0">
                <a:solidFill>
                  <a:srgbClr val="000000"/>
                </a:solidFill>
                <a:latin typeface="Bwgrkl" charset="0"/>
                <a:ea typeface="SimSun" pitchFamily="2" charset="-122"/>
              </a:rPr>
              <a:t> </a:t>
            </a:r>
            <a:r>
              <a:rPr lang="en-US" altLang="zh-CN" sz="3600" b="1" dirty="0">
                <a:solidFill>
                  <a:srgbClr val="000000"/>
                </a:solidFill>
                <a:latin typeface="Times" charset="0"/>
                <a:ea typeface="SimSun" pitchFamily="2" charset="-122"/>
              </a:rPr>
              <a:t>1:12, 14; 2:9</a:t>
            </a:r>
            <a:r>
              <a:rPr lang="en-US" altLang="zh-CN" sz="3600" b="1" dirty="0">
                <a:ea typeface="SimSun" pitchFamily="2" charset="-122"/>
              </a:rPr>
              <a:t> </a:t>
            </a:r>
            <a:endParaRPr lang="en-US" altLang="en-US" sz="3600" b="1" dirty="0"/>
          </a:p>
        </p:txBody>
      </p:sp>
      <p:sp>
        <p:nvSpPr>
          <p:cNvPr id="210948" name="Text Box 4"/>
          <p:cNvSpPr txBox="1">
            <a:spLocks noChangeArrowheads="1"/>
          </p:cNvSpPr>
          <p:nvPr/>
        </p:nvSpPr>
        <p:spPr bwMode="auto">
          <a:xfrm>
            <a:off x="8450263" y="0"/>
            <a:ext cx="692150" cy="4572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b="1">
                <a:solidFill>
                  <a:srgbClr val="000000"/>
                </a:solidFill>
                <a:latin typeface="Arial" pitchFamily="34" charset="0"/>
              </a:rPr>
              <a:t>287</a:t>
            </a:r>
            <a:endParaRPr lang="en-US" altLang="en-US">
              <a:solidFill>
                <a:srgbClr val="000000"/>
              </a:solidFill>
              <a:latin typeface="Arial" pitchFamily="34" charset="0"/>
            </a:endParaRPr>
          </a:p>
        </p:txBody>
      </p:sp>
      <p:pic>
        <p:nvPicPr>
          <p:cNvPr id="210949" name="Picture 5" descr="j0149675"/>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6019800" y="4117975"/>
            <a:ext cx="2514600" cy="24368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214018" name="Rectangle 2"/>
          <p:cNvSpPr>
            <a:spLocks noChangeArrowheads="1"/>
          </p:cNvSpPr>
          <p:nvPr/>
        </p:nvSpPr>
        <p:spPr bwMode="auto">
          <a:xfrm>
            <a:off x="8615363" y="6604000"/>
            <a:ext cx="292100" cy="219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82124" tIns="41061" rIns="82124" bIns="41061" anchor="b" anchorCtr="1">
            <a:spAutoFit/>
          </a:bodyPr>
          <a:lstStyle>
            <a:lvl1pPr defTabSz="814388" eaLnBrk="0" hangingPunct="0">
              <a:defRPr sz="2400">
                <a:solidFill>
                  <a:schemeClr val="tx1"/>
                </a:solidFill>
                <a:latin typeface="Times New Roman" pitchFamily="18" charset="0"/>
                <a:ea typeface="MS PGothic" pitchFamily="34" charset="-128"/>
              </a:defRPr>
            </a:lvl1pPr>
            <a:lvl2pPr marL="37931725" indent="-37474525" defTabSz="814388"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fld id="{E2E8C95B-7EC6-4C48-A24F-9B20204C9701}" type="slidenum">
              <a:rPr lang="en-US" altLang="en-US" sz="900">
                <a:solidFill>
                  <a:srgbClr val="808080"/>
                </a:solidFill>
                <a:latin typeface="Arial" pitchFamily="34" charset="0"/>
              </a:rPr>
              <a:pPr/>
              <a:t>69</a:t>
            </a:fld>
            <a:endParaRPr lang="en-US" altLang="en-US" sz="900">
              <a:solidFill>
                <a:srgbClr val="808080"/>
              </a:solidFill>
              <a:latin typeface="Arial" pitchFamily="34" charset="0"/>
            </a:endParaRPr>
          </a:p>
        </p:txBody>
      </p:sp>
      <p:sp>
        <p:nvSpPr>
          <p:cNvPr id="214019" name="Rectangle 3"/>
          <p:cNvSpPr>
            <a:spLocks noChangeArrowheads="1"/>
          </p:cNvSpPr>
          <p:nvPr/>
        </p:nvSpPr>
        <p:spPr bwMode="auto">
          <a:xfrm>
            <a:off x="8615363" y="6604000"/>
            <a:ext cx="292100" cy="219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82124" tIns="41061" rIns="82124" bIns="41061" anchor="b" anchorCtr="1">
            <a:spAutoFit/>
          </a:bodyPr>
          <a:lstStyle>
            <a:lvl1pPr defTabSz="814388" eaLnBrk="0" hangingPunct="0">
              <a:defRPr sz="2400">
                <a:solidFill>
                  <a:schemeClr val="tx1"/>
                </a:solidFill>
                <a:latin typeface="Times New Roman" pitchFamily="18" charset="0"/>
                <a:ea typeface="MS PGothic" pitchFamily="34" charset="-128"/>
              </a:defRPr>
            </a:lvl1pPr>
            <a:lvl2pPr marL="37931725" indent="-37474525" defTabSz="814388"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fld id="{C0E937EC-4F02-4A08-90CA-17E0D15FA9E9}" type="slidenum">
              <a:rPr lang="en-US" altLang="en-US" sz="900">
                <a:solidFill>
                  <a:srgbClr val="808080"/>
                </a:solidFill>
                <a:latin typeface="Arial" pitchFamily="34" charset="0"/>
              </a:rPr>
              <a:pPr/>
              <a:t>69</a:t>
            </a:fld>
            <a:endParaRPr lang="en-US" altLang="en-US" sz="900">
              <a:solidFill>
                <a:srgbClr val="808080"/>
              </a:solidFill>
              <a:latin typeface="Arial" pitchFamily="34" charset="0"/>
            </a:endParaRPr>
          </a:p>
        </p:txBody>
      </p:sp>
      <p:sp>
        <p:nvSpPr>
          <p:cNvPr id="214020" name="Rectangle 4"/>
          <p:cNvSpPr>
            <a:spLocks noChangeArrowheads="1"/>
          </p:cNvSpPr>
          <p:nvPr/>
        </p:nvSpPr>
        <p:spPr bwMode="auto">
          <a:xfrm>
            <a:off x="8615363" y="6604000"/>
            <a:ext cx="292100" cy="219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82124" tIns="41061" rIns="82124" bIns="41061" anchor="b" anchorCtr="1">
            <a:spAutoFit/>
          </a:bodyPr>
          <a:lstStyle>
            <a:lvl1pPr defTabSz="814388" eaLnBrk="0" hangingPunct="0">
              <a:defRPr sz="2400">
                <a:solidFill>
                  <a:schemeClr val="tx1"/>
                </a:solidFill>
                <a:latin typeface="Times New Roman" pitchFamily="18" charset="0"/>
                <a:ea typeface="MS PGothic" pitchFamily="34" charset="-128"/>
              </a:defRPr>
            </a:lvl1pPr>
            <a:lvl2pPr marL="37931725" indent="-37474525" defTabSz="814388"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fld id="{A5D3C027-581E-4ED2-A646-4570AFAA357B}" type="slidenum">
              <a:rPr lang="en-US" altLang="en-US" sz="900">
                <a:solidFill>
                  <a:srgbClr val="808080"/>
                </a:solidFill>
                <a:latin typeface="Arial" pitchFamily="34" charset="0"/>
              </a:rPr>
              <a:pPr/>
              <a:t>69</a:t>
            </a:fld>
            <a:endParaRPr lang="en-US" altLang="en-US" sz="900">
              <a:solidFill>
                <a:srgbClr val="808080"/>
              </a:solidFill>
              <a:latin typeface="Arial" pitchFamily="34" charset="0"/>
            </a:endParaRPr>
          </a:p>
        </p:txBody>
      </p:sp>
      <p:pic>
        <p:nvPicPr>
          <p:cNvPr id="214021" name="Picture 5" descr="peter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286000"/>
            <a:ext cx="1447800" cy="228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4022" name="Rectangle 6"/>
          <p:cNvSpPr>
            <a:spLocks noChangeArrowheads="1"/>
          </p:cNvSpPr>
          <p:nvPr/>
        </p:nvSpPr>
        <p:spPr bwMode="auto">
          <a:xfrm>
            <a:off x="2438400" y="2286000"/>
            <a:ext cx="6705600" cy="228600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73025" tIns="36512" rIns="73025" bIns="36512"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endParaRPr lang="en-GB" altLang="en-US" sz="2000" b="1">
              <a:latin typeface="Arial" pitchFamily="34" charset="0"/>
            </a:endParaRPr>
          </a:p>
        </p:txBody>
      </p:sp>
      <p:pic>
        <p:nvPicPr>
          <p:cNvPr id="214023" name="Picture 7" descr="peter_BW"/>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71600" y="3352800"/>
            <a:ext cx="1066800" cy="121920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pic>
        <p:nvPicPr>
          <p:cNvPr id="214024"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71600" y="2286000"/>
            <a:ext cx="1054100" cy="106680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sp>
        <p:nvSpPr>
          <p:cNvPr id="214025" name="Rectangle 10"/>
          <p:cNvSpPr>
            <a:spLocks noGrp="1" noChangeArrowheads="1"/>
          </p:cNvSpPr>
          <p:nvPr>
            <p:ph type="title" idx="4294967295"/>
          </p:nvPr>
        </p:nvSpPr>
        <p:spPr>
          <a:xfrm>
            <a:off x="2514600" y="2819400"/>
            <a:ext cx="6629400" cy="1143000"/>
          </a:xfrm>
          <a:noFill/>
        </p:spPr>
        <p:txBody>
          <a:bodyPr lIns="82124" tIns="41061" rIns="82124" bIns="41061"/>
          <a:lstStyle/>
          <a:p>
            <a:pPr eaLnBrk="1" hangingPunct="1"/>
            <a:r>
              <a:rPr lang="zh-CN" altLang="en-US" sz="4100">
                <a:solidFill>
                  <a:srgbClr val="FFFFFF"/>
                </a:solidFill>
                <a:ea typeface="SimSun" pitchFamily="2" charset="-122"/>
              </a:rPr>
              <a:t>本书内容</a:t>
            </a:r>
            <a:r>
              <a:rPr lang="en-US" altLang="ja-JP" sz="4100">
                <a:solidFill>
                  <a:srgbClr val="FFFFFF"/>
                </a:solidFill>
              </a:rPr>
              <a:t>…</a:t>
            </a:r>
            <a:endParaRPr lang="en-US" altLang="en-US" sz="4100">
              <a:solidFill>
                <a:srgbClr val="FFFFFF"/>
              </a:solidFill>
            </a:endParaRPr>
          </a:p>
        </p:txBody>
      </p:sp>
    </p:spTree>
  </p:cSld>
  <p:clrMapOvr>
    <a:masterClrMapping/>
  </p:clrMapOvr>
  <p:transition>
    <p:wipe dir="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0" y="317518"/>
            <a:ext cx="9144000" cy="6540481"/>
          </a:xfrm>
          <a:prstGeom prst="rect">
            <a:avLst/>
          </a:prstGeom>
        </p:spPr>
      </p:pic>
      <p:sp>
        <p:nvSpPr>
          <p:cNvPr id="2" name="Title 1"/>
          <p:cNvSpPr>
            <a:spLocks noGrp="1"/>
          </p:cNvSpPr>
          <p:nvPr>
            <p:ph type="ctrTitle"/>
          </p:nvPr>
        </p:nvSpPr>
        <p:spPr>
          <a:xfrm>
            <a:off x="0" y="0"/>
            <a:ext cx="9144000" cy="902000"/>
          </a:xfrm>
          <a:solidFill>
            <a:schemeClr val="tx1"/>
          </a:solidFill>
        </p:spPr>
        <p:txBody>
          <a:bodyPr/>
          <a:lstStyle/>
          <a:p>
            <a:r>
              <a:rPr lang="zh-SG" alt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t>圣约陈述</a:t>
            </a:r>
            <a:endParaRPr 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Microsoft YaHei UI" panose="020B0503020204020204" pitchFamily="34" charset="-122"/>
              <a:ea typeface="Microsoft YaHei UI" panose="020B0503020204020204" pitchFamily="34" charset="-122"/>
            </a:endParaRPr>
          </a:p>
        </p:txBody>
      </p:sp>
      <p:sp>
        <p:nvSpPr>
          <p:cNvPr id="4" name="Rectangle 2"/>
          <p:cNvSpPr txBox="1">
            <a:spLocks noChangeArrowheads="1"/>
          </p:cNvSpPr>
          <p:nvPr/>
        </p:nvSpPr>
        <p:spPr bwMode="auto">
          <a:xfrm>
            <a:off x="751905" y="1602007"/>
            <a:ext cx="7569177"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SG" altLang="en-US" sz="36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好讥诮的人</a:t>
            </a:r>
            <a:r>
              <a:rPr kumimoji="0" lang="zh-CN" altLang="en-US" sz="36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会在主再来是</a:t>
            </a:r>
            <a:r>
              <a:rPr kumimoji="0" lang="zh-SG" altLang="en-US" sz="36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讥诮</a:t>
            </a:r>
            <a:r>
              <a:rPr kumimoji="0" lang="zh-CN" altLang="en-US" sz="36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圣经，创世及洪水泛滥</a:t>
            </a:r>
            <a:r>
              <a:rPr kumimoji="0" lang="en-US" sz="36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(3:3-6)</a:t>
            </a:r>
            <a:r>
              <a:rPr kumimoji="0" lang="zh-CN" altLang="en-US" sz="36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endParaRPr kumimoji="0" lang="en-US" sz="36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27f</a:t>
            </a:r>
          </a:p>
        </p:txBody>
      </p:sp>
      <p:sp>
        <p:nvSpPr>
          <p:cNvPr id="8"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彼得后书</a:t>
            </a:r>
          </a:p>
        </p:txBody>
      </p:sp>
    </p:spTree>
    <p:extLst>
      <p:ext uri="{BB962C8B-B14F-4D97-AF65-F5344CB8AC3E}">
        <p14:creationId xmlns:p14="http://schemas.microsoft.com/office/powerpoint/2010/main" val="1862475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2"/>
          <p:cNvSpPr>
            <a:spLocks noGrp="1" noChangeArrowheads="1"/>
          </p:cNvSpPr>
          <p:nvPr>
            <p:ph type="title" idx="4294967295"/>
          </p:nvPr>
        </p:nvSpPr>
        <p:spPr/>
        <p:txBody>
          <a:bodyPr/>
          <a:lstStyle/>
          <a:p>
            <a:pPr eaLnBrk="1" hangingPunct="1"/>
            <a:r>
              <a:rPr lang="en-US" altLang="en-US"/>
              <a:t>Summary Chart</a:t>
            </a:r>
          </a:p>
        </p:txBody>
      </p:sp>
      <p:sp>
        <p:nvSpPr>
          <p:cNvPr id="211971" name="Rectangle 3"/>
          <p:cNvSpPr>
            <a:spLocks noChangeArrowheads="1"/>
          </p:cNvSpPr>
          <p:nvPr/>
        </p:nvSpPr>
        <p:spPr bwMode="auto">
          <a:xfrm>
            <a:off x="0" y="609600"/>
            <a:ext cx="9144000" cy="6248400"/>
          </a:xfrm>
          <a:prstGeom prst="rect">
            <a:avLst/>
          </a:prstGeom>
          <a:solidFill>
            <a:srgbClr val="CCFFFF"/>
          </a:solidFill>
          <a:ln w="9525">
            <a:solidFill>
              <a:srgbClr val="B2B2B2"/>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nvGrpSpPr>
          <p:cNvPr id="211972" name="Group 4"/>
          <p:cNvGrpSpPr>
            <a:grpSpLocks/>
          </p:cNvGrpSpPr>
          <p:nvPr/>
        </p:nvGrpSpPr>
        <p:grpSpPr bwMode="auto">
          <a:xfrm>
            <a:off x="-152400" y="0"/>
            <a:ext cx="9372600" cy="6858000"/>
            <a:chOff x="864" y="667"/>
            <a:chExt cx="2979" cy="3216"/>
          </a:xfrm>
        </p:grpSpPr>
        <p:grpSp>
          <p:nvGrpSpPr>
            <p:cNvPr id="211977" name="Group 5"/>
            <p:cNvGrpSpPr>
              <a:grpSpLocks/>
            </p:cNvGrpSpPr>
            <p:nvPr/>
          </p:nvGrpSpPr>
          <p:grpSpPr bwMode="auto">
            <a:xfrm>
              <a:off x="864" y="667"/>
              <a:ext cx="2979" cy="351"/>
              <a:chOff x="0" y="0"/>
              <a:chExt cx="4477" cy="653"/>
            </a:xfrm>
          </p:grpSpPr>
          <p:sp>
            <p:nvSpPr>
              <p:cNvPr id="212059" name="Rectangle 6"/>
              <p:cNvSpPr>
                <a:spLocks noChangeArrowheads="1"/>
              </p:cNvSpPr>
              <p:nvPr/>
            </p:nvSpPr>
            <p:spPr bwMode="auto">
              <a:xfrm>
                <a:off x="32" y="0"/>
                <a:ext cx="4413" cy="653"/>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zh-CN" sz="2800" b="1">
                    <a:solidFill>
                      <a:schemeClr val="bg1"/>
                    </a:solidFill>
                    <a:latin typeface="Arial" pitchFamily="34" charset="0"/>
                    <a:ea typeface="SimSun" pitchFamily="2" charset="-122"/>
                  </a:rPr>
                  <a:t> </a:t>
                </a:r>
                <a:r>
                  <a:rPr lang="zh-CN" altLang="en-US" sz="2800" b="1">
                    <a:solidFill>
                      <a:schemeClr val="bg1"/>
                    </a:solidFill>
                    <a:latin typeface="Arial" pitchFamily="34" charset="0"/>
                    <a:ea typeface="SimSun" pitchFamily="2" charset="-122"/>
                  </a:rPr>
                  <a:t>与谬误争战的知识</a:t>
                </a:r>
              </a:p>
            </p:txBody>
          </p:sp>
          <p:sp>
            <p:nvSpPr>
              <p:cNvPr id="212060" name="Rectangle 7"/>
              <p:cNvSpPr>
                <a:spLocks noChangeArrowheads="1"/>
              </p:cNvSpPr>
              <p:nvPr/>
            </p:nvSpPr>
            <p:spPr bwMode="auto">
              <a:xfrm>
                <a:off x="0" y="0"/>
                <a:ext cx="4477" cy="65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211978" name="Group 8"/>
            <p:cNvGrpSpPr>
              <a:grpSpLocks/>
            </p:cNvGrpSpPr>
            <p:nvPr/>
          </p:nvGrpSpPr>
          <p:grpSpPr bwMode="auto">
            <a:xfrm>
              <a:off x="864" y="1018"/>
              <a:ext cx="951" cy="331"/>
              <a:chOff x="0" y="653"/>
              <a:chExt cx="1429" cy="615"/>
            </a:xfrm>
          </p:grpSpPr>
          <p:sp>
            <p:nvSpPr>
              <p:cNvPr id="212057" name="Rectangle 9"/>
              <p:cNvSpPr>
                <a:spLocks noChangeArrowheads="1"/>
              </p:cNvSpPr>
              <p:nvPr/>
            </p:nvSpPr>
            <p:spPr bwMode="auto">
              <a:xfrm>
                <a:off x="32" y="653"/>
                <a:ext cx="1365"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b="1">
                    <a:solidFill>
                      <a:srgbClr val="000000"/>
                    </a:solidFill>
                    <a:latin typeface="Arial" pitchFamily="34" charset="0"/>
                    <a:ea typeface="SimSun" pitchFamily="2" charset="-122"/>
                  </a:rPr>
                  <a:t>神的拣选  </a:t>
                </a:r>
              </a:p>
            </p:txBody>
          </p:sp>
          <p:sp>
            <p:nvSpPr>
              <p:cNvPr id="212058" name="Rectangle 10"/>
              <p:cNvSpPr>
                <a:spLocks noChangeArrowheads="1"/>
              </p:cNvSpPr>
              <p:nvPr/>
            </p:nvSpPr>
            <p:spPr bwMode="auto">
              <a:xfrm>
                <a:off x="0" y="653"/>
                <a:ext cx="1429" cy="615"/>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211979" name="Group 11"/>
            <p:cNvGrpSpPr>
              <a:grpSpLocks/>
            </p:cNvGrpSpPr>
            <p:nvPr/>
          </p:nvGrpSpPr>
          <p:grpSpPr bwMode="auto">
            <a:xfrm>
              <a:off x="1815" y="1018"/>
              <a:ext cx="840" cy="331"/>
              <a:chOff x="1429" y="653"/>
              <a:chExt cx="1263" cy="615"/>
            </a:xfrm>
          </p:grpSpPr>
          <p:sp>
            <p:nvSpPr>
              <p:cNvPr id="212055" name="Rectangle 12"/>
              <p:cNvSpPr>
                <a:spLocks noChangeArrowheads="1"/>
              </p:cNvSpPr>
              <p:nvPr/>
            </p:nvSpPr>
            <p:spPr bwMode="auto">
              <a:xfrm>
                <a:off x="1461" y="653"/>
                <a:ext cx="1199"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zh-CN" b="1">
                    <a:solidFill>
                      <a:srgbClr val="000000"/>
                    </a:solidFill>
                    <a:latin typeface="Arial" pitchFamily="34" charset="0"/>
                    <a:ea typeface="SimSun" pitchFamily="2" charset="-122"/>
                  </a:rPr>
                  <a:t> </a:t>
                </a:r>
                <a:r>
                  <a:rPr lang="zh-CN" altLang="en-US" b="1">
                    <a:solidFill>
                      <a:srgbClr val="000000"/>
                    </a:solidFill>
                    <a:latin typeface="Arial" pitchFamily="34" charset="0"/>
                    <a:ea typeface="SimSun" pitchFamily="2" charset="-122"/>
                  </a:rPr>
                  <a:t>将来的背道</a:t>
                </a:r>
                <a:endParaRPr lang="en-US" altLang="zh-CN" b="1">
                  <a:solidFill>
                    <a:srgbClr val="000000"/>
                  </a:solidFill>
                  <a:latin typeface="Arial" pitchFamily="34" charset="0"/>
                  <a:ea typeface="SimSun" pitchFamily="2" charset="-122"/>
                </a:endParaRPr>
              </a:p>
            </p:txBody>
          </p:sp>
          <p:sp>
            <p:nvSpPr>
              <p:cNvPr id="212056" name="Rectangle 13"/>
              <p:cNvSpPr>
                <a:spLocks noChangeArrowheads="1"/>
              </p:cNvSpPr>
              <p:nvPr/>
            </p:nvSpPr>
            <p:spPr bwMode="auto">
              <a:xfrm>
                <a:off x="1429" y="653"/>
                <a:ext cx="1263" cy="615"/>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211980" name="Group 14"/>
            <p:cNvGrpSpPr>
              <a:grpSpLocks/>
            </p:cNvGrpSpPr>
            <p:nvPr/>
          </p:nvGrpSpPr>
          <p:grpSpPr bwMode="auto">
            <a:xfrm>
              <a:off x="2655" y="1018"/>
              <a:ext cx="1188" cy="331"/>
              <a:chOff x="2692" y="653"/>
              <a:chExt cx="1785" cy="615"/>
            </a:xfrm>
          </p:grpSpPr>
          <p:sp>
            <p:nvSpPr>
              <p:cNvPr id="212053" name="Rectangle 15"/>
              <p:cNvSpPr>
                <a:spLocks noChangeArrowheads="1"/>
              </p:cNvSpPr>
              <p:nvPr/>
            </p:nvSpPr>
            <p:spPr bwMode="auto">
              <a:xfrm>
                <a:off x="2724" y="653"/>
                <a:ext cx="1721"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b="1">
                    <a:solidFill>
                      <a:srgbClr val="000000"/>
                    </a:solidFill>
                    <a:latin typeface="Arial" pitchFamily="34" charset="0"/>
                    <a:ea typeface="SimSun" pitchFamily="2" charset="-122"/>
                  </a:rPr>
                  <a:t>主的再来</a:t>
                </a:r>
                <a:endParaRPr lang="en-US" altLang="zh-CN" b="1">
                  <a:solidFill>
                    <a:srgbClr val="000000"/>
                  </a:solidFill>
                  <a:latin typeface="Arial" pitchFamily="34" charset="0"/>
                  <a:ea typeface="SimSun" pitchFamily="2" charset="-122"/>
                </a:endParaRPr>
              </a:p>
            </p:txBody>
          </p:sp>
          <p:sp>
            <p:nvSpPr>
              <p:cNvPr id="212054" name="Rectangle 16"/>
              <p:cNvSpPr>
                <a:spLocks noChangeArrowheads="1"/>
              </p:cNvSpPr>
              <p:nvPr/>
            </p:nvSpPr>
            <p:spPr bwMode="auto">
              <a:xfrm>
                <a:off x="2692" y="653"/>
                <a:ext cx="1785" cy="615"/>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211981" name="Group 17"/>
            <p:cNvGrpSpPr>
              <a:grpSpLocks/>
            </p:cNvGrpSpPr>
            <p:nvPr/>
          </p:nvGrpSpPr>
          <p:grpSpPr bwMode="auto">
            <a:xfrm>
              <a:off x="864" y="1349"/>
              <a:ext cx="951" cy="330"/>
              <a:chOff x="0" y="1268"/>
              <a:chExt cx="1429" cy="615"/>
            </a:xfrm>
          </p:grpSpPr>
          <p:sp>
            <p:nvSpPr>
              <p:cNvPr id="212051" name="Rectangle 18"/>
              <p:cNvSpPr>
                <a:spLocks noChangeArrowheads="1"/>
              </p:cNvSpPr>
              <p:nvPr/>
            </p:nvSpPr>
            <p:spPr bwMode="auto">
              <a:xfrm>
                <a:off x="32" y="1268"/>
                <a:ext cx="1365"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zh-CN" b="1">
                    <a:solidFill>
                      <a:srgbClr val="000000"/>
                    </a:solidFill>
                    <a:latin typeface="Arial" pitchFamily="34" charset="0"/>
                    <a:ea typeface="SimSun" pitchFamily="2" charset="-122"/>
                  </a:rPr>
                  <a:t> </a:t>
                </a:r>
                <a:r>
                  <a:rPr lang="zh-CN" altLang="en-US" b="1">
                    <a:solidFill>
                      <a:srgbClr val="000000"/>
                    </a:solidFill>
                    <a:latin typeface="Arial" pitchFamily="34" charset="0"/>
                    <a:ea typeface="SimSun" pitchFamily="2" charset="-122"/>
                  </a:rPr>
                  <a:t>第一章</a:t>
                </a:r>
              </a:p>
            </p:txBody>
          </p:sp>
          <p:sp>
            <p:nvSpPr>
              <p:cNvPr id="212052" name="Rectangle 19"/>
              <p:cNvSpPr>
                <a:spLocks noChangeArrowheads="1"/>
              </p:cNvSpPr>
              <p:nvPr/>
            </p:nvSpPr>
            <p:spPr bwMode="auto">
              <a:xfrm>
                <a:off x="0" y="1268"/>
                <a:ext cx="1429" cy="615"/>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211982" name="Group 20"/>
            <p:cNvGrpSpPr>
              <a:grpSpLocks/>
            </p:cNvGrpSpPr>
            <p:nvPr/>
          </p:nvGrpSpPr>
          <p:grpSpPr bwMode="auto">
            <a:xfrm>
              <a:off x="1815" y="1349"/>
              <a:ext cx="840" cy="330"/>
              <a:chOff x="1429" y="1268"/>
              <a:chExt cx="1263" cy="615"/>
            </a:xfrm>
          </p:grpSpPr>
          <p:sp>
            <p:nvSpPr>
              <p:cNvPr id="212049" name="Rectangle 21"/>
              <p:cNvSpPr>
                <a:spLocks noChangeArrowheads="1"/>
              </p:cNvSpPr>
              <p:nvPr/>
            </p:nvSpPr>
            <p:spPr bwMode="auto">
              <a:xfrm>
                <a:off x="1461" y="1268"/>
                <a:ext cx="1199"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b="1">
                    <a:solidFill>
                      <a:srgbClr val="000000"/>
                    </a:solidFill>
                    <a:ea typeface="SimSun" pitchFamily="2" charset="-122"/>
                  </a:rPr>
                  <a:t>第二章</a:t>
                </a:r>
                <a:endParaRPr lang="en-US" altLang="zh-CN" b="1">
                  <a:solidFill>
                    <a:srgbClr val="000000"/>
                  </a:solidFill>
                  <a:ea typeface="SimSun" pitchFamily="2" charset="-122"/>
                </a:endParaRPr>
              </a:p>
            </p:txBody>
          </p:sp>
          <p:sp>
            <p:nvSpPr>
              <p:cNvPr id="212050" name="Rectangle 22"/>
              <p:cNvSpPr>
                <a:spLocks noChangeArrowheads="1"/>
              </p:cNvSpPr>
              <p:nvPr/>
            </p:nvSpPr>
            <p:spPr bwMode="auto">
              <a:xfrm>
                <a:off x="1429" y="1268"/>
                <a:ext cx="1263" cy="615"/>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211983" name="Group 23"/>
            <p:cNvGrpSpPr>
              <a:grpSpLocks/>
            </p:cNvGrpSpPr>
            <p:nvPr/>
          </p:nvGrpSpPr>
          <p:grpSpPr bwMode="auto">
            <a:xfrm>
              <a:off x="2655" y="1349"/>
              <a:ext cx="1188" cy="330"/>
              <a:chOff x="2692" y="1268"/>
              <a:chExt cx="1785" cy="615"/>
            </a:xfrm>
          </p:grpSpPr>
          <p:sp>
            <p:nvSpPr>
              <p:cNvPr id="212047" name="Rectangle 24"/>
              <p:cNvSpPr>
                <a:spLocks noChangeArrowheads="1"/>
              </p:cNvSpPr>
              <p:nvPr/>
            </p:nvSpPr>
            <p:spPr bwMode="auto">
              <a:xfrm>
                <a:off x="2724" y="1268"/>
                <a:ext cx="1721"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b="1">
                    <a:solidFill>
                      <a:srgbClr val="000000"/>
                    </a:solidFill>
                    <a:ea typeface="SimSun" pitchFamily="2" charset="-122"/>
                  </a:rPr>
                  <a:t>第三章</a:t>
                </a:r>
                <a:endParaRPr lang="en-US" altLang="zh-CN" b="1">
                  <a:solidFill>
                    <a:srgbClr val="000000"/>
                  </a:solidFill>
                  <a:ea typeface="SimSun" pitchFamily="2" charset="-122"/>
                </a:endParaRPr>
              </a:p>
            </p:txBody>
          </p:sp>
          <p:sp>
            <p:nvSpPr>
              <p:cNvPr id="212048" name="Rectangle 25"/>
              <p:cNvSpPr>
                <a:spLocks noChangeArrowheads="1"/>
              </p:cNvSpPr>
              <p:nvPr/>
            </p:nvSpPr>
            <p:spPr bwMode="auto">
              <a:xfrm>
                <a:off x="2692" y="1268"/>
                <a:ext cx="1785" cy="615"/>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211984" name="Group 26"/>
            <p:cNvGrpSpPr>
              <a:grpSpLocks/>
            </p:cNvGrpSpPr>
            <p:nvPr/>
          </p:nvGrpSpPr>
          <p:grpSpPr bwMode="auto">
            <a:xfrm>
              <a:off x="864" y="1679"/>
              <a:ext cx="303" cy="494"/>
              <a:chOff x="0" y="1883"/>
              <a:chExt cx="456" cy="919"/>
            </a:xfrm>
          </p:grpSpPr>
          <p:sp>
            <p:nvSpPr>
              <p:cNvPr id="212045" name="Rectangle 27"/>
              <p:cNvSpPr>
                <a:spLocks noChangeArrowheads="1"/>
              </p:cNvSpPr>
              <p:nvPr/>
            </p:nvSpPr>
            <p:spPr bwMode="auto">
              <a:xfrm>
                <a:off x="32" y="1883"/>
                <a:ext cx="392" cy="9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sz="1600">
                    <a:solidFill>
                      <a:srgbClr val="000000"/>
                    </a:solidFill>
                    <a:latin typeface="Arial Narrow" pitchFamily="34" charset="0"/>
                    <a:ea typeface="SimSun" pitchFamily="2" charset="-122"/>
                  </a:rPr>
                  <a:t>问候</a:t>
                </a:r>
              </a:p>
              <a:p>
                <a:pPr algn="ctr"/>
                <a:r>
                  <a:rPr lang="en-US" altLang="zh-CN" sz="1600">
                    <a:solidFill>
                      <a:srgbClr val="000000"/>
                    </a:solidFill>
                    <a:latin typeface="Arial Narrow" pitchFamily="34" charset="0"/>
                    <a:ea typeface="SimSun" pitchFamily="2" charset="-122"/>
                  </a:rPr>
                  <a:t>1:1-2</a:t>
                </a:r>
              </a:p>
            </p:txBody>
          </p:sp>
          <p:sp>
            <p:nvSpPr>
              <p:cNvPr id="212046" name="Rectangle 28"/>
              <p:cNvSpPr>
                <a:spLocks noChangeArrowheads="1"/>
              </p:cNvSpPr>
              <p:nvPr/>
            </p:nvSpPr>
            <p:spPr bwMode="auto">
              <a:xfrm>
                <a:off x="0" y="1883"/>
                <a:ext cx="456" cy="919"/>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211985" name="Group 29"/>
            <p:cNvGrpSpPr>
              <a:grpSpLocks/>
            </p:cNvGrpSpPr>
            <p:nvPr/>
          </p:nvGrpSpPr>
          <p:grpSpPr bwMode="auto">
            <a:xfrm>
              <a:off x="1167" y="1679"/>
              <a:ext cx="283" cy="494"/>
              <a:chOff x="456" y="1883"/>
              <a:chExt cx="424" cy="919"/>
            </a:xfrm>
          </p:grpSpPr>
          <p:sp>
            <p:nvSpPr>
              <p:cNvPr id="212043" name="Rectangle 30"/>
              <p:cNvSpPr>
                <a:spLocks noChangeArrowheads="1"/>
              </p:cNvSpPr>
              <p:nvPr/>
            </p:nvSpPr>
            <p:spPr bwMode="auto">
              <a:xfrm>
                <a:off x="488" y="1883"/>
                <a:ext cx="360" cy="9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sz="2000">
                    <a:solidFill>
                      <a:srgbClr val="000000"/>
                    </a:solidFill>
                    <a:latin typeface="Arial" pitchFamily="34" charset="0"/>
                    <a:ea typeface="SimSun" pitchFamily="2" charset="-122"/>
                  </a:rPr>
                  <a:t>供应一切所需</a:t>
                </a:r>
                <a:endParaRPr lang="zh-CN" altLang="en-US" sz="1600">
                  <a:solidFill>
                    <a:srgbClr val="000000"/>
                  </a:solidFill>
                  <a:latin typeface="Arial Narrow" pitchFamily="34" charset="0"/>
                  <a:ea typeface="SimSun" pitchFamily="2" charset="-122"/>
                </a:endParaRPr>
              </a:p>
              <a:p>
                <a:pPr algn="ctr"/>
                <a:r>
                  <a:rPr lang="en-US" altLang="zh-CN" sz="1600">
                    <a:solidFill>
                      <a:srgbClr val="000000"/>
                    </a:solidFill>
                    <a:latin typeface="Arial Narrow" pitchFamily="34" charset="0"/>
                    <a:ea typeface="SimSun" pitchFamily="2" charset="-122"/>
                  </a:rPr>
                  <a:t>1:3-11</a:t>
                </a:r>
              </a:p>
            </p:txBody>
          </p:sp>
          <p:sp>
            <p:nvSpPr>
              <p:cNvPr id="212044" name="Rectangle 31"/>
              <p:cNvSpPr>
                <a:spLocks noChangeArrowheads="1"/>
              </p:cNvSpPr>
              <p:nvPr/>
            </p:nvSpPr>
            <p:spPr bwMode="auto">
              <a:xfrm>
                <a:off x="456" y="1883"/>
                <a:ext cx="424" cy="919"/>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211986" name="Group 32"/>
            <p:cNvGrpSpPr>
              <a:grpSpLocks/>
            </p:cNvGrpSpPr>
            <p:nvPr/>
          </p:nvGrpSpPr>
          <p:grpSpPr bwMode="auto">
            <a:xfrm>
              <a:off x="1450" y="1679"/>
              <a:ext cx="365" cy="494"/>
              <a:chOff x="880" y="1883"/>
              <a:chExt cx="549" cy="919"/>
            </a:xfrm>
          </p:grpSpPr>
          <p:sp>
            <p:nvSpPr>
              <p:cNvPr id="212041" name="Rectangle 33"/>
              <p:cNvSpPr>
                <a:spLocks noChangeArrowheads="1"/>
              </p:cNvSpPr>
              <p:nvPr/>
            </p:nvSpPr>
            <p:spPr bwMode="auto">
              <a:xfrm>
                <a:off x="912" y="1883"/>
                <a:ext cx="485" cy="9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zh-CN" b="1">
                    <a:solidFill>
                      <a:srgbClr val="000000"/>
                    </a:solidFill>
                    <a:latin typeface="Arial" pitchFamily="34" charset="0"/>
                    <a:ea typeface="SimSun" pitchFamily="2" charset="-122"/>
                  </a:rPr>
                  <a:t> </a:t>
                </a:r>
                <a:r>
                  <a:rPr lang="zh-CN" altLang="en-US" sz="1600">
                    <a:solidFill>
                      <a:srgbClr val="000000"/>
                    </a:solidFill>
                    <a:latin typeface="Arial Narrow" pitchFamily="34" charset="0"/>
                    <a:ea typeface="SimSun" pitchFamily="2" charset="-122"/>
                  </a:rPr>
                  <a:t>知识的根基</a:t>
                </a:r>
              </a:p>
              <a:p>
                <a:pPr algn="ctr"/>
                <a:r>
                  <a:rPr lang="en-US" altLang="zh-CN" sz="1600">
                    <a:solidFill>
                      <a:srgbClr val="000000"/>
                    </a:solidFill>
                    <a:latin typeface="Arial Narrow" pitchFamily="34" charset="0"/>
                    <a:ea typeface="SimSun" pitchFamily="2" charset="-122"/>
                  </a:rPr>
                  <a:t>1:12-21</a:t>
                </a:r>
              </a:p>
            </p:txBody>
          </p:sp>
          <p:sp>
            <p:nvSpPr>
              <p:cNvPr id="212042" name="Rectangle 34"/>
              <p:cNvSpPr>
                <a:spLocks noChangeArrowheads="1"/>
              </p:cNvSpPr>
              <p:nvPr/>
            </p:nvSpPr>
            <p:spPr bwMode="auto">
              <a:xfrm>
                <a:off x="880" y="1883"/>
                <a:ext cx="549" cy="919"/>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211987" name="Group 35"/>
            <p:cNvGrpSpPr>
              <a:grpSpLocks/>
            </p:cNvGrpSpPr>
            <p:nvPr/>
          </p:nvGrpSpPr>
          <p:grpSpPr bwMode="auto">
            <a:xfrm>
              <a:off x="1815" y="1679"/>
              <a:ext cx="291" cy="494"/>
              <a:chOff x="1429" y="1883"/>
              <a:chExt cx="437" cy="919"/>
            </a:xfrm>
          </p:grpSpPr>
          <p:sp>
            <p:nvSpPr>
              <p:cNvPr id="212039" name="Rectangle 36"/>
              <p:cNvSpPr>
                <a:spLocks noChangeArrowheads="1"/>
              </p:cNvSpPr>
              <p:nvPr/>
            </p:nvSpPr>
            <p:spPr bwMode="auto">
              <a:xfrm>
                <a:off x="1461" y="1883"/>
                <a:ext cx="373" cy="9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zh-CN" b="1">
                    <a:solidFill>
                      <a:srgbClr val="000000"/>
                    </a:solidFill>
                    <a:latin typeface="Arial" pitchFamily="34" charset="0"/>
                    <a:ea typeface="SimSun" pitchFamily="2" charset="-122"/>
                  </a:rPr>
                  <a:t> </a:t>
                </a:r>
                <a:r>
                  <a:rPr lang="zh-CN" altLang="en-US" sz="1600">
                    <a:solidFill>
                      <a:srgbClr val="000000"/>
                    </a:solidFill>
                    <a:latin typeface="Arial Narrow" pitchFamily="34" charset="0"/>
                    <a:ea typeface="SimSun" pitchFamily="2" charset="-122"/>
                  </a:rPr>
                  <a:t>假师傅的到来</a:t>
                </a:r>
              </a:p>
              <a:p>
                <a:pPr algn="ctr"/>
                <a:r>
                  <a:rPr lang="en-US" altLang="zh-CN" sz="1600">
                    <a:solidFill>
                      <a:srgbClr val="000000"/>
                    </a:solidFill>
                    <a:latin typeface="Arial Narrow" pitchFamily="34" charset="0"/>
                    <a:ea typeface="SimSun" pitchFamily="2" charset="-122"/>
                  </a:rPr>
                  <a:t>2:1-3a</a:t>
                </a:r>
              </a:p>
            </p:txBody>
          </p:sp>
          <p:sp>
            <p:nvSpPr>
              <p:cNvPr id="212040" name="Rectangle 37"/>
              <p:cNvSpPr>
                <a:spLocks noChangeArrowheads="1"/>
              </p:cNvSpPr>
              <p:nvPr/>
            </p:nvSpPr>
            <p:spPr bwMode="auto">
              <a:xfrm>
                <a:off x="1429" y="1883"/>
                <a:ext cx="437" cy="919"/>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211988" name="Group 38"/>
            <p:cNvGrpSpPr>
              <a:grpSpLocks/>
            </p:cNvGrpSpPr>
            <p:nvPr/>
          </p:nvGrpSpPr>
          <p:grpSpPr bwMode="auto">
            <a:xfrm>
              <a:off x="2106" y="1679"/>
              <a:ext cx="238" cy="494"/>
              <a:chOff x="1866" y="1883"/>
              <a:chExt cx="358" cy="919"/>
            </a:xfrm>
          </p:grpSpPr>
          <p:sp>
            <p:nvSpPr>
              <p:cNvPr id="212037" name="Rectangle 39"/>
              <p:cNvSpPr>
                <a:spLocks noChangeArrowheads="1"/>
              </p:cNvSpPr>
              <p:nvPr/>
            </p:nvSpPr>
            <p:spPr bwMode="auto">
              <a:xfrm>
                <a:off x="1898" y="1883"/>
                <a:ext cx="294" cy="9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sz="1600">
                    <a:solidFill>
                      <a:srgbClr val="000000"/>
                    </a:solidFill>
                    <a:latin typeface="Arial Narrow" pitchFamily="34" charset="0"/>
                    <a:ea typeface="SimSun" pitchFamily="2" charset="-122"/>
                  </a:rPr>
                  <a:t>入地狱的结局</a:t>
                </a:r>
                <a:r>
                  <a:rPr lang="en-US" altLang="zh-CN" sz="1600">
                    <a:solidFill>
                      <a:srgbClr val="000000"/>
                    </a:solidFill>
                    <a:latin typeface="Arial Narrow" pitchFamily="34" charset="0"/>
                    <a:ea typeface="SimSun" pitchFamily="2" charset="-122"/>
                  </a:rPr>
                  <a:t>2:3b-10a</a:t>
                </a:r>
              </a:p>
            </p:txBody>
          </p:sp>
          <p:sp>
            <p:nvSpPr>
              <p:cNvPr id="212038" name="Rectangle 40"/>
              <p:cNvSpPr>
                <a:spLocks noChangeArrowheads="1"/>
              </p:cNvSpPr>
              <p:nvPr/>
            </p:nvSpPr>
            <p:spPr bwMode="auto">
              <a:xfrm>
                <a:off x="1866" y="1883"/>
                <a:ext cx="358" cy="919"/>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211989" name="Group 41"/>
            <p:cNvGrpSpPr>
              <a:grpSpLocks/>
            </p:cNvGrpSpPr>
            <p:nvPr/>
          </p:nvGrpSpPr>
          <p:grpSpPr bwMode="auto">
            <a:xfrm>
              <a:off x="2344" y="1679"/>
              <a:ext cx="311" cy="494"/>
              <a:chOff x="2224" y="1883"/>
              <a:chExt cx="468" cy="919"/>
            </a:xfrm>
          </p:grpSpPr>
          <p:sp>
            <p:nvSpPr>
              <p:cNvPr id="212035" name="Rectangle 42"/>
              <p:cNvSpPr>
                <a:spLocks noChangeArrowheads="1"/>
              </p:cNvSpPr>
              <p:nvPr/>
            </p:nvSpPr>
            <p:spPr bwMode="auto">
              <a:xfrm>
                <a:off x="2256" y="1883"/>
                <a:ext cx="404" cy="9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zh-CN" sz="2000">
                    <a:solidFill>
                      <a:srgbClr val="000000"/>
                    </a:solidFill>
                    <a:latin typeface="Arial" pitchFamily="34" charset="0"/>
                    <a:ea typeface="SimSun" pitchFamily="2" charset="-122"/>
                  </a:rPr>
                  <a:t> </a:t>
                </a:r>
                <a:r>
                  <a:rPr lang="zh-CN" altLang="en-US" sz="1600">
                    <a:solidFill>
                      <a:srgbClr val="000000"/>
                    </a:solidFill>
                    <a:latin typeface="Arial Narrow" pitchFamily="34" charset="0"/>
                    <a:ea typeface="SimSun" pitchFamily="2" charset="-122"/>
                  </a:rPr>
                  <a:t>描述特征</a:t>
                </a:r>
              </a:p>
              <a:p>
                <a:pPr algn="ctr"/>
                <a:r>
                  <a:rPr lang="en-US" altLang="zh-CN" sz="1600">
                    <a:solidFill>
                      <a:srgbClr val="000000"/>
                    </a:solidFill>
                    <a:latin typeface="Arial Narrow" pitchFamily="34" charset="0"/>
                    <a:ea typeface="SimSun" pitchFamily="2" charset="-122"/>
                  </a:rPr>
                  <a:t>2:10b-22</a:t>
                </a:r>
              </a:p>
            </p:txBody>
          </p:sp>
          <p:sp>
            <p:nvSpPr>
              <p:cNvPr id="212036" name="Rectangle 43"/>
              <p:cNvSpPr>
                <a:spLocks noChangeArrowheads="1"/>
              </p:cNvSpPr>
              <p:nvPr/>
            </p:nvSpPr>
            <p:spPr bwMode="auto">
              <a:xfrm>
                <a:off x="2224" y="1883"/>
                <a:ext cx="468" cy="919"/>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211990" name="Group 44"/>
            <p:cNvGrpSpPr>
              <a:grpSpLocks/>
            </p:cNvGrpSpPr>
            <p:nvPr/>
          </p:nvGrpSpPr>
          <p:grpSpPr bwMode="auto">
            <a:xfrm>
              <a:off x="2655" y="1679"/>
              <a:ext cx="294" cy="494"/>
              <a:chOff x="2692" y="1883"/>
              <a:chExt cx="489" cy="919"/>
            </a:xfrm>
          </p:grpSpPr>
          <p:sp>
            <p:nvSpPr>
              <p:cNvPr id="212033" name="Rectangle 45"/>
              <p:cNvSpPr>
                <a:spLocks noChangeArrowheads="1"/>
              </p:cNvSpPr>
              <p:nvPr/>
            </p:nvSpPr>
            <p:spPr bwMode="auto">
              <a:xfrm>
                <a:off x="2724" y="1883"/>
                <a:ext cx="425" cy="9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sz="1600">
                    <a:solidFill>
                      <a:srgbClr val="000000"/>
                    </a:solidFill>
                    <a:latin typeface="Arial Narrow" pitchFamily="34" charset="0"/>
                    <a:ea typeface="SimSun" pitchFamily="2" charset="-122"/>
                  </a:rPr>
                  <a:t>好讥诮的人在被提前出现</a:t>
                </a:r>
                <a:r>
                  <a:rPr lang="en-US" altLang="zh-CN" sz="1600">
                    <a:solidFill>
                      <a:srgbClr val="000000"/>
                    </a:solidFill>
                    <a:latin typeface="Arial Narrow" pitchFamily="34" charset="0"/>
                    <a:ea typeface="SimSun" pitchFamily="2" charset="-122"/>
                  </a:rPr>
                  <a:t>3:1-4</a:t>
                </a:r>
              </a:p>
            </p:txBody>
          </p:sp>
          <p:sp>
            <p:nvSpPr>
              <p:cNvPr id="212034" name="Rectangle 46"/>
              <p:cNvSpPr>
                <a:spLocks noChangeArrowheads="1"/>
              </p:cNvSpPr>
              <p:nvPr/>
            </p:nvSpPr>
            <p:spPr bwMode="auto">
              <a:xfrm>
                <a:off x="2692" y="1883"/>
                <a:ext cx="489" cy="9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a:solidFill>
                      <a:srgbClr val="000000"/>
                    </a:solidFill>
                    <a:miter lim="800000"/>
                    <a:headEnd/>
                    <a:tailEnd/>
                  </a14:hiddenLine>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211991" name="Group 47"/>
            <p:cNvGrpSpPr>
              <a:grpSpLocks/>
            </p:cNvGrpSpPr>
            <p:nvPr/>
          </p:nvGrpSpPr>
          <p:grpSpPr bwMode="auto">
            <a:xfrm>
              <a:off x="2953" y="1675"/>
              <a:ext cx="294" cy="494"/>
              <a:chOff x="3181" y="1883"/>
              <a:chExt cx="499" cy="919"/>
            </a:xfrm>
          </p:grpSpPr>
          <p:sp>
            <p:nvSpPr>
              <p:cNvPr id="212031" name="Rectangle 48"/>
              <p:cNvSpPr>
                <a:spLocks noChangeArrowheads="1"/>
              </p:cNvSpPr>
              <p:nvPr/>
            </p:nvSpPr>
            <p:spPr bwMode="auto">
              <a:xfrm>
                <a:off x="3213" y="1883"/>
                <a:ext cx="435" cy="9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zh-CN" b="1">
                    <a:solidFill>
                      <a:srgbClr val="000000"/>
                    </a:solidFill>
                    <a:latin typeface="Arial" pitchFamily="34" charset="0"/>
                    <a:ea typeface="SimSun" pitchFamily="2" charset="-122"/>
                  </a:rPr>
                  <a:t> </a:t>
                </a:r>
                <a:r>
                  <a:rPr lang="zh-CN" altLang="en-US" sz="1600">
                    <a:solidFill>
                      <a:srgbClr val="000000"/>
                    </a:solidFill>
                    <a:latin typeface="Arial Narrow" pitchFamily="34" charset="0"/>
                    <a:ea typeface="SimSun" pitchFamily="2" charset="-122"/>
                  </a:rPr>
                  <a:t>天地被销化</a:t>
                </a:r>
              </a:p>
              <a:p>
                <a:pPr algn="ctr"/>
                <a:r>
                  <a:rPr lang="en-US" altLang="zh-CN" sz="1600">
                    <a:solidFill>
                      <a:srgbClr val="000000"/>
                    </a:solidFill>
                    <a:latin typeface="Arial Narrow" pitchFamily="34" charset="0"/>
                    <a:ea typeface="SimSun" pitchFamily="2" charset="-122"/>
                  </a:rPr>
                  <a:t>3:5-13</a:t>
                </a:r>
              </a:p>
            </p:txBody>
          </p:sp>
          <p:sp>
            <p:nvSpPr>
              <p:cNvPr id="212032" name="Rectangle 49"/>
              <p:cNvSpPr>
                <a:spLocks noChangeArrowheads="1"/>
              </p:cNvSpPr>
              <p:nvPr/>
            </p:nvSpPr>
            <p:spPr bwMode="auto">
              <a:xfrm>
                <a:off x="3181" y="1883"/>
                <a:ext cx="499" cy="9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a:solidFill>
                      <a:srgbClr val="000000"/>
                    </a:solidFill>
                    <a:miter lim="800000"/>
                    <a:headEnd/>
                    <a:tailEnd/>
                  </a14:hiddenLine>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211992" name="Group 50"/>
            <p:cNvGrpSpPr>
              <a:grpSpLocks/>
            </p:cNvGrpSpPr>
            <p:nvPr/>
          </p:nvGrpSpPr>
          <p:grpSpPr bwMode="auto">
            <a:xfrm>
              <a:off x="3253" y="1675"/>
              <a:ext cx="299" cy="494"/>
              <a:chOff x="3680" y="1883"/>
              <a:chExt cx="582" cy="919"/>
            </a:xfrm>
          </p:grpSpPr>
          <p:sp>
            <p:nvSpPr>
              <p:cNvPr id="212029" name="Rectangle 51"/>
              <p:cNvSpPr>
                <a:spLocks noChangeArrowheads="1"/>
              </p:cNvSpPr>
              <p:nvPr/>
            </p:nvSpPr>
            <p:spPr bwMode="auto">
              <a:xfrm>
                <a:off x="3712" y="1883"/>
                <a:ext cx="518" cy="9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zh-CN" b="1">
                    <a:solidFill>
                      <a:srgbClr val="000000"/>
                    </a:solidFill>
                    <a:latin typeface="Arial" pitchFamily="34" charset="0"/>
                    <a:ea typeface="SimSun" pitchFamily="2" charset="-122"/>
                  </a:rPr>
                  <a:t> </a:t>
                </a:r>
                <a:r>
                  <a:rPr lang="zh-CN" altLang="en-US" sz="1600">
                    <a:solidFill>
                      <a:srgbClr val="000000"/>
                    </a:solidFill>
                    <a:latin typeface="Arial Narrow" pitchFamily="34" charset="0"/>
                    <a:ea typeface="SimSun" pitchFamily="2" charset="-122"/>
                  </a:rPr>
                  <a:t>圣洁的动机 </a:t>
                </a:r>
              </a:p>
              <a:p>
                <a:pPr algn="ctr"/>
                <a:r>
                  <a:rPr lang="en-US" altLang="zh-CN" sz="1600">
                    <a:solidFill>
                      <a:srgbClr val="000000"/>
                    </a:solidFill>
                    <a:latin typeface="Arial Narrow" pitchFamily="34" charset="0"/>
                    <a:ea typeface="SimSun" pitchFamily="2" charset="-122"/>
                  </a:rPr>
                  <a:t>3:14-16</a:t>
                </a:r>
              </a:p>
            </p:txBody>
          </p:sp>
          <p:sp>
            <p:nvSpPr>
              <p:cNvPr id="212030" name="Rectangle 52"/>
              <p:cNvSpPr>
                <a:spLocks noChangeArrowheads="1"/>
              </p:cNvSpPr>
              <p:nvPr/>
            </p:nvSpPr>
            <p:spPr bwMode="auto">
              <a:xfrm>
                <a:off x="3680" y="1883"/>
                <a:ext cx="582" cy="9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a:solidFill>
                      <a:srgbClr val="000000"/>
                    </a:solidFill>
                    <a:miter lim="800000"/>
                    <a:headEnd/>
                    <a:tailEnd/>
                  </a14:hiddenLine>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211993" name="Group 53"/>
            <p:cNvGrpSpPr>
              <a:grpSpLocks/>
            </p:cNvGrpSpPr>
            <p:nvPr/>
          </p:nvGrpSpPr>
          <p:grpSpPr bwMode="auto">
            <a:xfrm>
              <a:off x="3546" y="1679"/>
              <a:ext cx="294" cy="494"/>
              <a:chOff x="4262" y="1883"/>
              <a:chExt cx="430" cy="919"/>
            </a:xfrm>
          </p:grpSpPr>
          <p:sp>
            <p:nvSpPr>
              <p:cNvPr id="212027" name="Rectangle 54"/>
              <p:cNvSpPr>
                <a:spLocks noChangeArrowheads="1"/>
              </p:cNvSpPr>
              <p:nvPr/>
            </p:nvSpPr>
            <p:spPr bwMode="auto">
              <a:xfrm>
                <a:off x="4294" y="1883"/>
                <a:ext cx="366" cy="9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sz="1600">
                    <a:solidFill>
                      <a:srgbClr val="000000"/>
                    </a:solidFill>
                    <a:latin typeface="Arial Narrow" pitchFamily="34" charset="0"/>
                    <a:ea typeface="SimSun" pitchFamily="2" charset="-122"/>
                  </a:rPr>
                  <a:t>保护，成长，敦促</a:t>
                </a:r>
              </a:p>
              <a:p>
                <a:pPr algn="ctr"/>
                <a:r>
                  <a:rPr lang="en-US" altLang="zh-CN" sz="1600">
                    <a:solidFill>
                      <a:srgbClr val="000000"/>
                    </a:solidFill>
                    <a:latin typeface="Arial Narrow" pitchFamily="34" charset="0"/>
                    <a:ea typeface="SimSun" pitchFamily="2" charset="-122"/>
                  </a:rPr>
                  <a:t>3:17-18</a:t>
                </a:r>
              </a:p>
            </p:txBody>
          </p:sp>
          <p:sp>
            <p:nvSpPr>
              <p:cNvPr id="212028" name="Rectangle 55"/>
              <p:cNvSpPr>
                <a:spLocks noChangeArrowheads="1"/>
              </p:cNvSpPr>
              <p:nvPr/>
            </p:nvSpPr>
            <p:spPr bwMode="auto">
              <a:xfrm>
                <a:off x="4262" y="1883"/>
                <a:ext cx="430" cy="919"/>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211994" name="Group 56"/>
            <p:cNvGrpSpPr>
              <a:grpSpLocks/>
            </p:cNvGrpSpPr>
            <p:nvPr/>
          </p:nvGrpSpPr>
          <p:grpSpPr bwMode="auto">
            <a:xfrm>
              <a:off x="864" y="2173"/>
              <a:ext cx="951" cy="388"/>
              <a:chOff x="0" y="2802"/>
              <a:chExt cx="1429" cy="721"/>
            </a:xfrm>
          </p:grpSpPr>
          <p:sp>
            <p:nvSpPr>
              <p:cNvPr id="212025" name="Rectangle 57"/>
              <p:cNvSpPr>
                <a:spLocks noChangeArrowheads="1"/>
              </p:cNvSpPr>
              <p:nvPr/>
            </p:nvSpPr>
            <p:spPr bwMode="auto">
              <a:xfrm>
                <a:off x="32" y="2802"/>
                <a:ext cx="1365" cy="7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b="1">
                    <a:solidFill>
                      <a:srgbClr val="000000"/>
                    </a:solidFill>
                    <a:latin typeface="Arial" pitchFamily="34" charset="0"/>
                    <a:ea typeface="SimSun" pitchFamily="2" charset="-122"/>
                  </a:rPr>
                  <a:t>信徒的完全</a:t>
                </a:r>
                <a:endParaRPr lang="en-US" altLang="zh-CN" b="1">
                  <a:solidFill>
                    <a:srgbClr val="000000"/>
                  </a:solidFill>
                  <a:latin typeface="Arial" pitchFamily="34" charset="0"/>
                  <a:ea typeface="SimSun" pitchFamily="2" charset="-122"/>
                </a:endParaRPr>
              </a:p>
            </p:txBody>
          </p:sp>
          <p:sp>
            <p:nvSpPr>
              <p:cNvPr id="212026" name="Rectangle 58"/>
              <p:cNvSpPr>
                <a:spLocks noChangeArrowheads="1"/>
              </p:cNvSpPr>
              <p:nvPr/>
            </p:nvSpPr>
            <p:spPr bwMode="auto">
              <a:xfrm>
                <a:off x="0" y="2802"/>
                <a:ext cx="1429" cy="721"/>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211995" name="Group 59"/>
            <p:cNvGrpSpPr>
              <a:grpSpLocks/>
            </p:cNvGrpSpPr>
            <p:nvPr/>
          </p:nvGrpSpPr>
          <p:grpSpPr bwMode="auto">
            <a:xfrm>
              <a:off x="1815" y="2173"/>
              <a:ext cx="840" cy="388"/>
              <a:chOff x="1429" y="2802"/>
              <a:chExt cx="1263" cy="721"/>
            </a:xfrm>
          </p:grpSpPr>
          <p:sp>
            <p:nvSpPr>
              <p:cNvPr id="212023" name="Rectangle 60"/>
              <p:cNvSpPr>
                <a:spLocks noChangeArrowheads="1"/>
              </p:cNvSpPr>
              <p:nvPr/>
            </p:nvSpPr>
            <p:spPr bwMode="auto">
              <a:xfrm>
                <a:off x="1461" y="2802"/>
                <a:ext cx="1199" cy="7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b="1">
                    <a:solidFill>
                      <a:srgbClr val="000000"/>
                    </a:solidFill>
                    <a:latin typeface="Arial" pitchFamily="34" charset="0"/>
                    <a:ea typeface="SimSun" pitchFamily="2" charset="-122"/>
                  </a:rPr>
                  <a:t>非信徒的不完全 </a:t>
                </a:r>
                <a:endParaRPr lang="en-US" altLang="zh-CN" b="1">
                  <a:solidFill>
                    <a:srgbClr val="000000"/>
                  </a:solidFill>
                  <a:latin typeface="Arial" pitchFamily="34" charset="0"/>
                  <a:ea typeface="SimSun" pitchFamily="2" charset="-122"/>
                </a:endParaRPr>
              </a:p>
            </p:txBody>
          </p:sp>
          <p:sp>
            <p:nvSpPr>
              <p:cNvPr id="212024" name="Rectangle 61"/>
              <p:cNvSpPr>
                <a:spLocks noChangeArrowheads="1"/>
              </p:cNvSpPr>
              <p:nvPr/>
            </p:nvSpPr>
            <p:spPr bwMode="auto">
              <a:xfrm>
                <a:off x="1429" y="2802"/>
                <a:ext cx="1263" cy="721"/>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211996" name="Group 62"/>
            <p:cNvGrpSpPr>
              <a:grpSpLocks/>
            </p:cNvGrpSpPr>
            <p:nvPr/>
          </p:nvGrpSpPr>
          <p:grpSpPr bwMode="auto">
            <a:xfrm>
              <a:off x="2655" y="2173"/>
              <a:ext cx="1188" cy="388"/>
              <a:chOff x="2692" y="2802"/>
              <a:chExt cx="1785" cy="721"/>
            </a:xfrm>
          </p:grpSpPr>
          <p:sp>
            <p:nvSpPr>
              <p:cNvPr id="212021" name="Rectangle 63"/>
              <p:cNvSpPr>
                <a:spLocks noChangeArrowheads="1"/>
              </p:cNvSpPr>
              <p:nvPr/>
            </p:nvSpPr>
            <p:spPr bwMode="auto">
              <a:xfrm>
                <a:off x="2724" y="2802"/>
                <a:ext cx="1721" cy="7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b="1">
                    <a:solidFill>
                      <a:srgbClr val="000000"/>
                    </a:solidFill>
                    <a:latin typeface="Arial" pitchFamily="34" charset="0"/>
                    <a:ea typeface="SimSun" pitchFamily="2" charset="-122"/>
                  </a:rPr>
                  <a:t>信徒的盼望</a:t>
                </a:r>
              </a:p>
            </p:txBody>
          </p:sp>
          <p:sp>
            <p:nvSpPr>
              <p:cNvPr id="212022" name="Rectangle 64"/>
              <p:cNvSpPr>
                <a:spLocks noChangeArrowheads="1"/>
              </p:cNvSpPr>
              <p:nvPr/>
            </p:nvSpPr>
            <p:spPr bwMode="auto">
              <a:xfrm>
                <a:off x="2692" y="2802"/>
                <a:ext cx="1785" cy="721"/>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211997" name="Group 65"/>
            <p:cNvGrpSpPr>
              <a:grpSpLocks/>
            </p:cNvGrpSpPr>
            <p:nvPr/>
          </p:nvGrpSpPr>
          <p:grpSpPr bwMode="auto">
            <a:xfrm>
              <a:off x="864" y="2561"/>
              <a:ext cx="951" cy="330"/>
              <a:chOff x="0" y="3523"/>
              <a:chExt cx="1429" cy="615"/>
            </a:xfrm>
          </p:grpSpPr>
          <p:sp>
            <p:nvSpPr>
              <p:cNvPr id="212019" name="Rectangle 66"/>
              <p:cNvSpPr>
                <a:spLocks noChangeArrowheads="1"/>
              </p:cNvSpPr>
              <p:nvPr/>
            </p:nvSpPr>
            <p:spPr bwMode="auto">
              <a:xfrm>
                <a:off x="32" y="3523"/>
                <a:ext cx="1365"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b="1">
                    <a:solidFill>
                      <a:srgbClr val="000000"/>
                    </a:solidFill>
                    <a:latin typeface="Arial" pitchFamily="34" charset="0"/>
                    <a:ea typeface="SimSun" pitchFamily="2" charset="-122"/>
                  </a:rPr>
                  <a:t>圣洁</a:t>
                </a:r>
              </a:p>
            </p:txBody>
          </p:sp>
          <p:sp>
            <p:nvSpPr>
              <p:cNvPr id="212020" name="Rectangle 67"/>
              <p:cNvSpPr>
                <a:spLocks noChangeArrowheads="1"/>
              </p:cNvSpPr>
              <p:nvPr/>
            </p:nvSpPr>
            <p:spPr bwMode="auto">
              <a:xfrm>
                <a:off x="0" y="3523"/>
                <a:ext cx="1429" cy="615"/>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211998" name="Group 68"/>
            <p:cNvGrpSpPr>
              <a:grpSpLocks/>
            </p:cNvGrpSpPr>
            <p:nvPr/>
          </p:nvGrpSpPr>
          <p:grpSpPr bwMode="auto">
            <a:xfrm>
              <a:off x="1815" y="2561"/>
              <a:ext cx="840" cy="330"/>
              <a:chOff x="1429" y="3523"/>
              <a:chExt cx="1263" cy="615"/>
            </a:xfrm>
          </p:grpSpPr>
          <p:sp>
            <p:nvSpPr>
              <p:cNvPr id="212017" name="Rectangle 69"/>
              <p:cNvSpPr>
                <a:spLocks noChangeArrowheads="1"/>
              </p:cNvSpPr>
              <p:nvPr/>
            </p:nvSpPr>
            <p:spPr bwMode="auto">
              <a:xfrm>
                <a:off x="1461" y="3523"/>
                <a:ext cx="1199"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b="1">
                    <a:solidFill>
                      <a:srgbClr val="000000"/>
                    </a:solidFill>
                    <a:latin typeface="Arial" pitchFamily="34" charset="0"/>
                    <a:ea typeface="SimSun" pitchFamily="2" charset="-122"/>
                  </a:rPr>
                  <a:t>异端</a:t>
                </a:r>
              </a:p>
            </p:txBody>
          </p:sp>
          <p:sp>
            <p:nvSpPr>
              <p:cNvPr id="212018" name="Rectangle 70"/>
              <p:cNvSpPr>
                <a:spLocks noChangeArrowheads="1"/>
              </p:cNvSpPr>
              <p:nvPr/>
            </p:nvSpPr>
            <p:spPr bwMode="auto">
              <a:xfrm>
                <a:off x="1429" y="3523"/>
                <a:ext cx="1263" cy="615"/>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211999" name="Group 71"/>
            <p:cNvGrpSpPr>
              <a:grpSpLocks/>
            </p:cNvGrpSpPr>
            <p:nvPr/>
          </p:nvGrpSpPr>
          <p:grpSpPr bwMode="auto">
            <a:xfrm>
              <a:off x="2655" y="2561"/>
              <a:ext cx="1188" cy="330"/>
              <a:chOff x="2692" y="3523"/>
              <a:chExt cx="1785" cy="615"/>
            </a:xfrm>
          </p:grpSpPr>
          <p:sp>
            <p:nvSpPr>
              <p:cNvPr id="212015" name="Rectangle 72"/>
              <p:cNvSpPr>
                <a:spLocks noChangeArrowheads="1"/>
              </p:cNvSpPr>
              <p:nvPr/>
            </p:nvSpPr>
            <p:spPr bwMode="auto">
              <a:xfrm>
                <a:off x="2724" y="3523"/>
                <a:ext cx="1721"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b="1">
                    <a:solidFill>
                      <a:srgbClr val="000000"/>
                    </a:solidFill>
                    <a:latin typeface="Arial" pitchFamily="34" charset="0"/>
                    <a:ea typeface="SimSun" pitchFamily="2" charset="-122"/>
                  </a:rPr>
                  <a:t>希望</a:t>
                </a:r>
              </a:p>
            </p:txBody>
          </p:sp>
          <p:sp>
            <p:nvSpPr>
              <p:cNvPr id="212016" name="Rectangle 73"/>
              <p:cNvSpPr>
                <a:spLocks noChangeArrowheads="1"/>
              </p:cNvSpPr>
              <p:nvPr/>
            </p:nvSpPr>
            <p:spPr bwMode="auto">
              <a:xfrm>
                <a:off x="2692" y="3523"/>
                <a:ext cx="1785" cy="615"/>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212000" name="Group 74"/>
            <p:cNvGrpSpPr>
              <a:grpSpLocks/>
            </p:cNvGrpSpPr>
            <p:nvPr/>
          </p:nvGrpSpPr>
          <p:grpSpPr bwMode="auto">
            <a:xfrm>
              <a:off x="864" y="2891"/>
              <a:ext cx="951" cy="331"/>
              <a:chOff x="0" y="4138"/>
              <a:chExt cx="1429" cy="615"/>
            </a:xfrm>
          </p:grpSpPr>
          <p:sp>
            <p:nvSpPr>
              <p:cNvPr id="212013" name="Rectangle 75"/>
              <p:cNvSpPr>
                <a:spLocks noChangeArrowheads="1"/>
              </p:cNvSpPr>
              <p:nvPr/>
            </p:nvSpPr>
            <p:spPr bwMode="auto">
              <a:xfrm>
                <a:off x="32" y="4138"/>
                <a:ext cx="1365"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b="1">
                    <a:solidFill>
                      <a:srgbClr val="000000"/>
                    </a:solidFill>
                    <a:latin typeface="Arial" pitchFamily="34" charset="0"/>
                    <a:ea typeface="SimSun" pitchFamily="2" charset="-122"/>
                  </a:rPr>
                  <a:t>主的门徒</a:t>
                </a:r>
              </a:p>
            </p:txBody>
          </p:sp>
          <p:sp>
            <p:nvSpPr>
              <p:cNvPr id="212014" name="Rectangle 76"/>
              <p:cNvSpPr>
                <a:spLocks noChangeArrowheads="1"/>
              </p:cNvSpPr>
              <p:nvPr/>
            </p:nvSpPr>
            <p:spPr bwMode="auto">
              <a:xfrm>
                <a:off x="0" y="4138"/>
                <a:ext cx="1429" cy="615"/>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212001" name="Group 77"/>
            <p:cNvGrpSpPr>
              <a:grpSpLocks/>
            </p:cNvGrpSpPr>
            <p:nvPr/>
          </p:nvGrpSpPr>
          <p:grpSpPr bwMode="auto">
            <a:xfrm>
              <a:off x="1815" y="2891"/>
              <a:ext cx="840" cy="331"/>
              <a:chOff x="1429" y="4138"/>
              <a:chExt cx="1263" cy="615"/>
            </a:xfrm>
          </p:grpSpPr>
          <p:sp>
            <p:nvSpPr>
              <p:cNvPr id="212011" name="Rectangle 78"/>
              <p:cNvSpPr>
                <a:spLocks noChangeArrowheads="1"/>
              </p:cNvSpPr>
              <p:nvPr/>
            </p:nvSpPr>
            <p:spPr bwMode="auto">
              <a:xfrm>
                <a:off x="1461" y="4138"/>
                <a:ext cx="1199"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b="1">
                    <a:solidFill>
                      <a:srgbClr val="000000"/>
                    </a:solidFill>
                    <a:latin typeface="Arial" pitchFamily="34" charset="0"/>
                    <a:ea typeface="SimSun" pitchFamily="2" charset="-122"/>
                  </a:rPr>
                  <a:t>恶魔般的领袖</a:t>
                </a:r>
              </a:p>
            </p:txBody>
          </p:sp>
          <p:sp>
            <p:nvSpPr>
              <p:cNvPr id="212012" name="Rectangle 79"/>
              <p:cNvSpPr>
                <a:spLocks noChangeArrowheads="1"/>
              </p:cNvSpPr>
              <p:nvPr/>
            </p:nvSpPr>
            <p:spPr bwMode="auto">
              <a:xfrm>
                <a:off x="1429" y="4138"/>
                <a:ext cx="1263" cy="615"/>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212002" name="Group 80"/>
            <p:cNvGrpSpPr>
              <a:grpSpLocks/>
            </p:cNvGrpSpPr>
            <p:nvPr/>
          </p:nvGrpSpPr>
          <p:grpSpPr bwMode="auto">
            <a:xfrm>
              <a:off x="2655" y="2891"/>
              <a:ext cx="1188" cy="331"/>
              <a:chOff x="2692" y="4138"/>
              <a:chExt cx="1785" cy="615"/>
            </a:xfrm>
          </p:grpSpPr>
          <p:sp>
            <p:nvSpPr>
              <p:cNvPr id="212009" name="Rectangle 81"/>
              <p:cNvSpPr>
                <a:spLocks noChangeArrowheads="1"/>
              </p:cNvSpPr>
              <p:nvPr/>
            </p:nvSpPr>
            <p:spPr bwMode="auto">
              <a:xfrm>
                <a:off x="2724" y="4138"/>
                <a:ext cx="1721"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zh-CN" b="1">
                    <a:solidFill>
                      <a:srgbClr val="000000"/>
                    </a:solidFill>
                    <a:latin typeface="Arial" pitchFamily="34" charset="0"/>
                    <a:ea typeface="SimSun" pitchFamily="2" charset="-122"/>
                  </a:rPr>
                  <a:t> </a:t>
                </a:r>
                <a:r>
                  <a:rPr lang="zh-CN" altLang="en-US" b="1">
                    <a:solidFill>
                      <a:srgbClr val="000000"/>
                    </a:solidFill>
                    <a:latin typeface="Arial" pitchFamily="34" charset="0"/>
                    <a:ea typeface="SimSun" pitchFamily="2" charset="-122"/>
                  </a:rPr>
                  <a:t>主的日子</a:t>
                </a:r>
              </a:p>
            </p:txBody>
          </p:sp>
          <p:sp>
            <p:nvSpPr>
              <p:cNvPr id="212010" name="Rectangle 82"/>
              <p:cNvSpPr>
                <a:spLocks noChangeArrowheads="1"/>
              </p:cNvSpPr>
              <p:nvPr/>
            </p:nvSpPr>
            <p:spPr bwMode="auto">
              <a:xfrm>
                <a:off x="2692" y="4138"/>
                <a:ext cx="1785" cy="615"/>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212003" name="Group 83"/>
            <p:cNvGrpSpPr>
              <a:grpSpLocks/>
            </p:cNvGrpSpPr>
            <p:nvPr/>
          </p:nvGrpSpPr>
          <p:grpSpPr bwMode="auto">
            <a:xfrm>
              <a:off x="864" y="3222"/>
              <a:ext cx="2976" cy="330"/>
              <a:chOff x="0" y="4753"/>
              <a:chExt cx="6204" cy="615"/>
            </a:xfrm>
          </p:grpSpPr>
          <p:sp>
            <p:nvSpPr>
              <p:cNvPr id="212007" name="Rectangle 84"/>
              <p:cNvSpPr>
                <a:spLocks noChangeArrowheads="1"/>
              </p:cNvSpPr>
              <p:nvPr/>
            </p:nvSpPr>
            <p:spPr bwMode="auto">
              <a:xfrm>
                <a:off x="32" y="4753"/>
                <a:ext cx="6140"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b="1">
                    <a:solidFill>
                      <a:srgbClr val="000000"/>
                    </a:solidFill>
                    <a:latin typeface="Arial" pitchFamily="34" charset="0"/>
                    <a:ea typeface="SimSun" pitchFamily="2" charset="-122"/>
                  </a:rPr>
                  <a:t>罗马到小亚细亚</a:t>
                </a:r>
              </a:p>
            </p:txBody>
          </p:sp>
          <p:sp>
            <p:nvSpPr>
              <p:cNvPr id="212008" name="Rectangle 85"/>
              <p:cNvSpPr>
                <a:spLocks noChangeArrowheads="1"/>
              </p:cNvSpPr>
              <p:nvPr/>
            </p:nvSpPr>
            <p:spPr bwMode="auto">
              <a:xfrm>
                <a:off x="0" y="4753"/>
                <a:ext cx="6204" cy="615"/>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212004" name="Group 86"/>
            <p:cNvGrpSpPr>
              <a:grpSpLocks/>
            </p:cNvGrpSpPr>
            <p:nvPr/>
          </p:nvGrpSpPr>
          <p:grpSpPr bwMode="auto">
            <a:xfrm>
              <a:off x="864" y="3552"/>
              <a:ext cx="2976" cy="331"/>
              <a:chOff x="0" y="5368"/>
              <a:chExt cx="6204" cy="615"/>
            </a:xfrm>
          </p:grpSpPr>
          <p:sp>
            <p:nvSpPr>
              <p:cNvPr id="212005" name="Rectangle 87"/>
              <p:cNvSpPr>
                <a:spLocks noChangeArrowheads="1"/>
              </p:cNvSpPr>
              <p:nvPr/>
            </p:nvSpPr>
            <p:spPr bwMode="auto">
              <a:xfrm>
                <a:off x="32" y="5368"/>
                <a:ext cx="6140"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b="1">
                    <a:solidFill>
                      <a:srgbClr val="000000"/>
                    </a:solidFill>
                    <a:latin typeface="Arial" pitchFamily="34" charset="0"/>
                    <a:ea typeface="SimSun" pitchFamily="2" charset="-122"/>
                  </a:rPr>
                  <a:t>公元</a:t>
                </a:r>
                <a:r>
                  <a:rPr lang="en-US" altLang="zh-CN" b="1">
                    <a:solidFill>
                      <a:srgbClr val="000000"/>
                    </a:solidFill>
                    <a:latin typeface="Arial" pitchFamily="34" charset="0"/>
                    <a:ea typeface="SimSun" pitchFamily="2" charset="-122"/>
                  </a:rPr>
                  <a:t>64</a:t>
                </a:r>
              </a:p>
            </p:txBody>
          </p:sp>
          <p:sp>
            <p:nvSpPr>
              <p:cNvPr id="212006" name="Rectangle 88"/>
              <p:cNvSpPr>
                <a:spLocks noChangeArrowheads="1"/>
              </p:cNvSpPr>
              <p:nvPr/>
            </p:nvSpPr>
            <p:spPr bwMode="auto">
              <a:xfrm>
                <a:off x="0" y="5368"/>
                <a:ext cx="6204" cy="615"/>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sp>
        <p:nvSpPr>
          <p:cNvPr id="211973" name="Text Box 89"/>
          <p:cNvSpPr txBox="1">
            <a:spLocks noChangeArrowheads="1"/>
          </p:cNvSpPr>
          <p:nvPr/>
        </p:nvSpPr>
        <p:spPr bwMode="auto">
          <a:xfrm>
            <a:off x="8450263" y="0"/>
            <a:ext cx="692150" cy="457200"/>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a:solidFill>
                  <a:schemeClr val="bg1"/>
                </a:solidFill>
                <a:latin typeface="Arial" pitchFamily="34" charset="0"/>
              </a:rPr>
              <a:t>284</a:t>
            </a:r>
          </a:p>
        </p:txBody>
      </p:sp>
      <p:sp>
        <p:nvSpPr>
          <p:cNvPr id="211974" name="WordArt 90"/>
          <p:cNvSpPr>
            <a:spLocks noChangeArrowheads="1" noChangeShapeType="1" noTextEdit="1"/>
          </p:cNvSpPr>
          <p:nvPr/>
        </p:nvSpPr>
        <p:spPr bwMode="auto">
          <a:xfrm>
            <a:off x="0" y="0"/>
            <a:ext cx="1311275" cy="874713"/>
          </a:xfrm>
          <a:prstGeom prst="rect">
            <a:avLst/>
          </a:prstGeom>
        </p:spPr>
        <p:txBody>
          <a:bodyPr wrap="none" fromWordArt="1">
            <a:prstTxWarp prst="textCascadeUp">
              <a:avLst>
                <a:gd name="adj" fmla="val 44444"/>
              </a:avLst>
            </a:prstTxWarp>
            <a:scene3d>
              <a:camera prst="legacyPerspectiveFront">
                <a:rot lat="20519989" lon="1080000" rev="0"/>
              </a:camera>
              <a:lightRig rig="legacyHarsh2" dir="b"/>
            </a:scene3d>
            <a:sp3d extrusionH="430200" prstMaterial="legacyMatte">
              <a:extrusionClr>
                <a:srgbClr val="FF6600"/>
              </a:extrusionClr>
            </a:sp3d>
          </a:bodyPr>
          <a:lstStyle/>
          <a:p>
            <a:pPr algn="ctr"/>
            <a:r>
              <a:rPr lang="zh-CN" altLang="en-US" sz="3600" kern="10">
                <a:ln w="9525">
                  <a:round/>
                  <a:headEnd/>
                  <a:tailEnd/>
                </a:ln>
                <a:gradFill rotWithShape="1">
                  <a:gsLst>
                    <a:gs pos="0">
                      <a:srgbClr val="FFE701"/>
                    </a:gs>
                    <a:gs pos="100000">
                      <a:srgbClr val="FE3E02"/>
                    </a:gs>
                  </a:gsLst>
                  <a:lin ang="5400000" scaled="1"/>
                </a:gradFill>
                <a:latin typeface="Impact"/>
              </a:rPr>
              <a:t>彼得后书</a:t>
            </a:r>
            <a:endParaRPr lang="en-GB" sz="3600" kern="10">
              <a:ln w="9525">
                <a:round/>
                <a:headEnd/>
                <a:tailEnd/>
              </a:ln>
              <a:gradFill rotWithShape="1">
                <a:gsLst>
                  <a:gs pos="0">
                    <a:srgbClr val="FFE701"/>
                  </a:gs>
                  <a:gs pos="100000">
                    <a:srgbClr val="FE3E02"/>
                  </a:gs>
                </a:gsLst>
                <a:lin ang="5400000" scaled="1"/>
              </a:gradFill>
              <a:latin typeface="Impact"/>
            </a:endParaRPr>
          </a:p>
        </p:txBody>
      </p:sp>
      <p:sp>
        <p:nvSpPr>
          <p:cNvPr id="211975" name="Line 91"/>
          <p:cNvSpPr>
            <a:spLocks noChangeShapeType="1"/>
          </p:cNvSpPr>
          <p:nvPr/>
        </p:nvSpPr>
        <p:spPr bwMode="auto">
          <a:xfrm>
            <a:off x="6400800" y="2133600"/>
            <a:ext cx="0" cy="1066800"/>
          </a:xfrm>
          <a:prstGeom prst="line">
            <a:avLst/>
          </a:prstGeom>
          <a:noFill/>
          <a:ln w="9525">
            <a:solidFill>
              <a:srgbClr val="B2B2B2"/>
            </a:solidFill>
            <a:miter lim="800000"/>
            <a:headEnd/>
            <a:tailEnd/>
          </a:ln>
          <a:extLst>
            <a:ext uri="{909E8E84-426E-40dd-AFC4-6F175D3DCCD1}">
              <a14:hiddenFill xmlns="" xmlns:a14="http://schemas.microsoft.com/office/drawing/2010/main">
                <a:noFill/>
              </a14:hiddenFill>
            </a:ext>
          </a:extLst>
        </p:spPr>
        <p:txBody>
          <a:bodyPr wrap="none"/>
          <a:lstStyle/>
          <a:p>
            <a:endParaRPr lang="en-GB"/>
          </a:p>
        </p:txBody>
      </p:sp>
      <p:sp>
        <p:nvSpPr>
          <p:cNvPr id="211976" name="Line 92"/>
          <p:cNvSpPr>
            <a:spLocks noChangeShapeType="1"/>
          </p:cNvSpPr>
          <p:nvPr/>
        </p:nvSpPr>
        <p:spPr bwMode="auto">
          <a:xfrm>
            <a:off x="7391400" y="2133600"/>
            <a:ext cx="0" cy="1066800"/>
          </a:xfrm>
          <a:prstGeom prst="line">
            <a:avLst/>
          </a:prstGeom>
          <a:noFill/>
          <a:ln w="9525">
            <a:solidFill>
              <a:srgbClr val="B2B2B2"/>
            </a:solidFill>
            <a:miter lim="800000"/>
            <a:headEnd/>
            <a:tailEnd/>
          </a:ln>
          <a:extLst>
            <a:ext uri="{909E8E84-426E-40dd-AFC4-6F175D3DCCD1}">
              <a14:hiddenFill xmlns="" xmlns:a14="http://schemas.microsoft.com/office/drawing/2010/main">
                <a:noFill/>
              </a14:hiddenFill>
            </a:ext>
          </a:extLst>
        </p:spPr>
        <p:txBody>
          <a:bodyPr wrap="none"/>
          <a:lstStyle/>
          <a:p>
            <a:endParaRPr lang="en-GB"/>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gradFill rotWithShape="0">
          <a:gsLst>
            <a:gs pos="0">
              <a:srgbClr val="9999FF"/>
            </a:gs>
            <a:gs pos="100000">
              <a:srgbClr val="474776"/>
            </a:gs>
          </a:gsLst>
          <a:lin ang="5400000" scaled="1"/>
        </a:gradFill>
        <a:effectLst/>
      </p:bgPr>
    </p:bg>
    <p:spTree>
      <p:nvGrpSpPr>
        <p:cNvPr id="1" name=""/>
        <p:cNvGrpSpPr/>
        <p:nvPr/>
      </p:nvGrpSpPr>
      <p:grpSpPr>
        <a:xfrm>
          <a:off x="0" y="0"/>
          <a:ext cx="0" cy="0"/>
          <a:chOff x="0" y="0"/>
          <a:chExt cx="0" cy="0"/>
        </a:xfrm>
      </p:grpSpPr>
      <p:sp>
        <p:nvSpPr>
          <p:cNvPr id="68610" name="Rectangle 2"/>
          <p:cNvSpPr>
            <a:spLocks noChangeArrowheads="1"/>
          </p:cNvSpPr>
          <p:nvPr/>
        </p:nvSpPr>
        <p:spPr bwMode="auto">
          <a:xfrm>
            <a:off x="0" y="533400"/>
            <a:ext cx="9144000" cy="5562600"/>
          </a:xfrm>
          <a:prstGeom prst="rect">
            <a:avLst/>
          </a:prstGeom>
          <a:gradFill rotWithShape="1">
            <a:gsLst>
              <a:gs pos="0">
                <a:schemeClr val="accent2">
                  <a:gamma/>
                  <a:shade val="23529"/>
                  <a:invGamma/>
                </a:schemeClr>
              </a:gs>
              <a:gs pos="100000">
                <a:schemeClr val="accent2"/>
              </a:gs>
            </a:gsLst>
            <a:lin ang="2700000" scaled="1"/>
          </a:gradFill>
          <a:ln w="9525">
            <a:noFill/>
            <a:miter lim="800000"/>
            <a:headEnd/>
            <a:tailEn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68611" name="Rectangle 3"/>
          <p:cNvSpPr>
            <a:spLocks noChangeArrowheads="1"/>
          </p:cNvSpPr>
          <p:nvPr/>
        </p:nvSpPr>
        <p:spPr bwMode="auto">
          <a:xfrm>
            <a:off x="0" y="0"/>
            <a:ext cx="7696200" cy="914400"/>
          </a:xfrm>
          <a:prstGeom prst="rect">
            <a:avLst/>
          </a:prstGeom>
          <a:gradFill rotWithShape="1">
            <a:gsLst>
              <a:gs pos="0">
                <a:srgbClr val="3E3E76"/>
              </a:gs>
              <a:gs pos="100000">
                <a:srgbClr val="8585FF"/>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68612" name="Rectangle 4"/>
          <p:cNvSpPr>
            <a:spLocks noGrp="1" noChangeArrowheads="1"/>
          </p:cNvSpPr>
          <p:nvPr>
            <p:ph type="title"/>
          </p:nvPr>
        </p:nvSpPr>
        <p:spPr>
          <a:xfrm>
            <a:off x="304800" y="152400"/>
            <a:ext cx="7620000" cy="838200"/>
          </a:xfrm>
          <a:effectLst>
            <a:outerShdw blurRad="63500" dist="35921" dir="2700000" algn="ctr" rotWithShape="0">
              <a:srgbClr val="000000">
                <a:alpha val="74997"/>
              </a:srgbClr>
            </a:outerShdw>
          </a:effectLst>
        </p:spPr>
        <p:txBody>
          <a:bodyPr/>
          <a:lstStyle/>
          <a:p>
            <a:pPr eaLnBrk="1" hangingPunct="1"/>
            <a:r>
              <a:rPr lang="zh-CN" altLang="en-US" sz="4800">
                <a:solidFill>
                  <a:srgbClr val="FFFF99"/>
                </a:solidFill>
                <a:ea typeface="SimSun" pitchFamily="2" charset="-122"/>
              </a:rPr>
              <a:t>彼得后书 </a:t>
            </a:r>
          </a:p>
        </p:txBody>
      </p:sp>
      <p:sp>
        <p:nvSpPr>
          <p:cNvPr id="68613" name="Rectangle 5"/>
          <p:cNvSpPr>
            <a:spLocks noGrp="1" noChangeArrowheads="1"/>
          </p:cNvSpPr>
          <p:nvPr>
            <p:ph type="body" idx="1"/>
          </p:nvPr>
        </p:nvSpPr>
        <p:spPr>
          <a:xfrm>
            <a:off x="457200" y="914400"/>
            <a:ext cx="8686800" cy="5334000"/>
          </a:xfrm>
        </p:spPr>
        <p:txBody>
          <a:bodyPr/>
          <a:lstStyle/>
          <a:p>
            <a:pPr marL="396875" lvl="1" indent="-282575" eaLnBrk="1" hangingPunct="1">
              <a:lnSpc>
                <a:spcPct val="80000"/>
              </a:lnSpc>
              <a:buClr>
                <a:schemeClr val="tx1"/>
              </a:buClr>
              <a:buFont typeface="Wingdings" pitchFamily="2" charset="2"/>
              <a:buNone/>
            </a:pPr>
            <a:r>
              <a:rPr lang="zh-CN" altLang="en-US" sz="2000" b="1">
                <a:solidFill>
                  <a:srgbClr val="FFCCCC"/>
                </a:solidFill>
                <a:ea typeface="SimSun" pitchFamily="2" charset="-122"/>
              </a:rPr>
              <a:t>问候 </a:t>
            </a:r>
            <a:r>
              <a:rPr lang="en-US" altLang="en-US" sz="2000" b="1">
                <a:solidFill>
                  <a:srgbClr val="FFCCCC"/>
                </a:solidFill>
              </a:rPr>
              <a:t>(1:1-2)</a:t>
            </a:r>
          </a:p>
          <a:p>
            <a:pPr marL="396875" lvl="1" indent="-282575" eaLnBrk="1" hangingPunct="1">
              <a:lnSpc>
                <a:spcPct val="80000"/>
              </a:lnSpc>
              <a:buClr>
                <a:schemeClr val="tx1"/>
              </a:buClr>
              <a:buFont typeface="Wingdings" pitchFamily="2" charset="2"/>
              <a:buNone/>
            </a:pPr>
            <a:endParaRPr lang="en-US" altLang="en-US" sz="1000" b="1">
              <a:solidFill>
                <a:srgbClr val="FFCCCC"/>
              </a:solidFill>
            </a:endParaRPr>
          </a:p>
          <a:p>
            <a:pPr marL="0" indent="0" eaLnBrk="1" hangingPunct="1">
              <a:lnSpc>
                <a:spcPct val="80000"/>
              </a:lnSpc>
              <a:buFontTx/>
              <a:buNone/>
            </a:pPr>
            <a:r>
              <a:rPr lang="zh-CN" altLang="en-US" sz="2000" b="1">
                <a:solidFill>
                  <a:srgbClr val="FFCCCC"/>
                </a:solidFill>
                <a:ea typeface="SimSun" pitchFamily="2" charset="-122"/>
              </a:rPr>
              <a:t>第一章 </a:t>
            </a:r>
            <a:r>
              <a:rPr lang="en-US" altLang="zh-CN" sz="2000" b="1">
                <a:solidFill>
                  <a:srgbClr val="FFCCCC"/>
                </a:solidFill>
                <a:ea typeface="SimSun" pitchFamily="2" charset="-122"/>
              </a:rPr>
              <a:t>–</a:t>
            </a:r>
            <a:r>
              <a:rPr lang="en-US" altLang="en-US" sz="2000" b="1">
                <a:solidFill>
                  <a:srgbClr val="FFCCCC"/>
                </a:solidFill>
              </a:rPr>
              <a:t> </a:t>
            </a:r>
            <a:r>
              <a:rPr lang="zh-CN" altLang="en-US" sz="2000" b="1">
                <a:solidFill>
                  <a:srgbClr val="FFCCCC"/>
                </a:solidFill>
                <a:ea typeface="SimSun" pitchFamily="2" charset="-122"/>
              </a:rPr>
              <a:t>确定信徒的得救并鼓励成长</a:t>
            </a:r>
            <a:endParaRPr lang="en-US" altLang="ja-JP" sz="2000" b="1">
              <a:solidFill>
                <a:srgbClr val="FFCCCC"/>
              </a:solidFill>
            </a:endParaRPr>
          </a:p>
          <a:p>
            <a:pPr marL="0" indent="0" eaLnBrk="1" hangingPunct="1">
              <a:lnSpc>
                <a:spcPct val="80000"/>
              </a:lnSpc>
              <a:buFontTx/>
              <a:buNone/>
            </a:pPr>
            <a:endParaRPr lang="en-US" altLang="en-US" sz="1000" b="1">
              <a:solidFill>
                <a:srgbClr val="FFCCCC"/>
              </a:solidFill>
            </a:endParaRPr>
          </a:p>
          <a:p>
            <a:pPr marL="746125" lvl="2" indent="-234950" eaLnBrk="1" hangingPunct="1">
              <a:lnSpc>
                <a:spcPct val="80000"/>
              </a:lnSpc>
              <a:buClr>
                <a:schemeClr val="tx1"/>
              </a:buClr>
            </a:pPr>
            <a:r>
              <a:rPr lang="zh-CN" altLang="en-US" sz="2000" b="1">
                <a:solidFill>
                  <a:srgbClr val="FFCCCC"/>
                </a:solidFill>
                <a:ea typeface="SimSun" pitchFamily="2" charset="-122"/>
              </a:rPr>
              <a:t>神的工作</a:t>
            </a:r>
            <a:r>
              <a:rPr lang="en-US" altLang="ja-JP" sz="2000" b="1">
                <a:solidFill>
                  <a:srgbClr val="FFCCCC"/>
                </a:solidFill>
              </a:rPr>
              <a:t> (1:3-4)</a:t>
            </a:r>
          </a:p>
          <a:p>
            <a:pPr marL="746125" lvl="2" indent="-234950" eaLnBrk="1" hangingPunct="1">
              <a:lnSpc>
                <a:spcPct val="80000"/>
              </a:lnSpc>
              <a:buClr>
                <a:schemeClr val="tx1"/>
              </a:buClr>
              <a:buFontTx/>
              <a:buNone/>
            </a:pPr>
            <a:r>
              <a:rPr lang="en-US" altLang="en-US" sz="2000" b="1">
                <a:solidFill>
                  <a:srgbClr val="FFCCCC"/>
                </a:solidFill>
              </a:rPr>
              <a:t>	</a:t>
            </a:r>
            <a:r>
              <a:rPr lang="zh-CN" altLang="en-US" sz="2000" b="1">
                <a:solidFill>
                  <a:srgbClr val="FFCCCC"/>
                </a:solidFill>
                <a:ea typeface="SimSun" pitchFamily="2" charset="-122"/>
              </a:rPr>
              <a:t>神的供应</a:t>
            </a:r>
            <a:r>
              <a:rPr lang="en-US" altLang="zh-CN" sz="2000" b="1">
                <a:solidFill>
                  <a:srgbClr val="FFCCCC"/>
                </a:solidFill>
                <a:ea typeface="SimSun" pitchFamily="2" charset="-122"/>
              </a:rPr>
              <a:t>+</a:t>
            </a:r>
            <a:r>
              <a:rPr lang="zh-CN" altLang="en-US" sz="2000" b="1">
                <a:solidFill>
                  <a:srgbClr val="FFCCCC"/>
                </a:solidFill>
                <a:ea typeface="SimSun" pitchFamily="2" charset="-122"/>
              </a:rPr>
              <a:t>我们的反应</a:t>
            </a:r>
            <a:r>
              <a:rPr lang="en-US" altLang="ja-JP" sz="2000" b="1">
                <a:solidFill>
                  <a:srgbClr val="FFCCCC"/>
                </a:solidFill>
              </a:rPr>
              <a:t> = </a:t>
            </a:r>
            <a:r>
              <a:rPr lang="zh-CN" altLang="en-US" sz="2000" b="1">
                <a:solidFill>
                  <a:srgbClr val="FFCCCC"/>
                </a:solidFill>
                <a:ea typeface="SimSun" pitchFamily="2" charset="-122"/>
              </a:rPr>
              <a:t>生命</a:t>
            </a:r>
            <a:r>
              <a:rPr lang="en-US" altLang="ja-JP" sz="2000" b="1">
                <a:solidFill>
                  <a:srgbClr val="FFCCCC"/>
                </a:solidFill>
              </a:rPr>
              <a:t> &amp; </a:t>
            </a:r>
            <a:r>
              <a:rPr lang="zh-CN" altLang="en-US" sz="2000" b="1">
                <a:solidFill>
                  <a:srgbClr val="FFCCCC"/>
                </a:solidFill>
                <a:ea typeface="SimSun" pitchFamily="2" charset="-122"/>
              </a:rPr>
              <a:t>虔敬 </a:t>
            </a:r>
            <a:r>
              <a:rPr lang="en-US" altLang="ja-JP" sz="2000" b="1">
                <a:solidFill>
                  <a:srgbClr val="FFCCCC"/>
                </a:solidFill>
              </a:rPr>
              <a:t>(1:5-11)</a:t>
            </a:r>
          </a:p>
          <a:p>
            <a:pPr marL="746125" lvl="2" indent="-234950" eaLnBrk="1" hangingPunct="1">
              <a:lnSpc>
                <a:spcPct val="80000"/>
              </a:lnSpc>
              <a:buClr>
                <a:schemeClr val="tx1"/>
              </a:buClr>
            </a:pPr>
            <a:r>
              <a:rPr lang="zh-CN" altLang="en-US" sz="2000" b="1">
                <a:solidFill>
                  <a:srgbClr val="FFCCCC"/>
                </a:solidFill>
                <a:ea typeface="SimSun" pitchFamily="2" charset="-122"/>
              </a:rPr>
              <a:t>神的话语 </a:t>
            </a:r>
            <a:r>
              <a:rPr lang="en-US" altLang="en-US" sz="2000" b="1">
                <a:solidFill>
                  <a:srgbClr val="FFCCCC"/>
                </a:solidFill>
              </a:rPr>
              <a:t>(1:12-21)</a:t>
            </a:r>
          </a:p>
          <a:p>
            <a:pPr marL="746125" lvl="2" indent="-234950" eaLnBrk="1" hangingPunct="1">
              <a:lnSpc>
                <a:spcPct val="80000"/>
              </a:lnSpc>
              <a:buClr>
                <a:schemeClr val="tx1"/>
              </a:buClr>
              <a:buFont typeface="Wingdings" pitchFamily="2" charset="2"/>
              <a:buNone/>
            </a:pPr>
            <a:endParaRPr lang="en-US" altLang="en-US" sz="1000" b="1">
              <a:solidFill>
                <a:srgbClr val="FFCCCC"/>
              </a:solidFill>
            </a:endParaRPr>
          </a:p>
          <a:p>
            <a:pPr marL="0" indent="0" eaLnBrk="1" hangingPunct="1">
              <a:lnSpc>
                <a:spcPct val="80000"/>
              </a:lnSpc>
              <a:buFontTx/>
              <a:buNone/>
            </a:pPr>
            <a:r>
              <a:rPr lang="zh-CN" altLang="en-US" sz="2000" b="1">
                <a:solidFill>
                  <a:srgbClr val="FFCCCC"/>
                </a:solidFill>
                <a:ea typeface="SimSun" pitchFamily="2" charset="-122"/>
              </a:rPr>
              <a:t>第二章</a:t>
            </a:r>
            <a:r>
              <a:rPr lang="en-US" altLang="ja-JP" sz="2000" b="1">
                <a:solidFill>
                  <a:srgbClr val="FFCCCC"/>
                </a:solidFill>
              </a:rPr>
              <a:t>- </a:t>
            </a:r>
            <a:r>
              <a:rPr lang="zh-CN" altLang="en-US" sz="2000" b="1">
                <a:solidFill>
                  <a:srgbClr val="FFCCCC"/>
                </a:solidFill>
                <a:ea typeface="SimSun" pitchFamily="2" charset="-122"/>
              </a:rPr>
              <a:t>彼得对假师傅的预言 </a:t>
            </a:r>
            <a:r>
              <a:rPr lang="en-US" altLang="ja-JP" sz="2000" b="1">
                <a:solidFill>
                  <a:srgbClr val="FFCCCC"/>
                </a:solidFill>
              </a:rPr>
              <a:t>(2:1-22)</a:t>
            </a:r>
          </a:p>
          <a:p>
            <a:pPr marL="0" indent="0" eaLnBrk="1" hangingPunct="1">
              <a:lnSpc>
                <a:spcPct val="80000"/>
              </a:lnSpc>
              <a:buFontTx/>
              <a:buNone/>
            </a:pPr>
            <a:endParaRPr lang="en-US" altLang="en-US" sz="1000" b="1">
              <a:solidFill>
                <a:srgbClr val="FFCCCC"/>
              </a:solidFill>
            </a:endParaRPr>
          </a:p>
          <a:p>
            <a:pPr marL="746125" lvl="2" indent="-234950" eaLnBrk="1" hangingPunct="1">
              <a:lnSpc>
                <a:spcPct val="80000"/>
              </a:lnSpc>
              <a:buClr>
                <a:schemeClr val="tx1"/>
              </a:buClr>
            </a:pPr>
            <a:r>
              <a:rPr lang="zh-CN" altLang="en-US" sz="2000" b="1">
                <a:solidFill>
                  <a:srgbClr val="FFCCCC"/>
                </a:solidFill>
                <a:ea typeface="SimSun" pitchFamily="2" charset="-122"/>
              </a:rPr>
              <a:t>假师傅的定罪</a:t>
            </a:r>
            <a:r>
              <a:rPr lang="en-US" altLang="ja-JP" sz="2000" b="1">
                <a:solidFill>
                  <a:srgbClr val="FFCCCC"/>
                </a:solidFill>
              </a:rPr>
              <a:t> (2:3b-9) </a:t>
            </a:r>
          </a:p>
          <a:p>
            <a:pPr marL="746125" lvl="2" indent="-234950" eaLnBrk="1" hangingPunct="1">
              <a:lnSpc>
                <a:spcPct val="80000"/>
              </a:lnSpc>
              <a:buClr>
                <a:schemeClr val="tx1"/>
              </a:buClr>
            </a:pPr>
            <a:r>
              <a:rPr lang="zh-CN" altLang="en-US" sz="2000" b="1">
                <a:solidFill>
                  <a:srgbClr val="FFCCCC"/>
                </a:solidFill>
                <a:ea typeface="SimSun" pitchFamily="2" charset="-122"/>
              </a:rPr>
              <a:t>假师傅的特征 </a:t>
            </a:r>
            <a:r>
              <a:rPr lang="en-US" altLang="en-US" sz="2000" b="1">
                <a:solidFill>
                  <a:srgbClr val="FFCCCC"/>
                </a:solidFill>
              </a:rPr>
              <a:t>(2:10-22) </a:t>
            </a:r>
          </a:p>
          <a:p>
            <a:pPr marL="746125" lvl="2" indent="-234950" eaLnBrk="1" hangingPunct="1">
              <a:lnSpc>
                <a:spcPct val="80000"/>
              </a:lnSpc>
              <a:buClr>
                <a:schemeClr val="tx1"/>
              </a:buClr>
              <a:buFont typeface="Wingdings" pitchFamily="2" charset="2"/>
              <a:buNone/>
            </a:pPr>
            <a:endParaRPr lang="en-US" altLang="en-US" sz="1000" b="1">
              <a:solidFill>
                <a:srgbClr val="FFCCCC"/>
              </a:solidFill>
            </a:endParaRPr>
          </a:p>
          <a:p>
            <a:pPr marL="0" indent="0" eaLnBrk="1" hangingPunct="1">
              <a:lnSpc>
                <a:spcPct val="80000"/>
              </a:lnSpc>
              <a:buFontTx/>
              <a:buNone/>
            </a:pPr>
            <a:r>
              <a:rPr lang="zh-CN" altLang="en-US" sz="2000" b="1">
                <a:solidFill>
                  <a:srgbClr val="FFCCCC"/>
                </a:solidFill>
                <a:ea typeface="SimSun" pitchFamily="2" charset="-122"/>
              </a:rPr>
              <a:t>第三章</a:t>
            </a:r>
            <a:r>
              <a:rPr lang="en-US" altLang="ja-JP" sz="2000" b="1">
                <a:solidFill>
                  <a:srgbClr val="FFCCCC"/>
                </a:solidFill>
              </a:rPr>
              <a:t>- </a:t>
            </a:r>
            <a:r>
              <a:rPr lang="zh-CN" altLang="en-US" sz="2000" b="1">
                <a:solidFill>
                  <a:srgbClr val="FFCCCC"/>
                </a:solidFill>
                <a:ea typeface="SimSun" pitchFamily="2" charset="-122"/>
              </a:rPr>
              <a:t>彼得预言在被提前有好讥诮者</a:t>
            </a:r>
            <a:r>
              <a:rPr lang="en-US" altLang="ja-JP" sz="2000" b="1">
                <a:solidFill>
                  <a:srgbClr val="FFCCCC"/>
                </a:solidFill>
              </a:rPr>
              <a:t> (3:1–3:16)</a:t>
            </a:r>
          </a:p>
          <a:p>
            <a:pPr marL="0" indent="0" eaLnBrk="1" hangingPunct="1">
              <a:lnSpc>
                <a:spcPct val="80000"/>
              </a:lnSpc>
              <a:buFontTx/>
              <a:buNone/>
            </a:pPr>
            <a:endParaRPr lang="en-US" altLang="en-US" sz="1000" b="1">
              <a:solidFill>
                <a:srgbClr val="FFCCCC"/>
              </a:solidFill>
            </a:endParaRPr>
          </a:p>
          <a:p>
            <a:pPr marL="746125" lvl="2" indent="-234950" eaLnBrk="1" hangingPunct="1">
              <a:lnSpc>
                <a:spcPct val="80000"/>
              </a:lnSpc>
              <a:buClr>
                <a:schemeClr val="tx1"/>
              </a:buClr>
            </a:pPr>
            <a:r>
              <a:rPr lang="zh-CN" altLang="en-US" sz="2000" b="1">
                <a:solidFill>
                  <a:srgbClr val="FFCCCC"/>
                </a:solidFill>
                <a:ea typeface="SimSun" pitchFamily="2" charset="-122"/>
              </a:rPr>
              <a:t>好讥诮者否定主的再来</a:t>
            </a:r>
            <a:r>
              <a:rPr lang="en-US" altLang="ja-JP" sz="2000" b="1">
                <a:solidFill>
                  <a:srgbClr val="FFCCCC"/>
                </a:solidFill>
              </a:rPr>
              <a:t> (3:3-4)</a:t>
            </a:r>
          </a:p>
          <a:p>
            <a:pPr marL="746125" lvl="2" indent="-234950" eaLnBrk="1" hangingPunct="1">
              <a:lnSpc>
                <a:spcPct val="80000"/>
              </a:lnSpc>
              <a:buClr>
                <a:schemeClr val="tx1"/>
              </a:buClr>
            </a:pPr>
            <a:r>
              <a:rPr lang="zh-CN" altLang="en-US" sz="2000" b="1">
                <a:solidFill>
                  <a:srgbClr val="FFCCCC"/>
                </a:solidFill>
                <a:ea typeface="SimSun" pitchFamily="2" charset="-122"/>
              </a:rPr>
              <a:t>肯定基督的再来，审判，天地的销灭</a:t>
            </a:r>
            <a:r>
              <a:rPr lang="en-US" altLang="ja-JP" sz="2000" b="1">
                <a:solidFill>
                  <a:srgbClr val="FFCCCC"/>
                </a:solidFill>
              </a:rPr>
              <a:t> (3:5-13) </a:t>
            </a:r>
          </a:p>
          <a:p>
            <a:pPr marL="746125" lvl="2" indent="-234950" eaLnBrk="1" hangingPunct="1">
              <a:lnSpc>
                <a:spcPct val="80000"/>
              </a:lnSpc>
              <a:buClr>
                <a:schemeClr val="tx1"/>
              </a:buClr>
              <a:buFont typeface="Wingdings" pitchFamily="2" charset="2"/>
              <a:buNone/>
            </a:pPr>
            <a:endParaRPr lang="en-US" altLang="en-US" sz="1000" b="1">
              <a:solidFill>
                <a:srgbClr val="FFCCCC"/>
              </a:solidFill>
            </a:endParaRPr>
          </a:p>
          <a:p>
            <a:pPr marL="396875" lvl="1" indent="-282575" eaLnBrk="1" hangingPunct="1">
              <a:lnSpc>
                <a:spcPct val="80000"/>
              </a:lnSpc>
              <a:buClr>
                <a:schemeClr val="tx1"/>
              </a:buClr>
              <a:buFont typeface="Wingdings" pitchFamily="2" charset="2"/>
              <a:buChar char="@"/>
            </a:pPr>
            <a:r>
              <a:rPr lang="zh-CN" altLang="en-US" sz="2000" b="1">
                <a:solidFill>
                  <a:srgbClr val="FFCCCC"/>
                </a:solidFill>
                <a:ea typeface="SimSun" pitchFamily="2" charset="-122"/>
              </a:rPr>
              <a:t>用基督再来的事实来敦促信徒</a:t>
            </a:r>
            <a:r>
              <a:rPr lang="en-US" altLang="ja-JP" sz="2000" b="1">
                <a:solidFill>
                  <a:srgbClr val="FFCCCC"/>
                </a:solidFill>
              </a:rPr>
              <a:t> (3:14-16) </a:t>
            </a:r>
          </a:p>
          <a:p>
            <a:pPr marL="396875" lvl="1" indent="-282575" eaLnBrk="1" hangingPunct="1">
              <a:lnSpc>
                <a:spcPct val="80000"/>
              </a:lnSpc>
              <a:buClr>
                <a:schemeClr val="tx1"/>
              </a:buClr>
              <a:buFont typeface="Wingdings" pitchFamily="2" charset="2"/>
              <a:buChar char="@"/>
            </a:pPr>
            <a:r>
              <a:rPr lang="zh-CN" altLang="en-US" sz="2000" b="1">
                <a:solidFill>
                  <a:srgbClr val="FFCCCC"/>
                </a:solidFill>
                <a:ea typeface="SimSun" pitchFamily="2" charset="-122"/>
              </a:rPr>
              <a:t>结束</a:t>
            </a:r>
            <a:r>
              <a:rPr lang="en-US" altLang="ja-JP" sz="2000" b="1">
                <a:solidFill>
                  <a:srgbClr val="FFCCCC"/>
                </a:solidFill>
              </a:rPr>
              <a:t> </a:t>
            </a:r>
            <a:r>
              <a:rPr lang="en-US" altLang="zh-CN" sz="2000" b="1">
                <a:solidFill>
                  <a:srgbClr val="FFCCCC"/>
                </a:solidFill>
                <a:ea typeface="SimSun" pitchFamily="2" charset="-122"/>
              </a:rPr>
              <a:t>–</a:t>
            </a:r>
            <a:r>
              <a:rPr lang="en-US" altLang="ja-JP" sz="2000" b="1">
                <a:solidFill>
                  <a:srgbClr val="FFCCCC"/>
                </a:solidFill>
              </a:rPr>
              <a:t> </a:t>
            </a:r>
            <a:r>
              <a:rPr lang="zh-CN" altLang="en-US" sz="2000" b="1">
                <a:solidFill>
                  <a:srgbClr val="FFCCCC"/>
                </a:solidFill>
                <a:ea typeface="SimSun" pitchFamily="2" charset="-122"/>
              </a:rPr>
              <a:t>信的总结</a:t>
            </a:r>
            <a:r>
              <a:rPr lang="en-US" altLang="ja-JP" sz="2000" b="1">
                <a:solidFill>
                  <a:srgbClr val="FFCCCC"/>
                </a:solidFill>
              </a:rPr>
              <a:t> (3:17) &amp; </a:t>
            </a:r>
            <a:r>
              <a:rPr lang="zh-CN" altLang="en-US" sz="2000" b="1">
                <a:solidFill>
                  <a:srgbClr val="FFCCCC"/>
                </a:solidFill>
                <a:ea typeface="SimSun" pitchFamily="2" charset="-122"/>
              </a:rPr>
              <a:t>祝祷 </a:t>
            </a:r>
            <a:r>
              <a:rPr lang="en-US" altLang="ja-JP" sz="2000" b="1">
                <a:solidFill>
                  <a:srgbClr val="FFCCCC"/>
                </a:solidFill>
              </a:rPr>
              <a:t>(3:18)</a:t>
            </a:r>
            <a:endParaRPr lang="en-US" altLang="en-US" sz="2000" b="1">
              <a:solidFill>
                <a:srgbClr val="FFCCCC"/>
              </a:solidFill>
            </a:endParaRPr>
          </a:p>
        </p:txBody>
      </p:sp>
      <p:sp>
        <p:nvSpPr>
          <p:cNvPr id="68614" name="WordArt 6"/>
          <p:cNvSpPr>
            <a:spLocks noChangeArrowheads="1" noChangeShapeType="1" noTextEdit="1"/>
          </p:cNvSpPr>
          <p:nvPr/>
        </p:nvSpPr>
        <p:spPr bwMode="auto">
          <a:xfrm>
            <a:off x="5181600" y="6019800"/>
            <a:ext cx="3886200" cy="838200"/>
          </a:xfrm>
          <a:prstGeom prst="rect">
            <a:avLst/>
          </a:prstGeom>
        </p:spPr>
        <p:txBody>
          <a:bodyPr wrap="none" fromWordArt="1">
            <a:prstTxWarp prst="textPlain">
              <a:avLst>
                <a:gd name="adj" fmla="val 46981"/>
              </a:avLst>
            </a:prstTxWarp>
            <a:scene3d>
              <a:camera prst="legacyPerspectiveTopLeft"/>
              <a:lightRig rig="legacyNormal3" dir="r"/>
            </a:scene3d>
            <a:sp3d extrusionH="201600" prstMaterial="legacyMetal">
              <a:extrusionClr>
                <a:srgbClr val="FFFFFF"/>
              </a:extrusionClr>
            </a:sp3d>
          </a:bodyPr>
          <a:lstStyle/>
          <a:p>
            <a:pPr algn="ctr"/>
            <a:r>
              <a:rPr lang="zh-CN" altLang="en-US" sz="3600" b="1" kern="10">
                <a:ln w="9525">
                  <a:round/>
                  <a:headEnd/>
                  <a:tailEnd/>
                </a:ln>
                <a:gradFill rotWithShape="1">
                  <a:gsLst>
                    <a:gs pos="0">
                      <a:srgbClr val="E6E6E6"/>
                    </a:gs>
                    <a:gs pos="14999">
                      <a:srgbClr val="7D8496"/>
                    </a:gs>
                    <a:gs pos="53000">
                      <a:srgbClr val="E6E6E6"/>
                    </a:gs>
                    <a:gs pos="67999">
                      <a:srgbClr val="7D8496"/>
                    </a:gs>
                    <a:gs pos="92999">
                      <a:srgbClr val="E6E6E6"/>
                    </a:gs>
                    <a:gs pos="100000">
                      <a:srgbClr val="FFFFFF"/>
                    </a:gs>
                  </a:gsLst>
                  <a:lin ang="5400000" scaled="1"/>
                </a:gradFill>
                <a:latin typeface="Arial"/>
                <a:cs typeface="Arial"/>
              </a:rPr>
              <a:t>彼得后书</a:t>
            </a:r>
            <a:endParaRPr lang="en-GB" sz="3600" b="1" kern="10">
              <a:ln w="9525">
                <a:round/>
                <a:headEnd/>
                <a:tailEnd/>
              </a:ln>
              <a:gradFill rotWithShape="1">
                <a:gsLst>
                  <a:gs pos="0">
                    <a:srgbClr val="E6E6E6"/>
                  </a:gs>
                  <a:gs pos="14999">
                    <a:srgbClr val="7D8496"/>
                  </a:gs>
                  <a:gs pos="53000">
                    <a:srgbClr val="E6E6E6"/>
                  </a:gs>
                  <a:gs pos="67999">
                    <a:srgbClr val="7D8496"/>
                  </a:gs>
                  <a:gs pos="92999">
                    <a:srgbClr val="E6E6E6"/>
                  </a:gs>
                  <a:gs pos="100000">
                    <a:srgbClr val="FFFFFF"/>
                  </a:gs>
                </a:gsLst>
                <a:lin ang="5400000" scaled="1"/>
              </a:gradFill>
              <a:latin typeface="Arial"/>
              <a:cs typeface="Arial"/>
            </a:endParaRPr>
          </a:p>
        </p:txBody>
      </p:sp>
      <p:sp>
        <p:nvSpPr>
          <p:cNvPr id="68615" name="Line 7"/>
          <p:cNvSpPr>
            <a:spLocks noChangeShapeType="1"/>
          </p:cNvSpPr>
          <p:nvPr/>
        </p:nvSpPr>
        <p:spPr bwMode="auto">
          <a:xfrm>
            <a:off x="0" y="6400800"/>
            <a:ext cx="4724400" cy="0"/>
          </a:xfrm>
          <a:prstGeom prst="line">
            <a:avLst/>
          </a:prstGeom>
          <a:noFill/>
          <a:ln w="38100">
            <a:solidFill>
              <a:srgbClr val="00FFFF"/>
            </a:solidFill>
            <a:round/>
            <a:headEnd/>
            <a:tailEnd/>
          </a:ln>
          <a:extLst>
            <a:ext uri="{909E8E84-426E-40dd-AFC4-6F175D3DCCD1}">
              <a14:hiddenFill xmlns="" xmlns:a14="http://schemas.microsoft.com/office/drawing/2010/main">
                <a:noFill/>
              </a14:hiddenFill>
            </a:ext>
          </a:extLst>
        </p:spPr>
        <p:txBody>
          <a:bodyPr/>
          <a:lstStyle/>
          <a:p>
            <a:endParaRPr lang="en-GB"/>
          </a:p>
        </p:txBody>
      </p:sp>
      <p:sp>
        <p:nvSpPr>
          <p:cNvPr id="216072" name="Text Box 8"/>
          <p:cNvSpPr txBox="1">
            <a:spLocks noChangeArrowheads="1"/>
          </p:cNvSpPr>
          <p:nvPr/>
        </p:nvSpPr>
        <p:spPr bwMode="auto">
          <a:xfrm>
            <a:off x="8447088" y="0"/>
            <a:ext cx="692150" cy="4572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b="1">
                <a:solidFill>
                  <a:srgbClr val="000000"/>
                </a:solidFill>
                <a:latin typeface="Arial" pitchFamily="34" charset="0"/>
              </a:rPr>
              <a:t>288</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500"/>
                                  </p:stCondLst>
                                  <p:childTnLst>
                                    <p:set>
                                      <p:cBhvr>
                                        <p:cTn id="6" dur="1" fill="hold">
                                          <p:stCondLst>
                                            <p:cond delay="0"/>
                                          </p:stCondLst>
                                        </p:cTn>
                                        <p:tgtEl>
                                          <p:spTgt spid="68611"/>
                                        </p:tgtEl>
                                        <p:attrNameLst>
                                          <p:attrName>style.visibility</p:attrName>
                                        </p:attrNameLst>
                                      </p:cBhvr>
                                      <p:to>
                                        <p:strVal val="visible"/>
                                      </p:to>
                                    </p:set>
                                    <p:anim calcmode="lin" valueType="num">
                                      <p:cBhvr additive="base">
                                        <p:cTn id="7" dur="500" fill="hold"/>
                                        <p:tgtEl>
                                          <p:spTgt spid="68611"/>
                                        </p:tgtEl>
                                        <p:attrNameLst>
                                          <p:attrName>ppt_x</p:attrName>
                                        </p:attrNameLst>
                                      </p:cBhvr>
                                      <p:tavLst>
                                        <p:tav tm="0">
                                          <p:val>
                                            <p:strVal val="0-#ppt_w/2"/>
                                          </p:val>
                                        </p:tav>
                                        <p:tav tm="100000">
                                          <p:val>
                                            <p:strVal val="#ppt_x"/>
                                          </p:val>
                                        </p:tav>
                                      </p:tavLst>
                                    </p:anim>
                                    <p:anim calcmode="lin" valueType="num">
                                      <p:cBhvr additive="base">
                                        <p:cTn id="8" dur="500" fill="hold"/>
                                        <p:tgtEl>
                                          <p:spTgt spid="68611"/>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1000"/>
                            </p:stCondLst>
                            <p:childTnLst>
                              <p:par>
                                <p:cTn id="10" presetID="12" presetClass="entr" presetSubtype="2" fill="hold" grpId="0" nodeType="afterEffect">
                                  <p:stCondLst>
                                    <p:cond delay="0"/>
                                  </p:stCondLst>
                                  <p:childTnLst>
                                    <p:set>
                                      <p:cBhvr>
                                        <p:cTn id="11" dur="1" fill="hold">
                                          <p:stCondLst>
                                            <p:cond delay="0"/>
                                          </p:stCondLst>
                                        </p:cTn>
                                        <p:tgtEl>
                                          <p:spTgt spid="68612"/>
                                        </p:tgtEl>
                                        <p:attrNameLst>
                                          <p:attrName>style.visibility</p:attrName>
                                        </p:attrNameLst>
                                      </p:cBhvr>
                                      <p:to>
                                        <p:strVal val="visible"/>
                                      </p:to>
                                    </p:set>
                                    <p:animEffect transition="in" filter="slide(fromRight)">
                                      <p:cBhvr>
                                        <p:cTn id="12" dur="1000"/>
                                        <p:tgtEl>
                                          <p:spTgt spid="68612"/>
                                        </p:tgtEl>
                                      </p:cBhvr>
                                    </p:animEffect>
                                  </p:childTnLst>
                                </p:cTn>
                              </p:par>
                            </p:childTnLst>
                          </p:cTn>
                        </p:par>
                        <p:par>
                          <p:cTn id="13" fill="hold" nodeType="afterGroup">
                            <p:stCondLst>
                              <p:cond delay="2000"/>
                            </p:stCondLst>
                            <p:childTnLst>
                              <p:par>
                                <p:cTn id="14" presetID="2" presetClass="entr" presetSubtype="8" fill="hold" grpId="0" nodeType="afterEffect">
                                  <p:stCondLst>
                                    <p:cond delay="0"/>
                                  </p:stCondLst>
                                  <p:childTnLst>
                                    <p:set>
                                      <p:cBhvr>
                                        <p:cTn id="15" dur="1" fill="hold">
                                          <p:stCondLst>
                                            <p:cond delay="0"/>
                                          </p:stCondLst>
                                        </p:cTn>
                                        <p:tgtEl>
                                          <p:spTgt spid="68615"/>
                                        </p:tgtEl>
                                        <p:attrNameLst>
                                          <p:attrName>style.visibility</p:attrName>
                                        </p:attrNameLst>
                                      </p:cBhvr>
                                      <p:to>
                                        <p:strVal val="visible"/>
                                      </p:to>
                                    </p:set>
                                    <p:anim calcmode="lin" valueType="num">
                                      <p:cBhvr additive="base">
                                        <p:cTn id="16" dur="500" fill="hold"/>
                                        <p:tgtEl>
                                          <p:spTgt spid="68615"/>
                                        </p:tgtEl>
                                        <p:attrNameLst>
                                          <p:attrName>ppt_x</p:attrName>
                                        </p:attrNameLst>
                                      </p:cBhvr>
                                      <p:tavLst>
                                        <p:tav tm="0">
                                          <p:val>
                                            <p:strVal val="0-#ppt_w/2"/>
                                          </p:val>
                                        </p:tav>
                                        <p:tav tm="100000">
                                          <p:val>
                                            <p:strVal val="#ppt_x"/>
                                          </p:val>
                                        </p:tav>
                                      </p:tavLst>
                                    </p:anim>
                                    <p:anim calcmode="lin" valueType="num">
                                      <p:cBhvr additive="base">
                                        <p:cTn id="17" dur="500" fill="hold"/>
                                        <p:tgtEl>
                                          <p:spTgt spid="68615"/>
                                        </p:tgtEl>
                                        <p:attrNameLst>
                                          <p:attrName>ppt_y</p:attrName>
                                        </p:attrNameLst>
                                      </p:cBhvr>
                                      <p:tavLst>
                                        <p:tav tm="0">
                                          <p:val>
                                            <p:strVal val="#ppt_y"/>
                                          </p:val>
                                        </p:tav>
                                        <p:tav tm="100000">
                                          <p:val>
                                            <p:strVal val="#ppt_y"/>
                                          </p:val>
                                        </p:tav>
                                      </p:tavLst>
                                    </p:anim>
                                  </p:childTnLst>
                                </p:cTn>
                              </p:par>
                            </p:childTnLst>
                          </p:cTn>
                        </p:par>
                        <p:par>
                          <p:cTn id="18" fill="hold" nodeType="afterGroup">
                            <p:stCondLst>
                              <p:cond delay="2500"/>
                            </p:stCondLst>
                            <p:childTnLst>
                              <p:par>
                                <p:cTn id="19" presetID="12" presetClass="entr" presetSubtype="8" fill="hold" grpId="0" nodeType="afterEffect">
                                  <p:stCondLst>
                                    <p:cond delay="0"/>
                                  </p:stCondLst>
                                  <p:childTnLst>
                                    <p:set>
                                      <p:cBhvr>
                                        <p:cTn id="20" dur="1" fill="hold">
                                          <p:stCondLst>
                                            <p:cond delay="0"/>
                                          </p:stCondLst>
                                        </p:cTn>
                                        <p:tgtEl>
                                          <p:spTgt spid="68614"/>
                                        </p:tgtEl>
                                        <p:attrNameLst>
                                          <p:attrName>style.visibility</p:attrName>
                                        </p:attrNameLst>
                                      </p:cBhvr>
                                      <p:to>
                                        <p:strVal val="visible"/>
                                      </p:to>
                                    </p:set>
                                    <p:animEffect transition="in" filter="slide(fromLeft)">
                                      <p:cBhvr>
                                        <p:cTn id="21" dur="500"/>
                                        <p:tgtEl>
                                          <p:spTgt spid="68614"/>
                                        </p:tgtEl>
                                      </p:cBhvr>
                                    </p:animEffect>
                                  </p:childTnLst>
                                </p:cTn>
                              </p:par>
                            </p:childTnLst>
                          </p:cTn>
                        </p:par>
                        <p:par>
                          <p:cTn id="22" fill="hold" nodeType="afterGroup">
                            <p:stCondLst>
                              <p:cond delay="3000"/>
                            </p:stCondLst>
                            <p:childTnLst>
                              <p:par>
                                <p:cTn id="23" presetID="2" presetClass="entr" presetSubtype="2" fill="hold" grpId="0" nodeType="afterEffect">
                                  <p:stCondLst>
                                    <p:cond delay="0"/>
                                  </p:stCondLst>
                                  <p:childTnLst>
                                    <p:set>
                                      <p:cBhvr>
                                        <p:cTn id="24" dur="1" fill="hold">
                                          <p:stCondLst>
                                            <p:cond delay="0"/>
                                          </p:stCondLst>
                                        </p:cTn>
                                        <p:tgtEl>
                                          <p:spTgt spid="68610"/>
                                        </p:tgtEl>
                                        <p:attrNameLst>
                                          <p:attrName>style.visibility</p:attrName>
                                        </p:attrNameLst>
                                      </p:cBhvr>
                                      <p:to>
                                        <p:strVal val="visible"/>
                                      </p:to>
                                    </p:set>
                                    <p:anim calcmode="lin" valueType="num">
                                      <p:cBhvr additive="base">
                                        <p:cTn id="25" dur="500" fill="hold"/>
                                        <p:tgtEl>
                                          <p:spTgt spid="68610"/>
                                        </p:tgtEl>
                                        <p:attrNameLst>
                                          <p:attrName>ppt_x</p:attrName>
                                        </p:attrNameLst>
                                      </p:cBhvr>
                                      <p:tavLst>
                                        <p:tav tm="0">
                                          <p:val>
                                            <p:strVal val="1+#ppt_w/2"/>
                                          </p:val>
                                        </p:tav>
                                        <p:tav tm="100000">
                                          <p:val>
                                            <p:strVal val="#ppt_x"/>
                                          </p:val>
                                        </p:tav>
                                      </p:tavLst>
                                    </p:anim>
                                    <p:anim calcmode="lin" valueType="num">
                                      <p:cBhvr additive="base">
                                        <p:cTn id="26" dur="500" fill="hold"/>
                                        <p:tgtEl>
                                          <p:spTgt spid="68610"/>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3" presetClass="entr" presetSubtype="10" fill="hold" grpId="0" nodeType="clickEffect">
                                  <p:stCondLst>
                                    <p:cond delay="0"/>
                                  </p:stCondLst>
                                  <p:childTnLst>
                                    <p:set>
                                      <p:cBhvr>
                                        <p:cTn id="30" dur="1" fill="hold">
                                          <p:stCondLst>
                                            <p:cond delay="0"/>
                                          </p:stCondLst>
                                        </p:cTn>
                                        <p:tgtEl>
                                          <p:spTgt spid="68613">
                                            <p:txEl>
                                              <p:pRg st="0" end="0"/>
                                            </p:txEl>
                                          </p:spTgt>
                                        </p:tgtEl>
                                        <p:attrNameLst>
                                          <p:attrName>style.visibility</p:attrName>
                                        </p:attrNameLst>
                                      </p:cBhvr>
                                      <p:to>
                                        <p:strVal val="visible"/>
                                      </p:to>
                                    </p:set>
                                    <p:animEffect transition="in" filter="blinds(horizontal)">
                                      <p:cBhvr>
                                        <p:cTn id="31" dur="500"/>
                                        <p:tgtEl>
                                          <p:spTgt spid="68613">
                                            <p:txEl>
                                              <p:pRg st="0" end="0"/>
                                            </p:txEl>
                                          </p:spTgt>
                                        </p:tgtEl>
                                      </p:cBhvr>
                                    </p:animEffect>
                                  </p:childTnLst>
                                </p:cTn>
                              </p:par>
                              <p:par>
                                <p:cTn id="32" presetID="3" presetClass="entr" presetSubtype="10" fill="hold" grpId="0" nodeType="withEffect">
                                  <p:stCondLst>
                                    <p:cond delay="0"/>
                                  </p:stCondLst>
                                  <p:childTnLst>
                                    <p:set>
                                      <p:cBhvr>
                                        <p:cTn id="33" dur="1" fill="hold">
                                          <p:stCondLst>
                                            <p:cond delay="0"/>
                                          </p:stCondLst>
                                        </p:cTn>
                                        <p:tgtEl>
                                          <p:spTgt spid="68613">
                                            <p:txEl>
                                              <p:pRg st="2" end="2"/>
                                            </p:txEl>
                                          </p:spTgt>
                                        </p:tgtEl>
                                        <p:attrNameLst>
                                          <p:attrName>style.visibility</p:attrName>
                                        </p:attrNameLst>
                                      </p:cBhvr>
                                      <p:to>
                                        <p:strVal val="visible"/>
                                      </p:to>
                                    </p:set>
                                    <p:animEffect transition="in" filter="blinds(horizontal)">
                                      <p:cBhvr>
                                        <p:cTn id="34" dur="500"/>
                                        <p:tgtEl>
                                          <p:spTgt spid="68613">
                                            <p:txEl>
                                              <p:pRg st="2" end="2"/>
                                            </p:txEl>
                                          </p:spTgt>
                                        </p:tgtEl>
                                      </p:cBhvr>
                                    </p:animEffect>
                                  </p:childTnLst>
                                </p:cTn>
                              </p:par>
                              <p:par>
                                <p:cTn id="35" presetID="3" presetClass="entr" presetSubtype="10" fill="hold" grpId="0" nodeType="withEffect">
                                  <p:stCondLst>
                                    <p:cond delay="0"/>
                                  </p:stCondLst>
                                  <p:childTnLst>
                                    <p:set>
                                      <p:cBhvr>
                                        <p:cTn id="36" dur="1" fill="hold">
                                          <p:stCondLst>
                                            <p:cond delay="0"/>
                                          </p:stCondLst>
                                        </p:cTn>
                                        <p:tgtEl>
                                          <p:spTgt spid="68613">
                                            <p:txEl>
                                              <p:pRg st="4" end="4"/>
                                            </p:txEl>
                                          </p:spTgt>
                                        </p:tgtEl>
                                        <p:attrNameLst>
                                          <p:attrName>style.visibility</p:attrName>
                                        </p:attrNameLst>
                                      </p:cBhvr>
                                      <p:to>
                                        <p:strVal val="visible"/>
                                      </p:to>
                                    </p:set>
                                    <p:animEffect transition="in" filter="blinds(horizontal)">
                                      <p:cBhvr>
                                        <p:cTn id="37" dur="500"/>
                                        <p:tgtEl>
                                          <p:spTgt spid="68613">
                                            <p:txEl>
                                              <p:pRg st="4" end="4"/>
                                            </p:txEl>
                                          </p:spTgt>
                                        </p:tgtEl>
                                      </p:cBhvr>
                                    </p:animEffect>
                                  </p:childTnLst>
                                </p:cTn>
                              </p:par>
                              <p:par>
                                <p:cTn id="38" presetID="3" presetClass="entr" presetSubtype="10" fill="hold" grpId="0" nodeType="withEffect">
                                  <p:stCondLst>
                                    <p:cond delay="0"/>
                                  </p:stCondLst>
                                  <p:childTnLst>
                                    <p:set>
                                      <p:cBhvr>
                                        <p:cTn id="39" dur="1" fill="hold">
                                          <p:stCondLst>
                                            <p:cond delay="0"/>
                                          </p:stCondLst>
                                        </p:cTn>
                                        <p:tgtEl>
                                          <p:spTgt spid="68613">
                                            <p:txEl>
                                              <p:pRg st="5" end="5"/>
                                            </p:txEl>
                                          </p:spTgt>
                                        </p:tgtEl>
                                        <p:attrNameLst>
                                          <p:attrName>style.visibility</p:attrName>
                                        </p:attrNameLst>
                                      </p:cBhvr>
                                      <p:to>
                                        <p:strVal val="visible"/>
                                      </p:to>
                                    </p:set>
                                    <p:animEffect transition="in" filter="blinds(horizontal)">
                                      <p:cBhvr>
                                        <p:cTn id="40" dur="500"/>
                                        <p:tgtEl>
                                          <p:spTgt spid="68613">
                                            <p:txEl>
                                              <p:pRg st="5" end="5"/>
                                            </p:txEl>
                                          </p:spTgt>
                                        </p:tgtEl>
                                      </p:cBhvr>
                                    </p:animEffect>
                                  </p:childTnLst>
                                </p:cTn>
                              </p:par>
                              <p:par>
                                <p:cTn id="41" presetID="3" presetClass="entr" presetSubtype="10" fill="hold" grpId="0" nodeType="withEffect">
                                  <p:stCondLst>
                                    <p:cond delay="0"/>
                                  </p:stCondLst>
                                  <p:childTnLst>
                                    <p:set>
                                      <p:cBhvr>
                                        <p:cTn id="42" dur="1" fill="hold">
                                          <p:stCondLst>
                                            <p:cond delay="0"/>
                                          </p:stCondLst>
                                        </p:cTn>
                                        <p:tgtEl>
                                          <p:spTgt spid="68613">
                                            <p:txEl>
                                              <p:pRg st="6" end="6"/>
                                            </p:txEl>
                                          </p:spTgt>
                                        </p:tgtEl>
                                        <p:attrNameLst>
                                          <p:attrName>style.visibility</p:attrName>
                                        </p:attrNameLst>
                                      </p:cBhvr>
                                      <p:to>
                                        <p:strVal val="visible"/>
                                      </p:to>
                                    </p:set>
                                    <p:animEffect transition="in" filter="blinds(horizontal)">
                                      <p:cBhvr>
                                        <p:cTn id="43" dur="500"/>
                                        <p:tgtEl>
                                          <p:spTgt spid="68613">
                                            <p:txEl>
                                              <p:pRg st="6" end="6"/>
                                            </p:txEl>
                                          </p:spTgt>
                                        </p:tgtEl>
                                      </p:cBhvr>
                                    </p:animEffect>
                                  </p:childTnLst>
                                </p:cTn>
                              </p:par>
                              <p:par>
                                <p:cTn id="44" presetID="3" presetClass="entr" presetSubtype="10" fill="hold" grpId="0" nodeType="withEffect">
                                  <p:stCondLst>
                                    <p:cond delay="0"/>
                                  </p:stCondLst>
                                  <p:childTnLst>
                                    <p:set>
                                      <p:cBhvr>
                                        <p:cTn id="45" dur="1" fill="hold">
                                          <p:stCondLst>
                                            <p:cond delay="0"/>
                                          </p:stCondLst>
                                        </p:cTn>
                                        <p:tgtEl>
                                          <p:spTgt spid="68613">
                                            <p:txEl>
                                              <p:pRg st="8" end="8"/>
                                            </p:txEl>
                                          </p:spTgt>
                                        </p:tgtEl>
                                        <p:attrNameLst>
                                          <p:attrName>style.visibility</p:attrName>
                                        </p:attrNameLst>
                                      </p:cBhvr>
                                      <p:to>
                                        <p:strVal val="visible"/>
                                      </p:to>
                                    </p:set>
                                    <p:animEffect transition="in" filter="blinds(horizontal)">
                                      <p:cBhvr>
                                        <p:cTn id="46" dur="500"/>
                                        <p:tgtEl>
                                          <p:spTgt spid="68613">
                                            <p:txEl>
                                              <p:pRg st="8" end="8"/>
                                            </p:txEl>
                                          </p:spTgt>
                                        </p:tgtEl>
                                      </p:cBhvr>
                                    </p:animEffect>
                                  </p:childTnLst>
                                </p:cTn>
                              </p:par>
                              <p:par>
                                <p:cTn id="47" presetID="3" presetClass="entr" presetSubtype="10" fill="hold" grpId="0" nodeType="withEffect">
                                  <p:stCondLst>
                                    <p:cond delay="0"/>
                                  </p:stCondLst>
                                  <p:childTnLst>
                                    <p:set>
                                      <p:cBhvr>
                                        <p:cTn id="48" dur="1" fill="hold">
                                          <p:stCondLst>
                                            <p:cond delay="0"/>
                                          </p:stCondLst>
                                        </p:cTn>
                                        <p:tgtEl>
                                          <p:spTgt spid="68613">
                                            <p:txEl>
                                              <p:pRg st="10" end="10"/>
                                            </p:txEl>
                                          </p:spTgt>
                                        </p:tgtEl>
                                        <p:attrNameLst>
                                          <p:attrName>style.visibility</p:attrName>
                                        </p:attrNameLst>
                                      </p:cBhvr>
                                      <p:to>
                                        <p:strVal val="visible"/>
                                      </p:to>
                                    </p:set>
                                    <p:animEffect transition="in" filter="blinds(horizontal)">
                                      <p:cBhvr>
                                        <p:cTn id="49" dur="500"/>
                                        <p:tgtEl>
                                          <p:spTgt spid="68613">
                                            <p:txEl>
                                              <p:pRg st="10" end="10"/>
                                            </p:txEl>
                                          </p:spTgt>
                                        </p:tgtEl>
                                      </p:cBhvr>
                                    </p:animEffect>
                                  </p:childTnLst>
                                </p:cTn>
                              </p:par>
                              <p:par>
                                <p:cTn id="50" presetID="3" presetClass="entr" presetSubtype="10" fill="hold" grpId="0" nodeType="withEffect">
                                  <p:stCondLst>
                                    <p:cond delay="0"/>
                                  </p:stCondLst>
                                  <p:childTnLst>
                                    <p:set>
                                      <p:cBhvr>
                                        <p:cTn id="51" dur="1" fill="hold">
                                          <p:stCondLst>
                                            <p:cond delay="0"/>
                                          </p:stCondLst>
                                        </p:cTn>
                                        <p:tgtEl>
                                          <p:spTgt spid="68613">
                                            <p:txEl>
                                              <p:pRg st="11" end="11"/>
                                            </p:txEl>
                                          </p:spTgt>
                                        </p:tgtEl>
                                        <p:attrNameLst>
                                          <p:attrName>style.visibility</p:attrName>
                                        </p:attrNameLst>
                                      </p:cBhvr>
                                      <p:to>
                                        <p:strVal val="visible"/>
                                      </p:to>
                                    </p:set>
                                    <p:animEffect transition="in" filter="blinds(horizontal)">
                                      <p:cBhvr>
                                        <p:cTn id="52" dur="500"/>
                                        <p:tgtEl>
                                          <p:spTgt spid="68613">
                                            <p:txEl>
                                              <p:pRg st="11" end="11"/>
                                            </p:txEl>
                                          </p:spTgt>
                                        </p:tgtEl>
                                      </p:cBhvr>
                                    </p:animEffect>
                                  </p:childTnLst>
                                </p:cTn>
                              </p:par>
                              <p:par>
                                <p:cTn id="53" presetID="3" presetClass="entr" presetSubtype="10" fill="hold" grpId="0" nodeType="withEffect">
                                  <p:stCondLst>
                                    <p:cond delay="0"/>
                                  </p:stCondLst>
                                  <p:childTnLst>
                                    <p:set>
                                      <p:cBhvr>
                                        <p:cTn id="54" dur="1" fill="hold">
                                          <p:stCondLst>
                                            <p:cond delay="0"/>
                                          </p:stCondLst>
                                        </p:cTn>
                                        <p:tgtEl>
                                          <p:spTgt spid="68613">
                                            <p:txEl>
                                              <p:pRg st="13" end="13"/>
                                            </p:txEl>
                                          </p:spTgt>
                                        </p:tgtEl>
                                        <p:attrNameLst>
                                          <p:attrName>style.visibility</p:attrName>
                                        </p:attrNameLst>
                                      </p:cBhvr>
                                      <p:to>
                                        <p:strVal val="visible"/>
                                      </p:to>
                                    </p:set>
                                    <p:animEffect transition="in" filter="blinds(horizontal)">
                                      <p:cBhvr>
                                        <p:cTn id="55" dur="500"/>
                                        <p:tgtEl>
                                          <p:spTgt spid="68613">
                                            <p:txEl>
                                              <p:pRg st="13" end="13"/>
                                            </p:txEl>
                                          </p:spTgt>
                                        </p:tgtEl>
                                      </p:cBhvr>
                                    </p:animEffect>
                                  </p:childTnLst>
                                </p:cTn>
                              </p:par>
                              <p:par>
                                <p:cTn id="56" presetID="3" presetClass="entr" presetSubtype="10" fill="hold" grpId="0" nodeType="withEffect">
                                  <p:stCondLst>
                                    <p:cond delay="0"/>
                                  </p:stCondLst>
                                  <p:childTnLst>
                                    <p:set>
                                      <p:cBhvr>
                                        <p:cTn id="57" dur="1" fill="hold">
                                          <p:stCondLst>
                                            <p:cond delay="0"/>
                                          </p:stCondLst>
                                        </p:cTn>
                                        <p:tgtEl>
                                          <p:spTgt spid="68613">
                                            <p:txEl>
                                              <p:pRg st="15" end="15"/>
                                            </p:txEl>
                                          </p:spTgt>
                                        </p:tgtEl>
                                        <p:attrNameLst>
                                          <p:attrName>style.visibility</p:attrName>
                                        </p:attrNameLst>
                                      </p:cBhvr>
                                      <p:to>
                                        <p:strVal val="visible"/>
                                      </p:to>
                                    </p:set>
                                    <p:animEffect transition="in" filter="blinds(horizontal)">
                                      <p:cBhvr>
                                        <p:cTn id="58" dur="500"/>
                                        <p:tgtEl>
                                          <p:spTgt spid="68613">
                                            <p:txEl>
                                              <p:pRg st="15" end="15"/>
                                            </p:txEl>
                                          </p:spTgt>
                                        </p:tgtEl>
                                      </p:cBhvr>
                                    </p:animEffect>
                                  </p:childTnLst>
                                </p:cTn>
                              </p:par>
                              <p:par>
                                <p:cTn id="59" presetID="3" presetClass="entr" presetSubtype="10" fill="hold" grpId="0" nodeType="withEffect">
                                  <p:stCondLst>
                                    <p:cond delay="0"/>
                                  </p:stCondLst>
                                  <p:childTnLst>
                                    <p:set>
                                      <p:cBhvr>
                                        <p:cTn id="60" dur="1" fill="hold">
                                          <p:stCondLst>
                                            <p:cond delay="0"/>
                                          </p:stCondLst>
                                        </p:cTn>
                                        <p:tgtEl>
                                          <p:spTgt spid="68613">
                                            <p:txEl>
                                              <p:pRg st="16" end="16"/>
                                            </p:txEl>
                                          </p:spTgt>
                                        </p:tgtEl>
                                        <p:attrNameLst>
                                          <p:attrName>style.visibility</p:attrName>
                                        </p:attrNameLst>
                                      </p:cBhvr>
                                      <p:to>
                                        <p:strVal val="visible"/>
                                      </p:to>
                                    </p:set>
                                    <p:animEffect transition="in" filter="blinds(horizontal)">
                                      <p:cBhvr>
                                        <p:cTn id="61" dur="500"/>
                                        <p:tgtEl>
                                          <p:spTgt spid="68613">
                                            <p:txEl>
                                              <p:pRg st="16" end="16"/>
                                            </p:txEl>
                                          </p:spTgt>
                                        </p:tgtEl>
                                      </p:cBhvr>
                                    </p:animEffect>
                                  </p:childTnLst>
                                </p:cTn>
                              </p:par>
                              <p:par>
                                <p:cTn id="62" presetID="3" presetClass="entr" presetSubtype="10" fill="hold" grpId="0" nodeType="withEffect">
                                  <p:stCondLst>
                                    <p:cond delay="0"/>
                                  </p:stCondLst>
                                  <p:childTnLst>
                                    <p:set>
                                      <p:cBhvr>
                                        <p:cTn id="63" dur="1" fill="hold">
                                          <p:stCondLst>
                                            <p:cond delay="0"/>
                                          </p:stCondLst>
                                        </p:cTn>
                                        <p:tgtEl>
                                          <p:spTgt spid="68613">
                                            <p:txEl>
                                              <p:pRg st="18" end="18"/>
                                            </p:txEl>
                                          </p:spTgt>
                                        </p:tgtEl>
                                        <p:attrNameLst>
                                          <p:attrName>style.visibility</p:attrName>
                                        </p:attrNameLst>
                                      </p:cBhvr>
                                      <p:to>
                                        <p:strVal val="visible"/>
                                      </p:to>
                                    </p:set>
                                    <p:animEffect transition="in" filter="blinds(horizontal)">
                                      <p:cBhvr>
                                        <p:cTn id="64" dur="500"/>
                                        <p:tgtEl>
                                          <p:spTgt spid="68613">
                                            <p:txEl>
                                              <p:pRg st="18" end="18"/>
                                            </p:txEl>
                                          </p:spTgt>
                                        </p:tgtEl>
                                      </p:cBhvr>
                                    </p:animEffect>
                                  </p:childTnLst>
                                </p:cTn>
                              </p:par>
                              <p:par>
                                <p:cTn id="65" presetID="3" presetClass="entr" presetSubtype="10" fill="hold" grpId="0" nodeType="withEffect">
                                  <p:stCondLst>
                                    <p:cond delay="0"/>
                                  </p:stCondLst>
                                  <p:childTnLst>
                                    <p:set>
                                      <p:cBhvr>
                                        <p:cTn id="66" dur="1" fill="hold">
                                          <p:stCondLst>
                                            <p:cond delay="0"/>
                                          </p:stCondLst>
                                        </p:cTn>
                                        <p:tgtEl>
                                          <p:spTgt spid="68613">
                                            <p:txEl>
                                              <p:pRg st="19" end="19"/>
                                            </p:txEl>
                                          </p:spTgt>
                                        </p:tgtEl>
                                        <p:attrNameLst>
                                          <p:attrName>style.visibility</p:attrName>
                                        </p:attrNameLst>
                                      </p:cBhvr>
                                      <p:to>
                                        <p:strVal val="visible"/>
                                      </p:to>
                                    </p:set>
                                    <p:animEffect transition="in" filter="blinds(horizontal)">
                                      <p:cBhvr>
                                        <p:cTn id="67" dur="500"/>
                                        <p:tgtEl>
                                          <p:spTgt spid="68613">
                                            <p:txEl>
                                              <p:pRg st="19" end="1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10" grpId="0" animBg="1"/>
      <p:bldP spid="68611" grpId="0" animBg="1"/>
      <p:bldP spid="68612" grpId="0"/>
      <p:bldP spid="68613" grpId="0" build="p"/>
      <p:bldP spid="68614" grpId="0" animBg="1"/>
      <p:bldP spid="68615"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29058" name="Picture 2">
            <a:extLst>
              <a:ext uri="{FF2B5EF4-FFF2-40B4-BE49-F238E27FC236}">
                <a16:creationId xmlns:a16="http://schemas.microsoft.com/office/drawing/2014/main" id="{56830CF7-B2EE-3F4D-8ABE-63BFFD838B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13" y="18973"/>
            <a:ext cx="9096374" cy="6822281"/>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36512" y="4869160"/>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SG" altLang="en-US" sz="5400" b="1" i="1"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彼得后书</a:t>
            </a:r>
          </a:p>
        </p:txBody>
      </p:sp>
      <p:sp>
        <p:nvSpPr>
          <p:cNvPr id="900098" name="Rectangle 2"/>
          <p:cNvSpPr>
            <a:spLocks noGrp="1" noChangeArrowheads="1"/>
          </p:cNvSpPr>
          <p:nvPr>
            <p:ph type="ctrTitle"/>
          </p:nvPr>
        </p:nvSpPr>
        <p:spPr>
          <a:xfrm>
            <a:off x="-23813" y="16746"/>
            <a:ext cx="9120187" cy="1446653"/>
          </a:xfrm>
          <a:effectLst>
            <a:outerShdw blurRad="63500" dist="35921" dir="2700000" algn="ctr" rotWithShape="0">
              <a:schemeClr val="tx2">
                <a:alpha val="74998"/>
              </a:schemeClr>
            </a:outerShdw>
          </a:effectLst>
        </p:spPr>
        <p:txBody>
          <a:bodyPr/>
          <a:lstStyle/>
          <a:p>
            <a:pPr>
              <a:defRPr/>
            </a:pPr>
            <a:r>
              <a:rPr lang="zh-CN" altLang="en-US" sz="6600" b="1" dirty="0">
                <a:solidFill>
                  <a:schemeClr val="tx1"/>
                </a:solidFill>
                <a:effectLst/>
                <a:latin typeface="Microsoft YaHei UI" panose="020B0503020204020204" pitchFamily="34" charset="-122"/>
                <a:ea typeface="Microsoft YaHei UI" panose="020B0503020204020204" pitchFamily="34" charset="-122"/>
                <a:cs typeface="ＭＳ Ｐゴシック" charset="0"/>
              </a:rPr>
              <a:t>要有知识</a:t>
            </a:r>
            <a:endParaRPr lang="en-US" sz="6600" b="1" dirty="0">
              <a:solidFill>
                <a:schemeClr val="tx1"/>
              </a:solidFill>
              <a:effectLst/>
              <a:latin typeface="Microsoft YaHei UI" panose="020B0503020204020204" pitchFamily="34" charset="-122"/>
              <a:ea typeface="Microsoft YaHei UI" panose="020B0503020204020204" pitchFamily="34" charset="-122"/>
              <a:cs typeface="ＭＳ Ｐゴシック" charset="0"/>
            </a:endParaRP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Rick Griffith </a:t>
            </a:r>
            <a:r>
              <a:rPr kumimoji="0" lang="zh-SG" alt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博士</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 • Crossroads International Church Singapore</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BibleStudyDownloads.org</a:t>
            </a:r>
          </a:p>
        </p:txBody>
      </p:sp>
    </p:spTree>
    <p:extLst>
      <p:ext uri="{BB962C8B-B14F-4D97-AF65-F5344CB8AC3E}">
        <p14:creationId xmlns:p14="http://schemas.microsoft.com/office/powerpoint/2010/main" val="316146732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zh-SG"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关键字</a:t>
            </a:r>
            <a:endPar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5" name="Rectangle 2"/>
          <p:cNvSpPr txBox="1">
            <a:spLocks noChangeArrowheads="1"/>
          </p:cNvSpPr>
          <p:nvPr/>
        </p:nvSpPr>
        <p:spPr bwMode="auto">
          <a:xfrm>
            <a:off x="0" y="2134544"/>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SG" altLang="en-US" sz="7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知识</a:t>
            </a: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彼得后书</a:t>
            </a:r>
          </a:p>
        </p:txBody>
      </p:sp>
      <p:sp>
        <p:nvSpPr>
          <p:cNvPr id="7" name="Text Box 24"/>
          <p:cNvSpPr txBox="1">
            <a:spLocks noChangeArrowheads="1"/>
          </p:cNvSpPr>
          <p:nvPr/>
        </p:nvSpPr>
        <p:spPr bwMode="auto">
          <a:xfrm>
            <a:off x="8336194" y="65344"/>
            <a:ext cx="75213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Microsoft YaHei UI" panose="020B0503020204020204" pitchFamily="34" charset="-122"/>
                <a:ea typeface="Microsoft YaHei UI" panose="020B0503020204020204" pitchFamily="34" charset="-122"/>
                <a:cs typeface="Arial"/>
              </a:rPr>
              <a:t>284</a:t>
            </a:r>
          </a:p>
        </p:txBody>
      </p:sp>
    </p:spTree>
    <p:extLst>
      <p:ext uri="{BB962C8B-B14F-4D97-AF65-F5344CB8AC3E}">
        <p14:creationId xmlns:p14="http://schemas.microsoft.com/office/powerpoint/2010/main" val="127925076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We know about family…</a:t>
            </a:r>
          </a:p>
        </p:txBody>
      </p:sp>
      <p:pic>
        <p:nvPicPr>
          <p:cNvPr id="4" name="Picture 3">
            <a:extLst>
              <a:ext uri="{FF2B5EF4-FFF2-40B4-BE49-F238E27FC236}">
                <a16:creationId xmlns:a16="http://schemas.microsoft.com/office/drawing/2014/main" id="{2521371D-4327-A04D-B45C-0464DBC46A9A}"/>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843109957"/>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We know about family…</a:t>
            </a:r>
          </a:p>
        </p:txBody>
      </p:sp>
      <p:pic>
        <p:nvPicPr>
          <p:cNvPr id="3" name="Picture 2">
            <a:extLst>
              <a:ext uri="{FF2B5EF4-FFF2-40B4-BE49-F238E27FC236}">
                <a16:creationId xmlns:a16="http://schemas.microsoft.com/office/drawing/2014/main" id="{1E0D1850-4EB0-004F-9670-3245C7DB3580}"/>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840697616"/>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We know about family…</a:t>
            </a:r>
          </a:p>
        </p:txBody>
      </p:sp>
      <p:pic>
        <p:nvPicPr>
          <p:cNvPr id="3" name="Picture 2">
            <a:extLst>
              <a:ext uri="{FF2B5EF4-FFF2-40B4-BE49-F238E27FC236}">
                <a16:creationId xmlns:a16="http://schemas.microsoft.com/office/drawing/2014/main" id="{DE14E192-D77C-0848-9157-13947E9722E6}"/>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639535670"/>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28034" name="Picture 2">
            <a:extLst>
              <a:ext uri="{FF2B5EF4-FFF2-40B4-BE49-F238E27FC236}">
                <a16:creationId xmlns:a16="http://schemas.microsoft.com/office/drawing/2014/main" id="{F90E2268-B893-4842-A9AD-FF1E8C283A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99" y="0"/>
            <a:ext cx="9102688" cy="6830906"/>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176389" y="4769068"/>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5400" b="1" i="1"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与信仰无关的知识</a:t>
            </a:r>
            <a:r>
              <a:rPr kumimoji="0" lang="en-US" sz="5400" b="1" i="1"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p>
        </p:txBody>
      </p:sp>
      <p:sp>
        <p:nvSpPr>
          <p:cNvPr id="900098" name="Rectangle 2"/>
          <p:cNvSpPr>
            <a:spLocks noGrp="1" noChangeArrowheads="1"/>
          </p:cNvSpPr>
          <p:nvPr>
            <p:ph type="ctrTitle"/>
          </p:nvPr>
        </p:nvSpPr>
        <p:spPr>
          <a:xfrm>
            <a:off x="0" y="1046826"/>
            <a:ext cx="9120187" cy="1446653"/>
          </a:xfrm>
          <a:effectLst>
            <a:outerShdw blurRad="63500" dist="35921" dir="2700000" algn="ctr" rotWithShape="0">
              <a:schemeClr val="tx2">
                <a:alpha val="74998"/>
              </a:schemeClr>
            </a:outerShdw>
          </a:effectLst>
        </p:spPr>
        <p:txBody>
          <a:bodyPr/>
          <a:lstStyle/>
          <a:p>
            <a:pPr>
              <a:defRPr/>
            </a:pPr>
            <a:r>
              <a:rPr lang="zh-CN" altLang="en-US" sz="66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我们好像有非常多</a:t>
            </a:r>
            <a:r>
              <a:rPr lang="en-US" sz="66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a:t>
            </a: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彼得后书</a:t>
            </a:r>
          </a:p>
        </p:txBody>
      </p:sp>
    </p:spTree>
    <p:extLst>
      <p:ext uri="{BB962C8B-B14F-4D97-AF65-F5344CB8AC3E}">
        <p14:creationId xmlns:p14="http://schemas.microsoft.com/office/powerpoint/2010/main" val="269889195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5E8B9AB-96AB-B842-B2C5-57C86A9DF478}"/>
              </a:ext>
            </a:extLst>
          </p:cNvPr>
          <p:cNvPicPr>
            <a:picLocks noChangeAspect="1"/>
          </p:cNvPicPr>
          <p:nvPr/>
        </p:nvPicPr>
        <p:blipFill rotWithShape="1">
          <a:blip r:embed="rId3"/>
          <a:srcRect t="10751" b="9450"/>
          <a:stretch/>
        </p:blipFill>
        <p:spPr>
          <a:xfrm>
            <a:off x="0" y="980728"/>
            <a:ext cx="9144000" cy="5472608"/>
          </a:xfrm>
          <a:prstGeom prst="rect">
            <a:avLst/>
          </a:prstGeom>
        </p:spPr>
      </p:pic>
      <p:sp>
        <p:nvSpPr>
          <p:cNvPr id="900098" name="Rectangle 2"/>
          <p:cNvSpPr>
            <a:spLocks noGrp="1" noChangeArrowheads="1"/>
          </p:cNvSpPr>
          <p:nvPr>
            <p:ph type="ctrTitle"/>
          </p:nvPr>
        </p:nvSpPr>
        <p:spPr>
          <a:xfrm>
            <a:off x="-13824" y="0"/>
            <a:ext cx="9144000" cy="769349"/>
          </a:xfrm>
          <a:solidFill>
            <a:schemeClr val="tx1"/>
          </a:solidFill>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Arial" charset="0"/>
                <a:ea typeface="ＭＳ Ｐゴシック" charset="0"/>
                <a:cs typeface="ＭＳ Ｐゴシック" charset="0"/>
              </a:rPr>
              <a:t>我们所知道的</a:t>
            </a:r>
            <a:r>
              <a:rPr lang="en-US" altLang="zh-CN" sz="5400" b="1" dirty="0">
                <a:effectLst>
                  <a:glow rad="127000">
                    <a:schemeClr val="tx1"/>
                  </a:glow>
                </a:effectLst>
                <a:latin typeface="Arial" charset="0"/>
                <a:ea typeface="ＭＳ Ｐゴシック" charset="0"/>
                <a:cs typeface="ＭＳ Ｐゴシック" charset="0"/>
              </a:rPr>
              <a:t>……</a:t>
            </a:r>
            <a:endParaRPr lang="en-US" sz="5400" b="1" dirty="0">
              <a:effectLst>
                <a:glow rad="127000">
                  <a:schemeClr val="tx1"/>
                </a:glow>
              </a:effectLst>
              <a:latin typeface="Arial" charset="0"/>
              <a:ea typeface="ＭＳ Ｐゴシック" charset="0"/>
              <a:cs typeface="ＭＳ Ｐゴシック" charset="0"/>
            </a:endParaRPr>
          </a:p>
        </p:txBody>
      </p:sp>
      <p:sp>
        <p:nvSpPr>
          <p:cNvPr id="2" name="文本框 1">
            <a:extLst>
              <a:ext uri="{FF2B5EF4-FFF2-40B4-BE49-F238E27FC236}">
                <a16:creationId xmlns:a16="http://schemas.microsoft.com/office/drawing/2014/main" id="{2C8CCB91-3EBD-458C-77E8-E38EE6857EE7}"/>
              </a:ext>
            </a:extLst>
          </p:cNvPr>
          <p:cNvSpPr txBox="1"/>
          <p:nvPr/>
        </p:nvSpPr>
        <p:spPr>
          <a:xfrm>
            <a:off x="0" y="1124744"/>
            <a:ext cx="9130176" cy="4893647"/>
          </a:xfrm>
          <a:prstGeom prst="rect">
            <a:avLst/>
          </a:prstGeom>
          <a:solidFill>
            <a:schemeClr val="accent2"/>
          </a:solidFill>
        </p:spPr>
        <p:txBody>
          <a:bodyPr wrap="square" rtlCol="0">
            <a:spAutoFit/>
          </a:bodyPr>
          <a:lstStyle/>
          <a:p>
            <a:pPr algn="ctr"/>
            <a:r>
              <a:rPr lang="zh-CN" altLang="en-US" b="1" dirty="0">
                <a:solidFill>
                  <a:srgbClr val="66FF33"/>
                </a:solidFill>
              </a:rPr>
              <a:t>当代听众的需求</a:t>
            </a:r>
            <a:endParaRPr lang="en-US" altLang="zh-CN" b="1" dirty="0">
              <a:solidFill>
                <a:srgbClr val="66FF33"/>
              </a:solidFill>
            </a:endParaRPr>
          </a:p>
          <a:p>
            <a:endParaRPr lang="zh-CN" altLang="en-US" dirty="0">
              <a:solidFill>
                <a:schemeClr val="bg1"/>
              </a:solidFill>
            </a:endParaRPr>
          </a:p>
          <a:p>
            <a:r>
              <a:rPr lang="en-US" altLang="zh-CN" dirty="0">
                <a:solidFill>
                  <a:schemeClr val="bg1"/>
                </a:solidFill>
              </a:rPr>
              <a:t>• </a:t>
            </a:r>
            <a:r>
              <a:rPr lang="en-US" altLang="zh-CN" b="1" dirty="0">
                <a:solidFill>
                  <a:schemeClr val="bg1"/>
                </a:solidFill>
              </a:rPr>
              <a:t>1985</a:t>
            </a:r>
            <a:r>
              <a:rPr lang="zh-CN" altLang="en-US" b="1" dirty="0">
                <a:solidFill>
                  <a:schemeClr val="bg1"/>
                </a:solidFill>
              </a:rPr>
              <a:t>年</a:t>
            </a:r>
            <a:r>
              <a:rPr lang="zh-CN" altLang="en-US" dirty="0">
                <a:solidFill>
                  <a:schemeClr val="bg1"/>
                </a:solidFill>
              </a:rPr>
              <a:t>：这是图书馆借出的录像带数量首次超过书籍的一年。</a:t>
            </a:r>
          </a:p>
          <a:p>
            <a:r>
              <a:rPr lang="en-US" altLang="zh-CN" dirty="0">
                <a:solidFill>
                  <a:schemeClr val="bg1"/>
                </a:solidFill>
              </a:rPr>
              <a:t>• </a:t>
            </a:r>
            <a:r>
              <a:rPr lang="en-US" altLang="zh-CN" b="1" dirty="0">
                <a:solidFill>
                  <a:schemeClr val="bg1"/>
                </a:solidFill>
              </a:rPr>
              <a:t>2015</a:t>
            </a:r>
            <a:r>
              <a:rPr lang="zh-CN" altLang="en-US" b="1" dirty="0">
                <a:solidFill>
                  <a:schemeClr val="bg1"/>
                </a:solidFill>
              </a:rPr>
              <a:t>年</a:t>
            </a:r>
            <a:r>
              <a:rPr lang="zh-CN" altLang="en-US" dirty="0">
                <a:solidFill>
                  <a:schemeClr val="bg1"/>
                </a:solidFill>
              </a:rPr>
              <a:t>：</a:t>
            </a:r>
            <a:r>
              <a:rPr lang="en-US" altLang="zh-CN" dirty="0">
                <a:solidFill>
                  <a:schemeClr val="bg1"/>
                </a:solidFill>
              </a:rPr>
              <a:t>13-18</a:t>
            </a:r>
            <a:r>
              <a:rPr lang="zh-CN" altLang="en-US" dirty="0">
                <a:solidFill>
                  <a:schemeClr val="bg1"/>
                </a:solidFill>
              </a:rPr>
              <a:t>岁的青少年每天花 </a:t>
            </a:r>
            <a:r>
              <a:rPr lang="en-US" altLang="zh-CN" b="1" dirty="0">
                <a:solidFill>
                  <a:schemeClr val="bg1"/>
                </a:solidFill>
              </a:rPr>
              <a:t>9 </a:t>
            </a:r>
            <a:r>
              <a:rPr lang="zh-CN" altLang="en-US" b="1" dirty="0">
                <a:solidFill>
                  <a:schemeClr val="bg1"/>
                </a:solidFill>
              </a:rPr>
              <a:t>小时</a:t>
            </a:r>
            <a:r>
              <a:rPr lang="zh-CN" altLang="en-US" dirty="0">
                <a:solidFill>
                  <a:schemeClr val="bg1"/>
                </a:solidFill>
              </a:rPr>
              <a:t> 在“娱乐媒体”上。（来源：</a:t>
            </a:r>
            <a:r>
              <a:rPr lang="en-US" altLang="zh-CN" dirty="0">
                <a:solidFill>
                  <a:schemeClr val="bg1"/>
                </a:solidFill>
              </a:rPr>
              <a:t>Common Sense Media</a:t>
            </a:r>
            <a:r>
              <a:rPr lang="zh-CN" altLang="en-US" dirty="0">
                <a:solidFill>
                  <a:schemeClr val="bg1"/>
                </a:solidFill>
              </a:rPr>
              <a:t>，</a:t>
            </a:r>
            <a:r>
              <a:rPr lang="en-US" altLang="zh-CN" dirty="0">
                <a:solidFill>
                  <a:schemeClr val="bg1"/>
                </a:solidFill>
              </a:rPr>
              <a:t>2015</a:t>
            </a:r>
            <a:r>
              <a:rPr lang="zh-CN" altLang="en-US" dirty="0">
                <a:solidFill>
                  <a:schemeClr val="bg1"/>
                </a:solidFill>
              </a:rPr>
              <a:t>年</a:t>
            </a:r>
            <a:r>
              <a:rPr lang="en-US" altLang="zh-CN" dirty="0">
                <a:solidFill>
                  <a:schemeClr val="bg1"/>
                </a:solidFill>
              </a:rPr>
              <a:t>10</a:t>
            </a:r>
            <a:r>
              <a:rPr lang="zh-CN" altLang="en-US" dirty="0">
                <a:solidFill>
                  <a:schemeClr val="bg1"/>
                </a:solidFill>
              </a:rPr>
              <a:t>月）</a:t>
            </a:r>
          </a:p>
          <a:p>
            <a:r>
              <a:rPr lang="en-US" altLang="zh-CN" dirty="0">
                <a:solidFill>
                  <a:schemeClr val="bg1"/>
                </a:solidFill>
              </a:rPr>
              <a:t>• </a:t>
            </a:r>
            <a:r>
              <a:rPr lang="zh-CN" altLang="en-US" b="1" dirty="0">
                <a:solidFill>
                  <a:schemeClr val="bg1"/>
                </a:solidFill>
              </a:rPr>
              <a:t>“玩家”的平均年龄</a:t>
            </a:r>
            <a:r>
              <a:rPr lang="zh-CN" altLang="en-US" dirty="0">
                <a:solidFill>
                  <a:schemeClr val="bg1"/>
                </a:solidFill>
              </a:rPr>
              <a:t>：</a:t>
            </a:r>
            <a:r>
              <a:rPr lang="en-US" altLang="zh-CN" dirty="0">
                <a:solidFill>
                  <a:schemeClr val="bg1"/>
                </a:solidFill>
              </a:rPr>
              <a:t>30</a:t>
            </a:r>
            <a:r>
              <a:rPr lang="zh-CN" altLang="en-US" dirty="0">
                <a:solidFill>
                  <a:schemeClr val="bg1"/>
                </a:solidFill>
              </a:rPr>
              <a:t>岁。（来源：</a:t>
            </a:r>
            <a:r>
              <a:rPr lang="en-US" altLang="zh-CN" dirty="0">
                <a:solidFill>
                  <a:schemeClr val="bg1"/>
                </a:solidFill>
              </a:rPr>
              <a:t>《</a:t>
            </a:r>
            <a:r>
              <a:rPr lang="zh-CN" altLang="en-US" dirty="0">
                <a:solidFill>
                  <a:schemeClr val="bg1"/>
                </a:solidFill>
              </a:rPr>
              <a:t>波士顿环球报</a:t>
            </a:r>
            <a:r>
              <a:rPr lang="en-US" altLang="zh-CN" dirty="0">
                <a:solidFill>
                  <a:schemeClr val="bg1"/>
                </a:solidFill>
              </a:rPr>
              <a:t>》</a:t>
            </a:r>
            <a:r>
              <a:rPr lang="zh-CN" altLang="en-US" dirty="0">
                <a:solidFill>
                  <a:schemeClr val="bg1"/>
                </a:solidFill>
              </a:rPr>
              <a:t>（</a:t>
            </a:r>
            <a:r>
              <a:rPr lang="en-US" altLang="zh-CN" dirty="0">
                <a:solidFill>
                  <a:schemeClr val="bg1"/>
                </a:solidFill>
              </a:rPr>
              <a:t>Boston Globe</a:t>
            </a:r>
            <a:r>
              <a:rPr lang="zh-CN" altLang="en-US" dirty="0">
                <a:solidFill>
                  <a:schemeClr val="bg1"/>
                </a:solidFill>
              </a:rPr>
              <a:t>），</a:t>
            </a:r>
            <a:r>
              <a:rPr lang="en-US" altLang="zh-CN" dirty="0">
                <a:solidFill>
                  <a:schemeClr val="bg1"/>
                </a:solidFill>
              </a:rPr>
              <a:t>2005</a:t>
            </a:r>
            <a:r>
              <a:rPr lang="zh-CN" altLang="en-US" dirty="0">
                <a:solidFill>
                  <a:schemeClr val="bg1"/>
                </a:solidFill>
              </a:rPr>
              <a:t>年）</a:t>
            </a:r>
          </a:p>
          <a:p>
            <a:r>
              <a:rPr lang="en-US" altLang="zh-CN" dirty="0">
                <a:solidFill>
                  <a:schemeClr val="bg1"/>
                </a:solidFill>
              </a:rPr>
              <a:t>• </a:t>
            </a:r>
            <a:r>
              <a:rPr lang="zh-CN" altLang="en-US" b="1" dirty="0">
                <a:solidFill>
                  <a:schemeClr val="bg1"/>
                </a:solidFill>
              </a:rPr>
              <a:t>美国成年人花在看电视上的时间</a:t>
            </a:r>
            <a:r>
              <a:rPr lang="zh-CN" altLang="en-US" dirty="0">
                <a:solidFill>
                  <a:schemeClr val="bg1"/>
                </a:solidFill>
              </a:rPr>
              <a:t> 是阅读（书籍、杂志、报纸等）的 </a:t>
            </a:r>
            <a:r>
              <a:rPr lang="en-US" altLang="zh-CN" b="1" dirty="0">
                <a:solidFill>
                  <a:schemeClr val="bg1"/>
                </a:solidFill>
              </a:rPr>
              <a:t>17 </a:t>
            </a:r>
            <a:r>
              <a:rPr lang="zh-CN" altLang="en-US" b="1" dirty="0">
                <a:solidFill>
                  <a:schemeClr val="bg1"/>
                </a:solidFill>
              </a:rPr>
              <a:t>倍</a:t>
            </a:r>
            <a:r>
              <a:rPr lang="zh-CN" altLang="en-US" dirty="0">
                <a:solidFill>
                  <a:schemeClr val="bg1"/>
                </a:solidFill>
              </a:rPr>
              <a:t>。（来源：</a:t>
            </a:r>
            <a:r>
              <a:rPr lang="en-US" altLang="zh-CN" dirty="0">
                <a:solidFill>
                  <a:schemeClr val="bg1"/>
                </a:solidFill>
              </a:rPr>
              <a:t>《</a:t>
            </a:r>
            <a:r>
              <a:rPr lang="zh-CN" altLang="en-US" dirty="0">
                <a:solidFill>
                  <a:schemeClr val="bg1"/>
                </a:solidFill>
              </a:rPr>
              <a:t>为什么约翰不会讲道</a:t>
            </a:r>
            <a:r>
              <a:rPr lang="en-US" altLang="zh-CN" dirty="0">
                <a:solidFill>
                  <a:schemeClr val="bg1"/>
                </a:solidFill>
              </a:rPr>
              <a:t>》</a:t>
            </a:r>
            <a:r>
              <a:rPr lang="zh-CN" altLang="en-US" dirty="0">
                <a:solidFill>
                  <a:schemeClr val="bg1"/>
                </a:solidFill>
              </a:rPr>
              <a:t>（</a:t>
            </a:r>
            <a:r>
              <a:rPr lang="en-US" altLang="zh-CN" i="1" dirty="0">
                <a:solidFill>
                  <a:schemeClr val="bg1"/>
                </a:solidFill>
              </a:rPr>
              <a:t>Why Johnny Can’t Preach</a:t>
            </a:r>
            <a:r>
              <a:rPr lang="zh-CN" altLang="en-US" dirty="0">
                <a:solidFill>
                  <a:schemeClr val="bg1"/>
                </a:solidFill>
              </a:rPr>
              <a:t>），</a:t>
            </a:r>
            <a:r>
              <a:rPr lang="en-US" altLang="zh-CN" dirty="0">
                <a:solidFill>
                  <a:schemeClr val="bg1"/>
                </a:solidFill>
              </a:rPr>
              <a:t>Gordon</a:t>
            </a:r>
            <a:r>
              <a:rPr lang="zh-CN" altLang="en-US" dirty="0">
                <a:solidFill>
                  <a:schemeClr val="bg1"/>
                </a:solidFill>
              </a:rPr>
              <a:t>，第</a:t>
            </a:r>
            <a:r>
              <a:rPr lang="en-US" altLang="zh-CN" dirty="0">
                <a:solidFill>
                  <a:schemeClr val="bg1"/>
                </a:solidFill>
              </a:rPr>
              <a:t>35</a:t>
            </a:r>
            <a:r>
              <a:rPr lang="zh-CN" altLang="en-US" dirty="0">
                <a:solidFill>
                  <a:schemeClr val="bg1"/>
                </a:solidFill>
              </a:rPr>
              <a:t>页）</a:t>
            </a:r>
          </a:p>
          <a:p>
            <a:r>
              <a:rPr lang="en-US" altLang="zh-CN" dirty="0">
                <a:solidFill>
                  <a:schemeClr val="bg1"/>
                </a:solidFill>
              </a:rPr>
              <a:t>• </a:t>
            </a:r>
            <a:r>
              <a:rPr lang="zh-CN" altLang="en-US" b="1" dirty="0">
                <a:solidFill>
                  <a:schemeClr val="bg1"/>
                </a:solidFill>
              </a:rPr>
              <a:t>我们每天触摸手机（点击、滑动、点击）</a:t>
            </a:r>
            <a:r>
              <a:rPr lang="zh-CN" altLang="en-US" dirty="0">
                <a:solidFill>
                  <a:schemeClr val="bg1"/>
                </a:solidFill>
              </a:rPr>
              <a:t> </a:t>
            </a:r>
            <a:r>
              <a:rPr lang="en-US" altLang="zh-CN" b="1" dirty="0">
                <a:solidFill>
                  <a:schemeClr val="bg1"/>
                </a:solidFill>
              </a:rPr>
              <a:t>2,617 </a:t>
            </a:r>
            <a:r>
              <a:rPr lang="zh-CN" altLang="en-US" b="1" dirty="0">
                <a:solidFill>
                  <a:schemeClr val="bg1"/>
                </a:solidFill>
              </a:rPr>
              <a:t>次</a:t>
            </a:r>
            <a:r>
              <a:rPr lang="zh-CN" altLang="en-US" dirty="0">
                <a:solidFill>
                  <a:schemeClr val="bg1"/>
                </a:solidFill>
              </a:rPr>
              <a:t>。（来源：</a:t>
            </a:r>
            <a:r>
              <a:rPr lang="en-US" altLang="zh-CN" dirty="0">
                <a:solidFill>
                  <a:schemeClr val="bg1"/>
                </a:solidFill>
              </a:rPr>
              <a:t>Network World</a:t>
            </a:r>
            <a:r>
              <a:rPr lang="zh-CN" altLang="en-US" dirty="0">
                <a:solidFill>
                  <a:schemeClr val="bg1"/>
                </a:solidFill>
              </a:rPr>
              <a:t>，</a:t>
            </a:r>
            <a:r>
              <a:rPr lang="en-US" altLang="zh-CN" dirty="0">
                <a:solidFill>
                  <a:schemeClr val="bg1"/>
                </a:solidFill>
              </a:rPr>
              <a:t>2016</a:t>
            </a:r>
            <a:r>
              <a:rPr lang="zh-CN" altLang="en-US" dirty="0">
                <a:solidFill>
                  <a:schemeClr val="bg1"/>
                </a:solidFill>
              </a:rPr>
              <a:t>年</a:t>
            </a:r>
            <a:r>
              <a:rPr lang="en-US" altLang="zh-CN" dirty="0">
                <a:solidFill>
                  <a:schemeClr val="bg1"/>
                </a:solidFill>
              </a:rPr>
              <a:t>7</a:t>
            </a:r>
            <a:r>
              <a:rPr lang="zh-CN" altLang="en-US" dirty="0">
                <a:solidFill>
                  <a:schemeClr val="bg1"/>
                </a:solidFill>
              </a:rPr>
              <a:t>月</a:t>
            </a:r>
            <a:r>
              <a:rPr lang="en-US" altLang="zh-CN" dirty="0">
                <a:solidFill>
                  <a:schemeClr val="bg1"/>
                </a:solidFill>
              </a:rPr>
              <a:t>7</a:t>
            </a:r>
            <a:r>
              <a:rPr lang="zh-CN" altLang="en-US" dirty="0">
                <a:solidFill>
                  <a:schemeClr val="bg1"/>
                </a:solidFill>
              </a:rPr>
              <a:t>日）</a:t>
            </a:r>
          </a:p>
          <a:p>
            <a:endParaRPr kumimoji="1" lang="zh-CN" altLang="en-US" dirty="0">
              <a:solidFill>
                <a:schemeClr val="bg1"/>
              </a:solidFill>
            </a:endParaRPr>
          </a:p>
        </p:txBody>
      </p:sp>
    </p:spTree>
    <p:extLst>
      <p:ext uri="{BB962C8B-B14F-4D97-AF65-F5344CB8AC3E}">
        <p14:creationId xmlns:p14="http://schemas.microsoft.com/office/powerpoint/2010/main" val="155718353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p:spPr>
        <p:txBody>
          <a:bodyPr/>
          <a:lstStyle/>
          <a:p>
            <a:r>
              <a:rPr lang="zh-CN" altLang="en-US" sz="48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rPr>
              <a:t>主题</a:t>
            </a:r>
            <a:endParaRPr lang="en-US" sz="48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Microsoft YaHei UI" panose="020B0503020204020204" pitchFamily="34" charset="-122"/>
              <a:ea typeface="Microsoft YaHei UI" panose="020B0503020204020204" pitchFamily="34" charset="-122"/>
            </a:endParaRPr>
          </a:p>
        </p:txBody>
      </p:sp>
      <p:sp>
        <p:nvSpPr>
          <p:cNvPr id="4" name="Rectangle 2"/>
          <p:cNvSpPr txBox="1">
            <a:spLocks noChangeArrowheads="1"/>
          </p:cNvSpPr>
          <p:nvPr/>
        </p:nvSpPr>
        <p:spPr bwMode="auto">
          <a:xfrm>
            <a:off x="14766" y="1341868"/>
            <a:ext cx="9144000" cy="403221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以知识抵挡假教诲</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23</a:t>
            </a: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彼得后书</a:t>
            </a:r>
          </a:p>
        </p:txBody>
      </p:sp>
    </p:spTree>
    <p:extLst>
      <p:ext uri="{BB962C8B-B14F-4D97-AF65-F5344CB8AC3E}">
        <p14:creationId xmlns:p14="http://schemas.microsoft.com/office/powerpoint/2010/main" val="406590499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ross Sky View Christian Stock Photography.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5248"/>
            <a:ext cx="9213574" cy="6913248"/>
          </a:xfrm>
          <a:prstGeom prst="rect">
            <a:avLst/>
          </a:prstGeom>
        </p:spPr>
      </p:pic>
      <p:sp>
        <p:nvSpPr>
          <p:cNvPr id="2" name="Title 1"/>
          <p:cNvSpPr>
            <a:spLocks noGrp="1"/>
          </p:cNvSpPr>
          <p:nvPr>
            <p:ph type="ctrTitle"/>
          </p:nvPr>
        </p:nvSpPr>
        <p:spPr>
          <a:xfrm>
            <a:off x="180966" y="102580"/>
            <a:ext cx="8236820" cy="799420"/>
          </a:xfrm>
          <a:solidFill>
            <a:schemeClr val="tx1"/>
          </a:solidFill>
        </p:spPr>
        <p:txBody>
          <a:bodyPr/>
          <a:lstStyle/>
          <a:p>
            <a:r>
              <a:rPr lang="zh-SG" alt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t>救赎陈述</a:t>
            </a:r>
            <a:endParaRPr 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Microsoft YaHei UI" panose="020B0503020204020204" pitchFamily="34" charset="-122"/>
              <a:ea typeface="Microsoft YaHei UI" panose="020B0503020204020204" pitchFamily="34" charset="-122"/>
            </a:endParaRPr>
          </a:p>
        </p:txBody>
      </p:sp>
      <p:sp>
        <p:nvSpPr>
          <p:cNvPr id="4" name="Rectangle 2"/>
          <p:cNvSpPr txBox="1">
            <a:spLocks noChangeArrowheads="1"/>
          </p:cNvSpPr>
          <p:nvPr/>
        </p:nvSpPr>
        <p:spPr bwMode="auto">
          <a:xfrm>
            <a:off x="0" y="1602007"/>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背道者的命运是要去地狱，也表示信徒会受到保护；背道者怎么被谴责，信徒也要怎样被保护 </a:t>
            </a:r>
            <a:r>
              <a:rPr kumimoji="0" lang="en-US" sz="36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(2:3b-10a)</a:t>
            </a:r>
            <a:r>
              <a:rPr kumimoji="0" lang="zh-CN" altLang="en-US" sz="36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r>
              <a:rPr kumimoji="0" lang="en-US" sz="36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27f</a:t>
            </a:r>
          </a:p>
        </p:txBody>
      </p:sp>
      <p:sp>
        <p:nvSpPr>
          <p:cNvPr id="8"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彼得后书</a:t>
            </a:r>
          </a:p>
        </p:txBody>
      </p:sp>
    </p:spTree>
    <p:extLst>
      <p:ext uri="{BB962C8B-B14F-4D97-AF65-F5344CB8AC3E}">
        <p14:creationId xmlns:p14="http://schemas.microsoft.com/office/powerpoint/2010/main" val="2763949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zh-SG"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关键节</a:t>
            </a:r>
            <a:endPar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5" name="Rectangle 2"/>
          <p:cNvSpPr txBox="1">
            <a:spLocks noChangeArrowheads="1"/>
          </p:cNvSpPr>
          <p:nvPr/>
        </p:nvSpPr>
        <p:spPr bwMode="auto">
          <a:xfrm>
            <a:off x="290286" y="1602008"/>
            <a:ext cx="8621485" cy="237064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a:rPr>
              <a:t>“所以，亲爱的，你们既然预先知道了，就要谨慎，免得受恶人的错谬引导，就从自己坚固的地步上坠落。你们却要在我们的主、救主耶稣基督的恩典和知识上长进。愿荣耀归给他，从现在直到永远。阿们。” </a:t>
            </a:r>
            <a:r>
              <a:rPr kumimoji="0" lang="en-US" altLang="zh-CN" sz="32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a:rPr>
              <a:t>(3:17-18)</a:t>
            </a:r>
            <a:r>
              <a:rPr kumimoji="0" lang="zh-CN" altLang="en-US" sz="32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a:rPr>
              <a:t>。</a:t>
            </a:r>
            <a:r>
              <a:rPr kumimoji="0" lang="en-US" altLang="zh-CN" sz="32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a:rPr>
              <a:t> </a:t>
            </a: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彼得后书</a:t>
            </a:r>
          </a:p>
        </p:txBody>
      </p:sp>
      <p:sp>
        <p:nvSpPr>
          <p:cNvPr id="7" name="Text Box 24"/>
          <p:cNvSpPr txBox="1">
            <a:spLocks noChangeArrowheads="1"/>
          </p:cNvSpPr>
          <p:nvPr/>
        </p:nvSpPr>
        <p:spPr bwMode="auto">
          <a:xfrm>
            <a:off x="8472410" y="65344"/>
            <a:ext cx="75212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Microsoft YaHei UI" panose="020B0503020204020204" pitchFamily="34" charset="-122"/>
                <a:ea typeface="Microsoft YaHei UI" panose="020B0503020204020204" pitchFamily="34" charset="-122"/>
                <a:cs typeface="Arial"/>
              </a:rPr>
              <a:t>284</a:t>
            </a:r>
          </a:p>
        </p:txBody>
      </p:sp>
    </p:spTree>
    <p:extLst>
      <p:ext uri="{BB962C8B-B14F-4D97-AF65-F5344CB8AC3E}">
        <p14:creationId xmlns:p14="http://schemas.microsoft.com/office/powerpoint/2010/main" val="279809604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1.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D57B52E3-48DF-3444-B41F-FB030E745E4C}"/>
              </a:ext>
            </a:extLst>
          </p:cNvPr>
          <p:cNvGrpSpPr/>
          <p:nvPr/>
        </p:nvGrpSpPr>
        <p:grpSpPr>
          <a:xfrm>
            <a:off x="-48188" y="310275"/>
            <a:ext cx="9168368" cy="6547725"/>
            <a:chOff x="-48188" y="310275"/>
            <a:chExt cx="9168368" cy="6547725"/>
          </a:xfrm>
        </p:grpSpPr>
        <p:pic>
          <p:nvPicPr>
            <p:cNvPr id="410626" name="Picture 2">
              <a:extLst>
                <a:ext uri="{FF2B5EF4-FFF2-40B4-BE49-F238E27FC236}">
                  <a16:creationId xmlns:a16="http://schemas.microsoft.com/office/drawing/2014/main" id="{B25C0CE8-1F13-7C4A-92BD-A95E3ADE5C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310275"/>
              <a:ext cx="8940668" cy="654772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931B5D80-DDEF-D445-A6BE-37100DDD635D}"/>
                </a:ext>
              </a:extLst>
            </p:cNvPr>
            <p:cNvSpPr/>
            <p:nvPr/>
          </p:nvSpPr>
          <p:spPr bwMode="auto">
            <a:xfrm>
              <a:off x="179512" y="1340768"/>
              <a:ext cx="5400600" cy="1800200"/>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6" name="Rectangle 5">
              <a:extLst>
                <a:ext uri="{FF2B5EF4-FFF2-40B4-BE49-F238E27FC236}">
                  <a16:creationId xmlns:a16="http://schemas.microsoft.com/office/drawing/2014/main" id="{332635B5-12AF-BD4A-B2C6-1BDDCC83C426}"/>
                </a:ext>
              </a:extLst>
            </p:cNvPr>
            <p:cNvSpPr/>
            <p:nvPr/>
          </p:nvSpPr>
          <p:spPr bwMode="auto">
            <a:xfrm>
              <a:off x="-48188" y="310275"/>
              <a:ext cx="7140468" cy="2110613"/>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grpSp>
      <p:sp>
        <p:nvSpPr>
          <p:cNvPr id="900098" name="Rectangle 2"/>
          <p:cNvSpPr>
            <a:spLocks noGrp="1" noChangeArrowheads="1"/>
          </p:cNvSpPr>
          <p:nvPr>
            <p:ph type="ctrTitle"/>
          </p:nvPr>
        </p:nvSpPr>
        <p:spPr>
          <a:xfrm>
            <a:off x="1044117" y="476672"/>
            <a:ext cx="6804247" cy="2592288"/>
          </a:xfrm>
          <a:noFill/>
          <a:effectLst/>
        </p:spPr>
        <p:txBody>
          <a:bodyPr/>
          <a:lstStyle/>
          <a:p>
            <a:pPr algn="l">
              <a:defRPr/>
            </a:pPr>
            <a:r>
              <a:rPr lang="zh-CN" altLang="en-US" sz="9600" b="1" dirty="0">
                <a:solidFill>
                  <a:srgbClr val="62A100"/>
                </a:solidFill>
                <a:effectLst>
                  <a:glow rad="127000">
                    <a:schemeClr val="bg1"/>
                  </a:glow>
                </a:effectLst>
                <a:latin typeface="Arial" charset="0"/>
                <a:ea typeface="ＭＳ Ｐゴシック" charset="0"/>
                <a:cs typeface="ＭＳ Ｐゴシック" charset="0"/>
              </a:rPr>
              <a:t>在信仰</a:t>
            </a:r>
            <a:br>
              <a:rPr lang="en-US" altLang="zh-CN" sz="9600" b="1" dirty="0">
                <a:solidFill>
                  <a:srgbClr val="62A100"/>
                </a:solidFill>
                <a:effectLst>
                  <a:glow rad="127000">
                    <a:schemeClr val="bg1"/>
                  </a:glow>
                </a:effectLst>
                <a:latin typeface="Arial" charset="0"/>
                <a:ea typeface="ＭＳ Ｐゴシック" charset="0"/>
                <a:cs typeface="ＭＳ Ｐゴシック" charset="0"/>
              </a:rPr>
            </a:br>
            <a:r>
              <a:rPr lang="zh-CN" altLang="en-US" sz="9600" b="1" dirty="0">
                <a:solidFill>
                  <a:srgbClr val="62A100"/>
                </a:solidFill>
                <a:effectLst>
                  <a:glow rad="127000">
                    <a:schemeClr val="bg1"/>
                  </a:glow>
                </a:effectLst>
                <a:latin typeface="Arial" charset="0"/>
                <a:ea typeface="ＭＳ Ｐゴシック" charset="0"/>
                <a:cs typeface="ＭＳ Ｐゴシック" charset="0"/>
              </a:rPr>
              <a:t>中成长</a:t>
            </a:r>
            <a:endParaRPr lang="en-US" sz="5400" b="1" dirty="0">
              <a:solidFill>
                <a:srgbClr val="62A100"/>
              </a:solidFill>
              <a:effectLst>
                <a:glow rad="127000">
                  <a:schemeClr val="bg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036712156"/>
      </p:ext>
    </p:extLst>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B7A56944-97C9-EA44-A76C-6171884C0E4D}"/>
              </a:ext>
            </a:extLst>
          </p:cNvPr>
          <p:cNvGrpSpPr/>
          <p:nvPr/>
        </p:nvGrpSpPr>
        <p:grpSpPr>
          <a:xfrm>
            <a:off x="0" y="2469565"/>
            <a:ext cx="9144000" cy="4389033"/>
            <a:chOff x="0" y="2469565"/>
            <a:chExt cx="9144000" cy="4389033"/>
          </a:xfrm>
        </p:grpSpPr>
        <p:pic>
          <p:nvPicPr>
            <p:cNvPr id="411650" name="Picture 2">
              <a:extLst>
                <a:ext uri="{FF2B5EF4-FFF2-40B4-BE49-F238E27FC236}">
                  <a16:creationId xmlns:a16="http://schemas.microsoft.com/office/drawing/2014/main" id="{F52152C4-E4A2-FF42-808B-2B66AD7146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488335"/>
              <a:ext cx="9144000" cy="3370263"/>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38F406A2-DAEC-884E-B950-5C5203EF44FD}"/>
                </a:ext>
              </a:extLst>
            </p:cNvPr>
            <p:cNvSpPr/>
            <p:nvPr/>
          </p:nvSpPr>
          <p:spPr bwMode="auto">
            <a:xfrm>
              <a:off x="3923928" y="3284984"/>
              <a:ext cx="5220072" cy="1800200"/>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9" name="Rectangle 8">
              <a:extLst>
                <a:ext uri="{FF2B5EF4-FFF2-40B4-BE49-F238E27FC236}">
                  <a16:creationId xmlns:a16="http://schemas.microsoft.com/office/drawing/2014/main" id="{329B7BA4-D767-004F-98AB-34FAE8D9CD68}"/>
                </a:ext>
              </a:extLst>
            </p:cNvPr>
            <p:cNvSpPr/>
            <p:nvPr/>
          </p:nvSpPr>
          <p:spPr bwMode="auto">
            <a:xfrm>
              <a:off x="3707904" y="2469565"/>
              <a:ext cx="5220072" cy="1800200"/>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grpSp>
      <p:sp>
        <p:nvSpPr>
          <p:cNvPr id="900098" name="Rectangle 2"/>
          <p:cNvSpPr>
            <a:spLocks noGrp="1" noChangeArrowheads="1"/>
          </p:cNvSpPr>
          <p:nvPr>
            <p:ph type="ctrTitle"/>
          </p:nvPr>
        </p:nvSpPr>
        <p:spPr>
          <a:xfrm>
            <a:off x="3563889" y="2696247"/>
            <a:ext cx="5580112" cy="2592288"/>
          </a:xfrm>
          <a:noFill/>
          <a:effectLst/>
        </p:spPr>
        <p:txBody>
          <a:bodyPr/>
          <a:lstStyle/>
          <a:p>
            <a:pPr algn="l">
              <a:defRPr/>
            </a:pPr>
            <a:r>
              <a:rPr lang="en-US" sz="9600" b="1" dirty="0">
                <a:solidFill>
                  <a:srgbClr val="567B42"/>
                </a:solidFill>
                <a:effectLst>
                  <a:glow rad="127000">
                    <a:schemeClr val="bg1"/>
                  </a:glow>
                </a:effectLst>
                <a:latin typeface="Times New Roman" panose="02020603050405020304" pitchFamily="18" charset="0"/>
                <a:ea typeface="ＭＳ Ｐゴシック" charset="0"/>
                <a:cs typeface="Times New Roman" panose="02020603050405020304" pitchFamily="18" charset="0"/>
              </a:rPr>
              <a:t>grow in </a:t>
            </a:r>
            <a:br>
              <a:rPr lang="en-US" sz="9600" b="1" dirty="0">
                <a:solidFill>
                  <a:srgbClr val="567B42"/>
                </a:solidFill>
                <a:effectLst>
                  <a:glow rad="127000">
                    <a:schemeClr val="bg1"/>
                  </a:glow>
                </a:effectLst>
                <a:latin typeface="Times New Roman" panose="02020603050405020304" pitchFamily="18" charset="0"/>
                <a:ea typeface="ＭＳ Ｐゴシック" charset="0"/>
                <a:cs typeface="Times New Roman" panose="02020603050405020304" pitchFamily="18" charset="0"/>
              </a:rPr>
            </a:br>
            <a:r>
              <a:rPr lang="en-US" sz="5400" b="1" dirty="0">
                <a:solidFill>
                  <a:srgbClr val="567B42"/>
                </a:solidFill>
                <a:effectLst>
                  <a:glow rad="127000">
                    <a:schemeClr val="bg1"/>
                  </a:glow>
                </a:effectLst>
                <a:latin typeface="Times New Roman" panose="02020603050405020304" pitchFamily="18" charset="0"/>
                <a:ea typeface="ＭＳ Ｐゴシック" charset="0"/>
                <a:cs typeface="Times New Roman" panose="02020603050405020304" pitchFamily="18" charset="0"/>
              </a:rPr>
              <a:t>  </a:t>
            </a:r>
            <a:r>
              <a:rPr lang="en-US" sz="9600" b="1" dirty="0">
                <a:solidFill>
                  <a:srgbClr val="567B42"/>
                </a:solidFill>
                <a:effectLst>
                  <a:glow rad="127000">
                    <a:schemeClr val="bg1"/>
                  </a:glow>
                </a:effectLst>
                <a:latin typeface="Times New Roman" panose="02020603050405020304" pitchFamily="18" charset="0"/>
                <a:ea typeface="ＭＳ Ｐゴシック" charset="0"/>
                <a:cs typeface="Times New Roman" panose="02020603050405020304" pitchFamily="18" charset="0"/>
              </a:rPr>
              <a:t>GRACE</a:t>
            </a:r>
            <a:endParaRPr lang="en-US" sz="5400" b="1" dirty="0">
              <a:solidFill>
                <a:srgbClr val="567B42"/>
              </a:solidFill>
              <a:effectLst>
                <a:glow rad="127000">
                  <a:schemeClr val="bg1"/>
                </a:glow>
              </a:effectLst>
              <a:latin typeface="Times New Roman" panose="02020603050405020304" pitchFamily="18" charset="0"/>
              <a:ea typeface="ＭＳ Ｐゴシック" charset="0"/>
              <a:cs typeface="Times New Roman" panose="02020603050405020304" pitchFamily="18" charset="0"/>
            </a:endParaRPr>
          </a:p>
        </p:txBody>
      </p:sp>
      <p:pic>
        <p:nvPicPr>
          <p:cNvPr id="411652" name="Picture 4">
            <a:extLst>
              <a:ext uri="{FF2B5EF4-FFF2-40B4-BE49-F238E27FC236}">
                <a16:creationId xmlns:a16="http://schemas.microsoft.com/office/drawing/2014/main" id="{2A5C9D5C-3A95-FF45-8987-6E23E5BF9A0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27384"/>
            <a:ext cx="9252521" cy="6943345"/>
          </a:xfrm>
          <a:prstGeom prst="rect">
            <a:avLst/>
          </a:prstGeom>
          <a:noFill/>
          <a:extLst>
            <a:ext uri="{909E8E84-426E-40DD-AFC4-6F175D3DCCD1}">
              <a14:hiddenFill xmlns:a14="http://schemas.microsoft.com/office/drawing/2010/main">
                <a:solidFill>
                  <a:srgbClr val="FFFFFF"/>
                </a:solidFill>
              </a14:hiddenFill>
            </a:ext>
          </a:extLst>
        </p:spPr>
      </p:pic>
      <p:sp>
        <p:nvSpPr>
          <p:cNvPr id="2" name="文本框 1">
            <a:extLst>
              <a:ext uri="{FF2B5EF4-FFF2-40B4-BE49-F238E27FC236}">
                <a16:creationId xmlns:a16="http://schemas.microsoft.com/office/drawing/2014/main" id="{C32450DF-8212-8AAF-D663-32388B045B90}"/>
              </a:ext>
            </a:extLst>
          </p:cNvPr>
          <p:cNvSpPr txBox="1"/>
          <p:nvPr/>
        </p:nvSpPr>
        <p:spPr>
          <a:xfrm>
            <a:off x="6497122" y="4292002"/>
            <a:ext cx="2646878" cy="954107"/>
          </a:xfrm>
          <a:prstGeom prst="rect">
            <a:avLst/>
          </a:prstGeom>
          <a:noFill/>
        </p:spPr>
        <p:txBody>
          <a:bodyPr wrap="none" rtlCol="0">
            <a:spAutoFit/>
          </a:bodyPr>
          <a:lstStyle/>
          <a:p>
            <a:pPr algn="ctr"/>
            <a:r>
              <a:rPr lang="zh-CN" altLang="en-US" sz="3200" dirty="0">
                <a:solidFill>
                  <a:srgbClr val="66FF33"/>
                </a:solidFill>
              </a:rPr>
              <a:t>在恩典中成长</a:t>
            </a:r>
            <a:endParaRPr lang="en-US" altLang="zh-CN" sz="3200" dirty="0">
              <a:solidFill>
                <a:srgbClr val="66FF33"/>
              </a:solidFill>
            </a:endParaRPr>
          </a:p>
          <a:p>
            <a:pPr algn="ctr"/>
            <a:r>
              <a:rPr kumimoji="1" lang="zh-CN" altLang="en-US" dirty="0">
                <a:solidFill>
                  <a:srgbClr val="66FF33"/>
                </a:solidFill>
              </a:rPr>
              <a:t>彼得后书</a:t>
            </a:r>
            <a:r>
              <a:rPr kumimoji="1" lang="en-US" altLang="zh-CN" dirty="0">
                <a:solidFill>
                  <a:srgbClr val="66FF33"/>
                </a:solidFill>
              </a:rPr>
              <a:t>3:18</a:t>
            </a:r>
            <a:endParaRPr kumimoji="1" lang="zh-CN" altLang="en-US" dirty="0">
              <a:solidFill>
                <a:srgbClr val="66FF33"/>
              </a:solidFill>
            </a:endParaRPr>
          </a:p>
        </p:txBody>
      </p:sp>
    </p:spTree>
    <p:extLst>
      <p:ext uri="{BB962C8B-B14F-4D97-AF65-F5344CB8AC3E}">
        <p14:creationId xmlns:p14="http://schemas.microsoft.com/office/powerpoint/2010/main" val="188789594"/>
      </p:ext>
    </p:extLst>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9602" name="Picture 2">
            <a:extLst>
              <a:ext uri="{FF2B5EF4-FFF2-40B4-BE49-F238E27FC236}">
                <a16:creationId xmlns:a16="http://schemas.microsoft.com/office/drawing/2014/main" id="{8EE1BD0C-4CF7-054A-92DB-7CAD216392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09534"/>
            <a:ext cx="9152828" cy="5148466"/>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1" y="260648"/>
            <a:ext cx="5724127" cy="3600400"/>
          </a:xfrm>
          <a:solidFill>
            <a:schemeClr val="bg1"/>
          </a:solidFill>
          <a:ln>
            <a:noFill/>
          </a:ln>
          <a:effectLst/>
        </p:spPr>
        <p:txBody>
          <a:bodyPr vert="horz" wrap="square" lIns="91440" tIns="45720" rIns="91440" bIns="45720" numCol="1" anchor="ctr" anchorCtr="0" compatLnSpc="1">
            <a:prstTxWarp prst="textNoShape">
              <a:avLst/>
            </a:prstTxWarp>
          </a:bodyPr>
          <a:lstStyle/>
          <a:p>
            <a:r>
              <a:rPr lang="zh-CN" altLang="en-US" b="1" dirty="0">
                <a:solidFill>
                  <a:srgbClr val="1B932A"/>
                </a:solidFill>
                <a:effectLst>
                  <a:glow rad="127000">
                    <a:schemeClr val="bg1"/>
                  </a:glow>
                </a:effectLst>
                <a:latin typeface="Arial" charset="0"/>
                <a:ea typeface="ＭＳ Ｐゴシック" charset="0"/>
              </a:rPr>
              <a:t>在我们主耶稣基督的恩典和知识上成长。</a:t>
            </a:r>
            <a:br>
              <a:rPr lang="zh-CN" altLang="en-US" b="1" dirty="0">
                <a:solidFill>
                  <a:srgbClr val="1B932A"/>
                </a:solidFill>
                <a:effectLst>
                  <a:glow rad="127000">
                    <a:schemeClr val="bg1"/>
                  </a:glow>
                </a:effectLst>
                <a:latin typeface="Arial" charset="0"/>
                <a:ea typeface="ＭＳ Ｐゴシック" charset="0"/>
              </a:rPr>
            </a:br>
            <a:endParaRPr lang="en-US" b="1" dirty="0">
              <a:solidFill>
                <a:srgbClr val="1B932A"/>
              </a:solidFill>
              <a:effectLst>
                <a:glow rad="127000">
                  <a:schemeClr val="bg1"/>
                </a:glow>
              </a:effectLst>
              <a:latin typeface="Arial" charset="0"/>
              <a:ea typeface="ＭＳ Ｐゴシック" charset="0"/>
            </a:endParaRPr>
          </a:p>
        </p:txBody>
      </p:sp>
    </p:spTree>
    <p:extLst>
      <p:ext uri="{BB962C8B-B14F-4D97-AF65-F5344CB8AC3E}">
        <p14:creationId xmlns:p14="http://schemas.microsoft.com/office/powerpoint/2010/main" val="3840936034"/>
      </p:ext>
    </p:extLst>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zh-SG"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关键节</a:t>
            </a:r>
            <a:endPar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5" name="Rectangle 2"/>
          <p:cNvSpPr txBox="1">
            <a:spLocks noChangeArrowheads="1"/>
          </p:cNvSpPr>
          <p:nvPr/>
        </p:nvSpPr>
        <p:spPr bwMode="auto">
          <a:xfrm>
            <a:off x="290286" y="1602008"/>
            <a:ext cx="8621485" cy="237064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a:rPr>
              <a:t>“所以，亲爱的，你们既然预先知道了，就要谨慎，免得受恶人的错谬引导，就从自己坚固的地步上坠落。你们却要在我们的主、救主耶稣基督的恩典和知识上长进。愿荣耀归给他，从现在直到永远。阿们。” </a:t>
            </a:r>
            <a:r>
              <a:rPr kumimoji="0" lang="en-US" altLang="zh-CN" sz="32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a:rPr>
              <a:t>(3:17-18)</a:t>
            </a:r>
            <a:r>
              <a:rPr kumimoji="0" lang="zh-CN" altLang="en-US" sz="32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a:rPr>
              <a:t>。</a:t>
            </a:r>
            <a:r>
              <a:rPr kumimoji="0" lang="en-US" altLang="zh-CN" sz="32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a:rPr>
              <a:t> </a:t>
            </a: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彼得后书</a:t>
            </a:r>
          </a:p>
        </p:txBody>
      </p:sp>
      <p:sp>
        <p:nvSpPr>
          <p:cNvPr id="7" name="Text Box 24"/>
          <p:cNvSpPr txBox="1">
            <a:spLocks noChangeArrowheads="1"/>
          </p:cNvSpPr>
          <p:nvPr/>
        </p:nvSpPr>
        <p:spPr bwMode="auto">
          <a:xfrm>
            <a:off x="8472410" y="65344"/>
            <a:ext cx="75212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Microsoft YaHei UI" panose="020B0503020204020204" pitchFamily="34" charset="-122"/>
                <a:ea typeface="Microsoft YaHei UI" panose="020B0503020204020204" pitchFamily="34" charset="-122"/>
                <a:cs typeface="Arial"/>
              </a:rPr>
              <a:t>284</a:t>
            </a:r>
          </a:p>
        </p:txBody>
      </p:sp>
    </p:spTree>
    <p:extLst>
      <p:ext uri="{BB962C8B-B14F-4D97-AF65-F5344CB8AC3E}">
        <p14:creationId xmlns:p14="http://schemas.microsoft.com/office/powerpoint/2010/main" val="104466292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a:extLst>
              <a:ext uri="{FF2B5EF4-FFF2-40B4-BE49-F238E27FC236}">
                <a16:creationId xmlns:a16="http://schemas.microsoft.com/office/drawing/2014/main" id="{99127362-D27B-324D-BC1B-0F02CEB917E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1196"/>
          <a:stretch/>
        </p:blipFill>
        <p:spPr bwMode="auto">
          <a:xfrm>
            <a:off x="-50743" y="0"/>
            <a:ext cx="9194743" cy="6885384"/>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2133531" y="5877272"/>
            <a:ext cx="6632829" cy="858936"/>
          </a:xfr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p>
            <a:pPr marL="762000" indent="-762000" algn="r"/>
            <a:r>
              <a:rPr lang="zh-CN" altLang="en-US" sz="4000" b="1" dirty="0">
                <a:effectLst>
                  <a:glow rad="127000">
                    <a:schemeClr val="tx1"/>
                  </a:glow>
                </a:effectLst>
                <a:latin typeface="Microsoft YaHei UI" panose="020B0503020204020204" pitchFamily="34" charset="-122"/>
                <a:ea typeface="Microsoft YaHei UI" panose="020B0503020204020204" pitchFamily="34" charset="-122"/>
              </a:rPr>
              <a:t>要知道什么才能成长</a:t>
            </a:r>
            <a:r>
              <a:rPr lang="en-US" altLang="zh-CN" sz="4000" b="1" dirty="0">
                <a:effectLst>
                  <a:glow rad="127000">
                    <a:schemeClr val="tx1"/>
                  </a:glow>
                </a:effectLst>
                <a:latin typeface="Microsoft YaHei UI" panose="020B0503020204020204" pitchFamily="34" charset="-122"/>
                <a:ea typeface="Microsoft YaHei UI" panose="020B0503020204020204" pitchFamily="34" charset="-122"/>
              </a:rPr>
              <a:t>…</a:t>
            </a:r>
          </a:p>
        </p:txBody>
      </p:sp>
    </p:spTree>
    <p:extLst>
      <p:ext uri="{BB962C8B-B14F-4D97-AF65-F5344CB8AC3E}">
        <p14:creationId xmlns:p14="http://schemas.microsoft.com/office/powerpoint/2010/main" val="624526191"/>
      </p:ext>
    </p:extLst>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E2160CE-5D18-F14A-BA13-5B0F6223A2FA}"/>
              </a:ext>
            </a:extLst>
          </p:cNvPr>
          <p:cNvGrpSpPr/>
          <p:nvPr/>
        </p:nvGrpSpPr>
        <p:grpSpPr>
          <a:xfrm>
            <a:off x="0" y="860768"/>
            <a:ext cx="9143183" cy="6069140"/>
            <a:chOff x="0" y="860768"/>
            <a:chExt cx="9143183" cy="6069140"/>
          </a:xfrm>
        </p:grpSpPr>
        <p:pic>
          <p:nvPicPr>
            <p:cNvPr id="406530" name="Picture 2">
              <a:extLst>
                <a:ext uri="{FF2B5EF4-FFF2-40B4-BE49-F238E27FC236}">
                  <a16:creationId xmlns:a16="http://schemas.microsoft.com/office/drawing/2014/main" id="{87B508F4-2117-534B-9893-18B82365BD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96385"/>
              <a:ext cx="9143183" cy="533352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26CC672C-6D34-544F-9C09-5DC5D09ADC81}"/>
                </a:ext>
              </a:extLst>
            </p:cNvPr>
            <p:cNvSpPr/>
            <p:nvPr/>
          </p:nvSpPr>
          <p:spPr bwMode="auto">
            <a:xfrm>
              <a:off x="143607" y="1651600"/>
              <a:ext cx="4068353" cy="1633384"/>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6" name="Rectangle 5">
              <a:extLst>
                <a:ext uri="{FF2B5EF4-FFF2-40B4-BE49-F238E27FC236}">
                  <a16:creationId xmlns:a16="http://schemas.microsoft.com/office/drawing/2014/main" id="{B9A2EE19-EFAD-CF4B-B48C-FC1B7F56210C}"/>
                </a:ext>
              </a:extLst>
            </p:cNvPr>
            <p:cNvSpPr/>
            <p:nvPr/>
          </p:nvSpPr>
          <p:spPr bwMode="auto">
            <a:xfrm>
              <a:off x="835585" y="860768"/>
              <a:ext cx="4068353" cy="1633384"/>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grpSp>
      <p:sp>
        <p:nvSpPr>
          <p:cNvPr id="900098" name="Rectangle 2"/>
          <p:cNvSpPr>
            <a:spLocks noGrp="1" noChangeArrowheads="1"/>
          </p:cNvSpPr>
          <p:nvPr>
            <p:ph type="ctrTitle"/>
          </p:nvPr>
        </p:nvSpPr>
        <p:spPr>
          <a:xfrm>
            <a:off x="-1693" y="-727416"/>
            <a:ext cx="5077750" cy="4284836"/>
          </a:xfrm>
          <a:noFill/>
          <a:ln>
            <a:noFill/>
          </a:ln>
          <a:effectLst/>
        </p:spPr>
        <p:txBody>
          <a:bodyPr vert="horz" wrap="square" lIns="91440" tIns="45720" rIns="91440" bIns="45720" numCol="1" anchor="ctr" anchorCtr="0" compatLnSpc="1">
            <a:prstTxWarp prst="textNoShape">
              <a:avLst/>
            </a:prstTxWarp>
          </a:bodyPr>
          <a:lstStyle/>
          <a:p>
            <a:r>
              <a:rPr lang="zh-CN" altLang="en-US" b="1" dirty="0">
                <a:solidFill>
                  <a:srgbClr val="256102"/>
                </a:solidFill>
                <a:effectLst>
                  <a:glow rad="127000">
                    <a:schemeClr val="bg1"/>
                  </a:glow>
                </a:effectLst>
                <a:latin typeface="Microsoft YaHei UI" panose="020B0503020204020204" pitchFamily="34" charset="-122"/>
                <a:ea typeface="Microsoft YaHei UI" panose="020B0503020204020204" pitchFamily="34" charset="-122"/>
              </a:rPr>
              <a:t>你需要</a:t>
            </a:r>
            <a:r>
              <a:rPr lang="zh-CN" altLang="en-US" b="1" dirty="0">
                <a:solidFill>
                  <a:srgbClr val="C00000"/>
                </a:solidFill>
                <a:effectLst>
                  <a:glow rad="127000">
                    <a:schemeClr val="bg1"/>
                  </a:glow>
                </a:effectLst>
                <a:latin typeface="Microsoft YaHei UI" panose="020B0503020204020204" pitchFamily="34" charset="-122"/>
                <a:ea typeface="Microsoft YaHei UI" panose="020B0503020204020204" pitchFamily="34" charset="-122"/>
              </a:rPr>
              <a:t>知道</a:t>
            </a:r>
            <a:r>
              <a:rPr lang="zh-CN" altLang="en-US" b="1" dirty="0">
                <a:solidFill>
                  <a:srgbClr val="256102"/>
                </a:solidFill>
                <a:effectLst>
                  <a:glow rad="127000">
                    <a:schemeClr val="bg1"/>
                  </a:glow>
                </a:effectLst>
                <a:latin typeface="Microsoft YaHei UI" panose="020B0503020204020204" pitchFamily="34" charset="-122"/>
                <a:ea typeface="Microsoft YaHei UI" panose="020B0503020204020204" pitchFamily="34" charset="-122"/>
              </a:rPr>
              <a:t>什么才能在恩典里成长，而不要听信假教诲</a:t>
            </a:r>
            <a:r>
              <a:rPr lang="en-SG" b="1" dirty="0">
                <a:solidFill>
                  <a:srgbClr val="256102"/>
                </a:solidFill>
                <a:effectLst>
                  <a:glow rad="127000">
                    <a:schemeClr val="bg1"/>
                  </a:glow>
                </a:effectLst>
                <a:latin typeface="Microsoft YaHei UI" panose="020B0503020204020204" pitchFamily="34" charset="-122"/>
                <a:ea typeface="Microsoft YaHei UI" panose="020B0503020204020204" pitchFamily="34" charset="-122"/>
              </a:rPr>
              <a:t>?</a:t>
            </a:r>
            <a:endParaRPr lang="en-US" b="1" dirty="0">
              <a:solidFill>
                <a:srgbClr val="256102"/>
              </a:solidFill>
              <a:effectLst>
                <a:glow rad="127000">
                  <a:schemeClr val="bg1"/>
                </a:glow>
              </a:effectLst>
              <a:latin typeface="Microsoft YaHei UI" panose="020B0503020204020204" pitchFamily="34" charset="-122"/>
              <a:ea typeface="Microsoft YaHei UI" panose="020B0503020204020204" pitchFamily="34" charset="-122"/>
            </a:endParaRPr>
          </a:p>
        </p:txBody>
      </p:sp>
      <p:sp>
        <p:nvSpPr>
          <p:cNvPr id="8" name="Rectangle 2">
            <a:extLst>
              <a:ext uri="{FF2B5EF4-FFF2-40B4-BE49-F238E27FC236}">
                <a16:creationId xmlns:a16="http://schemas.microsoft.com/office/drawing/2014/main" id="{F66CE874-9547-4444-A3A1-2477EC8F2F1D}"/>
              </a:ext>
            </a:extLst>
          </p:cNvPr>
          <p:cNvSpPr txBox="1">
            <a:spLocks noChangeArrowheads="1"/>
          </p:cNvSpPr>
          <p:nvPr/>
        </p:nvSpPr>
        <p:spPr bwMode="auto">
          <a:xfrm>
            <a:off x="6255657" y="1222574"/>
            <a:ext cx="2887525" cy="90977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eaLnBrk="0" hangingPunct="0">
              <a:defRPr sz="4400" b="1">
                <a:solidFill>
                  <a:srgbClr val="256102"/>
                </a:solidFill>
                <a:effectLst>
                  <a:glow rad="127000">
                    <a:schemeClr val="bg1"/>
                  </a:glow>
                </a:effectLst>
                <a:latin typeface="Arial" charset="0"/>
                <a:cs typeface="Arial"/>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SG" altLang="en-US" sz="4400" b="1" i="0" u="none" strike="noStrike" kern="1200" cap="none" spc="0" normalizeH="0" baseline="0" noProof="0" dirty="0">
                <a:ln>
                  <a:noFill/>
                </a:ln>
                <a:solidFill>
                  <a:srgbClr val="256102"/>
                </a:solidFill>
                <a:effectLst>
                  <a:glow rad="127000">
                    <a:srgbClr val="FFFFFF"/>
                  </a:glow>
                </a:effectLst>
                <a:uLnTx/>
                <a:uFillTx/>
                <a:latin typeface="Microsoft YaHei UI" panose="020B0503020204020204" pitchFamily="34" charset="-122"/>
                <a:ea typeface="Microsoft YaHei UI" panose="020B0503020204020204" pitchFamily="34" charset="-122"/>
                <a:cs typeface="Arial"/>
              </a:rPr>
              <a:t>彼得后书</a:t>
            </a:r>
          </a:p>
        </p:txBody>
      </p:sp>
    </p:spTree>
    <p:extLst>
      <p:ext uri="{BB962C8B-B14F-4D97-AF65-F5344CB8AC3E}">
        <p14:creationId xmlns:p14="http://schemas.microsoft.com/office/powerpoint/2010/main" val="83077837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Arial" charset="0"/>
                <a:ea typeface="ＭＳ Ｐゴシック" charset="0"/>
                <a:cs typeface="ＭＳ Ｐゴシック" charset="0"/>
              </a:rPr>
              <a:t>彼得后书的背景</a:t>
            </a:r>
            <a:endParaRPr lang="en-US" sz="5400" b="1" dirty="0">
              <a:effectLst>
                <a:glow rad="127000">
                  <a:schemeClr val="tx1"/>
                </a:glow>
              </a:effectLst>
              <a:latin typeface="Arial" charset="0"/>
              <a:ea typeface="ＭＳ Ｐゴシック" charset="0"/>
              <a:cs typeface="ＭＳ Ｐゴシック" charset="0"/>
            </a:endParaRPr>
          </a:p>
        </p:txBody>
      </p:sp>
      <p:pic>
        <p:nvPicPr>
          <p:cNvPr id="3" name="Picture 2">
            <a:extLst>
              <a:ext uri="{FF2B5EF4-FFF2-40B4-BE49-F238E27FC236}">
                <a16:creationId xmlns:a16="http://schemas.microsoft.com/office/drawing/2014/main" id="{11770902-D393-274D-9324-BB0A6163A7BB}"/>
              </a:ext>
            </a:extLst>
          </p:cNvPr>
          <p:cNvPicPr>
            <a:picLocks noChangeAspect="1"/>
          </p:cNvPicPr>
          <p:nvPr/>
        </p:nvPicPr>
        <p:blipFill>
          <a:blip r:embed="rId3"/>
          <a:stretch>
            <a:fillRect/>
          </a:stretch>
        </p:blipFill>
        <p:spPr>
          <a:xfrm>
            <a:off x="0" y="1395876"/>
            <a:ext cx="9144000" cy="5462124"/>
          </a:xfrm>
          <a:prstGeom prst="rect">
            <a:avLst/>
          </a:prstGeom>
        </p:spPr>
      </p:pic>
    </p:spTree>
    <p:extLst>
      <p:ext uri="{BB962C8B-B14F-4D97-AF65-F5344CB8AC3E}">
        <p14:creationId xmlns:p14="http://schemas.microsoft.com/office/powerpoint/2010/main" val="104560808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4410"/>
        <p:cNvGrpSpPr/>
        <p:nvPr/>
      </p:nvGrpSpPr>
      <p:grpSpPr>
        <a:xfrm>
          <a:off x="0" y="0"/>
          <a:ext cx="0" cy="0"/>
          <a:chOff x="0" y="0"/>
          <a:chExt cx="0" cy="0"/>
        </a:xfrm>
      </p:grpSpPr>
      <p:pic>
        <p:nvPicPr>
          <p:cNvPr id="4411" name="Google Shape;4411;p615"/>
          <p:cNvPicPr preferRelativeResize="0"/>
          <p:nvPr/>
        </p:nvPicPr>
        <p:blipFill rotWithShape="1">
          <a:blip r:embed="rId3">
            <a:alphaModFix/>
          </a:blip>
          <a:srcRect/>
          <a:stretch/>
        </p:blipFill>
        <p:spPr>
          <a:xfrm>
            <a:off x="0" y="393700"/>
            <a:ext cx="9144000" cy="6067313"/>
          </a:xfrm>
          <a:prstGeom prst="rect">
            <a:avLst/>
          </a:prstGeom>
          <a:noFill/>
          <a:ln>
            <a:noFill/>
          </a:ln>
        </p:spPr>
      </p:pic>
      <p:sp>
        <p:nvSpPr>
          <p:cNvPr id="4412" name="Google Shape;4412;p615"/>
          <p:cNvSpPr txBox="1">
            <a:spLocks noGrp="1"/>
          </p:cNvSpPr>
          <p:nvPr>
            <p:ph type="ctrTitle"/>
          </p:nvPr>
        </p:nvSpPr>
        <p:spPr>
          <a:xfrm>
            <a:off x="0" y="232008"/>
            <a:ext cx="4642556" cy="2858325"/>
          </a:xfrm>
          <a:prstGeom prst="rect">
            <a:avLst/>
          </a:prstGeom>
          <a:noFill/>
          <a:ln>
            <a:noFill/>
          </a:ln>
        </p:spPr>
        <p:txBody>
          <a:bodyPr spcFirstLastPara="1" wrap="square" lIns="91425" tIns="45700" rIns="91425" bIns="45700" anchor="ctr" anchorCtr="0">
            <a:noAutofit/>
          </a:bodyPr>
          <a:lstStyle/>
          <a:p>
            <a:br>
              <a:rPr lang="en-US" altLang="zh-CN" sz="5400" b="1" dirty="0">
                <a:solidFill>
                  <a:schemeClr val="dk1"/>
                </a:solidFill>
              </a:rPr>
            </a:br>
            <a:r>
              <a:rPr lang="zh-CN" altLang="en-US" sz="5400" b="1" dirty="0">
                <a:solidFill>
                  <a:schemeClr val="dk1"/>
                </a:solidFill>
              </a:rPr>
              <a:t>让我们一起考察经文</a:t>
            </a:r>
            <a:br>
              <a:rPr lang="zh-CN" altLang="en-US" sz="5400" b="1" dirty="0">
                <a:solidFill>
                  <a:schemeClr val="dk1"/>
                </a:solidFill>
              </a:rPr>
            </a:br>
            <a:endParaRPr sz="5400" b="1" dirty="0">
              <a:solidFill>
                <a:schemeClr val="dk1"/>
              </a:solidFill>
            </a:endParaRPr>
          </a:p>
        </p:txBody>
      </p:sp>
      <p:sp>
        <p:nvSpPr>
          <p:cNvPr id="4413" name="Google Shape;4413;p615"/>
          <p:cNvSpPr txBox="1"/>
          <p:nvPr/>
        </p:nvSpPr>
        <p:spPr>
          <a:xfrm>
            <a:off x="155222" y="3308231"/>
            <a:ext cx="4953000" cy="2858325"/>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5400"/>
              <a:buFont typeface="Arial"/>
              <a:buNone/>
              <a:tabLst/>
              <a:defRPr/>
            </a:pPr>
            <a:r>
              <a:rPr kumimoji="0" lang="zh-CN" altLang="en-US" sz="5400" b="1" i="0" u="none" strike="noStrike" kern="0" cap="none" spc="0" normalizeH="0" baseline="0" noProof="0" dirty="0">
                <a:ln>
                  <a:noFill/>
                </a:ln>
                <a:solidFill>
                  <a:srgbClr val="000000"/>
                </a:solidFill>
                <a:effectLst/>
                <a:uLnTx/>
                <a:uFillTx/>
                <a:latin typeface="Arial"/>
                <a:ea typeface="宋体" panose="02010600030101010101" pitchFamily="2" charset="-122"/>
                <a:cs typeface="Arial"/>
                <a:sym typeface="Arial"/>
              </a:rPr>
              <a:t>圣经：</a:t>
            </a:r>
            <a:endParaRPr kumimoji="0" lang="en-US" altLang="zh-CN" sz="5400" b="1" i="0" u="none" strike="noStrike" kern="0" cap="none" spc="0" normalizeH="0" baseline="0" noProof="0" dirty="0">
              <a:ln>
                <a:noFill/>
              </a:ln>
              <a:solidFill>
                <a:srgbClr val="000000"/>
              </a:solidFill>
              <a:effectLst/>
              <a:uLnTx/>
              <a:uFillTx/>
              <a:latin typeface="Arial"/>
              <a:ea typeface="宋体" panose="02010600030101010101" pitchFamily="2" charset="-122"/>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Pts val="5400"/>
              <a:buFont typeface="Arial"/>
              <a:buNone/>
              <a:tabLst/>
              <a:defRPr/>
            </a:pPr>
            <a:r>
              <a:rPr kumimoji="0" lang="zh-CN" altLang="en-US" sz="5400" b="1" i="0" u="none" strike="noStrike" kern="0" cap="none" spc="0" normalizeH="0" baseline="0" noProof="0" dirty="0">
                <a:ln>
                  <a:noFill/>
                </a:ln>
                <a:solidFill>
                  <a:srgbClr val="000000"/>
                </a:solidFill>
                <a:effectLst/>
                <a:uLnTx/>
                <a:uFillTx/>
                <a:latin typeface="Arial"/>
                <a:ea typeface="宋体" panose="02010600030101010101" pitchFamily="2" charset="-122"/>
                <a:cs typeface="Arial"/>
                <a:sym typeface="Arial"/>
              </a:rPr>
              <a:t>每一卷书</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414" name="Google Shape;4414;p615"/>
          <p:cNvSpPr txBox="1"/>
          <p:nvPr/>
        </p:nvSpPr>
        <p:spPr>
          <a:xfrm>
            <a:off x="2631722" y="5929568"/>
            <a:ext cx="8791222" cy="909772"/>
          </a:xfrm>
          <a:prstGeom prst="rect">
            <a:avLst/>
          </a:prstGeom>
          <a:noFill/>
          <a:ln>
            <a:noFill/>
          </a:ln>
          <a:effectLst>
            <a:outerShdw blurRad="63500" dist="35921" dir="2700000" algn="ctr" rotWithShape="0">
              <a:schemeClr val="dk2">
                <a:alpha val="74901"/>
              </a:schemeClr>
            </a:outerShdw>
          </a:effectLst>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1" i="0" u="none" strike="noStrike" kern="0" cap="none" spc="0" normalizeH="0" baseline="0" noProof="0" dirty="0" err="1">
                <a:ln>
                  <a:noFill/>
                </a:ln>
                <a:solidFill>
                  <a:srgbClr val="FFFFFF"/>
                </a:solidFill>
                <a:effectLst/>
                <a:uLnTx/>
                <a:uFillTx/>
                <a:latin typeface="Arial"/>
                <a:ea typeface="Arial"/>
                <a:cs typeface="Arial"/>
                <a:sym typeface="Arial"/>
              </a:rPr>
              <a:t>创世记</a:t>
            </a:r>
            <a:endParaRPr kumimoji="0" sz="4800" b="1" i="0" u="none" strike="noStrike" kern="0" cap="none" spc="0" normalizeH="0" baseline="0" noProof="0" dirty="0">
              <a:ln>
                <a:noFill/>
              </a:ln>
              <a:solidFill>
                <a:srgbClr val="FFFFFF"/>
              </a:solidFill>
              <a:effectLst/>
              <a:uLnTx/>
              <a:uFillTx/>
              <a:latin typeface="Arial"/>
              <a:ea typeface="Arial"/>
              <a:cs typeface="Arial"/>
              <a:sym typeface="Arial"/>
            </a:endParaRPr>
          </a:p>
        </p:txBody>
      </p:sp>
    </p:spTree>
    <p:extLst>
      <p:ext uri="{BB962C8B-B14F-4D97-AF65-F5344CB8AC3E}">
        <p14:creationId xmlns:p14="http://schemas.microsoft.com/office/powerpoint/2010/main" val="1503035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414"/>
                                        </p:tgtEl>
                                        <p:attrNameLst>
                                          <p:attrName>style.visibility</p:attrName>
                                        </p:attrNameLst>
                                      </p:cBhvr>
                                      <p:to>
                                        <p:strVal val="visible"/>
                                      </p:to>
                                    </p:set>
                                    <p:animEffect transition="in" filter="fade">
                                      <p:cBhvr>
                                        <p:cTn id="7" dur="500"/>
                                        <p:tgtEl>
                                          <p:spTgt spid="44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bg>
      <p:bgPr>
        <a:solidFill>
          <a:srgbClr val="19194D"/>
        </a:solidFill>
        <a:effectLst/>
      </p:bgPr>
    </p:bg>
    <p:spTree>
      <p:nvGrpSpPr>
        <p:cNvPr id="1" name=""/>
        <p:cNvGrpSpPr/>
        <p:nvPr/>
      </p:nvGrpSpPr>
      <p:grpSpPr>
        <a:xfrm>
          <a:off x="0" y="0"/>
          <a:ext cx="0" cy="0"/>
          <a:chOff x="0" y="0"/>
          <a:chExt cx="0" cy="0"/>
        </a:xfrm>
      </p:grpSpPr>
      <p:sp>
        <p:nvSpPr>
          <p:cNvPr id="40966" name="Text Box 6"/>
          <p:cNvSpPr txBox="1">
            <a:spLocks noChangeArrowheads="1"/>
          </p:cNvSpPr>
          <p:nvPr/>
        </p:nvSpPr>
        <p:spPr bwMode="auto">
          <a:xfrm>
            <a:off x="76200" y="1143000"/>
            <a:ext cx="6248400" cy="708025"/>
          </a:xfrm>
          <a:prstGeom prst="rect">
            <a:avLst/>
          </a:prstGeom>
          <a:solidFill>
            <a:schemeClr val="bg1"/>
          </a:solidFill>
          <a:ln w="12700">
            <a:solidFill>
              <a:schemeClr val="tx1"/>
            </a:solidFill>
            <a:miter lim="800000"/>
            <a:headEnd/>
            <a:tailEnd/>
          </a:ln>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2000">
                <a:solidFill>
                  <a:srgbClr val="000000"/>
                </a:solidFill>
                <a:effectLst>
                  <a:outerShdw blurRad="38100" dist="38100" dir="2700000" algn="tl">
                    <a:srgbClr val="C0C0C0"/>
                  </a:outerShdw>
                </a:effectLst>
                <a:latin typeface="MS PGothic" pitchFamily="34" charset="-128"/>
              </a:rPr>
              <a:t>“直 到 地 极</a:t>
            </a:r>
            <a:r>
              <a:rPr lang="en-US" altLang="ja-JP" sz="2000">
                <a:solidFill>
                  <a:srgbClr val="000000"/>
                </a:solidFill>
                <a:effectLst>
                  <a:outerShdw blurRad="38100" dist="38100" dir="2700000" algn="tl">
                    <a:srgbClr val="C0C0C0"/>
                  </a:outerShdw>
                </a:effectLst>
                <a:latin typeface="MS PGothic" pitchFamily="34" charset="-128"/>
              </a:rPr>
              <a:t>” (</a:t>
            </a:r>
            <a:r>
              <a:rPr lang="en-US" altLang="en-US" sz="2000">
                <a:solidFill>
                  <a:srgbClr val="000000"/>
                </a:solidFill>
                <a:effectLst>
                  <a:outerShdw blurRad="38100" dist="38100" dir="2700000" algn="tl">
                    <a:srgbClr val="C0C0C0"/>
                  </a:outerShdw>
                </a:effectLst>
                <a:latin typeface="MS PGothic" pitchFamily="34" charset="-128"/>
              </a:rPr>
              <a:t>使</a:t>
            </a:r>
            <a:r>
              <a:rPr lang="en-US" altLang="ja-JP" sz="2000">
                <a:solidFill>
                  <a:srgbClr val="000000"/>
                </a:solidFill>
                <a:effectLst>
                  <a:outerShdw blurRad="38100" dist="38100" dir="2700000" algn="tl">
                    <a:srgbClr val="C0C0C0"/>
                  </a:outerShdw>
                </a:effectLst>
                <a:latin typeface="MS PGothic" pitchFamily="34" charset="-128"/>
              </a:rPr>
              <a:t> </a:t>
            </a:r>
            <a:r>
              <a:rPr lang="en-US" altLang="en-US" sz="2000">
                <a:solidFill>
                  <a:srgbClr val="000000"/>
                </a:solidFill>
                <a:effectLst>
                  <a:outerShdw blurRad="38100" dist="38100" dir="2700000" algn="tl">
                    <a:srgbClr val="C0C0C0"/>
                  </a:outerShdw>
                </a:effectLst>
                <a:latin typeface="MS PGothic" pitchFamily="34" charset="-128"/>
              </a:rPr>
              <a:t>徒</a:t>
            </a:r>
            <a:r>
              <a:rPr lang="en-US" altLang="ja-JP" sz="2000">
                <a:solidFill>
                  <a:srgbClr val="000000"/>
                </a:solidFill>
                <a:effectLst>
                  <a:outerShdw blurRad="38100" dist="38100" dir="2700000" algn="tl">
                    <a:srgbClr val="C0C0C0"/>
                  </a:outerShdw>
                </a:effectLst>
                <a:latin typeface="MS PGothic" pitchFamily="34" charset="-128"/>
              </a:rPr>
              <a:t> </a:t>
            </a:r>
            <a:r>
              <a:rPr lang="en-US" altLang="en-US" sz="2000">
                <a:solidFill>
                  <a:srgbClr val="000000"/>
                </a:solidFill>
                <a:effectLst>
                  <a:outerShdw blurRad="38100" dist="38100" dir="2700000" algn="tl">
                    <a:srgbClr val="C0C0C0"/>
                  </a:outerShdw>
                </a:effectLst>
                <a:latin typeface="MS PGothic" pitchFamily="34" charset="-128"/>
              </a:rPr>
              <a:t>行</a:t>
            </a:r>
            <a:r>
              <a:rPr lang="en-US" altLang="ja-JP" sz="2000">
                <a:solidFill>
                  <a:srgbClr val="000000"/>
                </a:solidFill>
                <a:effectLst>
                  <a:outerShdw blurRad="38100" dist="38100" dir="2700000" algn="tl">
                    <a:srgbClr val="C0C0C0"/>
                  </a:outerShdw>
                </a:effectLst>
                <a:latin typeface="MS PGothic" pitchFamily="34" charset="-128"/>
              </a:rPr>
              <a:t> </a:t>
            </a:r>
            <a:r>
              <a:rPr lang="en-US" altLang="en-US" sz="2000">
                <a:solidFill>
                  <a:srgbClr val="000000"/>
                </a:solidFill>
                <a:effectLst>
                  <a:outerShdw blurRad="38100" dist="38100" dir="2700000" algn="tl">
                    <a:srgbClr val="C0C0C0"/>
                  </a:outerShdw>
                </a:effectLst>
                <a:latin typeface="MS PGothic" pitchFamily="34" charset="-128"/>
              </a:rPr>
              <a:t>传</a:t>
            </a:r>
            <a:r>
              <a:rPr lang="en-US" altLang="ja-JP" sz="2000">
                <a:solidFill>
                  <a:srgbClr val="000000"/>
                </a:solidFill>
                <a:effectLst>
                  <a:outerShdw blurRad="38100" dist="38100" dir="2700000" algn="tl">
                    <a:srgbClr val="C0C0C0"/>
                  </a:outerShdw>
                </a:effectLst>
                <a:latin typeface="MS PGothic" pitchFamily="34" charset="-128"/>
              </a:rPr>
              <a:t> 1:8</a:t>
            </a:r>
            <a:r>
              <a:rPr lang="en-US" altLang="ja-JP" sz="2000">
                <a:solidFill>
                  <a:srgbClr val="000000"/>
                </a:solidFill>
                <a:effectLst>
                  <a:outerShdw blurRad="38100" dist="38100" dir="2700000" algn="tl">
                    <a:srgbClr val="C0C0C0"/>
                  </a:outerShdw>
                </a:effectLst>
              </a:rPr>
              <a:t>)</a:t>
            </a:r>
          </a:p>
          <a:p>
            <a:pPr eaLnBrk="1" hangingPunct="1"/>
            <a:r>
              <a:rPr lang="en-US" altLang="en-US" sz="1200">
                <a:solidFill>
                  <a:srgbClr val="000000"/>
                </a:solidFill>
                <a:effectLst>
                  <a:outerShdw blurRad="38100" dist="38100" dir="2700000" algn="tl">
                    <a:srgbClr val="C0C0C0"/>
                  </a:outerShdw>
                </a:effectLst>
              </a:rPr>
              <a:t>使 徒  </a:t>
            </a:r>
            <a:r>
              <a:rPr lang="en-US" altLang="en-US" sz="2000" b="1">
                <a:solidFill>
                  <a:srgbClr val="000000"/>
                </a:solidFill>
                <a:effectLst>
                  <a:outerShdw blurRad="38100" dist="38100" dir="2700000" algn="tl">
                    <a:srgbClr val="C0C0C0"/>
                  </a:outerShdw>
                </a:effectLst>
                <a:latin typeface="Arial" pitchFamily="34" charset="0"/>
                <a:cs typeface="Arial" pitchFamily="34" charset="0"/>
              </a:rPr>
              <a:t>9  13       14    15  16          18           21     27     28</a:t>
            </a:r>
          </a:p>
        </p:txBody>
      </p:sp>
      <p:sp>
        <p:nvSpPr>
          <p:cNvPr id="180227" name="Text Box 16"/>
          <p:cNvSpPr txBox="1">
            <a:spLocks noChangeArrowheads="1"/>
          </p:cNvSpPr>
          <p:nvPr/>
        </p:nvSpPr>
        <p:spPr bwMode="auto">
          <a:xfrm>
            <a:off x="1828800" y="2338388"/>
            <a:ext cx="838200" cy="554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200">
                <a:solidFill>
                  <a:srgbClr val="F7F7F7"/>
                </a:solidFill>
              </a:rPr>
              <a:t>秋季</a:t>
            </a:r>
            <a:r>
              <a:rPr lang="en-US" altLang="ja-JP" sz="1200">
                <a:solidFill>
                  <a:srgbClr val="F7F7F7"/>
                </a:solidFill>
                <a:latin typeface="Arial Narrow" pitchFamily="34" charset="0"/>
              </a:rPr>
              <a:t> 49</a:t>
            </a:r>
          </a:p>
          <a:p>
            <a:pPr algn="ctr" eaLnBrk="1" hangingPunct="1">
              <a:spcBef>
                <a:spcPct val="50000"/>
              </a:spcBef>
            </a:pPr>
            <a:r>
              <a:rPr lang="en-US" altLang="en-US" sz="1600">
                <a:solidFill>
                  <a:srgbClr val="F7F7F7"/>
                </a:solidFill>
              </a:rPr>
              <a:t>理事会</a:t>
            </a:r>
            <a:endParaRPr lang="en-US" altLang="en-US" sz="1600">
              <a:solidFill>
                <a:srgbClr val="F7F7F7"/>
              </a:solidFill>
              <a:latin typeface="Arial Narrow" pitchFamily="34" charset="0"/>
            </a:endParaRPr>
          </a:p>
        </p:txBody>
      </p:sp>
      <p:sp>
        <p:nvSpPr>
          <p:cNvPr id="180228" name="Text Box 17"/>
          <p:cNvSpPr txBox="1">
            <a:spLocks noChangeArrowheads="1"/>
          </p:cNvSpPr>
          <p:nvPr/>
        </p:nvSpPr>
        <p:spPr bwMode="auto">
          <a:xfrm>
            <a:off x="4724400" y="2133600"/>
            <a:ext cx="685800" cy="738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200">
                <a:solidFill>
                  <a:srgbClr val="F7F7F7"/>
                </a:solidFill>
              </a:rPr>
              <a:t>五月</a:t>
            </a:r>
            <a:r>
              <a:rPr lang="en-US" altLang="ja-JP" sz="1200">
                <a:solidFill>
                  <a:srgbClr val="F7F7F7"/>
                </a:solidFill>
                <a:latin typeface="Arial Narrow" pitchFamily="34" charset="0"/>
              </a:rPr>
              <a:t> 57-</a:t>
            </a:r>
            <a:br>
              <a:rPr lang="en-US" altLang="ja-JP" sz="1200">
                <a:solidFill>
                  <a:srgbClr val="F7F7F7"/>
                </a:solidFill>
                <a:latin typeface="Arial Narrow" pitchFamily="34" charset="0"/>
              </a:rPr>
            </a:br>
            <a:r>
              <a:rPr lang="en-US" altLang="en-US" sz="1200">
                <a:solidFill>
                  <a:srgbClr val="F7F7F7"/>
                </a:solidFill>
              </a:rPr>
              <a:t>八月</a:t>
            </a:r>
            <a:r>
              <a:rPr lang="en-US" altLang="ja-JP" sz="1200">
                <a:solidFill>
                  <a:srgbClr val="F7F7F7"/>
                </a:solidFill>
                <a:latin typeface="Arial Narrow" pitchFamily="34" charset="0"/>
              </a:rPr>
              <a:t> 59</a:t>
            </a:r>
          </a:p>
          <a:p>
            <a:pPr algn="ctr" eaLnBrk="1" hangingPunct="1">
              <a:spcBef>
                <a:spcPct val="50000"/>
              </a:spcBef>
            </a:pPr>
            <a:r>
              <a:rPr lang="en-US" altLang="en-US" sz="1600">
                <a:solidFill>
                  <a:srgbClr val="F7F7F7"/>
                </a:solidFill>
              </a:rPr>
              <a:t>试验</a:t>
            </a:r>
            <a:endParaRPr lang="en-US" altLang="en-US" sz="1800">
              <a:solidFill>
                <a:srgbClr val="F7F7F7"/>
              </a:solidFill>
              <a:latin typeface="Arial Narrow" pitchFamily="34" charset="0"/>
            </a:endParaRPr>
          </a:p>
        </p:txBody>
      </p:sp>
      <p:sp>
        <p:nvSpPr>
          <p:cNvPr id="180229"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 xmlns:a14="http://schemas.microsoft.com/office/drawing/2010/main">
                <a:noFill/>
              </a14:hiddenFill>
            </a:ext>
          </a:extLst>
        </p:spPr>
        <p:txBody>
          <a:bodyPr/>
          <a:lstStyle/>
          <a:p>
            <a:endParaRPr lang="en-GB"/>
          </a:p>
        </p:txBody>
      </p:sp>
      <p:sp>
        <p:nvSpPr>
          <p:cNvPr id="180230" name="Text Box 20"/>
          <p:cNvSpPr txBox="1">
            <a:spLocks noChangeArrowheads="1"/>
          </p:cNvSpPr>
          <p:nvPr/>
        </p:nvSpPr>
        <p:spPr bwMode="auto">
          <a:xfrm>
            <a:off x="8296275" y="2311400"/>
            <a:ext cx="847725" cy="50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200">
                <a:solidFill>
                  <a:srgbClr val="F7F7F7"/>
                </a:solidFill>
              </a:rPr>
              <a:t>春季</a:t>
            </a:r>
            <a:r>
              <a:rPr lang="en-US" altLang="ja-JP" sz="1200">
                <a:solidFill>
                  <a:srgbClr val="F7F7F7"/>
                </a:solidFill>
                <a:latin typeface="Arial Narrow" pitchFamily="34" charset="0"/>
              </a:rPr>
              <a:t>68</a:t>
            </a:r>
          </a:p>
          <a:p>
            <a:pPr algn="ctr" eaLnBrk="1" hangingPunct="1">
              <a:spcBef>
                <a:spcPct val="50000"/>
              </a:spcBef>
            </a:pPr>
            <a:r>
              <a:rPr lang="en-US" altLang="en-US" sz="1400">
                <a:solidFill>
                  <a:srgbClr val="FFFFFF"/>
                </a:solidFill>
                <a:latin typeface="MS PGothic" pitchFamily="34" charset="-128"/>
              </a:rPr>
              <a:t>教会扩</a:t>
            </a:r>
            <a:r>
              <a:rPr lang="zh-CN" altLang="en-US" sz="1400">
                <a:solidFill>
                  <a:srgbClr val="FFFFFF"/>
                </a:solidFill>
                <a:latin typeface="MS PGothic" pitchFamily="34" charset="-128"/>
              </a:rPr>
              <a:t>长</a:t>
            </a:r>
            <a:endParaRPr lang="en-US" altLang="en-US" sz="1600">
              <a:solidFill>
                <a:srgbClr val="FFFFFF"/>
              </a:solidFill>
              <a:latin typeface="MS PGothic" pitchFamily="34" charset="-128"/>
            </a:endParaRPr>
          </a:p>
        </p:txBody>
      </p:sp>
      <p:sp>
        <p:nvSpPr>
          <p:cNvPr id="180231" name="Text Box 21"/>
          <p:cNvSpPr txBox="1">
            <a:spLocks noChangeArrowheads="1"/>
          </p:cNvSpPr>
          <p:nvPr/>
        </p:nvSpPr>
        <p:spPr bwMode="auto">
          <a:xfrm>
            <a:off x="0" y="3276600"/>
            <a:ext cx="91440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2000">
                <a:solidFill>
                  <a:srgbClr val="FFFFFF"/>
                </a:solidFill>
                <a:latin typeface="Arial Narrow" pitchFamily="34" charset="0"/>
              </a:rPr>
              <a:t>35           48          49          50          52  53          57        60             62              67           68     95</a:t>
            </a:r>
          </a:p>
        </p:txBody>
      </p:sp>
      <p:sp>
        <p:nvSpPr>
          <p:cNvPr id="180232" name="Text Box 7"/>
          <p:cNvSpPr txBox="1">
            <a:spLocks noChangeArrowheads="1"/>
          </p:cNvSpPr>
          <p:nvPr/>
        </p:nvSpPr>
        <p:spPr bwMode="auto">
          <a:xfrm>
            <a:off x="914400" y="2128838"/>
            <a:ext cx="990600" cy="1223962"/>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200">
                <a:solidFill>
                  <a:srgbClr val="000000"/>
                </a:solidFill>
              </a:rPr>
              <a:t>四月</a:t>
            </a:r>
            <a:r>
              <a:rPr lang="en-US" altLang="ja-JP" sz="1200">
                <a:solidFill>
                  <a:srgbClr val="000000"/>
                </a:solidFill>
                <a:latin typeface="Arial Narrow" pitchFamily="34" charset="0"/>
              </a:rPr>
              <a:t>  48-</a:t>
            </a:r>
            <a:br>
              <a:rPr lang="en-US" altLang="ja-JP" sz="1200">
                <a:solidFill>
                  <a:srgbClr val="000000"/>
                </a:solidFill>
                <a:latin typeface="Arial Narrow" pitchFamily="34" charset="0"/>
              </a:rPr>
            </a:br>
            <a:r>
              <a:rPr lang="en-US" altLang="en-US" sz="1200">
                <a:solidFill>
                  <a:srgbClr val="000000"/>
                </a:solidFill>
              </a:rPr>
              <a:t>九月</a:t>
            </a:r>
            <a:r>
              <a:rPr lang="en-US" altLang="ja-JP" sz="1200">
                <a:solidFill>
                  <a:srgbClr val="000000"/>
                </a:solidFill>
                <a:latin typeface="Arial Narrow" pitchFamily="34" charset="0"/>
              </a:rPr>
              <a:t> 49</a:t>
            </a:r>
          </a:p>
          <a:p>
            <a:pPr algn="ctr" eaLnBrk="1" hangingPunct="1"/>
            <a:r>
              <a:rPr lang="en-US" altLang="en-US">
                <a:solidFill>
                  <a:srgbClr val="000000"/>
                </a:solidFill>
                <a:latin typeface="Arial Narrow" pitchFamily="34" charset="0"/>
              </a:rPr>
              <a:t>1</a:t>
            </a:r>
            <a:br>
              <a:rPr lang="en-US" altLang="en-US">
                <a:solidFill>
                  <a:srgbClr val="000000"/>
                </a:solidFill>
                <a:latin typeface="Arial Narrow" pitchFamily="34" charset="0"/>
              </a:rPr>
            </a:br>
            <a:r>
              <a:rPr lang="en-US" altLang="en-US" sz="1800">
                <a:solidFill>
                  <a:srgbClr val="000000"/>
                </a:solidFill>
              </a:rPr>
              <a:t>加 拉 太</a:t>
            </a:r>
            <a:endParaRPr lang="en-US" altLang="ja-JP" sz="1800">
              <a:solidFill>
                <a:srgbClr val="000000"/>
              </a:solidFill>
              <a:latin typeface="Arial Narrow" pitchFamily="34" charset="0"/>
            </a:endParaRPr>
          </a:p>
          <a:p>
            <a:pPr algn="ctr" eaLnBrk="1" hangingPunct="1">
              <a:spcBef>
                <a:spcPct val="50000"/>
              </a:spcBef>
            </a:pPr>
            <a:endParaRPr lang="en-US" altLang="en-US" sz="900">
              <a:latin typeface="Arial Narrow" pitchFamily="34" charset="0"/>
            </a:endParaRPr>
          </a:p>
        </p:txBody>
      </p:sp>
      <p:sp>
        <p:nvSpPr>
          <p:cNvPr id="180233" name="Text Box 9"/>
          <p:cNvSpPr txBox="1">
            <a:spLocks noChangeArrowheads="1"/>
          </p:cNvSpPr>
          <p:nvPr/>
        </p:nvSpPr>
        <p:spPr bwMode="auto">
          <a:xfrm>
            <a:off x="3733800" y="2122488"/>
            <a:ext cx="1000125" cy="1230312"/>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200">
                <a:solidFill>
                  <a:srgbClr val="000404"/>
                </a:solidFill>
              </a:rPr>
              <a:t>春季</a:t>
            </a:r>
            <a:r>
              <a:rPr lang="en-US" altLang="ja-JP" sz="1200">
                <a:solidFill>
                  <a:srgbClr val="000404"/>
                </a:solidFill>
                <a:latin typeface="Arial Narrow" pitchFamily="34" charset="0"/>
              </a:rPr>
              <a:t>  53-</a:t>
            </a:r>
            <a:br>
              <a:rPr lang="en-US" altLang="ja-JP" sz="1200">
                <a:solidFill>
                  <a:srgbClr val="000404"/>
                </a:solidFill>
                <a:latin typeface="Arial Narrow" pitchFamily="34" charset="0"/>
              </a:rPr>
            </a:br>
            <a:r>
              <a:rPr lang="en-US" altLang="en-US" sz="1200">
                <a:solidFill>
                  <a:srgbClr val="000404"/>
                </a:solidFill>
              </a:rPr>
              <a:t>五月</a:t>
            </a:r>
            <a:r>
              <a:rPr lang="en-US" altLang="ja-JP" sz="1200">
                <a:solidFill>
                  <a:srgbClr val="000404"/>
                </a:solidFill>
                <a:latin typeface="Arial Narrow" pitchFamily="34" charset="0"/>
              </a:rPr>
              <a:t> 57</a:t>
            </a:r>
          </a:p>
          <a:p>
            <a:pPr algn="ctr" eaLnBrk="1" hangingPunct="1"/>
            <a:r>
              <a:rPr lang="en-US" altLang="en-US">
                <a:solidFill>
                  <a:srgbClr val="000404"/>
                </a:solidFill>
                <a:latin typeface="Arial Narrow" pitchFamily="34" charset="0"/>
              </a:rPr>
              <a:t>3</a:t>
            </a:r>
            <a:br>
              <a:rPr lang="en-US" altLang="en-US">
                <a:latin typeface="Arial Narrow" pitchFamily="34" charset="0"/>
              </a:rPr>
            </a:br>
            <a:r>
              <a:rPr lang="en-US" altLang="en-US" sz="1800">
                <a:solidFill>
                  <a:srgbClr val="000404"/>
                </a:solidFill>
              </a:rPr>
              <a:t>亚洲</a:t>
            </a:r>
            <a:endParaRPr lang="en-US" altLang="ja-JP" sz="1800">
              <a:solidFill>
                <a:srgbClr val="000404"/>
              </a:solidFill>
              <a:latin typeface="Arial Narrow" pitchFamily="34" charset="0"/>
            </a:endParaRPr>
          </a:p>
          <a:p>
            <a:pPr algn="ctr" eaLnBrk="1" hangingPunct="1">
              <a:spcBef>
                <a:spcPct val="50000"/>
              </a:spcBef>
            </a:pPr>
            <a:endParaRPr lang="en-US" altLang="en-US" sz="1000">
              <a:latin typeface="Arial Narrow" pitchFamily="34" charset="0"/>
            </a:endParaRPr>
          </a:p>
        </p:txBody>
      </p:sp>
      <p:sp>
        <p:nvSpPr>
          <p:cNvPr id="180234" name="Text Box 10"/>
          <p:cNvSpPr txBox="1">
            <a:spLocks noChangeArrowheads="1"/>
          </p:cNvSpPr>
          <p:nvPr/>
        </p:nvSpPr>
        <p:spPr bwMode="auto">
          <a:xfrm>
            <a:off x="5257800" y="2119313"/>
            <a:ext cx="1066800" cy="1216025"/>
          </a:xfrm>
          <a:prstGeom prst="rect">
            <a:avLst/>
          </a:prstGeom>
          <a:solidFill>
            <a:schemeClr val="tx2"/>
          </a:solidFill>
          <a:ln w="12700">
            <a:solidFill>
              <a:schemeClr val="bg2"/>
            </a:solidFill>
            <a:miter lim="800000"/>
            <a:headEnd/>
            <a:tailEnd/>
          </a:ln>
        </p:spPr>
        <p:txBody>
          <a:bodyPr lIns="0" tIns="0" rIns="45720" bIns="0" anchor="b">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100">
                <a:solidFill>
                  <a:srgbClr val="FFFFFF"/>
                </a:solidFill>
              </a:rPr>
              <a:t>二月</a:t>
            </a:r>
            <a:r>
              <a:rPr lang="en-US" altLang="ja-JP" sz="1100">
                <a:solidFill>
                  <a:srgbClr val="FFFFFF"/>
                </a:solidFill>
                <a:latin typeface="Arial Narrow" pitchFamily="34" charset="0"/>
              </a:rPr>
              <a:t> 60-</a:t>
            </a:r>
            <a:br>
              <a:rPr lang="en-US" altLang="ja-JP" sz="1100">
                <a:solidFill>
                  <a:srgbClr val="FFFFFF"/>
                </a:solidFill>
                <a:latin typeface="Arial Narrow" pitchFamily="34" charset="0"/>
              </a:rPr>
            </a:br>
            <a:r>
              <a:rPr lang="en-US" altLang="en-US" sz="1100">
                <a:solidFill>
                  <a:srgbClr val="FFFFFF"/>
                </a:solidFill>
              </a:rPr>
              <a:t>三月</a:t>
            </a:r>
            <a:r>
              <a:rPr lang="en-US" altLang="ja-JP" sz="1100">
                <a:solidFill>
                  <a:srgbClr val="FFFFFF"/>
                </a:solidFill>
                <a:latin typeface="Arial Narrow" pitchFamily="34" charset="0"/>
              </a:rPr>
              <a:t> 62</a:t>
            </a:r>
          </a:p>
          <a:p>
            <a:pPr algn="ctr" eaLnBrk="1" hangingPunct="1"/>
            <a:r>
              <a:rPr lang="en-US" altLang="en-US">
                <a:solidFill>
                  <a:srgbClr val="FFFFFF"/>
                </a:solidFill>
                <a:latin typeface="Arial Narrow" pitchFamily="34" charset="0"/>
              </a:rPr>
              <a:t>1</a:t>
            </a:r>
            <a:br>
              <a:rPr lang="en-US" altLang="en-US">
                <a:solidFill>
                  <a:srgbClr val="FFFFFF"/>
                </a:solidFill>
                <a:latin typeface="Arial Narrow" pitchFamily="34" charset="0"/>
              </a:rPr>
            </a:br>
            <a:r>
              <a:rPr lang="en-US" altLang="en-US" sz="1800">
                <a:solidFill>
                  <a:srgbClr val="FFFFFF"/>
                </a:solidFill>
              </a:rPr>
              <a:t>罗马</a:t>
            </a:r>
            <a:endParaRPr lang="en-US" altLang="ja-JP" sz="1800">
              <a:solidFill>
                <a:srgbClr val="FFFFFF"/>
              </a:solidFill>
              <a:latin typeface="Arial Narrow" pitchFamily="34" charset="0"/>
            </a:endParaRPr>
          </a:p>
          <a:p>
            <a:pPr algn="ctr" eaLnBrk="1" hangingPunct="1">
              <a:spcBef>
                <a:spcPct val="50000"/>
              </a:spcBef>
            </a:pPr>
            <a:endParaRPr lang="en-US" altLang="en-US" sz="1000">
              <a:solidFill>
                <a:srgbClr val="000000"/>
              </a:solidFill>
              <a:latin typeface="Arial Narrow" pitchFamily="34" charset="0"/>
            </a:endParaRPr>
          </a:p>
        </p:txBody>
      </p:sp>
      <p:sp>
        <p:nvSpPr>
          <p:cNvPr id="461838" name="Text Box 11"/>
          <p:cNvSpPr txBox="1">
            <a:spLocks noChangeArrowheads="1"/>
          </p:cNvSpPr>
          <p:nvPr/>
        </p:nvSpPr>
        <p:spPr bwMode="auto">
          <a:xfrm>
            <a:off x="7315200" y="2165350"/>
            <a:ext cx="1066800" cy="1169988"/>
          </a:xfrm>
          <a:prstGeom prst="rect">
            <a:avLst/>
          </a:prstGeom>
          <a:solidFill>
            <a:srgbClr val="000404"/>
          </a:solidFill>
          <a:ln w="12700">
            <a:solidFill>
              <a:srgbClr val="FFFFFF"/>
            </a:solidFill>
            <a:miter lim="800000"/>
            <a:headEnd/>
            <a:tailEnd/>
          </a:ln>
        </p:spPr>
        <p:txBody>
          <a:bodyPr lIns="0" tIns="0" rIns="45720" bIns="0" anchor="b">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200">
                <a:solidFill>
                  <a:schemeClr val="bg1"/>
                </a:solidFill>
                <a:effectLst>
                  <a:outerShdw blurRad="38100" dist="38100" dir="2700000" algn="tl">
                    <a:srgbClr val="808080"/>
                  </a:outerShdw>
                </a:effectLst>
              </a:rPr>
              <a:t>秋季</a:t>
            </a:r>
            <a:r>
              <a:rPr lang="en-US" altLang="ja-JP" sz="1200">
                <a:solidFill>
                  <a:schemeClr val="bg1"/>
                </a:solidFill>
                <a:effectLst>
                  <a:outerShdw blurRad="38100" dist="38100" dir="2700000" algn="tl">
                    <a:srgbClr val="808080"/>
                  </a:outerShdw>
                </a:effectLst>
                <a:latin typeface="Arial Narrow" pitchFamily="34" charset="0"/>
              </a:rPr>
              <a:t> 67-</a:t>
            </a:r>
            <a:br>
              <a:rPr lang="en-US" altLang="ja-JP" sz="1200">
                <a:solidFill>
                  <a:schemeClr val="bg1"/>
                </a:solidFill>
                <a:effectLst>
                  <a:outerShdw blurRad="38100" dist="38100" dir="2700000" algn="tl">
                    <a:srgbClr val="808080"/>
                  </a:outerShdw>
                </a:effectLst>
                <a:latin typeface="Arial Narrow" pitchFamily="34" charset="0"/>
              </a:rPr>
            </a:br>
            <a:r>
              <a:rPr lang="en-US" altLang="en-US" sz="1200">
                <a:solidFill>
                  <a:schemeClr val="bg1"/>
                </a:solidFill>
                <a:effectLst>
                  <a:outerShdw blurRad="38100" dist="38100" dir="2700000" algn="tl">
                    <a:srgbClr val="808080"/>
                  </a:outerShdw>
                </a:effectLst>
              </a:rPr>
              <a:t>春季</a:t>
            </a:r>
            <a:r>
              <a:rPr lang="en-US" altLang="ja-JP" sz="1200">
                <a:solidFill>
                  <a:schemeClr val="bg1"/>
                </a:solidFill>
                <a:effectLst>
                  <a:outerShdw blurRad="38100" dist="38100" dir="2700000" algn="tl">
                    <a:srgbClr val="808080"/>
                  </a:outerShdw>
                </a:effectLst>
                <a:latin typeface="Arial Narrow" pitchFamily="34" charset="0"/>
              </a:rPr>
              <a:t> 68</a:t>
            </a:r>
          </a:p>
          <a:p>
            <a:pPr algn="ctr" eaLnBrk="1" hangingPunct="1"/>
            <a:r>
              <a:rPr lang="en-US" altLang="en-US">
                <a:solidFill>
                  <a:schemeClr val="bg1"/>
                </a:solidFill>
                <a:effectLst>
                  <a:outerShdw blurRad="38100" dist="38100" dir="2700000" algn="tl">
                    <a:srgbClr val="808080"/>
                  </a:outerShdw>
                </a:effectLst>
                <a:latin typeface="Arial Narrow" pitchFamily="34" charset="0"/>
              </a:rPr>
              <a:t>2</a:t>
            </a:r>
            <a:br>
              <a:rPr lang="en-US" altLang="en-US">
                <a:solidFill>
                  <a:schemeClr val="bg1"/>
                </a:solidFill>
                <a:effectLst>
                  <a:outerShdw blurRad="38100" dist="38100" dir="2700000" algn="tl">
                    <a:srgbClr val="808080"/>
                  </a:outerShdw>
                </a:effectLst>
                <a:latin typeface="Arial Narrow" pitchFamily="34" charset="0"/>
              </a:rPr>
            </a:br>
            <a:r>
              <a:rPr lang="en-US" altLang="en-US" sz="1800">
                <a:solidFill>
                  <a:schemeClr val="bg1"/>
                </a:solidFill>
                <a:effectLst>
                  <a:outerShdw blurRad="38100" dist="38100" dir="2700000" algn="tl">
                    <a:srgbClr val="808080"/>
                  </a:outerShdw>
                </a:effectLst>
              </a:rPr>
              <a:t>罗马</a:t>
            </a:r>
            <a:endParaRPr lang="en-US" altLang="ja-JP" sz="1800">
              <a:solidFill>
                <a:schemeClr val="bg1"/>
              </a:solidFill>
              <a:effectLst>
                <a:outerShdw blurRad="38100" dist="38100" dir="2700000" algn="tl">
                  <a:srgbClr val="808080"/>
                </a:outerShdw>
              </a:effectLst>
              <a:latin typeface="Arial Narrow" pitchFamily="34" charset="0"/>
            </a:endParaRPr>
          </a:p>
          <a:p>
            <a:pPr algn="ctr" eaLnBrk="1" hangingPunct="1">
              <a:spcBef>
                <a:spcPct val="50000"/>
              </a:spcBef>
            </a:pPr>
            <a:endParaRPr lang="en-US" altLang="en-US" sz="1000">
              <a:solidFill>
                <a:srgbClr val="FFFFFF"/>
              </a:solidFill>
              <a:effectLst>
                <a:outerShdw blurRad="38100" dist="38100" dir="2700000" algn="tl">
                  <a:srgbClr val="808080"/>
                </a:outerShdw>
              </a:effectLst>
              <a:latin typeface="Arial Narrow" pitchFamily="34" charset="0"/>
            </a:endParaRPr>
          </a:p>
        </p:txBody>
      </p:sp>
      <p:sp>
        <p:nvSpPr>
          <p:cNvPr id="180236" name="Text Box 17"/>
          <p:cNvSpPr txBox="1">
            <a:spLocks noChangeArrowheads="1"/>
          </p:cNvSpPr>
          <p:nvPr/>
        </p:nvSpPr>
        <p:spPr bwMode="auto">
          <a:xfrm>
            <a:off x="-76200" y="2133600"/>
            <a:ext cx="990600" cy="969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200">
                <a:solidFill>
                  <a:srgbClr val="F7F7F7"/>
                </a:solidFill>
              </a:rPr>
              <a:t>五月</a:t>
            </a:r>
            <a:r>
              <a:rPr lang="en-US" altLang="ja-JP" sz="1200">
                <a:solidFill>
                  <a:srgbClr val="F7F7F7"/>
                </a:solidFill>
                <a:latin typeface="Arial Narrow" pitchFamily="34" charset="0"/>
              </a:rPr>
              <a:t>57-</a:t>
            </a:r>
            <a:br>
              <a:rPr lang="en-US" altLang="ja-JP" sz="1200">
                <a:solidFill>
                  <a:srgbClr val="F7F7F7"/>
                </a:solidFill>
                <a:latin typeface="Arial Narrow" pitchFamily="34" charset="0"/>
              </a:rPr>
            </a:br>
            <a:r>
              <a:rPr lang="en-US" altLang="en-US" sz="1100">
                <a:solidFill>
                  <a:srgbClr val="F7F7F7"/>
                </a:solidFill>
              </a:rPr>
              <a:t>八月</a:t>
            </a:r>
            <a:r>
              <a:rPr lang="en-US" altLang="ja-JP" sz="1100">
                <a:solidFill>
                  <a:srgbClr val="F7F7F7"/>
                </a:solidFill>
                <a:latin typeface="Arial Narrow" pitchFamily="34" charset="0"/>
              </a:rPr>
              <a:t>59</a:t>
            </a:r>
            <a:endParaRPr lang="en-US" altLang="ja-JP" sz="1200">
              <a:solidFill>
                <a:srgbClr val="F7F7F7"/>
              </a:solidFill>
              <a:latin typeface="Arial Narrow" pitchFamily="34" charset="0"/>
            </a:endParaRPr>
          </a:p>
          <a:p>
            <a:pPr algn="ctr" eaLnBrk="1" hangingPunct="1">
              <a:spcBef>
                <a:spcPct val="50000"/>
              </a:spcBef>
            </a:pPr>
            <a:r>
              <a:rPr lang="en-US" altLang="en-US" sz="1600">
                <a:solidFill>
                  <a:srgbClr val="F7F7F7"/>
                </a:solidFill>
              </a:rPr>
              <a:t>大 马 色</a:t>
            </a:r>
            <a:br>
              <a:rPr lang="en-US" altLang="ja-JP" sz="1600">
                <a:solidFill>
                  <a:srgbClr val="F7F7F7"/>
                </a:solidFill>
                <a:latin typeface="Arial Narrow" pitchFamily="34" charset="0"/>
              </a:rPr>
            </a:br>
            <a:r>
              <a:rPr lang="en-US" altLang="en-US" sz="1600">
                <a:solidFill>
                  <a:srgbClr val="F7F7F7"/>
                </a:solidFill>
              </a:rPr>
              <a:t>安</a:t>
            </a:r>
            <a:r>
              <a:rPr lang="en-US" altLang="ja-JP" sz="1600">
                <a:solidFill>
                  <a:srgbClr val="F7F7F7"/>
                </a:solidFill>
              </a:rPr>
              <a:t> </a:t>
            </a:r>
            <a:r>
              <a:rPr lang="en-US" altLang="en-US" sz="1600">
                <a:solidFill>
                  <a:srgbClr val="F7F7F7"/>
                </a:solidFill>
              </a:rPr>
              <a:t>提</a:t>
            </a:r>
            <a:r>
              <a:rPr lang="en-US" altLang="ja-JP" sz="1600">
                <a:solidFill>
                  <a:srgbClr val="F7F7F7"/>
                </a:solidFill>
              </a:rPr>
              <a:t> </a:t>
            </a:r>
            <a:r>
              <a:rPr lang="en-US" altLang="en-US" sz="1600">
                <a:solidFill>
                  <a:srgbClr val="F7F7F7"/>
                </a:solidFill>
              </a:rPr>
              <a:t>阿</a:t>
            </a:r>
            <a:r>
              <a:rPr lang="en-US" altLang="ja-JP" sz="1600">
                <a:solidFill>
                  <a:srgbClr val="F7F7F7"/>
                </a:solidFill>
              </a:rPr>
              <a:t> </a:t>
            </a:r>
            <a:endParaRPr lang="en-US" altLang="en-US" sz="1600">
              <a:solidFill>
                <a:srgbClr val="F7F7F7"/>
              </a:solidFill>
              <a:latin typeface="Arial Narrow" pitchFamily="34" charset="0"/>
            </a:endParaRPr>
          </a:p>
        </p:txBody>
      </p:sp>
      <p:sp>
        <p:nvSpPr>
          <p:cNvPr id="180237" name="TextBox 27"/>
          <p:cNvSpPr txBox="1">
            <a:spLocks noChangeArrowheads="1"/>
          </p:cNvSpPr>
          <p:nvPr/>
        </p:nvSpPr>
        <p:spPr bwMode="auto">
          <a:xfrm>
            <a:off x="7924800" y="71438"/>
            <a:ext cx="1155700" cy="101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2000">
                <a:solidFill>
                  <a:srgbClr val="FFFFFF"/>
                </a:solidFill>
                <a:cs typeface="Arial" pitchFamily="34" charset="0"/>
              </a:rPr>
              <a:t>38</a:t>
            </a:r>
            <a:br>
              <a:rPr lang="en-US" altLang="en-US" sz="2000">
                <a:solidFill>
                  <a:srgbClr val="FFFFFF"/>
                </a:solidFill>
                <a:cs typeface="Arial" pitchFamily="34" charset="0"/>
              </a:rPr>
            </a:br>
            <a:r>
              <a:rPr lang="en-US" altLang="en-US" sz="2000">
                <a:solidFill>
                  <a:srgbClr val="FFFFFF"/>
                </a:solidFill>
                <a:cs typeface="Arial" pitchFamily="34" charset="0"/>
              </a:rPr>
              <a:t>124</a:t>
            </a:r>
            <a:br>
              <a:rPr lang="en-US" altLang="en-US" sz="2000">
                <a:solidFill>
                  <a:srgbClr val="FFFFFF"/>
                </a:solidFill>
                <a:cs typeface="Arial" pitchFamily="34" charset="0"/>
              </a:rPr>
            </a:br>
            <a:r>
              <a:rPr lang="en-US" altLang="en-US" sz="2000">
                <a:solidFill>
                  <a:srgbClr val="FFFFFF"/>
                </a:solidFill>
                <a:cs typeface="Arial" pitchFamily="34" charset="0"/>
              </a:rPr>
              <a:t>39-41</a:t>
            </a:r>
          </a:p>
        </p:txBody>
      </p:sp>
      <p:sp>
        <p:nvSpPr>
          <p:cNvPr id="180238" name="Text Box 9"/>
          <p:cNvSpPr txBox="1">
            <a:spLocks noChangeArrowheads="1"/>
          </p:cNvSpPr>
          <p:nvPr/>
        </p:nvSpPr>
        <p:spPr bwMode="auto">
          <a:xfrm>
            <a:off x="6324600" y="2119313"/>
            <a:ext cx="990600" cy="121602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100">
                <a:solidFill>
                  <a:srgbClr val="000000"/>
                </a:solidFill>
              </a:rPr>
              <a:t>春季</a:t>
            </a:r>
            <a:r>
              <a:rPr lang="en-US" altLang="ja-JP" sz="1100">
                <a:solidFill>
                  <a:srgbClr val="000000"/>
                </a:solidFill>
                <a:latin typeface="Arial Narrow" pitchFamily="34" charset="0"/>
              </a:rPr>
              <a:t>  62-</a:t>
            </a:r>
            <a:br>
              <a:rPr lang="en-US" altLang="ja-JP" sz="1100">
                <a:solidFill>
                  <a:srgbClr val="000000"/>
                </a:solidFill>
                <a:latin typeface="Arial Narrow" pitchFamily="34" charset="0"/>
              </a:rPr>
            </a:br>
            <a:r>
              <a:rPr lang="en-US" altLang="en-US" sz="1100">
                <a:solidFill>
                  <a:srgbClr val="000000"/>
                </a:solidFill>
              </a:rPr>
              <a:t>秋季</a:t>
            </a:r>
            <a:r>
              <a:rPr lang="en-US" altLang="ja-JP" sz="1100">
                <a:solidFill>
                  <a:srgbClr val="000000"/>
                </a:solidFill>
                <a:latin typeface="Arial Narrow" pitchFamily="34" charset="0"/>
              </a:rPr>
              <a:t>  67</a:t>
            </a:r>
          </a:p>
          <a:p>
            <a:pPr algn="ctr" eaLnBrk="1" hangingPunct="1"/>
            <a:r>
              <a:rPr lang="en-US" altLang="en-US">
                <a:solidFill>
                  <a:srgbClr val="000000"/>
                </a:solidFill>
                <a:latin typeface="Arial Narrow" pitchFamily="34" charset="0"/>
              </a:rPr>
              <a:t>4</a:t>
            </a:r>
            <a:br>
              <a:rPr lang="en-US" altLang="en-US">
                <a:solidFill>
                  <a:srgbClr val="000000"/>
                </a:solidFill>
                <a:latin typeface="Arial Narrow" pitchFamily="34" charset="0"/>
              </a:rPr>
            </a:br>
            <a:r>
              <a:rPr lang="en-US" altLang="en-US" sz="1800">
                <a:solidFill>
                  <a:srgbClr val="000000"/>
                </a:solidFill>
              </a:rPr>
              <a:t>西班牙</a:t>
            </a:r>
            <a:endParaRPr lang="en-US" altLang="ja-JP" sz="1800">
              <a:solidFill>
                <a:srgbClr val="000000"/>
              </a:solidFill>
              <a:latin typeface="Arial Narrow" pitchFamily="34" charset="0"/>
            </a:endParaRPr>
          </a:p>
          <a:p>
            <a:pPr algn="ctr" eaLnBrk="1" hangingPunct="1">
              <a:spcBef>
                <a:spcPct val="50000"/>
              </a:spcBef>
            </a:pPr>
            <a:endParaRPr lang="en-US" altLang="en-US" sz="1000">
              <a:latin typeface="Arial Narrow" pitchFamily="34" charset="0"/>
            </a:endParaRPr>
          </a:p>
        </p:txBody>
      </p:sp>
      <p:sp>
        <p:nvSpPr>
          <p:cNvPr id="34" name="Title 33"/>
          <p:cNvSpPr>
            <a:spLocks noGrp="1"/>
          </p:cNvSpPr>
          <p:nvPr>
            <p:ph type="title" idx="4294967295"/>
          </p:nvPr>
        </p:nvSpPr>
        <p:spPr>
          <a:xfrm>
            <a:off x="152400" y="206193"/>
            <a:ext cx="7772400" cy="707886"/>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4000">
                <a:solidFill>
                  <a:schemeClr val="bg1"/>
                </a:solidFill>
                <a:latin typeface="MS PGothic" pitchFamily="34" charset="-128"/>
              </a:rPr>
              <a:t>新约</a:t>
            </a:r>
            <a:r>
              <a:rPr lang="zh-CN" altLang="en-US" sz="4000">
                <a:solidFill>
                  <a:schemeClr val="bg1"/>
                </a:solidFill>
                <a:latin typeface="MS PGothic" pitchFamily="34" charset="-128"/>
              </a:rPr>
              <a:t>综览</a:t>
            </a:r>
            <a:r>
              <a:rPr lang="en-US" altLang="ja-JP" sz="4000">
                <a:solidFill>
                  <a:schemeClr val="bg1"/>
                </a:solidFill>
                <a:effectLst>
                  <a:outerShdw blurRad="38100" dist="38100" dir="2700000" algn="tl">
                    <a:srgbClr val="000000"/>
                  </a:outerShdw>
                </a:effectLst>
                <a:latin typeface="MS PGothic" pitchFamily="34" charset="-128"/>
              </a:rPr>
              <a:t>(</a:t>
            </a:r>
            <a:r>
              <a:rPr lang="zh-CN" altLang="en-US" sz="4000">
                <a:solidFill>
                  <a:schemeClr val="bg1"/>
                </a:solidFill>
                <a:latin typeface="MS PGothic" pitchFamily="34" charset="-128"/>
              </a:rPr>
              <a:t>普通书信</a:t>
            </a:r>
            <a:r>
              <a:rPr lang="en-US" altLang="zh-CN" sz="4000">
                <a:solidFill>
                  <a:schemeClr val="bg1"/>
                </a:solidFill>
                <a:latin typeface="MS PGothic" pitchFamily="34" charset="-128"/>
              </a:rPr>
              <a:t> + </a:t>
            </a:r>
            <a:r>
              <a:rPr lang="en-US" altLang="en-US" sz="4000">
                <a:solidFill>
                  <a:schemeClr val="bg1"/>
                </a:solidFill>
                <a:effectLst>
                  <a:outerShdw blurRad="38100" dist="38100" dir="2700000" algn="tl">
                    <a:srgbClr val="000000"/>
                  </a:outerShdw>
                </a:effectLst>
                <a:latin typeface="MS PGothic" pitchFamily="34" charset="-128"/>
              </a:rPr>
              <a:t>关键</a:t>
            </a:r>
            <a:r>
              <a:rPr lang="zh-CN" altLang="en-US" sz="4000">
                <a:solidFill>
                  <a:schemeClr val="bg1"/>
                </a:solidFill>
                <a:effectLst>
                  <a:outerShdw blurRad="38100" dist="38100" dir="2700000" algn="tl">
                    <a:srgbClr val="000000"/>
                  </a:outerShdw>
                </a:effectLst>
                <a:latin typeface="MS PGothic" pitchFamily="34" charset="-128"/>
              </a:rPr>
              <a:t>字</a:t>
            </a:r>
            <a:r>
              <a:rPr lang="en-US" altLang="zh-CN" sz="4000">
                <a:solidFill>
                  <a:schemeClr val="bg1"/>
                </a:solidFill>
                <a:effectLst>
                  <a:outerShdw blurRad="38100" dist="38100" dir="2700000" algn="tl">
                    <a:srgbClr val="000000"/>
                  </a:outerShdw>
                </a:effectLst>
                <a:latin typeface="MS PGothic" pitchFamily="34" charset="-128"/>
              </a:rPr>
              <a:t>)</a:t>
            </a:r>
            <a:endParaRPr lang="en-US" altLang="en-US" sz="4000">
              <a:solidFill>
                <a:schemeClr val="bg1"/>
              </a:solidFill>
              <a:effectLst>
                <a:outerShdw blurRad="38100" dist="38100" dir="2700000" algn="tl">
                  <a:srgbClr val="000000"/>
                </a:outerShdw>
              </a:effectLst>
              <a:latin typeface="MS PGothic" pitchFamily="34" charset="-128"/>
            </a:endParaRPr>
          </a:p>
        </p:txBody>
      </p:sp>
      <p:sp>
        <p:nvSpPr>
          <p:cNvPr id="50" name="Text Box 19"/>
          <p:cNvSpPr txBox="1">
            <a:spLocks noChangeArrowheads="1"/>
          </p:cNvSpPr>
          <p:nvPr/>
        </p:nvSpPr>
        <p:spPr bwMode="auto">
          <a:xfrm>
            <a:off x="152400" y="5486400"/>
            <a:ext cx="2667000" cy="369888"/>
          </a:xfrm>
          <a:prstGeom prst="rect">
            <a:avLst/>
          </a:prstGeom>
          <a:solidFill>
            <a:srgbClr val="800000"/>
          </a:solidFill>
          <a:ln w="12700">
            <a:solidFill>
              <a:srgbClr val="FFFFFF"/>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800">
                <a:solidFill>
                  <a:srgbClr val="FFFFFF"/>
                </a:solidFill>
                <a:latin typeface="SimSun" pitchFamily="2" charset="-122"/>
                <a:ea typeface="SimSun" pitchFamily="2" charset="-122"/>
              </a:rPr>
              <a:t>福音书以及使徒行传</a:t>
            </a:r>
            <a:r>
              <a:rPr lang="en-US" altLang="ja-JP" sz="1800">
                <a:solidFill>
                  <a:srgbClr val="FFFFFF"/>
                </a:solidFill>
                <a:latin typeface="SimSun" pitchFamily="2" charset="-122"/>
                <a:ea typeface="SimSun" pitchFamily="2" charset="-122"/>
              </a:rPr>
              <a:t> </a:t>
            </a:r>
            <a:endParaRPr lang="en-US" altLang="en-US" sz="1600">
              <a:solidFill>
                <a:srgbClr val="FFFFFF"/>
              </a:solidFill>
              <a:latin typeface="SimSun" pitchFamily="2" charset="-122"/>
              <a:ea typeface="SimSun" pitchFamily="2" charset="-122"/>
            </a:endParaRPr>
          </a:p>
        </p:txBody>
      </p:sp>
      <p:sp>
        <p:nvSpPr>
          <p:cNvPr id="461847" name="Text Box 20"/>
          <p:cNvSpPr txBox="1">
            <a:spLocks noChangeArrowheads="1"/>
          </p:cNvSpPr>
          <p:nvPr/>
        </p:nvSpPr>
        <p:spPr bwMode="auto">
          <a:xfrm>
            <a:off x="6477000" y="6553200"/>
            <a:ext cx="2447925" cy="169863"/>
          </a:xfrm>
          <a:prstGeom prst="rect">
            <a:avLst/>
          </a:prstGeom>
          <a:noFill/>
          <a:ln w="9525">
            <a:noFill/>
            <a:miter lim="800000"/>
            <a:headEnd/>
            <a:tailEnd/>
          </a:ln>
        </p:spPr>
        <p:txBody>
          <a:bodyPr lIns="0" tIns="0" rIns="0" b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r" eaLnBrk="1" hangingPunct="1">
              <a:spcBef>
                <a:spcPct val="50000"/>
              </a:spcBef>
            </a:pPr>
            <a:r>
              <a:rPr lang="zh-CN" altLang="en-US" sz="1100">
                <a:solidFill>
                  <a:srgbClr val="FFFFFF"/>
                </a:solidFill>
                <a:effectLst>
                  <a:outerShdw blurRad="38100" dist="38100" dir="2700000" algn="tl">
                    <a:srgbClr val="000000"/>
                  </a:outerShdw>
                </a:effectLst>
                <a:latin typeface="SimSun" pitchFamily="2" charset="-122"/>
                <a:ea typeface="SimSun" pitchFamily="2" charset="-122"/>
              </a:rPr>
              <a:t>普通书信</a:t>
            </a:r>
            <a:r>
              <a:rPr lang="en-US" altLang="ja-JP" sz="1100">
                <a:solidFill>
                  <a:srgbClr val="FFFFFF"/>
                </a:solidFill>
                <a:effectLst>
                  <a:outerShdw blurRad="38100" dist="38100" dir="2700000" algn="tl">
                    <a:srgbClr val="000000"/>
                  </a:outerShdw>
                </a:effectLst>
                <a:latin typeface="SimSun" pitchFamily="2" charset="-122"/>
                <a:ea typeface="SimSun" pitchFamily="2" charset="-122"/>
              </a:rPr>
              <a:t>,</a:t>
            </a:r>
            <a:r>
              <a:rPr lang="en-US" altLang="en-US" sz="1100">
                <a:solidFill>
                  <a:srgbClr val="FFFFFF"/>
                </a:solidFill>
                <a:effectLst>
                  <a:outerShdw blurRad="38100" dist="38100" dir="2700000" algn="tl">
                    <a:srgbClr val="000000"/>
                  </a:outerShdw>
                </a:effectLst>
                <a:latin typeface="SimSun" pitchFamily="2" charset="-122"/>
                <a:ea typeface="SimSun" pitchFamily="2" charset="-122"/>
              </a:rPr>
              <a:t>关键</a:t>
            </a:r>
            <a:r>
              <a:rPr lang="zh-CN" altLang="en-US" sz="1100">
                <a:solidFill>
                  <a:srgbClr val="FFFFFF"/>
                </a:solidFill>
                <a:effectLst>
                  <a:outerShdw blurRad="38100" dist="38100" dir="2700000" algn="tl">
                    <a:srgbClr val="000000"/>
                  </a:outerShdw>
                </a:effectLst>
                <a:latin typeface="SimSun" pitchFamily="2" charset="-122"/>
                <a:ea typeface="SimSun" pitchFamily="2" charset="-122"/>
              </a:rPr>
              <a:t>字</a:t>
            </a:r>
            <a:endParaRPr lang="en-US" altLang="en-US" sz="1100">
              <a:solidFill>
                <a:srgbClr val="FFFFFF"/>
              </a:solidFill>
              <a:effectLst>
                <a:outerShdw blurRad="38100" dist="38100" dir="2700000" algn="tl">
                  <a:srgbClr val="000000"/>
                </a:outerShdw>
              </a:effectLst>
              <a:latin typeface="SimSun" pitchFamily="2" charset="-122"/>
              <a:ea typeface="SimSun" pitchFamily="2" charset="-122"/>
            </a:endParaRPr>
          </a:p>
        </p:txBody>
      </p:sp>
      <p:sp>
        <p:nvSpPr>
          <p:cNvPr id="180244" name="Text Box 7"/>
          <p:cNvSpPr txBox="1">
            <a:spLocks noChangeArrowheads="1"/>
          </p:cNvSpPr>
          <p:nvPr/>
        </p:nvSpPr>
        <p:spPr bwMode="auto">
          <a:xfrm>
            <a:off x="2667000" y="2133600"/>
            <a:ext cx="990600" cy="1219200"/>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200">
                <a:solidFill>
                  <a:srgbClr val="000000"/>
                </a:solidFill>
              </a:rPr>
              <a:t>四月</a:t>
            </a:r>
            <a:r>
              <a:rPr lang="en-US" altLang="ja-JP" sz="1200">
                <a:solidFill>
                  <a:srgbClr val="000000"/>
                </a:solidFill>
                <a:latin typeface="Arial Narrow" pitchFamily="34" charset="0"/>
              </a:rPr>
              <a:t> 50-</a:t>
            </a:r>
            <a:br>
              <a:rPr lang="en-US" altLang="ja-JP" sz="1200">
                <a:solidFill>
                  <a:srgbClr val="000000"/>
                </a:solidFill>
                <a:latin typeface="Arial Narrow" pitchFamily="34" charset="0"/>
              </a:rPr>
            </a:br>
            <a:r>
              <a:rPr lang="en-US" altLang="en-US" sz="1200">
                <a:solidFill>
                  <a:srgbClr val="000000"/>
                </a:solidFill>
              </a:rPr>
              <a:t>九月</a:t>
            </a:r>
            <a:r>
              <a:rPr lang="en-US" altLang="ja-JP" sz="1200">
                <a:solidFill>
                  <a:srgbClr val="000000"/>
                </a:solidFill>
                <a:latin typeface="Arial Narrow" pitchFamily="34" charset="0"/>
              </a:rPr>
              <a:t> 52</a:t>
            </a:r>
          </a:p>
          <a:p>
            <a:pPr algn="ctr" eaLnBrk="1" hangingPunct="1"/>
            <a:r>
              <a:rPr lang="en-US" altLang="en-US">
                <a:solidFill>
                  <a:srgbClr val="000000"/>
                </a:solidFill>
                <a:latin typeface="Arial Narrow" pitchFamily="34" charset="0"/>
              </a:rPr>
              <a:t>2</a:t>
            </a:r>
            <a:br>
              <a:rPr lang="en-US" altLang="en-US">
                <a:solidFill>
                  <a:srgbClr val="000000"/>
                </a:solidFill>
                <a:latin typeface="Arial Narrow" pitchFamily="34" charset="0"/>
              </a:rPr>
            </a:br>
            <a:r>
              <a:rPr lang="en-US" altLang="en-US" sz="1800">
                <a:solidFill>
                  <a:srgbClr val="000000"/>
                </a:solidFill>
              </a:rPr>
              <a:t>爱琴海</a:t>
            </a:r>
            <a:endParaRPr lang="en-US" altLang="ja-JP" sz="1800">
              <a:solidFill>
                <a:srgbClr val="000000"/>
              </a:solidFill>
              <a:latin typeface="Arial Narrow" pitchFamily="34" charset="0"/>
            </a:endParaRPr>
          </a:p>
          <a:p>
            <a:pPr algn="ctr" eaLnBrk="1" hangingPunct="1">
              <a:spcBef>
                <a:spcPct val="50000"/>
              </a:spcBef>
            </a:pPr>
            <a:endParaRPr lang="en-US" altLang="en-US" sz="900">
              <a:latin typeface="Arial Narrow" pitchFamily="34" charset="0"/>
            </a:endParaRPr>
          </a:p>
        </p:txBody>
      </p:sp>
      <p:sp>
        <p:nvSpPr>
          <p:cNvPr id="24" name="Text Box 19"/>
          <p:cNvSpPr txBox="1">
            <a:spLocks noChangeArrowheads="1"/>
          </p:cNvSpPr>
          <p:nvPr/>
        </p:nvSpPr>
        <p:spPr bwMode="auto">
          <a:xfrm>
            <a:off x="152400" y="5943600"/>
            <a:ext cx="1800225" cy="369888"/>
          </a:xfrm>
          <a:prstGeom prst="rect">
            <a:avLst/>
          </a:prstGeom>
          <a:solidFill>
            <a:srgbClr val="CCFFFF"/>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zh-CN" altLang="en-US" sz="1800">
                <a:solidFill>
                  <a:srgbClr val="000000"/>
                </a:solidFill>
                <a:effectLst>
                  <a:outerShdw blurRad="38100" dist="38100" dir="2700000" algn="tl">
                    <a:srgbClr val="FFFFFF"/>
                  </a:outerShdw>
                </a:effectLst>
                <a:latin typeface="SimSun" pitchFamily="2" charset="-122"/>
                <a:ea typeface="SimSun" pitchFamily="2" charset="-122"/>
              </a:rPr>
              <a:t>保罗书信</a:t>
            </a:r>
            <a:endParaRPr lang="en-US" altLang="en-US" sz="1800">
              <a:solidFill>
                <a:srgbClr val="000000"/>
              </a:solidFill>
              <a:latin typeface="SimSun" pitchFamily="2" charset="-122"/>
              <a:ea typeface="SimSun" pitchFamily="2" charset="-122"/>
            </a:endParaRPr>
          </a:p>
        </p:txBody>
      </p:sp>
      <p:sp>
        <p:nvSpPr>
          <p:cNvPr id="180246" name="Text Box 19"/>
          <p:cNvSpPr txBox="1">
            <a:spLocks noChangeArrowheads="1"/>
          </p:cNvSpPr>
          <p:nvPr/>
        </p:nvSpPr>
        <p:spPr bwMode="auto">
          <a:xfrm>
            <a:off x="990600" y="3657600"/>
            <a:ext cx="792163" cy="338138"/>
          </a:xfrm>
          <a:prstGeom prst="rect">
            <a:avLst/>
          </a:prstGeom>
          <a:solidFill>
            <a:srgbClr val="8000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zh-CN" altLang="en-US" sz="1600">
                <a:solidFill>
                  <a:srgbClr val="FFFFFF"/>
                </a:solidFill>
                <a:latin typeface="MS PGothic" pitchFamily="34" charset="-128"/>
              </a:rPr>
              <a:t>天国</a:t>
            </a:r>
            <a:endParaRPr lang="en-US" altLang="en-US" sz="1600">
              <a:solidFill>
                <a:srgbClr val="FFFFFF"/>
              </a:solidFill>
              <a:latin typeface="MS PGothic" pitchFamily="34" charset="-128"/>
            </a:endParaRPr>
          </a:p>
        </p:txBody>
      </p:sp>
      <p:sp>
        <p:nvSpPr>
          <p:cNvPr id="461856" name="Text Box 22"/>
          <p:cNvSpPr txBox="1">
            <a:spLocks noChangeArrowheads="1"/>
          </p:cNvSpPr>
          <p:nvPr/>
        </p:nvSpPr>
        <p:spPr bwMode="auto">
          <a:xfrm>
            <a:off x="4572000" y="3657600"/>
            <a:ext cx="792163" cy="338138"/>
          </a:xfrm>
          <a:prstGeom prst="rect">
            <a:avLst/>
          </a:prstGeom>
          <a:solidFill>
            <a:srgbClr val="800000"/>
          </a:solidFill>
          <a:ln w="12700">
            <a:noFill/>
            <a:miter lim="800000"/>
            <a:headEnd/>
            <a:tailEnd/>
          </a:ln>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zh-CN" altLang="en-US" sz="1600">
                <a:solidFill>
                  <a:srgbClr val="F7F7F7"/>
                </a:solidFill>
                <a:effectLst>
                  <a:outerShdw blurRad="38100" dist="38100" dir="2700000" algn="tl">
                    <a:srgbClr val="000000"/>
                  </a:outerShdw>
                </a:effectLst>
                <a:latin typeface="MS PGothic" pitchFamily="34" charset="-128"/>
              </a:rPr>
              <a:t>主权</a:t>
            </a:r>
            <a:r>
              <a:rPr lang="en-US" altLang="zh-CN" sz="1600">
                <a:solidFill>
                  <a:srgbClr val="F7F7F7"/>
                </a:solidFill>
                <a:effectLst>
                  <a:outerShdw blurRad="38100" dist="38100" dir="2700000" algn="tl">
                    <a:srgbClr val="000000"/>
                  </a:outerShdw>
                </a:effectLst>
                <a:latin typeface="MS PGothic" pitchFamily="34" charset="-128"/>
              </a:rPr>
              <a:t>1</a:t>
            </a:r>
            <a:endParaRPr lang="en-GB" altLang="en-US" sz="1600">
              <a:solidFill>
                <a:srgbClr val="F7F7F7"/>
              </a:solidFill>
              <a:effectLst>
                <a:outerShdw blurRad="38100" dist="38100" dir="2700000" algn="tl">
                  <a:srgbClr val="000000"/>
                </a:outerShdw>
              </a:effectLst>
              <a:latin typeface="MS PGothic" pitchFamily="34" charset="-128"/>
            </a:endParaRPr>
          </a:p>
        </p:txBody>
      </p:sp>
      <p:sp>
        <p:nvSpPr>
          <p:cNvPr id="35" name="Text Box 31"/>
          <p:cNvSpPr txBox="1">
            <a:spLocks noChangeArrowheads="1"/>
          </p:cNvSpPr>
          <p:nvPr/>
        </p:nvSpPr>
        <p:spPr bwMode="auto">
          <a:xfrm>
            <a:off x="7315200" y="3657600"/>
            <a:ext cx="792163" cy="338138"/>
          </a:xfrm>
          <a:prstGeom prst="rect">
            <a:avLst/>
          </a:prstGeom>
          <a:solidFill>
            <a:srgbClr val="800000"/>
          </a:solidFill>
          <a:ln w="12700">
            <a:solidFill>
              <a:srgbClr val="FFFFFF"/>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zh-CN" altLang="en-US" sz="1600">
                <a:solidFill>
                  <a:srgbClr val="F7F7F7"/>
                </a:solidFill>
                <a:latin typeface="MS PGothic" pitchFamily="34" charset="-128"/>
              </a:rPr>
              <a:t>相</a:t>
            </a:r>
            <a:r>
              <a:rPr lang="en-US" altLang="zh-CN" sz="1600">
                <a:solidFill>
                  <a:srgbClr val="F7F7F7"/>
                </a:solidFill>
                <a:latin typeface="MS PGothic" pitchFamily="34" charset="-128"/>
              </a:rPr>
              <a:t> </a:t>
            </a:r>
            <a:r>
              <a:rPr lang="zh-CN" altLang="en-US" sz="1600">
                <a:solidFill>
                  <a:srgbClr val="F7F7F7"/>
                </a:solidFill>
                <a:latin typeface="MS PGothic" pitchFamily="34" charset="-128"/>
              </a:rPr>
              <a:t>信</a:t>
            </a:r>
            <a:endParaRPr lang="en-US" altLang="en-US" sz="1600">
              <a:solidFill>
                <a:srgbClr val="F7F7F7"/>
              </a:solidFill>
              <a:latin typeface="MS PGothic" pitchFamily="34" charset="-128"/>
            </a:endParaRPr>
          </a:p>
        </p:txBody>
      </p:sp>
      <p:sp>
        <p:nvSpPr>
          <p:cNvPr id="36" name="Text Box 29"/>
          <p:cNvSpPr txBox="1">
            <a:spLocks noChangeArrowheads="1"/>
          </p:cNvSpPr>
          <p:nvPr/>
        </p:nvSpPr>
        <p:spPr bwMode="auto">
          <a:xfrm>
            <a:off x="6400800" y="3657600"/>
            <a:ext cx="792163" cy="338138"/>
          </a:xfrm>
          <a:prstGeom prst="rect">
            <a:avLst/>
          </a:prstGeom>
          <a:solidFill>
            <a:srgbClr val="800000"/>
          </a:solidFill>
          <a:ln w="12700">
            <a:solidFill>
              <a:srgbClr val="FFFFFF"/>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zh-CN" altLang="en-US" sz="1600">
                <a:solidFill>
                  <a:srgbClr val="F7F7F7"/>
                </a:solidFill>
                <a:latin typeface="MS Gothic" pitchFamily="49" charset="-128"/>
                <a:ea typeface="MS Gothic" pitchFamily="49" charset="-128"/>
              </a:rPr>
              <a:t>门徒</a:t>
            </a:r>
            <a:endParaRPr lang="en-US" altLang="en-US" sz="1600">
              <a:solidFill>
                <a:srgbClr val="F7F7F7"/>
              </a:solidFill>
              <a:latin typeface="MS Gothic" pitchFamily="49" charset="-128"/>
              <a:ea typeface="MS Gothic" pitchFamily="49" charset="-128"/>
            </a:endParaRPr>
          </a:p>
        </p:txBody>
      </p:sp>
      <p:sp>
        <p:nvSpPr>
          <p:cNvPr id="180250" name="Text Box 22"/>
          <p:cNvSpPr txBox="1">
            <a:spLocks noChangeArrowheads="1"/>
          </p:cNvSpPr>
          <p:nvPr/>
        </p:nvSpPr>
        <p:spPr bwMode="auto">
          <a:xfrm>
            <a:off x="5486400" y="3657600"/>
            <a:ext cx="792163" cy="338138"/>
          </a:xfrm>
          <a:prstGeom prst="rect">
            <a:avLst/>
          </a:prstGeom>
          <a:solidFill>
            <a:srgbClr val="8000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zh-CN" altLang="en-US" sz="1600">
                <a:solidFill>
                  <a:srgbClr val="F7F7F7"/>
                </a:solidFill>
                <a:latin typeface="MS PGothic" pitchFamily="34" charset="-128"/>
              </a:rPr>
              <a:t>主权</a:t>
            </a:r>
            <a:r>
              <a:rPr lang="en-US" altLang="zh-CN" sz="1600">
                <a:solidFill>
                  <a:srgbClr val="F7F7F7"/>
                </a:solidFill>
                <a:latin typeface="MS PGothic" pitchFamily="34" charset="-128"/>
              </a:rPr>
              <a:t>2</a:t>
            </a:r>
            <a:endParaRPr lang="en-US" altLang="en-US" sz="1600">
              <a:solidFill>
                <a:srgbClr val="F7F7F7"/>
              </a:solidFill>
              <a:latin typeface="MS PGothic" pitchFamily="34" charset="-128"/>
            </a:endParaRPr>
          </a:p>
        </p:txBody>
      </p:sp>
      <p:sp>
        <p:nvSpPr>
          <p:cNvPr id="37" name="Text Box 31"/>
          <p:cNvSpPr txBox="1">
            <a:spLocks noChangeArrowheads="1"/>
          </p:cNvSpPr>
          <p:nvPr/>
        </p:nvSpPr>
        <p:spPr bwMode="auto">
          <a:xfrm>
            <a:off x="7315200" y="4114800"/>
            <a:ext cx="792163" cy="338138"/>
          </a:xfrm>
          <a:prstGeom prst="rect">
            <a:avLst/>
          </a:prstGeom>
          <a:solidFill>
            <a:srgbClr val="CCFFFF"/>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600">
                <a:solidFill>
                  <a:srgbClr val="000000"/>
                </a:solidFill>
                <a:latin typeface="MS PGothic" pitchFamily="34" charset="-128"/>
              </a:rPr>
              <a:t>提后</a:t>
            </a:r>
          </a:p>
        </p:txBody>
      </p:sp>
      <p:sp>
        <p:nvSpPr>
          <p:cNvPr id="52" name="Text Box 20"/>
          <p:cNvSpPr txBox="1">
            <a:spLocks noChangeArrowheads="1"/>
          </p:cNvSpPr>
          <p:nvPr/>
        </p:nvSpPr>
        <p:spPr bwMode="auto">
          <a:xfrm>
            <a:off x="2667000" y="4187825"/>
            <a:ext cx="792163" cy="307975"/>
          </a:xfrm>
          <a:prstGeom prst="rect">
            <a:avLst/>
          </a:prstGeom>
          <a:solidFill>
            <a:srgbClr val="CCFFFF"/>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zh-CN" altLang="en-US" sz="1400">
                <a:solidFill>
                  <a:srgbClr val="000000"/>
                </a:solidFill>
                <a:latin typeface="MS PGothic" pitchFamily="34" charset="-128"/>
              </a:rPr>
              <a:t>被</a:t>
            </a:r>
            <a:r>
              <a:rPr lang="ja-JP" altLang="en-US" sz="1400">
                <a:solidFill>
                  <a:srgbClr val="000000"/>
                </a:solidFill>
                <a:latin typeface="MS PGothic" pitchFamily="34" charset="-128"/>
              </a:rPr>
              <a:t>提</a:t>
            </a:r>
            <a:endParaRPr lang="en-US" altLang="en-US" sz="1400">
              <a:solidFill>
                <a:srgbClr val="000000"/>
              </a:solidFill>
              <a:latin typeface="MS PGothic" pitchFamily="34" charset="-128"/>
            </a:endParaRPr>
          </a:p>
        </p:txBody>
      </p:sp>
      <p:sp>
        <p:nvSpPr>
          <p:cNvPr id="53" name="Text Box 19"/>
          <p:cNvSpPr txBox="1">
            <a:spLocks noChangeArrowheads="1"/>
          </p:cNvSpPr>
          <p:nvPr/>
        </p:nvSpPr>
        <p:spPr bwMode="auto">
          <a:xfrm>
            <a:off x="990600" y="4187825"/>
            <a:ext cx="792163" cy="307975"/>
          </a:xfrm>
          <a:prstGeom prst="rect">
            <a:avLst/>
          </a:prstGeom>
          <a:solidFill>
            <a:srgbClr val="CCFFFF"/>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400">
                <a:latin typeface="MS PGothic" pitchFamily="34" charset="-128"/>
              </a:rPr>
              <a:t>因信称义</a:t>
            </a:r>
          </a:p>
        </p:txBody>
      </p:sp>
      <p:sp>
        <p:nvSpPr>
          <p:cNvPr id="180254" name="Text Box 21"/>
          <p:cNvSpPr txBox="1">
            <a:spLocks noChangeArrowheads="1"/>
          </p:cNvSpPr>
          <p:nvPr/>
        </p:nvSpPr>
        <p:spPr bwMode="auto">
          <a:xfrm>
            <a:off x="2667000" y="4572000"/>
            <a:ext cx="792163" cy="338138"/>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600">
                <a:solidFill>
                  <a:srgbClr val="000000"/>
                </a:solidFill>
                <a:latin typeface="MS PGothic" pitchFamily="34" charset="-128"/>
              </a:rPr>
              <a:t>大患难</a:t>
            </a:r>
          </a:p>
        </p:txBody>
      </p:sp>
      <p:sp>
        <p:nvSpPr>
          <p:cNvPr id="55" name="Text Box 22"/>
          <p:cNvSpPr txBox="1">
            <a:spLocks noChangeArrowheads="1"/>
          </p:cNvSpPr>
          <p:nvPr/>
        </p:nvSpPr>
        <p:spPr bwMode="auto">
          <a:xfrm>
            <a:off x="3810000" y="4157663"/>
            <a:ext cx="792163" cy="338137"/>
          </a:xfrm>
          <a:prstGeom prst="rect">
            <a:avLst/>
          </a:prstGeom>
          <a:solidFill>
            <a:srgbClr val="CCFFFF"/>
          </a:solidFill>
          <a:ln w="12700">
            <a:noFill/>
            <a:miter lim="800000"/>
            <a:headEnd/>
            <a:tailEnd/>
          </a:ln>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20000"/>
              </a:spcBef>
            </a:pPr>
            <a:r>
              <a:rPr lang="zh-CN" altLang="en-US" sz="1600">
                <a:solidFill>
                  <a:srgbClr val="000000"/>
                </a:solidFill>
                <a:effectLst>
                  <a:outerShdw blurRad="38100" dist="38100" dir="2700000" algn="tl">
                    <a:srgbClr val="FFFFFF"/>
                  </a:outerShdw>
                </a:effectLst>
                <a:latin typeface="MS PGothic" pitchFamily="34" charset="-128"/>
              </a:rPr>
              <a:t>成圣</a:t>
            </a:r>
          </a:p>
        </p:txBody>
      </p:sp>
      <p:sp>
        <p:nvSpPr>
          <p:cNvPr id="180256" name="Text Box 23"/>
          <p:cNvSpPr txBox="1">
            <a:spLocks noChangeArrowheads="1"/>
          </p:cNvSpPr>
          <p:nvPr/>
        </p:nvSpPr>
        <p:spPr bwMode="auto">
          <a:xfrm>
            <a:off x="3810000" y="4572000"/>
            <a:ext cx="792163" cy="338138"/>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600">
                <a:solidFill>
                  <a:srgbClr val="000000"/>
                </a:solidFill>
                <a:latin typeface="MS PGothic" pitchFamily="34" charset="-128"/>
              </a:rPr>
              <a:t>使</a:t>
            </a:r>
            <a:r>
              <a:rPr lang="en-US" altLang="ja-JP" sz="1600">
                <a:solidFill>
                  <a:srgbClr val="000000"/>
                </a:solidFill>
                <a:latin typeface="MS PGothic" pitchFamily="34" charset="-128"/>
              </a:rPr>
              <a:t> </a:t>
            </a:r>
            <a:r>
              <a:rPr lang="en-US" altLang="en-US" sz="1600">
                <a:solidFill>
                  <a:srgbClr val="000000"/>
                </a:solidFill>
                <a:latin typeface="MS PGothic" pitchFamily="34" charset="-128"/>
              </a:rPr>
              <a:t>徒</a:t>
            </a:r>
            <a:r>
              <a:rPr lang="en-US" altLang="ja-JP" sz="1600">
                <a:solidFill>
                  <a:srgbClr val="000000"/>
                </a:solidFill>
                <a:latin typeface="MS PGothic" pitchFamily="34" charset="-128"/>
              </a:rPr>
              <a:t> </a:t>
            </a:r>
            <a:endParaRPr lang="en-US" altLang="en-US" sz="1600">
              <a:solidFill>
                <a:srgbClr val="000000"/>
              </a:solidFill>
              <a:latin typeface="MS PGothic" pitchFamily="34" charset="-128"/>
            </a:endParaRPr>
          </a:p>
        </p:txBody>
      </p:sp>
      <p:sp>
        <p:nvSpPr>
          <p:cNvPr id="57" name="Text Box 24"/>
          <p:cNvSpPr txBox="1">
            <a:spLocks noChangeArrowheads="1"/>
          </p:cNvSpPr>
          <p:nvPr/>
        </p:nvSpPr>
        <p:spPr bwMode="auto">
          <a:xfrm>
            <a:off x="3810000" y="5072063"/>
            <a:ext cx="792163" cy="338137"/>
          </a:xfrm>
          <a:prstGeom prst="rect">
            <a:avLst/>
          </a:prstGeom>
          <a:solidFill>
            <a:srgbClr val="CCFFFF"/>
          </a:solidFill>
          <a:ln w="12700">
            <a:noFill/>
            <a:miter lim="800000"/>
            <a:headEnd/>
            <a:tailEnd/>
          </a:ln>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zh-CN" altLang="en-US" sz="1600">
                <a:solidFill>
                  <a:srgbClr val="000000"/>
                </a:solidFill>
                <a:effectLst>
                  <a:outerShdw blurRad="38100" dist="38100" dir="2700000" algn="tl">
                    <a:srgbClr val="FFFFFF"/>
                  </a:outerShdw>
                </a:effectLst>
                <a:latin typeface="MS PGothic" pitchFamily="34" charset="-128"/>
              </a:rPr>
              <a:t>称义</a:t>
            </a:r>
          </a:p>
        </p:txBody>
      </p:sp>
      <p:sp>
        <p:nvSpPr>
          <p:cNvPr id="58" name="Text Box 25"/>
          <p:cNvSpPr txBox="1">
            <a:spLocks noChangeArrowheads="1"/>
          </p:cNvSpPr>
          <p:nvPr/>
        </p:nvSpPr>
        <p:spPr bwMode="auto">
          <a:xfrm>
            <a:off x="5456238" y="4114800"/>
            <a:ext cx="792162" cy="338138"/>
          </a:xfrm>
          <a:prstGeom prst="rect">
            <a:avLst/>
          </a:prstGeom>
          <a:solidFill>
            <a:srgbClr val="CCFFFF"/>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600">
                <a:solidFill>
                  <a:srgbClr val="000000"/>
                </a:solidFill>
                <a:latin typeface="MS PGothic" pitchFamily="34" charset="-128"/>
              </a:rPr>
              <a:t>合一</a:t>
            </a:r>
            <a:endParaRPr lang="en-US" altLang="en-US" sz="1600">
              <a:solidFill>
                <a:srgbClr val="000000"/>
              </a:solidFill>
              <a:latin typeface="Arial Narrow" pitchFamily="34" charset="0"/>
            </a:endParaRPr>
          </a:p>
        </p:txBody>
      </p:sp>
      <p:sp>
        <p:nvSpPr>
          <p:cNvPr id="59" name="Text Box 26"/>
          <p:cNvSpPr txBox="1">
            <a:spLocks noChangeArrowheads="1"/>
          </p:cNvSpPr>
          <p:nvPr/>
        </p:nvSpPr>
        <p:spPr bwMode="auto">
          <a:xfrm>
            <a:off x="5410200" y="4572000"/>
            <a:ext cx="792163" cy="338138"/>
          </a:xfrm>
          <a:prstGeom prst="rect">
            <a:avLst/>
          </a:prstGeom>
          <a:solidFill>
            <a:srgbClr val="CCFFFF"/>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600">
                <a:solidFill>
                  <a:srgbClr val="000000"/>
                </a:solidFill>
                <a:latin typeface="MS PGothic" pitchFamily="34" charset="-128"/>
              </a:rPr>
              <a:t>神性</a:t>
            </a:r>
          </a:p>
        </p:txBody>
      </p:sp>
      <p:sp>
        <p:nvSpPr>
          <p:cNvPr id="180260" name="Text Box 27"/>
          <p:cNvSpPr txBox="1">
            <a:spLocks noChangeArrowheads="1"/>
          </p:cNvSpPr>
          <p:nvPr/>
        </p:nvSpPr>
        <p:spPr bwMode="auto">
          <a:xfrm>
            <a:off x="5410200" y="5072063"/>
            <a:ext cx="792163" cy="338137"/>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600">
                <a:solidFill>
                  <a:srgbClr val="000000"/>
                </a:solidFill>
                <a:latin typeface="MS PGothic" pitchFamily="34" charset="-128"/>
              </a:rPr>
              <a:t>饶恕</a:t>
            </a:r>
            <a:endParaRPr lang="en-US" altLang="en-US" sz="1400">
              <a:solidFill>
                <a:srgbClr val="000000"/>
              </a:solidFill>
              <a:latin typeface="MS PGothic" pitchFamily="34" charset="-128"/>
            </a:endParaRPr>
          </a:p>
        </p:txBody>
      </p:sp>
      <p:sp>
        <p:nvSpPr>
          <p:cNvPr id="62" name="Text Box 28"/>
          <p:cNvSpPr txBox="1">
            <a:spLocks noChangeArrowheads="1"/>
          </p:cNvSpPr>
          <p:nvPr/>
        </p:nvSpPr>
        <p:spPr bwMode="auto">
          <a:xfrm>
            <a:off x="5410200" y="5486400"/>
            <a:ext cx="792163" cy="338138"/>
          </a:xfrm>
          <a:prstGeom prst="rect">
            <a:avLst/>
          </a:prstGeom>
          <a:solidFill>
            <a:srgbClr val="CCFFFF"/>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600">
                <a:solidFill>
                  <a:srgbClr val="000000"/>
                </a:solidFill>
                <a:latin typeface="MS PGothic" pitchFamily="34" charset="-128"/>
              </a:rPr>
              <a:t>态度</a:t>
            </a:r>
          </a:p>
        </p:txBody>
      </p:sp>
      <p:sp>
        <p:nvSpPr>
          <p:cNvPr id="180262" name="TextBox 62"/>
          <p:cNvSpPr txBox="1">
            <a:spLocks noChangeArrowheads="1"/>
          </p:cNvSpPr>
          <p:nvPr/>
        </p:nvSpPr>
        <p:spPr bwMode="auto">
          <a:xfrm>
            <a:off x="1793875" y="4914900"/>
            <a:ext cx="185738"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63" name="Text Box 25"/>
          <p:cNvSpPr txBox="1">
            <a:spLocks noChangeArrowheads="1"/>
          </p:cNvSpPr>
          <p:nvPr/>
        </p:nvSpPr>
        <p:spPr bwMode="auto">
          <a:xfrm>
            <a:off x="6400800" y="4114800"/>
            <a:ext cx="792163" cy="338138"/>
          </a:xfrm>
          <a:prstGeom prst="rect">
            <a:avLst/>
          </a:prstGeom>
          <a:solidFill>
            <a:srgbClr val="CCFFFF"/>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600">
                <a:solidFill>
                  <a:srgbClr val="000000"/>
                </a:solidFill>
              </a:rPr>
              <a:t>秩序</a:t>
            </a:r>
            <a:endParaRPr lang="en-US" altLang="en-US" sz="1600">
              <a:solidFill>
                <a:srgbClr val="000000"/>
              </a:solidFill>
              <a:latin typeface="Arial Narrow" pitchFamily="34" charset="0"/>
            </a:endParaRPr>
          </a:p>
        </p:txBody>
      </p:sp>
      <p:sp>
        <p:nvSpPr>
          <p:cNvPr id="64" name="Text Box 25"/>
          <p:cNvSpPr txBox="1">
            <a:spLocks noChangeArrowheads="1"/>
          </p:cNvSpPr>
          <p:nvPr/>
        </p:nvSpPr>
        <p:spPr bwMode="auto">
          <a:xfrm>
            <a:off x="6430963" y="4572000"/>
            <a:ext cx="792162" cy="323850"/>
          </a:xfrm>
          <a:prstGeom prst="rect">
            <a:avLst/>
          </a:prstGeom>
          <a:solidFill>
            <a:srgbClr val="CCFFFF"/>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500">
                <a:solidFill>
                  <a:srgbClr val="000000"/>
                </a:solidFill>
              </a:rPr>
              <a:t>行事为人</a:t>
            </a:r>
            <a:endParaRPr lang="en-US" altLang="en-US" sz="1500">
              <a:solidFill>
                <a:srgbClr val="000000"/>
              </a:solidFill>
              <a:latin typeface="Arial Narrow" pitchFamily="34" charset="0"/>
            </a:endParaRPr>
          </a:p>
        </p:txBody>
      </p:sp>
      <p:sp>
        <p:nvSpPr>
          <p:cNvPr id="65" name="Text Box 25"/>
          <p:cNvSpPr txBox="1">
            <a:spLocks noChangeArrowheads="1"/>
          </p:cNvSpPr>
          <p:nvPr/>
        </p:nvSpPr>
        <p:spPr bwMode="auto">
          <a:xfrm>
            <a:off x="7299325" y="4114800"/>
            <a:ext cx="792163" cy="338138"/>
          </a:xfrm>
          <a:prstGeom prst="rect">
            <a:avLst/>
          </a:prstGeom>
          <a:solidFill>
            <a:srgbClr val="CCFFFF"/>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600">
                <a:solidFill>
                  <a:srgbClr val="000103"/>
                </a:solidFill>
                <a:latin typeface="MS PGothic" pitchFamily="34" charset="-128"/>
              </a:rPr>
              <a:t>教 </a:t>
            </a:r>
            <a:r>
              <a:rPr lang="zh-CN" altLang="en-US" sz="1600">
                <a:solidFill>
                  <a:srgbClr val="000103"/>
                </a:solidFill>
                <a:latin typeface="MS PGothic" pitchFamily="34" charset="-128"/>
              </a:rPr>
              <a:t>义</a:t>
            </a:r>
            <a:endParaRPr lang="en-US" altLang="en-US" sz="1600">
              <a:solidFill>
                <a:srgbClr val="000103"/>
              </a:solidFill>
              <a:latin typeface="MS PGothic" pitchFamily="34" charset="-128"/>
            </a:endParaRPr>
          </a:p>
        </p:txBody>
      </p:sp>
      <p:sp>
        <p:nvSpPr>
          <p:cNvPr id="61" name="Text Box 19"/>
          <p:cNvSpPr txBox="1">
            <a:spLocks noChangeArrowheads="1"/>
          </p:cNvSpPr>
          <p:nvPr/>
        </p:nvSpPr>
        <p:spPr bwMode="auto">
          <a:xfrm>
            <a:off x="152400" y="6421438"/>
            <a:ext cx="1800225" cy="338137"/>
          </a:xfrm>
          <a:prstGeom prst="rect">
            <a:avLst/>
          </a:prstGeom>
          <a:solidFill>
            <a:srgbClr val="FFFF00"/>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zh-CN" altLang="en-US" sz="1600">
                <a:solidFill>
                  <a:srgbClr val="000000"/>
                </a:solidFill>
                <a:latin typeface="MS PGothic" pitchFamily="34" charset="-128"/>
              </a:rPr>
              <a:t>普通书信</a:t>
            </a:r>
            <a:endParaRPr lang="en-US" altLang="en-US" sz="1600">
              <a:solidFill>
                <a:srgbClr val="000000"/>
              </a:solidFill>
              <a:latin typeface="MS PGothic" pitchFamily="34" charset="-128"/>
            </a:endParaRPr>
          </a:p>
        </p:txBody>
      </p:sp>
      <p:sp>
        <p:nvSpPr>
          <p:cNvPr id="66" name="Text Box 19"/>
          <p:cNvSpPr txBox="1">
            <a:spLocks noChangeArrowheads="1"/>
          </p:cNvSpPr>
          <p:nvPr/>
        </p:nvSpPr>
        <p:spPr bwMode="auto">
          <a:xfrm>
            <a:off x="990600" y="4572000"/>
            <a:ext cx="792163" cy="338138"/>
          </a:xfrm>
          <a:prstGeom prst="rect">
            <a:avLst/>
          </a:prstGeom>
          <a:solidFill>
            <a:srgbClr val="FFFF00"/>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zh-CN" altLang="en-US" sz="1600">
                <a:solidFill>
                  <a:srgbClr val="000000"/>
                </a:solidFill>
                <a:latin typeface="MS PGothic" pitchFamily="34" charset="-128"/>
              </a:rPr>
              <a:t>雅各</a:t>
            </a:r>
            <a:endParaRPr lang="en-US" altLang="en-US" sz="1600">
              <a:solidFill>
                <a:srgbClr val="000000"/>
              </a:solidFill>
              <a:latin typeface="MS PGothic" pitchFamily="34" charset="-128"/>
            </a:endParaRPr>
          </a:p>
        </p:txBody>
      </p:sp>
      <p:sp>
        <p:nvSpPr>
          <p:cNvPr id="67" name="Text Box 19"/>
          <p:cNvSpPr txBox="1">
            <a:spLocks noChangeArrowheads="1"/>
          </p:cNvSpPr>
          <p:nvPr/>
        </p:nvSpPr>
        <p:spPr bwMode="auto">
          <a:xfrm>
            <a:off x="6446838" y="5029200"/>
            <a:ext cx="792162" cy="307975"/>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zh-CN" altLang="en-US" sz="1400">
                <a:solidFill>
                  <a:srgbClr val="000000"/>
                </a:solidFill>
                <a:latin typeface="MS PGothic" pitchFamily="34" charset="-128"/>
              </a:rPr>
              <a:t>彼</a:t>
            </a:r>
            <a:r>
              <a:rPr lang="en-US" altLang="zh-CN" sz="1400">
                <a:solidFill>
                  <a:srgbClr val="000000"/>
                </a:solidFill>
                <a:latin typeface="MS PGothic" pitchFamily="34" charset="-128"/>
              </a:rPr>
              <a:t>  </a:t>
            </a:r>
            <a:r>
              <a:rPr lang="zh-CN" altLang="en-US" sz="1400">
                <a:solidFill>
                  <a:srgbClr val="000000"/>
                </a:solidFill>
                <a:latin typeface="MS PGothic" pitchFamily="34" charset="-128"/>
              </a:rPr>
              <a:t>前</a:t>
            </a:r>
            <a:endParaRPr lang="en-US" altLang="en-US" sz="1400">
              <a:solidFill>
                <a:srgbClr val="000000"/>
              </a:solidFill>
              <a:latin typeface="MS PGothic" pitchFamily="34" charset="-128"/>
            </a:endParaRPr>
          </a:p>
        </p:txBody>
      </p:sp>
      <p:sp>
        <p:nvSpPr>
          <p:cNvPr id="68" name="Text Box 19"/>
          <p:cNvSpPr txBox="1">
            <a:spLocks noChangeArrowheads="1"/>
          </p:cNvSpPr>
          <p:nvPr/>
        </p:nvSpPr>
        <p:spPr bwMode="auto">
          <a:xfrm>
            <a:off x="6446838" y="5486400"/>
            <a:ext cx="792162" cy="338138"/>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zh-CN" altLang="en-US" sz="1600">
                <a:solidFill>
                  <a:srgbClr val="000000"/>
                </a:solidFill>
                <a:latin typeface="MS PGothic" pitchFamily="34" charset="-128"/>
              </a:rPr>
              <a:t>彼后</a:t>
            </a:r>
            <a:endParaRPr lang="en-US" altLang="en-US" sz="1600">
              <a:solidFill>
                <a:srgbClr val="000000"/>
              </a:solidFill>
              <a:latin typeface="MS PGothic" pitchFamily="34" charset="-128"/>
            </a:endParaRPr>
          </a:p>
        </p:txBody>
      </p:sp>
      <p:sp>
        <p:nvSpPr>
          <p:cNvPr id="82" name="Text Box 19"/>
          <p:cNvSpPr txBox="1">
            <a:spLocks noChangeArrowheads="1"/>
          </p:cNvSpPr>
          <p:nvPr/>
        </p:nvSpPr>
        <p:spPr bwMode="auto">
          <a:xfrm>
            <a:off x="990600" y="4572000"/>
            <a:ext cx="792163" cy="338138"/>
          </a:xfrm>
          <a:prstGeom prst="rect">
            <a:avLst/>
          </a:prstGeom>
          <a:solidFill>
            <a:srgbClr val="FFFF00"/>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zh-CN" altLang="en-US" sz="1600">
                <a:solidFill>
                  <a:srgbClr val="000000"/>
                </a:solidFill>
                <a:latin typeface="MS PGothic" pitchFamily="34" charset="-128"/>
              </a:rPr>
              <a:t>行为</a:t>
            </a:r>
            <a:endParaRPr lang="en-US" altLang="en-US" sz="1600">
              <a:solidFill>
                <a:srgbClr val="000000"/>
              </a:solidFill>
              <a:latin typeface="MS PGothic" pitchFamily="34" charset="-128"/>
            </a:endParaRPr>
          </a:p>
        </p:txBody>
      </p:sp>
      <p:sp>
        <p:nvSpPr>
          <p:cNvPr id="83" name="Text Box 19"/>
          <p:cNvSpPr txBox="1">
            <a:spLocks noChangeArrowheads="1"/>
          </p:cNvSpPr>
          <p:nvPr/>
        </p:nvSpPr>
        <p:spPr bwMode="auto">
          <a:xfrm>
            <a:off x="6446838" y="5029200"/>
            <a:ext cx="792162" cy="338138"/>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zh-CN" altLang="en-US" sz="1600" b="1">
                <a:solidFill>
                  <a:srgbClr val="000000"/>
                </a:solidFill>
                <a:latin typeface="MS PGothic" pitchFamily="34" charset="-128"/>
              </a:rPr>
              <a:t>受苦</a:t>
            </a:r>
            <a:endParaRPr lang="en-US" altLang="en-US" sz="1600">
              <a:solidFill>
                <a:srgbClr val="000000"/>
              </a:solidFill>
              <a:latin typeface="MS PGothic" pitchFamily="34" charset="-128"/>
            </a:endParaRPr>
          </a:p>
        </p:txBody>
      </p:sp>
      <p:sp>
        <p:nvSpPr>
          <p:cNvPr id="85" name="Text Box 19"/>
          <p:cNvSpPr txBox="1">
            <a:spLocks noChangeArrowheads="1"/>
          </p:cNvSpPr>
          <p:nvPr/>
        </p:nvSpPr>
        <p:spPr bwMode="auto">
          <a:xfrm>
            <a:off x="6477000" y="5486400"/>
            <a:ext cx="792163" cy="338138"/>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zh-CN" altLang="en-US" sz="1600">
                <a:solidFill>
                  <a:srgbClr val="000000"/>
                </a:solidFill>
                <a:latin typeface="MS PGothic" pitchFamily="34" charset="-128"/>
              </a:rPr>
              <a:t>知识</a:t>
            </a:r>
            <a:endParaRPr lang="en-US" altLang="en-US" sz="1600">
              <a:solidFill>
                <a:srgbClr val="000000"/>
              </a:solidFill>
              <a:latin typeface="MS PGothic" pitchFamily="34" charset="-128"/>
            </a:endParaRPr>
          </a:p>
        </p:txBody>
      </p:sp>
    </p:spTree>
    <p:extLst>
      <p:ext uri="{BB962C8B-B14F-4D97-AF65-F5344CB8AC3E}">
        <p14:creationId xmlns:p14="http://schemas.microsoft.com/office/powerpoint/2010/main" val="13268808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8"/>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2"/>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3"/>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P spid="66" grpId="0" animBg="1"/>
      <p:bldP spid="67" grpId="0" animBg="1"/>
      <p:bldP spid="68" grpId="0" animBg="1"/>
      <p:bldP spid="82" grpId="0" animBg="1"/>
      <p:bldP spid="83" grpId="0" animBg="1"/>
      <p:bldP spid="8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ethsemene.jpg"/>
          <p:cNvPicPr>
            <a:picLocks noChangeAspect="1"/>
          </p:cNvPicPr>
          <p:nvPr/>
        </p:nvPicPr>
        <p:blipFill rotWithShape="1">
          <a:blip r:embed="rId2">
            <a:extLst>
              <a:ext uri="{28A0092B-C50C-407E-A947-70E740481C1C}">
                <a14:useLocalDpi xmlns:a14="http://schemas.microsoft.com/office/drawing/2010/main" val="0"/>
              </a:ext>
            </a:extLst>
          </a:blip>
          <a:srcRect l="24847"/>
          <a:stretch/>
        </p:blipFill>
        <p:spPr>
          <a:xfrm>
            <a:off x="-18654" y="0"/>
            <a:ext cx="9162653" cy="6858000"/>
          </a:xfrm>
          <a:prstGeom prst="rect">
            <a:avLst/>
          </a:prstGeom>
        </p:spPr>
      </p:pic>
      <p:sp>
        <p:nvSpPr>
          <p:cNvPr id="2" name="Title 1"/>
          <p:cNvSpPr>
            <a:spLocks noGrp="1"/>
          </p:cNvSpPr>
          <p:nvPr>
            <p:ph type="ctrTitle"/>
          </p:nvPr>
        </p:nvSpPr>
        <p:spPr>
          <a:xfrm>
            <a:off x="-18653" y="2307"/>
            <a:ext cx="9162651" cy="1397996"/>
          </a:xfrm>
          <a:solidFill>
            <a:schemeClr val="tx1"/>
          </a:solidFill>
        </p:spPr>
        <p:txBody>
          <a:bodyPr/>
          <a:lstStyle/>
          <a:p>
            <a:r>
              <a:rPr lang="zh-SG" alt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t>预言</a:t>
            </a:r>
            <a:br>
              <a:rPr lang="zh-SG" alt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br>
            <a:r>
              <a:rPr lang="en-US" altLang="zh-SG"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t>(</a:t>
            </a:r>
            <a:r>
              <a:rPr lang="zh-SG" alt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t>主</a:t>
            </a:r>
            <a:r>
              <a:rPr lang="en-US" altLang="zh-SG"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t>, </a:t>
            </a:r>
            <a:r>
              <a:rPr lang="zh-SG" alt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t>神性</a:t>
            </a:r>
            <a:r>
              <a:rPr lang="en-US" altLang="zh-SG"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t>)</a:t>
            </a:r>
            <a:endParaRPr 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Microsoft YaHei UI" panose="020B0503020204020204" pitchFamily="34" charset="-122"/>
              <a:ea typeface="Microsoft YaHei UI" panose="020B0503020204020204" pitchFamily="34" charset="-122"/>
            </a:endParaRPr>
          </a:p>
        </p:txBody>
      </p:sp>
      <p:sp>
        <p:nvSpPr>
          <p:cNvPr id="4" name="Rectangle 2"/>
          <p:cNvSpPr txBox="1">
            <a:spLocks noChangeArrowheads="1"/>
          </p:cNvSpPr>
          <p:nvPr/>
        </p:nvSpPr>
        <p:spPr bwMode="auto">
          <a:xfrm>
            <a:off x="319314" y="1602007"/>
            <a:ext cx="8471908"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旧约先知并没有搞乱或误解自己的预言因为预言不是先知自己的旨意而来，而是从神而来</a:t>
            </a:r>
            <a:r>
              <a:rPr kumimoji="0" lang="en-US" altLang="zh-CN" sz="36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r>
              <a:rPr kumimoji="0" lang="zh-CN" altLang="en-US" sz="36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神使用先知的愿意口做为圣灵信息的器皿</a:t>
            </a:r>
            <a:r>
              <a:rPr kumimoji="0" lang="en-US" sz="36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(1:20-21)</a:t>
            </a:r>
            <a:r>
              <a:rPr kumimoji="0" lang="zh-CN" altLang="en-US" sz="36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a:t>
            </a:r>
            <a:endParaRPr kumimoji="0" lang="en-US" sz="36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27f</a:t>
            </a:r>
          </a:p>
        </p:txBody>
      </p:sp>
      <p:sp>
        <p:nvSpPr>
          <p:cNvPr id="7"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彼得后书</a:t>
            </a:r>
          </a:p>
        </p:txBody>
      </p:sp>
    </p:spTree>
    <p:extLst>
      <p:ext uri="{BB962C8B-B14F-4D97-AF65-F5344CB8AC3E}">
        <p14:creationId xmlns:p14="http://schemas.microsoft.com/office/powerpoint/2010/main" val="3133388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19842" name="Picture 2" descr="Image result for dates of the great fire of rome">
            <a:extLst>
              <a:ext uri="{FF2B5EF4-FFF2-40B4-BE49-F238E27FC236}">
                <a16:creationId xmlns:a16="http://schemas.microsoft.com/office/drawing/2014/main" id="{9626E5AD-1794-0A45-877B-20A79551B8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56" y="1285132"/>
            <a:ext cx="9131644" cy="5539864"/>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Arial" charset="0"/>
                <a:ea typeface="ＭＳ Ｐゴシック" charset="0"/>
                <a:cs typeface="ＭＳ Ｐゴシック" charset="0"/>
              </a:rPr>
              <a:t>罗马大火</a:t>
            </a:r>
            <a:endParaRPr lang="en-US" sz="5400" b="1" dirty="0">
              <a:effectLst>
                <a:glow rad="127000">
                  <a:schemeClr val="tx1"/>
                </a:glow>
              </a:effectLst>
              <a:latin typeface="Arial" charset="0"/>
              <a:ea typeface="ＭＳ Ｐゴシック" charset="0"/>
              <a:cs typeface="ＭＳ Ｐゴシック" charset="0"/>
            </a:endParaRPr>
          </a:p>
        </p:txBody>
      </p:sp>
      <p:sp>
        <p:nvSpPr>
          <p:cNvPr id="3" name="Rectangle 2">
            <a:extLst>
              <a:ext uri="{FF2B5EF4-FFF2-40B4-BE49-F238E27FC236}">
                <a16:creationId xmlns:a16="http://schemas.microsoft.com/office/drawing/2014/main" id="{CAB1024B-EBA5-3748-B4F2-E8A54054EAC5}"/>
              </a:ext>
            </a:extLst>
          </p:cNvPr>
          <p:cNvSpPr txBox="1">
            <a:spLocks noChangeArrowheads="1"/>
          </p:cNvSpPr>
          <p:nvPr/>
        </p:nvSpPr>
        <p:spPr bwMode="auto">
          <a:xfrm>
            <a:off x="-12356" y="6076753"/>
            <a:ext cx="9144000"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公元 </a:t>
            </a:r>
            <a:r>
              <a:rPr kumimoji="0" lang="en-US" altLang="zh-CN" sz="4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64 </a:t>
            </a:r>
            <a:r>
              <a:rPr kumimoji="0" lang="zh-CN" altLang="en-US" sz="4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年 </a:t>
            </a:r>
            <a:r>
              <a:rPr kumimoji="0" lang="en-US" altLang="zh-CN" sz="4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7 </a:t>
            </a:r>
            <a:r>
              <a:rPr kumimoji="0" lang="zh-CN" altLang="en-US" sz="4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月</a:t>
            </a:r>
            <a:endParaRPr kumimoji="0" lang="en-US" sz="4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74748032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Arial" charset="0"/>
                <a:ea typeface="ＭＳ Ｐゴシック" charset="0"/>
                <a:cs typeface="ＭＳ Ｐゴシック" charset="0"/>
              </a:rPr>
              <a:t>罗马大火</a:t>
            </a:r>
            <a:endParaRPr lang="en-US" sz="5400" b="1" dirty="0">
              <a:effectLst>
                <a:glow rad="127000">
                  <a:schemeClr val="tx1"/>
                </a:glow>
              </a:effectLst>
              <a:latin typeface="Arial" charset="0"/>
              <a:ea typeface="ＭＳ Ｐゴシック" charset="0"/>
              <a:cs typeface="ＭＳ Ｐゴシック" charset="0"/>
            </a:endParaRPr>
          </a:p>
        </p:txBody>
      </p:sp>
      <p:pic>
        <p:nvPicPr>
          <p:cNvPr id="416770" name="Picture 2">
            <a:extLst>
              <a:ext uri="{FF2B5EF4-FFF2-40B4-BE49-F238E27FC236}">
                <a16:creationId xmlns:a16="http://schemas.microsoft.com/office/drawing/2014/main" id="{C4B3A46D-DF13-0446-A3A6-49576465D4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47624"/>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8DA1BDE8-484A-1F49-8B1C-D1DA3F521A6A}"/>
              </a:ext>
            </a:extLst>
          </p:cNvPr>
          <p:cNvSpPr txBox="1">
            <a:spLocks noChangeArrowheads="1"/>
          </p:cNvSpPr>
          <p:nvPr/>
        </p:nvSpPr>
        <p:spPr bwMode="auto">
          <a:xfrm>
            <a:off x="-12356" y="6076753"/>
            <a:ext cx="9144000"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公元 </a:t>
            </a:r>
            <a:r>
              <a:rPr kumimoji="0" lang="en-US" altLang="zh-CN" sz="4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64 </a:t>
            </a:r>
            <a:r>
              <a:rPr kumimoji="0" lang="zh-CN" altLang="en-US" sz="4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年 </a:t>
            </a:r>
            <a:r>
              <a:rPr kumimoji="0" lang="en-US" altLang="zh-CN" sz="4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7 </a:t>
            </a:r>
            <a:r>
              <a:rPr kumimoji="0" lang="zh-CN" altLang="en-US" sz="4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月</a:t>
            </a:r>
            <a:endParaRPr kumimoji="0" lang="en-US" altLang="zh-CN" sz="4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46057361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Arial" charset="0"/>
                <a:ea typeface="ＭＳ Ｐゴシック" charset="0"/>
                <a:cs typeface="ＭＳ Ｐゴシック" charset="0"/>
              </a:rPr>
              <a:t>罗马大火</a:t>
            </a:r>
            <a:endParaRPr lang="en-US" sz="5400" b="1" dirty="0">
              <a:effectLst>
                <a:glow rad="127000">
                  <a:schemeClr val="tx1"/>
                </a:glow>
              </a:effectLst>
              <a:latin typeface="Arial" charset="0"/>
              <a:ea typeface="ＭＳ Ｐゴシック" charset="0"/>
              <a:cs typeface="ＭＳ Ｐゴシック" charset="0"/>
            </a:endParaRPr>
          </a:p>
        </p:txBody>
      </p:sp>
      <p:sp>
        <p:nvSpPr>
          <p:cNvPr id="4" name="Rectangle 2">
            <a:extLst>
              <a:ext uri="{FF2B5EF4-FFF2-40B4-BE49-F238E27FC236}">
                <a16:creationId xmlns:a16="http://schemas.microsoft.com/office/drawing/2014/main" id="{16021B34-A539-2B4C-BA70-968F7C5915AE}"/>
              </a:ext>
            </a:extLst>
          </p:cNvPr>
          <p:cNvSpPr txBox="1">
            <a:spLocks noChangeArrowheads="1"/>
          </p:cNvSpPr>
          <p:nvPr/>
        </p:nvSpPr>
        <p:spPr bwMode="auto">
          <a:xfrm>
            <a:off x="-12356" y="6116035"/>
            <a:ext cx="9144000"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公元 </a:t>
            </a:r>
            <a:r>
              <a:rPr kumimoji="0" lang="en-US" altLang="zh-CN" sz="4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64 </a:t>
            </a:r>
            <a:r>
              <a:rPr kumimoji="0" lang="zh-CN" altLang="en-US" sz="4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年 </a:t>
            </a:r>
            <a:r>
              <a:rPr kumimoji="0" lang="en-US" altLang="zh-CN" sz="4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7 </a:t>
            </a:r>
            <a:r>
              <a:rPr kumimoji="0" lang="zh-CN" altLang="en-US" sz="4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月</a:t>
            </a:r>
            <a:endParaRPr kumimoji="0" lang="en-US" altLang="zh-CN" sz="4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pic>
        <p:nvPicPr>
          <p:cNvPr id="5" name="Picture 2">
            <a:extLst>
              <a:ext uri="{FF2B5EF4-FFF2-40B4-BE49-F238E27FC236}">
                <a16:creationId xmlns:a16="http://schemas.microsoft.com/office/drawing/2014/main" id="{F9D292E3-68AC-714B-BB76-47E8B5A7B3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3950" y="1193800"/>
            <a:ext cx="6896100" cy="447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421741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8578" name="Picture 4" descr="34 Roman"/>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0" y="0"/>
            <a:ext cx="9144000" cy="559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08579" name="Rectangle 5"/>
          <p:cNvSpPr>
            <a:spLocks noGrp="1" noChangeArrowheads="1"/>
          </p:cNvSpPr>
          <p:nvPr>
            <p:ph type="ctrTitle"/>
          </p:nvPr>
        </p:nvSpPr>
        <p:spPr>
          <a:xfrm>
            <a:off x="0" y="5867400"/>
            <a:ext cx="9144000" cy="762000"/>
          </a:xfrm>
          <a:solidFill>
            <a:schemeClr val="bg1"/>
          </a:solidFill>
        </p:spPr>
        <p:txBody>
          <a:bodyPr/>
          <a:lstStyle/>
          <a:p>
            <a:pPr eaLnBrk="1" hangingPunct="1"/>
            <a:r>
              <a:rPr lang="zh-CN" altLang="en-US" sz="4000" b="1" dirty="0">
                <a:solidFill>
                  <a:srgbClr val="002060"/>
                </a:solidFill>
                <a:ea typeface="SimSun" pitchFamily="2" charset="-122"/>
              </a:rPr>
              <a:t>彼得给土耳其的通函</a:t>
            </a:r>
            <a:r>
              <a:rPr lang="en-US" altLang="ja-JP" sz="4000" b="1" dirty="0">
                <a:solidFill>
                  <a:srgbClr val="002060"/>
                </a:solidFill>
              </a:rPr>
              <a:t>…</a:t>
            </a:r>
            <a:endParaRPr lang="en-US" altLang="en-US" sz="4000" b="1" dirty="0">
              <a:solidFill>
                <a:srgbClr val="002060"/>
              </a:solidFill>
            </a:endParaRPr>
          </a:p>
        </p:txBody>
      </p:sp>
      <p:sp>
        <p:nvSpPr>
          <p:cNvPr id="45063" name="AutoShape 7"/>
          <p:cNvSpPr>
            <a:spLocks noChangeArrowheads="1"/>
          </p:cNvSpPr>
          <p:nvPr/>
        </p:nvSpPr>
        <p:spPr bwMode="auto">
          <a:xfrm>
            <a:off x="-76200" y="1905000"/>
            <a:ext cx="1295400" cy="1447800"/>
          </a:xfrm>
          <a:prstGeom prst="verticalScroll">
            <a:avLst>
              <a:gd name="adj" fmla="val 12500"/>
            </a:avLst>
          </a:prstGeom>
          <a:solidFill>
            <a:srgbClr val="FF0000"/>
          </a:solidFill>
          <a:ln w="9525">
            <a:solidFill>
              <a:srgbClr val="FF0000"/>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uLnTx/>
                <a:uFillTx/>
                <a:latin typeface="Times New Roman" pitchFamily="18" charset="0"/>
                <a:ea typeface="SimSun" pitchFamily="2" charset="-122"/>
                <a:cs typeface="+mn-cs"/>
              </a:rPr>
              <a:t>从罗马</a:t>
            </a:r>
          </a:p>
        </p:txBody>
      </p:sp>
      <p:sp>
        <p:nvSpPr>
          <p:cNvPr id="45065" name="Oval 9"/>
          <p:cNvSpPr>
            <a:spLocks noChangeArrowheads="1"/>
          </p:cNvSpPr>
          <p:nvPr/>
        </p:nvSpPr>
        <p:spPr bwMode="auto">
          <a:xfrm>
            <a:off x="4724400" y="3505200"/>
            <a:ext cx="1600200" cy="762000"/>
          </a:xfrm>
          <a:prstGeom prst="ellipse">
            <a:avLst/>
          </a:prstGeom>
          <a:noFill/>
          <a:ln w="76200">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Times New Roman" pitchFamily="18" charset="0"/>
              <a:ea typeface="MS PGothic" pitchFamily="34" charset="-128"/>
              <a:cs typeface="+mn-cs"/>
            </a:endParaRPr>
          </a:p>
        </p:txBody>
      </p:sp>
      <p:sp>
        <p:nvSpPr>
          <p:cNvPr id="45066" name="Oval 10"/>
          <p:cNvSpPr>
            <a:spLocks noChangeArrowheads="1"/>
          </p:cNvSpPr>
          <p:nvPr/>
        </p:nvSpPr>
        <p:spPr bwMode="auto">
          <a:xfrm>
            <a:off x="5486400" y="2438400"/>
            <a:ext cx="1828800" cy="838200"/>
          </a:xfrm>
          <a:prstGeom prst="ellipse">
            <a:avLst/>
          </a:prstGeom>
          <a:noFill/>
          <a:ln w="76200">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Times New Roman" pitchFamily="18" charset="0"/>
              <a:ea typeface="MS PGothic" pitchFamily="34" charset="-128"/>
              <a:cs typeface="+mn-cs"/>
            </a:endParaRPr>
          </a:p>
        </p:txBody>
      </p:sp>
      <p:sp>
        <p:nvSpPr>
          <p:cNvPr id="45067" name="Oval 11"/>
          <p:cNvSpPr>
            <a:spLocks noChangeArrowheads="1"/>
          </p:cNvSpPr>
          <p:nvPr/>
        </p:nvSpPr>
        <p:spPr bwMode="auto">
          <a:xfrm>
            <a:off x="7315200" y="3276600"/>
            <a:ext cx="1828800" cy="838200"/>
          </a:xfrm>
          <a:prstGeom prst="ellipse">
            <a:avLst/>
          </a:prstGeom>
          <a:noFill/>
          <a:ln w="76200">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Times New Roman" pitchFamily="18" charset="0"/>
              <a:ea typeface="MS PGothic" pitchFamily="34" charset="-128"/>
              <a:cs typeface="+mn-cs"/>
            </a:endParaRPr>
          </a:p>
        </p:txBody>
      </p:sp>
      <p:sp>
        <p:nvSpPr>
          <p:cNvPr id="45068" name="Oval 12"/>
          <p:cNvSpPr>
            <a:spLocks noChangeArrowheads="1"/>
          </p:cNvSpPr>
          <p:nvPr/>
        </p:nvSpPr>
        <p:spPr bwMode="auto">
          <a:xfrm rot="-2396646">
            <a:off x="5943600" y="3200400"/>
            <a:ext cx="1828800" cy="838200"/>
          </a:xfrm>
          <a:prstGeom prst="ellipse">
            <a:avLst/>
          </a:prstGeom>
          <a:noFill/>
          <a:ln w="76200">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Times New Roman" pitchFamily="18" charset="0"/>
              <a:ea typeface="MS PGothic" pitchFamily="34" charset="-128"/>
              <a:cs typeface="+mn-cs"/>
            </a:endParaRPr>
          </a:p>
        </p:txBody>
      </p:sp>
      <p:sp>
        <p:nvSpPr>
          <p:cNvPr id="45069" name="AutoShape 13"/>
          <p:cNvSpPr>
            <a:spLocks noChangeArrowheads="1"/>
          </p:cNvSpPr>
          <p:nvPr/>
        </p:nvSpPr>
        <p:spPr bwMode="auto">
          <a:xfrm rot="391311">
            <a:off x="835025" y="1066800"/>
            <a:ext cx="7078663" cy="1235075"/>
          </a:xfrm>
          <a:prstGeom prst="curvedDownArrow">
            <a:avLst>
              <a:gd name="adj1" fmla="val 114627"/>
              <a:gd name="adj2" fmla="val 229255"/>
              <a:gd name="adj3" fmla="val 33333"/>
            </a:avLst>
          </a:prstGeom>
          <a:solidFill>
            <a:srgbClr val="FF0000"/>
          </a:solidFill>
          <a:ln w="9525">
            <a:solidFill>
              <a:srgbClr val="FF0000"/>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Times New Roman" pitchFamily="18" charset="0"/>
              <a:ea typeface="MS PGothic" pitchFamily="34" charset="-128"/>
              <a:cs typeface="+mn-cs"/>
            </a:endParaRPr>
          </a:p>
        </p:txBody>
      </p:sp>
    </p:spTree>
    <p:extLst>
      <p:ext uri="{BB962C8B-B14F-4D97-AF65-F5344CB8AC3E}">
        <p14:creationId xmlns:p14="http://schemas.microsoft.com/office/powerpoint/2010/main" val="5533152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5063"/>
                                        </p:tgtEl>
                                        <p:attrNameLst>
                                          <p:attrName>style.visibility</p:attrName>
                                        </p:attrNameLst>
                                      </p:cBhvr>
                                      <p:to>
                                        <p:strVal val="visible"/>
                                      </p:to>
                                    </p:set>
                                    <p:animEffect transition="in" filter="wipe(left)">
                                      <p:cBhvr>
                                        <p:cTn id="7" dur="2000"/>
                                        <p:tgtEl>
                                          <p:spTgt spid="45063"/>
                                        </p:tgtEl>
                                      </p:cBhvr>
                                    </p:animEffect>
                                  </p:childTnLst>
                                </p:cTn>
                              </p:par>
                            </p:childTnLst>
                          </p:cTn>
                        </p:par>
                        <p:par>
                          <p:cTn id="8" fill="hold" nodeType="afterGroup">
                            <p:stCondLst>
                              <p:cond delay="2000"/>
                            </p:stCondLst>
                            <p:childTnLst>
                              <p:par>
                                <p:cTn id="9" presetID="22" presetClass="entr" presetSubtype="8" fill="hold" grpId="0" nodeType="afterEffect">
                                  <p:stCondLst>
                                    <p:cond delay="0"/>
                                  </p:stCondLst>
                                  <p:childTnLst>
                                    <p:set>
                                      <p:cBhvr>
                                        <p:cTn id="10" dur="1" fill="hold">
                                          <p:stCondLst>
                                            <p:cond delay="0"/>
                                          </p:stCondLst>
                                        </p:cTn>
                                        <p:tgtEl>
                                          <p:spTgt spid="45069"/>
                                        </p:tgtEl>
                                        <p:attrNameLst>
                                          <p:attrName>style.visibility</p:attrName>
                                        </p:attrNameLst>
                                      </p:cBhvr>
                                      <p:to>
                                        <p:strVal val="visible"/>
                                      </p:to>
                                    </p:set>
                                    <p:animEffect transition="in" filter="wipe(left)">
                                      <p:cBhvr>
                                        <p:cTn id="11" dur="2000"/>
                                        <p:tgtEl>
                                          <p:spTgt spid="45069"/>
                                        </p:tgtEl>
                                      </p:cBhvr>
                                    </p:animEffect>
                                  </p:childTnLst>
                                </p:cTn>
                              </p:par>
                            </p:childTnLst>
                          </p:cTn>
                        </p:par>
                        <p:par>
                          <p:cTn id="12" fill="hold" nodeType="afterGroup">
                            <p:stCondLst>
                              <p:cond delay="4000"/>
                            </p:stCondLst>
                            <p:childTnLst>
                              <p:par>
                                <p:cTn id="13" presetID="22" presetClass="entr" presetSubtype="8" fill="hold" grpId="0" nodeType="afterEffect">
                                  <p:stCondLst>
                                    <p:cond delay="0"/>
                                  </p:stCondLst>
                                  <p:childTnLst>
                                    <p:set>
                                      <p:cBhvr>
                                        <p:cTn id="14" dur="1" fill="hold">
                                          <p:stCondLst>
                                            <p:cond delay="0"/>
                                          </p:stCondLst>
                                        </p:cTn>
                                        <p:tgtEl>
                                          <p:spTgt spid="45066"/>
                                        </p:tgtEl>
                                        <p:attrNameLst>
                                          <p:attrName>style.visibility</p:attrName>
                                        </p:attrNameLst>
                                      </p:cBhvr>
                                      <p:to>
                                        <p:strVal val="visible"/>
                                      </p:to>
                                    </p:set>
                                    <p:animEffect transition="in" filter="wipe(left)">
                                      <p:cBhvr>
                                        <p:cTn id="15" dur="2000"/>
                                        <p:tgtEl>
                                          <p:spTgt spid="45066"/>
                                        </p:tgtEl>
                                      </p:cBhvr>
                                    </p:animEffect>
                                  </p:childTnLst>
                                </p:cTn>
                              </p:par>
                            </p:childTnLst>
                          </p:cTn>
                        </p:par>
                        <p:par>
                          <p:cTn id="16" fill="hold" nodeType="afterGroup">
                            <p:stCondLst>
                              <p:cond delay="6000"/>
                            </p:stCondLst>
                            <p:childTnLst>
                              <p:par>
                                <p:cTn id="17" presetID="22" presetClass="entr" presetSubtype="8" fill="hold" grpId="0" nodeType="afterEffect">
                                  <p:stCondLst>
                                    <p:cond delay="0"/>
                                  </p:stCondLst>
                                  <p:childTnLst>
                                    <p:set>
                                      <p:cBhvr>
                                        <p:cTn id="18" dur="1" fill="hold">
                                          <p:stCondLst>
                                            <p:cond delay="0"/>
                                          </p:stCondLst>
                                        </p:cTn>
                                        <p:tgtEl>
                                          <p:spTgt spid="45068"/>
                                        </p:tgtEl>
                                        <p:attrNameLst>
                                          <p:attrName>style.visibility</p:attrName>
                                        </p:attrNameLst>
                                      </p:cBhvr>
                                      <p:to>
                                        <p:strVal val="visible"/>
                                      </p:to>
                                    </p:set>
                                    <p:animEffect transition="in" filter="wipe(left)">
                                      <p:cBhvr>
                                        <p:cTn id="19" dur="2000"/>
                                        <p:tgtEl>
                                          <p:spTgt spid="45068"/>
                                        </p:tgtEl>
                                      </p:cBhvr>
                                    </p:animEffect>
                                  </p:childTnLst>
                                </p:cTn>
                              </p:par>
                            </p:childTnLst>
                          </p:cTn>
                        </p:par>
                        <p:par>
                          <p:cTn id="20" fill="hold" nodeType="afterGroup">
                            <p:stCondLst>
                              <p:cond delay="8000"/>
                            </p:stCondLst>
                            <p:childTnLst>
                              <p:par>
                                <p:cTn id="21" presetID="22" presetClass="entr" presetSubtype="8" fill="hold" grpId="0" nodeType="afterEffect">
                                  <p:stCondLst>
                                    <p:cond delay="0"/>
                                  </p:stCondLst>
                                  <p:childTnLst>
                                    <p:set>
                                      <p:cBhvr>
                                        <p:cTn id="22" dur="1" fill="hold">
                                          <p:stCondLst>
                                            <p:cond delay="0"/>
                                          </p:stCondLst>
                                        </p:cTn>
                                        <p:tgtEl>
                                          <p:spTgt spid="45067"/>
                                        </p:tgtEl>
                                        <p:attrNameLst>
                                          <p:attrName>style.visibility</p:attrName>
                                        </p:attrNameLst>
                                      </p:cBhvr>
                                      <p:to>
                                        <p:strVal val="visible"/>
                                      </p:to>
                                    </p:set>
                                    <p:animEffect transition="in" filter="wipe(left)">
                                      <p:cBhvr>
                                        <p:cTn id="23" dur="2000"/>
                                        <p:tgtEl>
                                          <p:spTgt spid="45067"/>
                                        </p:tgtEl>
                                      </p:cBhvr>
                                    </p:animEffect>
                                  </p:childTnLst>
                                </p:cTn>
                              </p:par>
                            </p:childTnLst>
                          </p:cTn>
                        </p:par>
                        <p:par>
                          <p:cTn id="24" fill="hold" nodeType="afterGroup">
                            <p:stCondLst>
                              <p:cond delay="10000"/>
                            </p:stCondLst>
                            <p:childTnLst>
                              <p:par>
                                <p:cTn id="25" presetID="22" presetClass="entr" presetSubtype="8" fill="hold" grpId="0" nodeType="afterEffect">
                                  <p:stCondLst>
                                    <p:cond delay="0"/>
                                  </p:stCondLst>
                                  <p:childTnLst>
                                    <p:set>
                                      <p:cBhvr>
                                        <p:cTn id="26" dur="1" fill="hold">
                                          <p:stCondLst>
                                            <p:cond delay="0"/>
                                          </p:stCondLst>
                                        </p:cTn>
                                        <p:tgtEl>
                                          <p:spTgt spid="45065"/>
                                        </p:tgtEl>
                                        <p:attrNameLst>
                                          <p:attrName>style.visibility</p:attrName>
                                        </p:attrNameLst>
                                      </p:cBhvr>
                                      <p:to>
                                        <p:strVal val="visible"/>
                                      </p:to>
                                    </p:set>
                                    <p:animEffect transition="in" filter="wipe(left)">
                                      <p:cBhvr>
                                        <p:cTn id="27" dur="2000"/>
                                        <p:tgtEl>
                                          <p:spTgt spid="450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63" grpId="0" animBg="1"/>
      <p:bldP spid="45065" grpId="0" animBg="1"/>
      <p:bldP spid="45066" grpId="0" animBg="1"/>
      <p:bldP spid="45067" grpId="0" animBg="1"/>
      <p:bldP spid="45068" grpId="0" animBg="1"/>
      <p:bldP spid="45069"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p:cNvSpPr>
            <a:spLocks noGrp="1" noChangeArrowheads="1"/>
          </p:cNvSpPr>
          <p:nvPr>
            <p:ph type="title" idx="4294967295"/>
          </p:nvPr>
        </p:nvSpPr>
        <p:spPr/>
        <p:txBody>
          <a:bodyPr/>
          <a:lstStyle/>
          <a:p>
            <a:pPr eaLnBrk="1" hangingPunct="1"/>
            <a:r>
              <a:rPr lang="en-US" altLang="en-US" sz="4800" b="1"/>
              <a:t>Contrast between 2 Letters</a:t>
            </a:r>
          </a:p>
        </p:txBody>
      </p:sp>
      <p:sp>
        <p:nvSpPr>
          <p:cNvPr id="198659" name="Rectangle 3"/>
          <p:cNvSpPr>
            <a:spLocks noChangeArrowheads="1"/>
          </p:cNvSpPr>
          <p:nvPr/>
        </p:nvSpPr>
        <p:spPr bwMode="auto">
          <a:xfrm>
            <a:off x="0" y="914400"/>
            <a:ext cx="9144000" cy="59436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zh-CN" sz="2800" b="1">
                <a:solidFill>
                  <a:schemeClr val="bg1"/>
                </a:solidFill>
                <a:latin typeface="Times" charset="0"/>
                <a:ea typeface="SimSun" pitchFamily="2" charset="-122"/>
              </a:rPr>
              <a:t> </a:t>
            </a:r>
          </a:p>
        </p:txBody>
      </p:sp>
      <p:sp>
        <p:nvSpPr>
          <p:cNvPr id="198660" name="Text Box 4"/>
          <p:cNvSpPr txBox="1">
            <a:spLocks noChangeArrowheads="1"/>
          </p:cNvSpPr>
          <p:nvPr/>
        </p:nvSpPr>
        <p:spPr bwMode="auto">
          <a:xfrm>
            <a:off x="8451850" y="0"/>
            <a:ext cx="692150" cy="4572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b="1">
                <a:solidFill>
                  <a:srgbClr val="000000"/>
                </a:solidFill>
                <a:latin typeface="Arial" pitchFamily="34" charset="0"/>
              </a:rPr>
              <a:t>287</a:t>
            </a:r>
          </a:p>
        </p:txBody>
      </p:sp>
      <p:sp>
        <p:nvSpPr>
          <p:cNvPr id="198661" name="Text Box 5"/>
          <p:cNvSpPr txBox="1">
            <a:spLocks noChangeArrowheads="1"/>
          </p:cNvSpPr>
          <p:nvPr/>
        </p:nvSpPr>
        <p:spPr bwMode="auto">
          <a:xfrm>
            <a:off x="2359025" y="663575"/>
            <a:ext cx="4313238" cy="641350"/>
          </a:xfrm>
          <a:prstGeom prst="rect">
            <a:avLst/>
          </a:prstGeom>
          <a:solidFill>
            <a:schemeClr val="accent2">
              <a:lumMod val="20000"/>
              <a:lumOff val="80000"/>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sz="3600" b="1">
                <a:solidFill>
                  <a:srgbClr val="000000"/>
                </a:solidFill>
                <a:latin typeface="Arial" pitchFamily="34" charset="0"/>
                <a:ea typeface="SimSun" pitchFamily="2" charset="-122"/>
              </a:rPr>
              <a:t>比较彼得的两封书信</a:t>
            </a:r>
            <a:endParaRPr lang="en-US" altLang="en-US" sz="3600" b="1">
              <a:solidFill>
                <a:srgbClr val="000000"/>
              </a:solidFill>
              <a:latin typeface="Arial" pitchFamily="34" charset="0"/>
              <a:ea typeface="SimSun" pitchFamily="2" charset="-122"/>
            </a:endParaRPr>
          </a:p>
        </p:txBody>
      </p:sp>
      <p:grpSp>
        <p:nvGrpSpPr>
          <p:cNvPr id="2" name="Group 6"/>
          <p:cNvGrpSpPr>
            <a:grpSpLocks/>
          </p:cNvGrpSpPr>
          <p:nvPr/>
        </p:nvGrpSpPr>
        <p:grpSpPr bwMode="auto">
          <a:xfrm>
            <a:off x="-7938" y="1524000"/>
            <a:ext cx="9151938" cy="4876800"/>
            <a:chOff x="-5" y="960"/>
            <a:chExt cx="5477" cy="3072"/>
          </a:xfrm>
        </p:grpSpPr>
        <p:sp>
          <p:nvSpPr>
            <p:cNvPr id="198664" name="Rectangle 7"/>
            <p:cNvSpPr>
              <a:spLocks noChangeArrowheads="1"/>
            </p:cNvSpPr>
            <p:nvPr/>
          </p:nvSpPr>
          <p:spPr bwMode="auto">
            <a:xfrm>
              <a:off x="72" y="1386"/>
              <a:ext cx="1877" cy="5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sz="2800" b="1" i="1">
                  <a:solidFill>
                    <a:srgbClr val="FFFF00"/>
                  </a:solidFill>
                  <a:latin typeface="Arial" pitchFamily="34" charset="0"/>
                  <a:ea typeface="SimSun" pitchFamily="2" charset="-122"/>
                </a:rPr>
                <a:t>问题本质</a:t>
              </a:r>
            </a:p>
          </p:txBody>
        </p:sp>
        <p:sp>
          <p:nvSpPr>
            <p:cNvPr id="198665" name="Rectangle 8"/>
            <p:cNvSpPr>
              <a:spLocks noChangeArrowheads="1"/>
            </p:cNvSpPr>
            <p:nvPr/>
          </p:nvSpPr>
          <p:spPr bwMode="auto">
            <a:xfrm>
              <a:off x="1949" y="1386"/>
              <a:ext cx="1694" cy="5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sz="2800" b="1">
                  <a:solidFill>
                    <a:schemeClr val="bg1"/>
                  </a:solidFill>
                  <a:latin typeface="Arial" pitchFamily="34" charset="0"/>
                  <a:ea typeface="SimSun" pitchFamily="2" charset="-122"/>
                </a:rPr>
                <a:t>逼迫</a:t>
              </a:r>
              <a:r>
                <a:rPr lang="en-US" altLang="zh-CN" sz="2800" b="1">
                  <a:solidFill>
                    <a:schemeClr val="bg1"/>
                  </a:solidFill>
                  <a:latin typeface="Arial" pitchFamily="34" charset="0"/>
                  <a:ea typeface="SimSun" pitchFamily="2" charset="-122"/>
                </a:rPr>
                <a:t>(</a:t>
              </a:r>
              <a:r>
                <a:rPr lang="zh-CN" altLang="en-US" sz="2800" b="1">
                  <a:solidFill>
                    <a:schemeClr val="bg1"/>
                  </a:solidFill>
                  <a:latin typeface="Arial" pitchFamily="34" charset="0"/>
                  <a:ea typeface="SimSun" pitchFamily="2" charset="-122"/>
                </a:rPr>
                <a:t>敌意</a:t>
              </a:r>
              <a:r>
                <a:rPr lang="en-US" altLang="zh-CN" sz="2800" b="1">
                  <a:solidFill>
                    <a:schemeClr val="bg1"/>
                  </a:solidFill>
                  <a:latin typeface="Arial" pitchFamily="34" charset="0"/>
                  <a:ea typeface="SimSun" pitchFamily="2" charset="-122"/>
                </a:rPr>
                <a:t>)</a:t>
              </a:r>
            </a:p>
          </p:txBody>
        </p:sp>
        <p:sp>
          <p:nvSpPr>
            <p:cNvPr id="198666" name="Rectangle 9"/>
            <p:cNvSpPr>
              <a:spLocks noChangeArrowheads="1"/>
            </p:cNvSpPr>
            <p:nvPr/>
          </p:nvSpPr>
          <p:spPr bwMode="auto">
            <a:xfrm>
              <a:off x="3643" y="1386"/>
              <a:ext cx="1756" cy="5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sz="2800" b="1">
                  <a:solidFill>
                    <a:schemeClr val="bg1"/>
                  </a:solidFill>
                  <a:latin typeface="Arial" pitchFamily="34" charset="0"/>
                  <a:ea typeface="SimSun" pitchFamily="2" charset="-122"/>
                </a:rPr>
                <a:t>假教导 </a:t>
              </a:r>
              <a:r>
                <a:rPr lang="en-US" altLang="zh-CN" sz="2800" b="1">
                  <a:solidFill>
                    <a:schemeClr val="bg1"/>
                  </a:solidFill>
                  <a:latin typeface="Arial" pitchFamily="34" charset="0"/>
                  <a:ea typeface="SimSun" pitchFamily="2" charset="-122"/>
                </a:rPr>
                <a:t>(</a:t>
              </a:r>
              <a:r>
                <a:rPr lang="zh-CN" altLang="en-US" sz="2800" b="1">
                  <a:solidFill>
                    <a:schemeClr val="bg1"/>
                  </a:solidFill>
                  <a:latin typeface="Arial" pitchFamily="34" charset="0"/>
                  <a:ea typeface="SimSun" pitchFamily="2" charset="-122"/>
                </a:rPr>
                <a:t>异端</a:t>
              </a:r>
              <a:r>
                <a:rPr lang="en-US" altLang="zh-CN" sz="2800" b="1">
                  <a:solidFill>
                    <a:schemeClr val="bg1"/>
                  </a:solidFill>
                  <a:latin typeface="Arial" pitchFamily="34" charset="0"/>
                  <a:ea typeface="SimSun" pitchFamily="2" charset="-122"/>
                </a:rPr>
                <a:t>)</a:t>
              </a:r>
            </a:p>
          </p:txBody>
        </p:sp>
        <p:sp>
          <p:nvSpPr>
            <p:cNvPr id="198667" name="Rectangle 10"/>
            <p:cNvSpPr>
              <a:spLocks noChangeArrowheads="1"/>
            </p:cNvSpPr>
            <p:nvPr/>
          </p:nvSpPr>
          <p:spPr bwMode="auto">
            <a:xfrm>
              <a:off x="72" y="1916"/>
              <a:ext cx="1877" cy="5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sz="2800" b="1" i="1">
                  <a:solidFill>
                    <a:srgbClr val="FFFF00"/>
                  </a:solidFill>
                  <a:latin typeface="Arial" pitchFamily="34" charset="0"/>
                  <a:ea typeface="SimSun" pitchFamily="2" charset="-122"/>
                </a:rPr>
                <a:t>问题来源</a:t>
              </a:r>
            </a:p>
          </p:txBody>
        </p:sp>
        <p:sp>
          <p:nvSpPr>
            <p:cNvPr id="198668" name="Rectangle 11"/>
            <p:cNvSpPr>
              <a:spLocks noChangeArrowheads="1"/>
            </p:cNvSpPr>
            <p:nvPr/>
          </p:nvSpPr>
          <p:spPr bwMode="auto">
            <a:xfrm>
              <a:off x="1949" y="1916"/>
              <a:ext cx="1694" cy="5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sz="2800" b="1">
                  <a:solidFill>
                    <a:schemeClr val="bg1"/>
                  </a:solidFill>
                  <a:latin typeface="Arial" pitchFamily="34" charset="0"/>
                  <a:ea typeface="SimSun" pitchFamily="2" charset="-122"/>
                </a:rPr>
                <a:t>外部</a:t>
              </a:r>
            </a:p>
          </p:txBody>
        </p:sp>
        <p:sp>
          <p:nvSpPr>
            <p:cNvPr id="198669" name="Rectangle 12"/>
            <p:cNvSpPr>
              <a:spLocks noChangeArrowheads="1"/>
            </p:cNvSpPr>
            <p:nvPr/>
          </p:nvSpPr>
          <p:spPr bwMode="auto">
            <a:xfrm>
              <a:off x="3643" y="1916"/>
              <a:ext cx="1756" cy="5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sz="2800" b="1">
                  <a:solidFill>
                    <a:schemeClr val="bg1"/>
                  </a:solidFill>
                  <a:latin typeface="Arial" pitchFamily="34" charset="0"/>
                  <a:ea typeface="SimSun" pitchFamily="2" charset="-122"/>
                </a:rPr>
                <a:t>内部</a:t>
              </a:r>
            </a:p>
          </p:txBody>
        </p:sp>
        <p:sp>
          <p:nvSpPr>
            <p:cNvPr id="198670" name="Rectangle 13"/>
            <p:cNvSpPr>
              <a:spLocks noChangeArrowheads="1"/>
            </p:cNvSpPr>
            <p:nvPr/>
          </p:nvSpPr>
          <p:spPr bwMode="auto">
            <a:xfrm>
              <a:off x="72" y="2445"/>
              <a:ext cx="1877" cy="5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sz="2800" b="1" i="1">
                  <a:solidFill>
                    <a:srgbClr val="FFFF00"/>
                  </a:solidFill>
                  <a:latin typeface="Arial" pitchFamily="34" charset="0"/>
                  <a:ea typeface="SimSun" pitchFamily="2" charset="-122"/>
                </a:rPr>
                <a:t>主题</a:t>
              </a:r>
            </a:p>
          </p:txBody>
        </p:sp>
        <p:sp>
          <p:nvSpPr>
            <p:cNvPr id="198671" name="Rectangle 14"/>
            <p:cNvSpPr>
              <a:spLocks noChangeArrowheads="1"/>
            </p:cNvSpPr>
            <p:nvPr/>
          </p:nvSpPr>
          <p:spPr bwMode="auto">
            <a:xfrm>
              <a:off x="1949" y="2445"/>
              <a:ext cx="1694" cy="5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sz="2800" b="1">
                  <a:solidFill>
                    <a:schemeClr val="bg1"/>
                  </a:solidFill>
                  <a:latin typeface="Arial" pitchFamily="34" charset="0"/>
                  <a:ea typeface="SimSun" pitchFamily="2" charset="-122"/>
                </a:rPr>
                <a:t>希望</a:t>
              </a:r>
            </a:p>
          </p:txBody>
        </p:sp>
        <p:sp>
          <p:nvSpPr>
            <p:cNvPr id="198672" name="Rectangle 15"/>
            <p:cNvSpPr>
              <a:spLocks noChangeArrowheads="1"/>
            </p:cNvSpPr>
            <p:nvPr/>
          </p:nvSpPr>
          <p:spPr bwMode="auto">
            <a:xfrm>
              <a:off x="3643" y="2445"/>
              <a:ext cx="1756" cy="5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sz="2800" b="1">
                  <a:solidFill>
                    <a:schemeClr val="bg1"/>
                  </a:solidFill>
                  <a:latin typeface="Arial" pitchFamily="34" charset="0"/>
                  <a:ea typeface="SimSun" pitchFamily="2" charset="-122"/>
                </a:rPr>
                <a:t>知识</a:t>
              </a:r>
            </a:p>
          </p:txBody>
        </p:sp>
        <p:sp>
          <p:nvSpPr>
            <p:cNvPr id="198673" name="Rectangle 16"/>
            <p:cNvSpPr>
              <a:spLocks noChangeArrowheads="1"/>
            </p:cNvSpPr>
            <p:nvPr/>
          </p:nvSpPr>
          <p:spPr bwMode="auto">
            <a:xfrm>
              <a:off x="72" y="2974"/>
              <a:ext cx="1877" cy="5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zh-CN" sz="2800" b="1" i="1">
                  <a:solidFill>
                    <a:srgbClr val="FFFF00"/>
                  </a:solidFill>
                  <a:latin typeface="Arial" pitchFamily="34" charset="0"/>
                  <a:ea typeface="SimSun" pitchFamily="2" charset="-122"/>
                </a:rPr>
                <a:t> </a:t>
              </a:r>
              <a:r>
                <a:rPr lang="zh-CN" altLang="en-US" sz="2800" b="1" i="1">
                  <a:solidFill>
                    <a:srgbClr val="FFFF00"/>
                  </a:solidFill>
                  <a:latin typeface="Arial" pitchFamily="34" charset="0"/>
                  <a:ea typeface="SimSun" pitchFamily="2" charset="-122"/>
                </a:rPr>
                <a:t>关键词</a:t>
              </a:r>
              <a:r>
                <a:rPr lang="en-US" altLang="zh-CN" sz="2800" b="1" i="1">
                  <a:solidFill>
                    <a:srgbClr val="FFFF00"/>
                  </a:solidFill>
                  <a:latin typeface="Arial" pitchFamily="34" charset="0"/>
                  <a:ea typeface="SimSun" pitchFamily="2" charset="-122"/>
                </a:rPr>
                <a:t>(</a:t>
              </a:r>
              <a:r>
                <a:rPr lang="zh-CN" altLang="en-US" sz="2800" b="1" i="1">
                  <a:solidFill>
                    <a:srgbClr val="FFFF00"/>
                  </a:solidFill>
                  <a:latin typeface="Arial" pitchFamily="34" charset="0"/>
                  <a:ea typeface="SimSun" pitchFamily="2" charset="-122"/>
                </a:rPr>
                <a:t>以各种形态出现的次数</a:t>
              </a:r>
              <a:r>
                <a:rPr lang="en-US" altLang="zh-CN" sz="2800" b="1" i="1">
                  <a:solidFill>
                    <a:srgbClr val="FFFF00"/>
                  </a:solidFill>
                  <a:latin typeface="Arial" pitchFamily="34" charset="0"/>
                  <a:ea typeface="SimSun" pitchFamily="2" charset="-122"/>
                </a:rPr>
                <a:t>)</a:t>
              </a:r>
            </a:p>
          </p:txBody>
        </p:sp>
        <p:sp>
          <p:nvSpPr>
            <p:cNvPr id="198674" name="Rectangle 17"/>
            <p:cNvSpPr>
              <a:spLocks noChangeArrowheads="1"/>
            </p:cNvSpPr>
            <p:nvPr/>
          </p:nvSpPr>
          <p:spPr bwMode="auto">
            <a:xfrm>
              <a:off x="1949" y="2974"/>
              <a:ext cx="1694" cy="5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zh-CN" sz="2800" b="1">
                  <a:solidFill>
                    <a:schemeClr val="bg1"/>
                  </a:solidFill>
                  <a:latin typeface="Arial" pitchFamily="34" charset="0"/>
                  <a:ea typeface="SimSun" pitchFamily="2" charset="-122"/>
                </a:rPr>
                <a:t> “</a:t>
              </a:r>
              <a:r>
                <a:rPr lang="zh-CN" altLang="en-US" sz="2800" b="1">
                  <a:solidFill>
                    <a:schemeClr val="bg1"/>
                  </a:solidFill>
                  <a:latin typeface="Arial" pitchFamily="34" charset="0"/>
                  <a:ea typeface="SimSun" pitchFamily="2" charset="-122"/>
                </a:rPr>
                <a:t>苦难” </a:t>
              </a:r>
            </a:p>
            <a:p>
              <a:pPr algn="ctr" eaLnBrk="1" hangingPunct="1"/>
              <a:r>
                <a:rPr lang="en-US" altLang="zh-CN" sz="2800" b="1">
                  <a:solidFill>
                    <a:schemeClr val="bg1"/>
                  </a:solidFill>
                  <a:latin typeface="Arial" pitchFamily="34" charset="0"/>
                  <a:ea typeface="SimSun" pitchFamily="2" charset="-122"/>
                </a:rPr>
                <a:t>(16</a:t>
              </a:r>
              <a:r>
                <a:rPr lang="zh-CN" altLang="en-US" sz="2800" b="1">
                  <a:solidFill>
                    <a:schemeClr val="bg1"/>
                  </a:solidFill>
                  <a:latin typeface="Arial" pitchFamily="34" charset="0"/>
                  <a:ea typeface="SimSun" pitchFamily="2" charset="-122"/>
                </a:rPr>
                <a:t>次</a:t>
              </a:r>
              <a:r>
                <a:rPr lang="en-US" altLang="zh-CN" sz="2800" b="1">
                  <a:solidFill>
                    <a:schemeClr val="bg1"/>
                  </a:solidFill>
                  <a:latin typeface="Arial" pitchFamily="34" charset="0"/>
                  <a:ea typeface="SimSun" pitchFamily="2" charset="-122"/>
                </a:rPr>
                <a:t>)</a:t>
              </a:r>
            </a:p>
          </p:txBody>
        </p:sp>
        <p:sp>
          <p:nvSpPr>
            <p:cNvPr id="198675" name="Rectangle 18"/>
            <p:cNvSpPr>
              <a:spLocks noChangeArrowheads="1"/>
            </p:cNvSpPr>
            <p:nvPr/>
          </p:nvSpPr>
          <p:spPr bwMode="auto">
            <a:xfrm>
              <a:off x="3643" y="2974"/>
              <a:ext cx="1756" cy="5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zh-CN" sz="2800" b="1">
                  <a:solidFill>
                    <a:schemeClr val="bg1"/>
                  </a:solidFill>
                  <a:latin typeface="Arial" pitchFamily="34" charset="0"/>
                  <a:ea typeface="SimSun" pitchFamily="2" charset="-122"/>
                </a:rPr>
                <a:t> “</a:t>
              </a:r>
              <a:r>
                <a:rPr lang="zh-CN" altLang="en-US" sz="2800" b="1">
                  <a:solidFill>
                    <a:schemeClr val="bg1"/>
                  </a:solidFill>
                  <a:latin typeface="Arial" pitchFamily="34" charset="0"/>
                  <a:ea typeface="SimSun" pitchFamily="2" charset="-122"/>
                </a:rPr>
                <a:t>知识”</a:t>
              </a:r>
            </a:p>
            <a:p>
              <a:pPr algn="ctr" eaLnBrk="1" hangingPunct="1"/>
              <a:r>
                <a:rPr lang="en-US" altLang="zh-CN" sz="2800" b="1">
                  <a:solidFill>
                    <a:schemeClr val="bg1"/>
                  </a:solidFill>
                  <a:latin typeface="Arial" pitchFamily="34" charset="0"/>
                  <a:ea typeface="SimSun" pitchFamily="2" charset="-122"/>
                </a:rPr>
                <a:t>(16 </a:t>
              </a:r>
              <a:r>
                <a:rPr lang="zh-CN" altLang="en-US" sz="2800" b="1">
                  <a:solidFill>
                    <a:schemeClr val="bg1"/>
                  </a:solidFill>
                  <a:latin typeface="Arial" pitchFamily="34" charset="0"/>
                  <a:ea typeface="SimSun" pitchFamily="2" charset="-122"/>
                </a:rPr>
                <a:t>次</a:t>
              </a:r>
              <a:r>
                <a:rPr lang="en-US" altLang="zh-CN" sz="2800" b="1">
                  <a:solidFill>
                    <a:schemeClr val="bg1"/>
                  </a:solidFill>
                  <a:latin typeface="Arial" pitchFamily="34" charset="0"/>
                  <a:ea typeface="SimSun" pitchFamily="2" charset="-122"/>
                </a:rPr>
                <a:t>)</a:t>
              </a:r>
            </a:p>
          </p:txBody>
        </p:sp>
        <p:sp>
          <p:nvSpPr>
            <p:cNvPr id="198676" name="Rectangle 19"/>
            <p:cNvSpPr>
              <a:spLocks noChangeArrowheads="1"/>
            </p:cNvSpPr>
            <p:nvPr/>
          </p:nvSpPr>
          <p:spPr bwMode="auto">
            <a:xfrm>
              <a:off x="72" y="3503"/>
              <a:ext cx="1877" cy="5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sz="2800" b="1" i="1">
                  <a:solidFill>
                    <a:srgbClr val="FFFF00"/>
                  </a:solidFill>
                  <a:latin typeface="Arial" pitchFamily="34" charset="0"/>
                  <a:ea typeface="SimSun" pitchFamily="2" charset="-122"/>
                </a:rPr>
                <a:t>日期</a:t>
              </a:r>
            </a:p>
          </p:txBody>
        </p:sp>
        <p:sp>
          <p:nvSpPr>
            <p:cNvPr id="198677" name="Rectangle 20"/>
            <p:cNvSpPr>
              <a:spLocks noChangeArrowheads="1"/>
            </p:cNvSpPr>
            <p:nvPr/>
          </p:nvSpPr>
          <p:spPr bwMode="auto">
            <a:xfrm>
              <a:off x="1949" y="3503"/>
              <a:ext cx="1694" cy="5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zh-CN" sz="2800" b="1">
                  <a:solidFill>
                    <a:schemeClr val="bg1"/>
                  </a:solidFill>
                  <a:latin typeface="Arial" pitchFamily="34" charset="0"/>
                  <a:ea typeface="SimSun" pitchFamily="2" charset="-122"/>
                </a:rPr>
                <a:t> </a:t>
              </a:r>
              <a:r>
                <a:rPr lang="zh-CN" altLang="en-US" sz="2800" b="1">
                  <a:solidFill>
                    <a:schemeClr val="bg1"/>
                  </a:solidFill>
                  <a:latin typeface="Arial" pitchFamily="34" charset="0"/>
                  <a:ea typeface="SimSun" pitchFamily="2" charset="-122"/>
                </a:rPr>
                <a:t>公元 </a:t>
              </a:r>
              <a:r>
                <a:rPr lang="en-US" altLang="zh-CN" sz="2800" b="1">
                  <a:solidFill>
                    <a:schemeClr val="bg1"/>
                  </a:solidFill>
                  <a:latin typeface="Arial" pitchFamily="34" charset="0"/>
                  <a:ea typeface="SimSun" pitchFamily="2" charset="-122"/>
                </a:rPr>
                <a:t>64 </a:t>
              </a:r>
              <a:r>
                <a:rPr lang="zh-CN" altLang="en-US" sz="2800" b="1">
                  <a:solidFill>
                    <a:schemeClr val="bg1"/>
                  </a:solidFill>
                  <a:latin typeface="Arial" pitchFamily="34" charset="0"/>
                  <a:ea typeface="SimSun" pitchFamily="2" charset="-122"/>
                </a:rPr>
                <a:t>年初</a:t>
              </a:r>
            </a:p>
          </p:txBody>
        </p:sp>
        <p:sp>
          <p:nvSpPr>
            <p:cNvPr id="198678" name="Rectangle 21"/>
            <p:cNvSpPr>
              <a:spLocks noChangeArrowheads="1"/>
            </p:cNvSpPr>
            <p:nvPr/>
          </p:nvSpPr>
          <p:spPr bwMode="auto">
            <a:xfrm>
              <a:off x="3643" y="3503"/>
              <a:ext cx="1756" cy="5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zh-CN" sz="2800" b="1">
                  <a:solidFill>
                    <a:schemeClr val="bg1"/>
                  </a:solidFill>
                  <a:latin typeface="Arial" pitchFamily="34" charset="0"/>
                  <a:ea typeface="SimSun" pitchFamily="2" charset="-122"/>
                </a:rPr>
                <a:t> </a:t>
              </a:r>
              <a:r>
                <a:rPr lang="zh-CN" altLang="en-US" sz="2800" b="1">
                  <a:solidFill>
                    <a:schemeClr val="bg1"/>
                  </a:solidFill>
                  <a:latin typeface="Arial" pitchFamily="34" charset="0"/>
                  <a:ea typeface="SimSun" pitchFamily="2" charset="-122"/>
                </a:rPr>
                <a:t>公元 </a:t>
              </a:r>
              <a:r>
                <a:rPr lang="en-US" altLang="zh-CN" sz="2800" b="1">
                  <a:solidFill>
                    <a:schemeClr val="bg1"/>
                  </a:solidFill>
                  <a:latin typeface="Arial" pitchFamily="34" charset="0"/>
                  <a:ea typeface="SimSun" pitchFamily="2" charset="-122"/>
                </a:rPr>
                <a:t>64 </a:t>
              </a:r>
              <a:r>
                <a:rPr lang="zh-CN" altLang="en-US" sz="2800" b="1">
                  <a:solidFill>
                    <a:schemeClr val="bg1"/>
                  </a:solidFill>
                  <a:latin typeface="Arial" pitchFamily="34" charset="0"/>
                  <a:ea typeface="SimSun" pitchFamily="2" charset="-122"/>
                </a:rPr>
                <a:t>年早春</a:t>
              </a:r>
            </a:p>
          </p:txBody>
        </p:sp>
        <p:grpSp>
          <p:nvGrpSpPr>
            <p:cNvPr id="198679" name="Group 22"/>
            <p:cNvGrpSpPr>
              <a:grpSpLocks/>
            </p:cNvGrpSpPr>
            <p:nvPr/>
          </p:nvGrpSpPr>
          <p:grpSpPr bwMode="auto">
            <a:xfrm>
              <a:off x="-5" y="960"/>
              <a:ext cx="2021" cy="426"/>
              <a:chOff x="0" y="0"/>
              <a:chExt cx="1202" cy="403"/>
            </a:xfrm>
          </p:grpSpPr>
          <p:sp>
            <p:nvSpPr>
              <p:cNvPr id="198686" name="Rectangle 23"/>
              <p:cNvSpPr>
                <a:spLocks noChangeArrowheads="1"/>
              </p:cNvSpPr>
              <p:nvPr/>
            </p:nvSpPr>
            <p:spPr bwMode="auto">
              <a:xfrm>
                <a:off x="43" y="0"/>
                <a:ext cx="1116"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zh-CN" sz="2800" b="1">
                    <a:solidFill>
                      <a:schemeClr val="bg1"/>
                    </a:solidFill>
                    <a:latin typeface="Arial" pitchFamily="34" charset="0"/>
                    <a:ea typeface="SimSun" pitchFamily="2" charset="-122"/>
                  </a:rPr>
                  <a:t> </a:t>
                </a:r>
              </a:p>
              <a:p>
                <a:pPr algn="ctr"/>
                <a:endParaRPr lang="en-US" altLang="zh-CN" sz="2800" b="1">
                  <a:solidFill>
                    <a:schemeClr val="bg1"/>
                  </a:solidFill>
                  <a:latin typeface="Arial" pitchFamily="34" charset="0"/>
                  <a:ea typeface="SimSun" pitchFamily="2" charset="-122"/>
                </a:endParaRPr>
              </a:p>
            </p:txBody>
          </p:sp>
          <p:sp>
            <p:nvSpPr>
              <p:cNvPr id="198687" name="Rectangle 24"/>
              <p:cNvSpPr>
                <a:spLocks noChangeArrowheads="1"/>
              </p:cNvSpPr>
              <p:nvPr/>
            </p:nvSpPr>
            <p:spPr bwMode="auto">
              <a:xfrm>
                <a:off x="0" y="0"/>
                <a:ext cx="1202"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a:solidFill>
                      <a:srgbClr val="000000"/>
                    </a:solidFill>
                    <a:miter lim="800000"/>
                    <a:headEnd/>
                    <a:tailEnd/>
                  </a14:hiddenLine>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198680" name="Group 25"/>
            <p:cNvGrpSpPr>
              <a:grpSpLocks/>
            </p:cNvGrpSpPr>
            <p:nvPr/>
          </p:nvGrpSpPr>
          <p:grpSpPr bwMode="auto">
            <a:xfrm>
              <a:off x="1905" y="960"/>
              <a:ext cx="1839" cy="426"/>
              <a:chOff x="1202" y="0"/>
              <a:chExt cx="1094" cy="403"/>
            </a:xfrm>
          </p:grpSpPr>
          <p:sp>
            <p:nvSpPr>
              <p:cNvPr id="198684" name="Rectangle 26"/>
              <p:cNvSpPr>
                <a:spLocks noChangeArrowheads="1"/>
              </p:cNvSpPr>
              <p:nvPr/>
            </p:nvSpPr>
            <p:spPr bwMode="auto">
              <a:xfrm>
                <a:off x="1245" y="0"/>
                <a:ext cx="1008"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sz="2800" b="1" dirty="0">
                    <a:solidFill>
                      <a:schemeClr val="bg1"/>
                    </a:solidFill>
                    <a:latin typeface="Arial" pitchFamily="34" charset="0"/>
                    <a:ea typeface="SimSun" pitchFamily="2" charset="-122"/>
                  </a:rPr>
                  <a:t>彼得前书</a:t>
                </a:r>
              </a:p>
            </p:txBody>
          </p:sp>
          <p:sp>
            <p:nvSpPr>
              <p:cNvPr id="198685" name="Rectangle 27"/>
              <p:cNvSpPr>
                <a:spLocks noChangeArrowheads="1"/>
              </p:cNvSpPr>
              <p:nvPr/>
            </p:nvSpPr>
            <p:spPr bwMode="auto">
              <a:xfrm>
                <a:off x="1202" y="0"/>
                <a:ext cx="109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a:solidFill>
                      <a:srgbClr val="000000"/>
                    </a:solidFill>
                    <a:miter lim="800000"/>
                    <a:headEnd/>
                    <a:tailEnd/>
                  </a14:hiddenLine>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198681" name="Group 28"/>
            <p:cNvGrpSpPr>
              <a:grpSpLocks/>
            </p:cNvGrpSpPr>
            <p:nvPr/>
          </p:nvGrpSpPr>
          <p:grpSpPr bwMode="auto">
            <a:xfrm>
              <a:off x="3572" y="960"/>
              <a:ext cx="1900" cy="426"/>
              <a:chOff x="2296" y="0"/>
              <a:chExt cx="1130" cy="403"/>
            </a:xfrm>
          </p:grpSpPr>
          <p:sp>
            <p:nvSpPr>
              <p:cNvPr id="198682" name="Rectangle 29"/>
              <p:cNvSpPr>
                <a:spLocks noChangeArrowheads="1"/>
              </p:cNvSpPr>
              <p:nvPr/>
            </p:nvSpPr>
            <p:spPr bwMode="auto">
              <a:xfrm>
                <a:off x="2339" y="0"/>
                <a:ext cx="104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b="1">
                    <a:solidFill>
                      <a:schemeClr val="bg1"/>
                    </a:solidFill>
                    <a:ea typeface="SimSun" pitchFamily="2" charset="-122"/>
                  </a:rPr>
                  <a:t>彼得后书</a:t>
                </a:r>
                <a:endParaRPr lang="en-US" altLang="zh-CN" b="1">
                  <a:solidFill>
                    <a:schemeClr val="bg1"/>
                  </a:solidFill>
                  <a:ea typeface="SimSun" pitchFamily="2" charset="-122"/>
                </a:endParaRPr>
              </a:p>
            </p:txBody>
          </p:sp>
          <p:sp>
            <p:nvSpPr>
              <p:cNvPr id="198683" name="Rectangle 30"/>
              <p:cNvSpPr>
                <a:spLocks noChangeArrowheads="1"/>
              </p:cNvSpPr>
              <p:nvPr/>
            </p:nvSpPr>
            <p:spPr bwMode="auto">
              <a:xfrm>
                <a:off x="2296" y="0"/>
                <a:ext cx="1130"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a:solidFill>
                      <a:srgbClr val="000000"/>
                    </a:solidFill>
                    <a:miter lim="800000"/>
                    <a:headEnd/>
                    <a:tailEnd/>
                  </a14:hiddenLine>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sp>
        <p:nvSpPr>
          <p:cNvPr id="198663" name="WordArt 31"/>
          <p:cNvSpPr>
            <a:spLocks noChangeArrowheads="1" noChangeShapeType="1" noTextEdit="1"/>
          </p:cNvSpPr>
          <p:nvPr/>
        </p:nvSpPr>
        <p:spPr bwMode="auto">
          <a:xfrm>
            <a:off x="0" y="0"/>
            <a:ext cx="1311275" cy="874713"/>
          </a:xfrm>
          <a:prstGeom prst="rect">
            <a:avLst/>
          </a:prstGeom>
        </p:spPr>
        <p:txBody>
          <a:bodyPr wrap="none" fromWordArt="1">
            <a:prstTxWarp prst="textCascadeUp">
              <a:avLst>
                <a:gd name="adj" fmla="val 44444"/>
              </a:avLst>
            </a:prstTxWarp>
            <a:scene3d>
              <a:camera prst="legacyPerspectiveFront">
                <a:rot lat="20519989" lon="1080000" rev="0"/>
              </a:camera>
              <a:lightRig rig="legacyHarsh2" dir="b"/>
            </a:scene3d>
            <a:sp3d extrusionH="430200" prstMaterial="legacyMatte">
              <a:extrusionClr>
                <a:srgbClr val="FF6600"/>
              </a:extrusionClr>
            </a:sp3d>
          </a:bodyPr>
          <a:lstStyle/>
          <a:p>
            <a:pPr algn="ctr"/>
            <a:r>
              <a:rPr lang="zh-CN" altLang="en-US" sz="3600" kern="10">
                <a:ln w="9525">
                  <a:round/>
                  <a:headEnd/>
                  <a:tailEnd/>
                </a:ln>
                <a:gradFill rotWithShape="1">
                  <a:gsLst>
                    <a:gs pos="0">
                      <a:srgbClr val="FFE701"/>
                    </a:gs>
                    <a:gs pos="100000">
                      <a:srgbClr val="FE3E02"/>
                    </a:gs>
                  </a:gsLst>
                  <a:lin ang="5400000" scaled="1"/>
                </a:gradFill>
                <a:latin typeface="Impact"/>
              </a:rPr>
              <a:t>彼得后书</a:t>
            </a:r>
            <a:endParaRPr lang="en-GB" sz="3600" kern="10">
              <a:ln w="9525">
                <a:round/>
                <a:headEnd/>
                <a:tailEnd/>
              </a:ln>
              <a:gradFill rotWithShape="1">
                <a:gsLst>
                  <a:gs pos="0">
                    <a:srgbClr val="FFE701"/>
                  </a:gs>
                  <a:gs pos="100000">
                    <a:srgbClr val="FE3E02"/>
                  </a:gs>
                </a:gsLst>
                <a:lin ang="5400000" scaled="1"/>
              </a:gradFill>
              <a:latin typeface="Impact"/>
            </a:endParaRPr>
          </a:p>
        </p:txBody>
      </p:sp>
    </p:spTree>
    <p:extLst>
      <p:ext uri="{BB962C8B-B14F-4D97-AF65-F5344CB8AC3E}">
        <p14:creationId xmlns:p14="http://schemas.microsoft.com/office/powerpoint/2010/main" val="308794089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Arial" charset="0"/>
                <a:ea typeface="ＭＳ Ｐゴシック" charset="0"/>
                <a:cs typeface="ＭＳ Ｐゴシック" charset="0"/>
              </a:rPr>
              <a:t>约书亚</a:t>
            </a:r>
            <a:r>
              <a:rPr lang="en-US" altLang="zh-CN" sz="5400" b="1" dirty="0">
                <a:effectLst>
                  <a:glow rad="127000">
                    <a:schemeClr val="tx1"/>
                  </a:glow>
                </a:effectLst>
                <a:latin typeface="Arial" charset="0"/>
                <a:ea typeface="ＭＳ Ｐゴシック" charset="0"/>
                <a:cs typeface="ＭＳ Ｐゴシック" charset="0"/>
              </a:rPr>
              <a:t>·</a:t>
            </a:r>
            <a:r>
              <a:rPr lang="zh-CN" altLang="en-US" sz="5400" b="1" dirty="0">
                <a:effectLst>
                  <a:glow rad="127000">
                    <a:schemeClr val="tx1"/>
                  </a:glow>
                </a:effectLst>
                <a:latin typeface="Arial" charset="0"/>
                <a:ea typeface="ＭＳ Ｐゴシック" charset="0"/>
                <a:cs typeface="ＭＳ Ｐゴシック" charset="0"/>
              </a:rPr>
              <a:t>哈里斯</a:t>
            </a:r>
            <a:endParaRPr lang="en-US" sz="5400" b="1" dirty="0">
              <a:effectLst>
                <a:glow rad="127000">
                  <a:schemeClr val="tx1"/>
                </a:glow>
              </a:effectLst>
              <a:latin typeface="Arial" charset="0"/>
              <a:ea typeface="ＭＳ Ｐゴシック" charset="0"/>
              <a:cs typeface="ＭＳ Ｐゴシック" charset="0"/>
            </a:endParaRPr>
          </a:p>
        </p:txBody>
      </p:sp>
      <p:pic>
        <p:nvPicPr>
          <p:cNvPr id="458756" name="Picture 4">
            <a:extLst>
              <a:ext uri="{FF2B5EF4-FFF2-40B4-BE49-F238E27FC236}">
                <a16:creationId xmlns:a16="http://schemas.microsoft.com/office/drawing/2014/main" id="{E7A29F3D-AC45-ED4D-82A9-06FE800251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1101061"/>
            <a:ext cx="3530600" cy="5575300"/>
          </a:xfrm>
          <a:prstGeom prst="rect">
            <a:avLst/>
          </a:prstGeom>
          <a:noFill/>
          <a:extLst>
            <a:ext uri="{909E8E84-426E-40DD-AFC4-6F175D3DCCD1}">
              <a14:hiddenFill xmlns:a14="http://schemas.microsoft.com/office/drawing/2010/main">
                <a:solidFill>
                  <a:srgbClr val="FFFFFF"/>
                </a:solidFill>
              </a14:hiddenFill>
            </a:ext>
          </a:extLst>
        </p:spPr>
      </p:pic>
      <p:pic>
        <p:nvPicPr>
          <p:cNvPr id="458758" name="Picture 6">
            <a:extLst>
              <a:ext uri="{FF2B5EF4-FFF2-40B4-BE49-F238E27FC236}">
                <a16:creationId xmlns:a16="http://schemas.microsoft.com/office/drawing/2014/main" id="{CB03A772-E2E0-6C47-A789-91E819930A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60032" y="1065764"/>
            <a:ext cx="3492500" cy="5575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3771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58758"/>
                                        </p:tgtEl>
                                        <p:attrNameLst>
                                          <p:attrName>style.visibility</p:attrName>
                                        </p:attrNameLst>
                                      </p:cBhvr>
                                      <p:to>
                                        <p:strVal val="visible"/>
                                      </p:to>
                                    </p:set>
                                    <p:animEffect transition="in" filter="blinds(horizontal)">
                                      <p:cBhvr>
                                        <p:cTn id="7" dur="500"/>
                                        <p:tgtEl>
                                          <p:spTgt spid="4587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Arial" charset="0"/>
                <a:ea typeface="ＭＳ Ｐゴシック" charset="0"/>
                <a:cs typeface="ＭＳ Ｐゴシック" charset="0"/>
              </a:rPr>
              <a:t>约书亚与香农</a:t>
            </a:r>
            <a:r>
              <a:rPr lang="en-US" altLang="zh-CN" sz="5400" b="1" dirty="0">
                <a:effectLst>
                  <a:glow rad="127000">
                    <a:schemeClr val="tx1"/>
                  </a:glow>
                </a:effectLst>
                <a:latin typeface="Arial" charset="0"/>
                <a:ea typeface="ＭＳ Ｐゴシック" charset="0"/>
                <a:cs typeface="ＭＳ Ｐゴシック" charset="0"/>
              </a:rPr>
              <a:t>·</a:t>
            </a:r>
            <a:r>
              <a:rPr lang="zh-CN" altLang="en-US" sz="5400" b="1" dirty="0">
                <a:effectLst>
                  <a:glow rad="127000">
                    <a:schemeClr val="tx1"/>
                  </a:glow>
                </a:effectLst>
                <a:latin typeface="Arial" charset="0"/>
                <a:ea typeface="ＭＳ Ｐゴシック" charset="0"/>
                <a:cs typeface="ＭＳ Ｐゴシック" charset="0"/>
              </a:rPr>
              <a:t>哈里斯</a:t>
            </a:r>
            <a:endParaRPr lang="en-US" sz="5400" b="1" dirty="0">
              <a:effectLst>
                <a:glow rad="127000">
                  <a:schemeClr val="tx1"/>
                </a:glow>
              </a:effectLst>
              <a:latin typeface="Arial" charset="0"/>
              <a:ea typeface="ＭＳ Ｐゴシック" charset="0"/>
              <a:cs typeface="ＭＳ Ｐゴシック" charset="0"/>
            </a:endParaRPr>
          </a:p>
        </p:txBody>
      </p:sp>
      <p:pic>
        <p:nvPicPr>
          <p:cNvPr id="456706" name="Picture 2" descr="Related image">
            <a:extLst>
              <a:ext uri="{FF2B5EF4-FFF2-40B4-BE49-F238E27FC236}">
                <a16:creationId xmlns:a16="http://schemas.microsoft.com/office/drawing/2014/main" id="{934A6C50-CBB8-4743-B9C7-6B7CD5DBCE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7350" y="1251277"/>
            <a:ext cx="8369300" cy="5575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44337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Apostasy of Joshua Harris</a:t>
            </a:r>
          </a:p>
        </p:txBody>
      </p:sp>
      <p:pic>
        <p:nvPicPr>
          <p:cNvPr id="461826" name="Picture 2">
            <a:extLst>
              <a:ext uri="{FF2B5EF4-FFF2-40B4-BE49-F238E27FC236}">
                <a16:creationId xmlns:a16="http://schemas.microsoft.com/office/drawing/2014/main" id="{E681B3FD-3E2B-654D-B005-1F0822F932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4" y="8406"/>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225546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Apostasy of Joshua Harris</a:t>
            </a:r>
          </a:p>
        </p:txBody>
      </p:sp>
      <p:pic>
        <p:nvPicPr>
          <p:cNvPr id="459778" name="Picture 2">
            <a:extLst>
              <a:ext uri="{FF2B5EF4-FFF2-40B4-BE49-F238E27FC236}">
                <a16:creationId xmlns:a16="http://schemas.microsoft.com/office/drawing/2014/main" id="{3724965E-FDAA-3A4F-A196-3F431E8AE3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9951" y="9588"/>
            <a:ext cx="10748419" cy="6848412"/>
          </a:xfrm>
          <a:prstGeom prst="rect">
            <a:avLst/>
          </a:prstGeom>
          <a:noFill/>
          <a:extLst>
            <a:ext uri="{909E8E84-426E-40DD-AFC4-6F175D3DCCD1}">
              <a14:hiddenFill xmlns:a14="http://schemas.microsoft.com/office/drawing/2010/main">
                <a:solidFill>
                  <a:srgbClr val="FFFFFF"/>
                </a:solidFill>
              </a14:hiddenFill>
            </a:ext>
          </a:extLst>
        </p:spPr>
      </p:pic>
      <p:sp>
        <p:nvSpPr>
          <p:cNvPr id="2" name="文本框 1">
            <a:extLst>
              <a:ext uri="{FF2B5EF4-FFF2-40B4-BE49-F238E27FC236}">
                <a16:creationId xmlns:a16="http://schemas.microsoft.com/office/drawing/2014/main" id="{C7C16DE2-FEF2-073E-5F61-9A2713050031}"/>
              </a:ext>
            </a:extLst>
          </p:cNvPr>
          <p:cNvSpPr txBox="1"/>
          <p:nvPr/>
        </p:nvSpPr>
        <p:spPr>
          <a:xfrm>
            <a:off x="2627784" y="1229957"/>
            <a:ext cx="6192688" cy="5693866"/>
          </a:xfrm>
          <a:prstGeom prst="rect">
            <a:avLst/>
          </a:prstGeom>
          <a:solidFill>
            <a:schemeClr val="bg1"/>
          </a:solidFill>
        </p:spPr>
        <p:txBody>
          <a:bodyPr wrap="square" rtlCol="0">
            <a:spAutoFit/>
          </a:bodyPr>
          <a:lstStyle/>
          <a:p>
            <a:r>
              <a:rPr lang="zh-CN" altLang="en-US" sz="2800" dirty="0"/>
              <a:t>我们公告中未提及的信息是，我对耶稣的信仰经历了一次巨大的转变。如今，人们常用“信仰解构”（</a:t>
            </a:r>
            <a:r>
              <a:rPr lang="en-US" altLang="zh-CN" sz="2800" i="1" dirty="0"/>
              <a:t>deconstruction</a:t>
            </a:r>
            <a:r>
              <a:rPr lang="zh-CN" altLang="en-US" sz="2800" dirty="0"/>
              <a:t>）这个词来形容这种变化，而圣经中的表达是“离弃信仰”（</a:t>
            </a:r>
            <a:r>
              <a:rPr lang="en-US" altLang="zh-CN" sz="2800" i="1" dirty="0"/>
              <a:t>falling away</a:t>
            </a:r>
            <a:r>
              <a:rPr lang="zh-CN" altLang="en-US" sz="2800" dirty="0"/>
              <a:t>）。</a:t>
            </a:r>
            <a:endParaRPr lang="en-US" altLang="zh-CN" sz="2800" dirty="0"/>
          </a:p>
          <a:p>
            <a:endParaRPr lang="zh-CN" altLang="en-US" sz="2800" dirty="0"/>
          </a:p>
          <a:p>
            <a:r>
              <a:rPr lang="zh-CN" altLang="en-US" sz="2800" dirty="0"/>
              <a:t>按照我所理解的基督徒定义，我已不再是一个基督徒。许多人告诉我，信仰可以有不同的实践方式，我愿意对此保持开放的态度，但目前我尚未找到属于自己的方向。</a:t>
            </a:r>
          </a:p>
          <a:p>
            <a:endParaRPr kumimoji="1" lang="en-US" altLang="zh-CN" sz="2800" dirty="0"/>
          </a:p>
          <a:p>
            <a:endParaRPr kumimoji="1" lang="zh-CN" altLang="en-US" sz="2800" dirty="0"/>
          </a:p>
        </p:txBody>
      </p:sp>
    </p:spTree>
    <p:extLst>
      <p:ext uri="{BB962C8B-B14F-4D97-AF65-F5344CB8AC3E}">
        <p14:creationId xmlns:p14="http://schemas.microsoft.com/office/powerpoint/2010/main" val="116071380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Arial" charset="0"/>
                <a:ea typeface="ＭＳ Ｐゴシック" charset="0"/>
                <a:cs typeface="ＭＳ Ｐゴシック" charset="0"/>
              </a:rPr>
              <a:t>约书亚</a:t>
            </a:r>
            <a:r>
              <a:rPr lang="en-US" altLang="zh-CN" sz="5400" b="1" dirty="0">
                <a:effectLst>
                  <a:glow rad="127000">
                    <a:schemeClr val="tx1"/>
                  </a:glow>
                </a:effectLst>
                <a:latin typeface="Arial" charset="0"/>
                <a:ea typeface="ＭＳ Ｐゴシック" charset="0"/>
                <a:cs typeface="ＭＳ Ｐゴシック" charset="0"/>
              </a:rPr>
              <a:t>·</a:t>
            </a:r>
            <a:r>
              <a:rPr lang="zh-CN" altLang="en-US" sz="5400" b="1" dirty="0">
                <a:effectLst>
                  <a:glow rad="127000">
                    <a:schemeClr val="tx1"/>
                  </a:glow>
                </a:effectLst>
                <a:latin typeface="Arial" charset="0"/>
                <a:ea typeface="ＭＳ Ｐゴシック" charset="0"/>
                <a:cs typeface="ＭＳ Ｐゴシック" charset="0"/>
              </a:rPr>
              <a:t>哈里斯的弃教</a:t>
            </a:r>
            <a:endParaRPr lang="en-US" sz="5400" b="1" dirty="0">
              <a:effectLst>
                <a:glow rad="127000">
                  <a:schemeClr val="tx1"/>
                </a:glow>
              </a:effectLst>
              <a:latin typeface="Arial" charset="0"/>
              <a:ea typeface="ＭＳ Ｐゴシック" charset="0"/>
              <a:cs typeface="ＭＳ Ｐゴシック" charset="0"/>
            </a:endParaRPr>
          </a:p>
        </p:txBody>
      </p:sp>
      <p:pic>
        <p:nvPicPr>
          <p:cNvPr id="458754" name="Picture 2">
            <a:extLst>
              <a:ext uri="{FF2B5EF4-FFF2-40B4-BE49-F238E27FC236}">
                <a16:creationId xmlns:a16="http://schemas.microsoft.com/office/drawing/2014/main" id="{9DD91820-4826-684C-A89E-CEFB190D24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49363"/>
            <a:ext cx="9144000" cy="43576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3028439"/>
      </p:ext>
    </p:extLst>
  </p:cSld>
  <p:clrMapOvr>
    <a:masterClrMapping/>
  </p:clrMapOvr>
</p:sld>
</file>

<file path=ppt/theme/theme1.xml><?xml version="1.0" encoding="utf-8"?>
<a:theme xmlns:a="http://schemas.openxmlformats.org/drawingml/2006/main" name="Nature">
  <a:themeElements>
    <a:clrScheme name="Nature 2">
      <a:dk1>
        <a:srgbClr val="5B5249"/>
      </a:dk1>
      <a:lt1>
        <a:srgbClr val="FFFFFF"/>
      </a:lt1>
      <a:dk2>
        <a:srgbClr val="2A3D7A"/>
      </a:dk2>
      <a:lt2>
        <a:srgbClr val="CEC8BA"/>
      </a:lt2>
      <a:accent1>
        <a:srgbClr val="C9DDF1"/>
      </a:accent1>
      <a:accent2>
        <a:srgbClr val="FAC164"/>
      </a:accent2>
      <a:accent3>
        <a:srgbClr val="FFFFFF"/>
      </a:accent3>
      <a:accent4>
        <a:srgbClr val="4C453D"/>
      </a:accent4>
      <a:accent5>
        <a:srgbClr val="E1EBF7"/>
      </a:accent5>
      <a:accent6>
        <a:srgbClr val="E3AF5A"/>
      </a:accent6>
      <a:hlink>
        <a:srgbClr val="B0AE6A"/>
      </a:hlink>
      <a:folHlink>
        <a:srgbClr val="C3E684"/>
      </a:folHlink>
    </a:clrScheme>
    <a:fontScheme name="Nat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lnDef>
  </a:objectDefaults>
  <a:extraClrSchemeLst>
    <a:extraClrScheme>
      <a:clrScheme name="Nature 1">
        <a:dk1>
          <a:srgbClr val="666699"/>
        </a:dk1>
        <a:lt1>
          <a:srgbClr val="FFFFCC"/>
        </a:lt1>
        <a:dk2>
          <a:srgbClr val="687FCA"/>
        </a:dk2>
        <a:lt2>
          <a:srgbClr val="192449"/>
        </a:lt2>
        <a:accent1>
          <a:srgbClr val="C9DDF1"/>
        </a:accent1>
        <a:accent2>
          <a:srgbClr val="FAC164"/>
        </a:accent2>
        <a:accent3>
          <a:srgbClr val="B9C0E1"/>
        </a:accent3>
        <a:accent4>
          <a:srgbClr val="DADAAE"/>
        </a:accent4>
        <a:accent5>
          <a:srgbClr val="E1EBF7"/>
        </a:accent5>
        <a:accent6>
          <a:srgbClr val="E3AF5A"/>
        </a:accent6>
        <a:hlink>
          <a:srgbClr val="B0AE6A"/>
        </a:hlink>
        <a:folHlink>
          <a:srgbClr val="C3E684"/>
        </a:folHlink>
      </a:clrScheme>
      <a:clrMap bg1="dk2" tx1="lt1" bg2="dk1" tx2="lt2" accent1="accent1" accent2="accent2" accent3="accent3" accent4="accent4" accent5="accent5" accent6="accent6" hlink="hlink" folHlink="folHlink"/>
    </a:extraClrScheme>
    <a:extraClrScheme>
      <a:clrScheme name="Nature 2">
        <a:dk1>
          <a:srgbClr val="5B5249"/>
        </a:dk1>
        <a:lt1>
          <a:srgbClr val="FFFFFF"/>
        </a:lt1>
        <a:dk2>
          <a:srgbClr val="2A3D7A"/>
        </a:dk2>
        <a:lt2>
          <a:srgbClr val="CEC8BA"/>
        </a:lt2>
        <a:accent1>
          <a:srgbClr val="C9DDF1"/>
        </a:accent1>
        <a:accent2>
          <a:srgbClr val="FAC164"/>
        </a:accent2>
        <a:accent3>
          <a:srgbClr val="FFFFFF"/>
        </a:accent3>
        <a:accent4>
          <a:srgbClr val="4C453D"/>
        </a:accent4>
        <a:accent5>
          <a:srgbClr val="E1EBF7"/>
        </a:accent5>
        <a:accent6>
          <a:srgbClr val="E3AF5A"/>
        </a:accent6>
        <a:hlink>
          <a:srgbClr val="B0AE6A"/>
        </a:hlink>
        <a:folHlink>
          <a:srgbClr val="C3E684"/>
        </a:folHlink>
      </a:clrScheme>
      <a:clrMap bg1="lt1" tx1="dk1" bg2="lt2" tx2="dk2" accent1="accent1" accent2="accent2" accent3="accent3" accent4="accent4" accent5="accent5" accent6="accent6" hlink="hlink" folHlink="folHlink"/>
    </a:extraClrScheme>
    <a:extraClrScheme>
      <a:clrScheme name="Nature 3">
        <a:dk1>
          <a:srgbClr val="333333"/>
        </a:dk1>
        <a:lt1>
          <a:srgbClr val="FFFFFF"/>
        </a:lt1>
        <a:dk2>
          <a:srgbClr val="000000"/>
        </a:dk2>
        <a:lt2>
          <a:srgbClr val="DDDDDD"/>
        </a:lt2>
        <a:accent1>
          <a:srgbClr val="DDDDDD"/>
        </a:accent1>
        <a:accent2>
          <a:srgbClr val="B2B2B2"/>
        </a:accent2>
        <a:accent3>
          <a:srgbClr val="FFFFFF"/>
        </a:accent3>
        <a:accent4>
          <a:srgbClr val="2A2A2A"/>
        </a:accent4>
        <a:accent5>
          <a:srgbClr val="EBEBEB"/>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Nature 4">
        <a:dk1>
          <a:srgbClr val="8061A5"/>
        </a:dk1>
        <a:lt1>
          <a:srgbClr val="FFFFCC"/>
        </a:lt1>
        <a:dk2>
          <a:srgbClr val="967DB5"/>
        </a:dk2>
        <a:lt2>
          <a:srgbClr val="192449"/>
        </a:lt2>
        <a:accent1>
          <a:srgbClr val="D6C9F1"/>
        </a:accent1>
        <a:accent2>
          <a:srgbClr val="FAC164"/>
        </a:accent2>
        <a:accent3>
          <a:srgbClr val="C9BFD7"/>
        </a:accent3>
        <a:accent4>
          <a:srgbClr val="DADAAE"/>
        </a:accent4>
        <a:accent5>
          <a:srgbClr val="E8E1F7"/>
        </a:accent5>
        <a:accent6>
          <a:srgbClr val="E3AF5A"/>
        </a:accent6>
        <a:hlink>
          <a:srgbClr val="B0AE6A"/>
        </a:hlink>
        <a:folHlink>
          <a:srgbClr val="C3E684"/>
        </a:folHlink>
      </a:clrScheme>
      <a:clrMap bg1="dk2" tx1="lt1" bg2="dk1" tx2="lt2" accent1="accent1" accent2="accent2" accent3="accent3" accent4="accent4" accent5="accent5" accent6="accent6" hlink="hlink" folHlink="folHlink"/>
    </a:extraClrScheme>
    <a:extraClrScheme>
      <a:clrScheme name="Nature 5">
        <a:dk1>
          <a:srgbClr val="5B5249"/>
        </a:dk1>
        <a:lt1>
          <a:srgbClr val="FFFFFF"/>
        </a:lt1>
        <a:dk2>
          <a:srgbClr val="2A3D7A"/>
        </a:dk2>
        <a:lt2>
          <a:srgbClr val="CEC8BA"/>
        </a:lt2>
        <a:accent1>
          <a:srgbClr val="C9DDF1"/>
        </a:accent1>
        <a:accent2>
          <a:srgbClr val="FAC164"/>
        </a:accent2>
        <a:accent3>
          <a:srgbClr val="FFFFFF"/>
        </a:accent3>
        <a:accent4>
          <a:srgbClr val="4C453D"/>
        </a:accent4>
        <a:accent5>
          <a:srgbClr val="E1EBF7"/>
        </a:accent5>
        <a:accent6>
          <a:srgbClr val="E3AF5A"/>
        </a:accent6>
        <a:hlink>
          <a:srgbClr val="993333"/>
        </a:hlink>
        <a:folHlink>
          <a:srgbClr val="333399"/>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Candybar">
  <a:themeElements>
    <a:clrScheme name="Candybar 3">
      <a:dk1>
        <a:srgbClr val="000000"/>
      </a:dk1>
      <a:lt1>
        <a:srgbClr val="FFFFFF"/>
      </a:lt1>
      <a:dk2>
        <a:srgbClr val="FFFFFF"/>
      </a:dk2>
      <a:lt2>
        <a:srgbClr val="000000"/>
      </a:lt2>
      <a:accent1>
        <a:srgbClr val="5B87F2"/>
      </a:accent1>
      <a:accent2>
        <a:srgbClr val="555555"/>
      </a:accent2>
      <a:accent3>
        <a:srgbClr val="FFFFFF"/>
      </a:accent3>
      <a:accent4>
        <a:srgbClr val="000000"/>
      </a:accent4>
      <a:accent5>
        <a:srgbClr val="B5C3F7"/>
      </a:accent5>
      <a:accent6>
        <a:srgbClr val="4C4C4C"/>
      </a:accent6>
      <a:hlink>
        <a:srgbClr val="5DA31E"/>
      </a:hlink>
      <a:folHlink>
        <a:srgbClr val="BAD41A"/>
      </a:folHlink>
    </a:clrScheme>
    <a:fontScheme name="Candyba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lnDef>
  </a:objectDefaults>
  <a:extraClrSchemeLst>
    <a:extraClrScheme>
      <a:clrScheme name="Candybar 1">
        <a:dk1>
          <a:srgbClr val="000000"/>
        </a:dk1>
        <a:lt1>
          <a:srgbClr val="FFFFFF"/>
        </a:lt1>
        <a:dk2>
          <a:srgbClr val="003366"/>
        </a:dk2>
        <a:lt2>
          <a:srgbClr val="AAAAAA"/>
        </a:lt2>
        <a:accent1>
          <a:srgbClr val="EEEEEE"/>
        </a:accent1>
        <a:accent2>
          <a:srgbClr val="003366"/>
        </a:accent2>
        <a:accent3>
          <a:srgbClr val="FFFFFF"/>
        </a:accent3>
        <a:accent4>
          <a:srgbClr val="000000"/>
        </a:accent4>
        <a:accent5>
          <a:srgbClr val="F5F5F5"/>
        </a:accent5>
        <a:accent6>
          <a:srgbClr val="002D5C"/>
        </a:accent6>
        <a:hlink>
          <a:srgbClr val="5B87F2"/>
        </a:hlink>
        <a:folHlink>
          <a:srgbClr val="ED181E"/>
        </a:folHlink>
      </a:clrScheme>
      <a:clrMap bg1="lt1" tx1="dk1" bg2="lt2" tx2="dk2" accent1="accent1" accent2="accent2" accent3="accent3" accent4="accent4" accent5="accent5" accent6="accent6" hlink="hlink" folHlink="folHlink"/>
    </a:extraClrScheme>
    <a:extraClrScheme>
      <a:clrScheme name="Candybar 2">
        <a:dk1>
          <a:srgbClr val="000000"/>
        </a:dk1>
        <a:lt1>
          <a:srgbClr val="FFFFFF"/>
        </a:lt1>
        <a:dk2>
          <a:srgbClr val="FFFFFF"/>
        </a:dk2>
        <a:lt2>
          <a:srgbClr val="888888"/>
        </a:lt2>
        <a:accent1>
          <a:srgbClr val="BAD41A"/>
        </a:accent1>
        <a:accent2>
          <a:srgbClr val="8154D1"/>
        </a:accent2>
        <a:accent3>
          <a:srgbClr val="FFFFFF"/>
        </a:accent3>
        <a:accent4>
          <a:srgbClr val="000000"/>
        </a:accent4>
        <a:accent5>
          <a:srgbClr val="D9E6AB"/>
        </a:accent5>
        <a:accent6>
          <a:srgbClr val="744BBD"/>
        </a:accent6>
        <a:hlink>
          <a:srgbClr val="5DA31E"/>
        </a:hlink>
        <a:folHlink>
          <a:srgbClr val="FFCC18"/>
        </a:folHlink>
      </a:clrScheme>
      <a:clrMap bg1="lt1" tx1="dk1" bg2="lt2" tx2="dk2" accent1="accent1" accent2="accent2" accent3="accent3" accent4="accent4" accent5="accent5" accent6="accent6" hlink="hlink" folHlink="folHlink"/>
    </a:extraClrScheme>
    <a:extraClrScheme>
      <a:clrScheme name="Candybar 3">
        <a:dk1>
          <a:srgbClr val="000000"/>
        </a:dk1>
        <a:lt1>
          <a:srgbClr val="FFFFFF"/>
        </a:lt1>
        <a:dk2>
          <a:srgbClr val="FFFFFF"/>
        </a:dk2>
        <a:lt2>
          <a:srgbClr val="000000"/>
        </a:lt2>
        <a:accent1>
          <a:srgbClr val="5B87F2"/>
        </a:accent1>
        <a:accent2>
          <a:srgbClr val="555555"/>
        </a:accent2>
        <a:accent3>
          <a:srgbClr val="FFFFFF"/>
        </a:accent3>
        <a:accent4>
          <a:srgbClr val="000000"/>
        </a:accent4>
        <a:accent5>
          <a:srgbClr val="B5C3F7"/>
        </a:accent5>
        <a:accent6>
          <a:srgbClr val="4C4C4C"/>
        </a:accent6>
        <a:hlink>
          <a:srgbClr val="5DA31E"/>
        </a:hlink>
        <a:folHlink>
          <a:srgbClr val="BAD41A"/>
        </a:folHlink>
      </a:clrScheme>
      <a:clrMap bg1="lt1" tx1="dk1" bg2="lt2" tx2="dk2" accent1="accent1" accent2="accent2" accent3="accent3" accent4="accent4" accent5="accent5" accent6="accent6" hlink="hlink" folHlink="folHlink"/>
    </a:extraClrScheme>
    <a:extraClrScheme>
      <a:clrScheme name="Candybar 4">
        <a:dk1>
          <a:srgbClr val="000000"/>
        </a:dk1>
        <a:lt1>
          <a:srgbClr val="FFFFFF"/>
        </a:lt1>
        <a:dk2>
          <a:srgbClr val="FFFFFF"/>
        </a:dk2>
        <a:lt2>
          <a:srgbClr val="000000"/>
        </a:lt2>
        <a:accent1>
          <a:srgbClr val="FFA8A8"/>
        </a:accent1>
        <a:accent2>
          <a:srgbClr val="FFCC18"/>
        </a:accent2>
        <a:accent3>
          <a:srgbClr val="FFFFFF"/>
        </a:accent3>
        <a:accent4>
          <a:srgbClr val="000000"/>
        </a:accent4>
        <a:accent5>
          <a:srgbClr val="FFD1D1"/>
        </a:accent5>
        <a:accent6>
          <a:srgbClr val="E7B915"/>
        </a:accent6>
        <a:hlink>
          <a:srgbClr val="6876E7"/>
        </a:hlink>
        <a:folHlink>
          <a:srgbClr val="ED181E"/>
        </a:folHlink>
      </a:clrScheme>
      <a:clrMap bg1="lt1" tx1="dk1" bg2="lt2" tx2="dk2" accent1="accent1" accent2="accent2" accent3="accent3" accent4="accent4" accent5="accent5" accent6="accent6" hlink="hlink" folHlink="folHlink"/>
    </a:extraClrScheme>
    <a:extraClrScheme>
      <a:clrScheme name="Candybar 5">
        <a:dk1>
          <a:srgbClr val="000000"/>
        </a:dk1>
        <a:lt1>
          <a:srgbClr val="FFFFFF"/>
        </a:lt1>
        <a:dk2>
          <a:srgbClr val="FFFFFF"/>
        </a:dk2>
        <a:lt2>
          <a:srgbClr val="000000"/>
        </a:lt2>
        <a:accent1>
          <a:srgbClr val="E6E658"/>
        </a:accent1>
        <a:accent2>
          <a:srgbClr val="8CBC1C"/>
        </a:accent2>
        <a:accent3>
          <a:srgbClr val="FFFFFF"/>
        </a:accent3>
        <a:accent4>
          <a:srgbClr val="000000"/>
        </a:accent4>
        <a:accent5>
          <a:srgbClr val="F0F0B4"/>
        </a:accent5>
        <a:accent6>
          <a:srgbClr val="7EAA18"/>
        </a:accent6>
        <a:hlink>
          <a:srgbClr val="6876E7"/>
        </a:hlink>
        <a:folHlink>
          <a:srgbClr val="5FBD71"/>
        </a:folHlink>
      </a:clrScheme>
      <a:clrMap bg1="lt1" tx1="dk1" bg2="lt2" tx2="dk2" accent1="accent1" accent2="accent2" accent3="accent3" accent4="accent4" accent5="accent5" accent6="accent6" hlink="hlink" folHlink="folHlink"/>
    </a:extraClrScheme>
    <a:extraClrScheme>
      <a:clrScheme name="Candybar 6">
        <a:dk1>
          <a:srgbClr val="000000"/>
        </a:dk1>
        <a:lt1>
          <a:srgbClr val="FFFFFF"/>
        </a:lt1>
        <a:dk2>
          <a:srgbClr val="EBE3F8"/>
        </a:dk2>
        <a:lt2>
          <a:srgbClr val="000000"/>
        </a:lt2>
        <a:accent1>
          <a:srgbClr val="5918BB"/>
        </a:accent1>
        <a:accent2>
          <a:srgbClr val="8154D1"/>
        </a:accent2>
        <a:accent3>
          <a:srgbClr val="FFFFFF"/>
        </a:accent3>
        <a:accent4>
          <a:srgbClr val="000000"/>
        </a:accent4>
        <a:accent5>
          <a:srgbClr val="B5ABDA"/>
        </a:accent5>
        <a:accent6>
          <a:srgbClr val="744BBD"/>
        </a:accent6>
        <a:hlink>
          <a:srgbClr val="DC54AD"/>
        </a:hlink>
        <a:folHlink>
          <a:srgbClr val="BAD41A"/>
        </a:folHlink>
      </a:clrScheme>
      <a:clrMap bg1="lt1" tx1="dk1" bg2="lt2" tx2="dk2" accent1="accent1" accent2="accent2" accent3="accent3" accent4="accent4" accent5="accent5" accent6="accent6" hlink="hlink" folHlink="folHlink"/>
    </a:extraClrScheme>
    <a:extraClrScheme>
      <a:clrScheme name="Candybar 7">
        <a:dk1>
          <a:srgbClr val="000000"/>
        </a:dk1>
        <a:lt1>
          <a:srgbClr val="FFFFFF"/>
        </a:lt1>
        <a:dk2>
          <a:srgbClr val="EBE3F8"/>
        </a:dk2>
        <a:lt2>
          <a:srgbClr val="000000"/>
        </a:lt2>
        <a:accent1>
          <a:srgbClr val="FF7518"/>
        </a:accent1>
        <a:accent2>
          <a:srgbClr val="888888"/>
        </a:accent2>
        <a:accent3>
          <a:srgbClr val="FFFFFF"/>
        </a:accent3>
        <a:accent4>
          <a:srgbClr val="000000"/>
        </a:accent4>
        <a:accent5>
          <a:srgbClr val="FFBDAB"/>
        </a:accent5>
        <a:accent6>
          <a:srgbClr val="7B7B7B"/>
        </a:accent6>
        <a:hlink>
          <a:srgbClr val="8CBC1C"/>
        </a:hlink>
        <a:folHlink>
          <a:srgbClr val="FFCC18"/>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Crumple">
  <a:themeElements>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fontScheme name="Crumple">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lnDef>
  </a:objectDefaults>
  <a:extraClrSchemeLst>
    <a:extraClrScheme>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Highway">
  <a:themeElements>
    <a:clrScheme name="Highway 1">
      <a:dk1>
        <a:srgbClr val="003366"/>
      </a:dk1>
      <a:lt1>
        <a:srgbClr val="FFFFFF"/>
      </a:lt1>
      <a:dk2>
        <a:srgbClr val="28863C"/>
      </a:dk2>
      <a:lt2>
        <a:srgbClr val="FFFFFF"/>
      </a:lt2>
      <a:accent1>
        <a:srgbClr val="3366CC"/>
      </a:accent1>
      <a:accent2>
        <a:srgbClr val="00B000"/>
      </a:accent2>
      <a:accent3>
        <a:srgbClr val="ACC3AF"/>
      </a:accent3>
      <a:accent4>
        <a:srgbClr val="DADADA"/>
      </a:accent4>
      <a:accent5>
        <a:srgbClr val="ADB8E2"/>
      </a:accent5>
      <a:accent6>
        <a:srgbClr val="009F00"/>
      </a:accent6>
      <a:hlink>
        <a:srgbClr val="66CCFF"/>
      </a:hlink>
      <a:folHlink>
        <a:srgbClr val="FFE701"/>
      </a:folHlink>
    </a:clrScheme>
    <a:fontScheme name="Highway">
      <a:majorFont>
        <a:latin typeface="Verdana"/>
        <a:ea typeface="ＭＳ Ｐゴシック"/>
        <a:cs typeface="ＭＳ Ｐゴシック"/>
      </a:majorFont>
      <a:minorFont>
        <a:latin typeface="Verdan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lnDef>
  </a:objectDefaults>
  <a:extraClrSchemeLst>
    <a:extraClrScheme>
      <a:clrScheme name="Highway 1">
        <a:dk1>
          <a:srgbClr val="003366"/>
        </a:dk1>
        <a:lt1>
          <a:srgbClr val="FFFFFF"/>
        </a:lt1>
        <a:dk2>
          <a:srgbClr val="28863C"/>
        </a:dk2>
        <a:lt2>
          <a:srgbClr val="FFFFFF"/>
        </a:lt2>
        <a:accent1>
          <a:srgbClr val="3366CC"/>
        </a:accent1>
        <a:accent2>
          <a:srgbClr val="00B000"/>
        </a:accent2>
        <a:accent3>
          <a:srgbClr val="ACC3AF"/>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Highway 2">
        <a:dk1>
          <a:srgbClr val="777777"/>
        </a:dk1>
        <a:lt1>
          <a:srgbClr val="FFFFFF"/>
        </a:lt1>
        <a:dk2>
          <a:srgbClr val="28863C"/>
        </a:dk2>
        <a:lt2>
          <a:srgbClr val="FFFFFF"/>
        </a:lt2>
        <a:accent1>
          <a:srgbClr val="909082"/>
        </a:accent1>
        <a:accent2>
          <a:srgbClr val="809EA8"/>
        </a:accent2>
        <a:accent3>
          <a:srgbClr val="ACC3AF"/>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0_Default Design">
  <a:themeElements>
    <a:clrScheme name="10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0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0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0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0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0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0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0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0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0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0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0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0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0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5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3_Nature">
  <a:themeElements>
    <a:clrScheme name="Nature 2">
      <a:dk1>
        <a:srgbClr val="5B5249"/>
      </a:dk1>
      <a:lt1>
        <a:srgbClr val="FFFFFF"/>
      </a:lt1>
      <a:dk2>
        <a:srgbClr val="2A3D7A"/>
      </a:dk2>
      <a:lt2>
        <a:srgbClr val="CEC8BA"/>
      </a:lt2>
      <a:accent1>
        <a:srgbClr val="C9DDF1"/>
      </a:accent1>
      <a:accent2>
        <a:srgbClr val="FAC164"/>
      </a:accent2>
      <a:accent3>
        <a:srgbClr val="FFFFFF"/>
      </a:accent3>
      <a:accent4>
        <a:srgbClr val="4C453D"/>
      </a:accent4>
      <a:accent5>
        <a:srgbClr val="E1EBF7"/>
      </a:accent5>
      <a:accent6>
        <a:srgbClr val="E3AF5A"/>
      </a:accent6>
      <a:hlink>
        <a:srgbClr val="B0AE6A"/>
      </a:hlink>
      <a:folHlink>
        <a:srgbClr val="C3E684"/>
      </a:folHlink>
    </a:clrScheme>
    <a:fontScheme name="Nat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lnDef>
  </a:objectDefaults>
  <a:extraClrSchemeLst>
    <a:extraClrScheme>
      <a:clrScheme name="Nature 1">
        <a:dk1>
          <a:srgbClr val="666699"/>
        </a:dk1>
        <a:lt1>
          <a:srgbClr val="FFFFCC"/>
        </a:lt1>
        <a:dk2>
          <a:srgbClr val="687FCA"/>
        </a:dk2>
        <a:lt2>
          <a:srgbClr val="192449"/>
        </a:lt2>
        <a:accent1>
          <a:srgbClr val="C9DDF1"/>
        </a:accent1>
        <a:accent2>
          <a:srgbClr val="FAC164"/>
        </a:accent2>
        <a:accent3>
          <a:srgbClr val="B9C0E1"/>
        </a:accent3>
        <a:accent4>
          <a:srgbClr val="DADAAE"/>
        </a:accent4>
        <a:accent5>
          <a:srgbClr val="E1EBF7"/>
        </a:accent5>
        <a:accent6>
          <a:srgbClr val="E3AF5A"/>
        </a:accent6>
        <a:hlink>
          <a:srgbClr val="B0AE6A"/>
        </a:hlink>
        <a:folHlink>
          <a:srgbClr val="C3E684"/>
        </a:folHlink>
      </a:clrScheme>
      <a:clrMap bg1="dk2" tx1="lt1" bg2="dk1" tx2="lt2" accent1="accent1" accent2="accent2" accent3="accent3" accent4="accent4" accent5="accent5" accent6="accent6" hlink="hlink" folHlink="folHlink"/>
    </a:extraClrScheme>
    <a:extraClrScheme>
      <a:clrScheme name="Nature 2">
        <a:dk1>
          <a:srgbClr val="5B5249"/>
        </a:dk1>
        <a:lt1>
          <a:srgbClr val="FFFFFF"/>
        </a:lt1>
        <a:dk2>
          <a:srgbClr val="2A3D7A"/>
        </a:dk2>
        <a:lt2>
          <a:srgbClr val="CEC8BA"/>
        </a:lt2>
        <a:accent1>
          <a:srgbClr val="C9DDF1"/>
        </a:accent1>
        <a:accent2>
          <a:srgbClr val="FAC164"/>
        </a:accent2>
        <a:accent3>
          <a:srgbClr val="FFFFFF"/>
        </a:accent3>
        <a:accent4>
          <a:srgbClr val="4C453D"/>
        </a:accent4>
        <a:accent5>
          <a:srgbClr val="E1EBF7"/>
        </a:accent5>
        <a:accent6>
          <a:srgbClr val="E3AF5A"/>
        </a:accent6>
        <a:hlink>
          <a:srgbClr val="B0AE6A"/>
        </a:hlink>
        <a:folHlink>
          <a:srgbClr val="C3E684"/>
        </a:folHlink>
      </a:clrScheme>
      <a:clrMap bg1="lt1" tx1="dk1" bg2="lt2" tx2="dk2" accent1="accent1" accent2="accent2" accent3="accent3" accent4="accent4" accent5="accent5" accent6="accent6" hlink="hlink" folHlink="folHlink"/>
    </a:extraClrScheme>
    <a:extraClrScheme>
      <a:clrScheme name="Nature 3">
        <a:dk1>
          <a:srgbClr val="333333"/>
        </a:dk1>
        <a:lt1>
          <a:srgbClr val="FFFFFF"/>
        </a:lt1>
        <a:dk2>
          <a:srgbClr val="000000"/>
        </a:dk2>
        <a:lt2>
          <a:srgbClr val="DDDDDD"/>
        </a:lt2>
        <a:accent1>
          <a:srgbClr val="DDDDDD"/>
        </a:accent1>
        <a:accent2>
          <a:srgbClr val="B2B2B2"/>
        </a:accent2>
        <a:accent3>
          <a:srgbClr val="FFFFFF"/>
        </a:accent3>
        <a:accent4>
          <a:srgbClr val="2A2A2A"/>
        </a:accent4>
        <a:accent5>
          <a:srgbClr val="EBEBEB"/>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Nature 4">
        <a:dk1>
          <a:srgbClr val="8061A5"/>
        </a:dk1>
        <a:lt1>
          <a:srgbClr val="FFFFCC"/>
        </a:lt1>
        <a:dk2>
          <a:srgbClr val="967DB5"/>
        </a:dk2>
        <a:lt2>
          <a:srgbClr val="192449"/>
        </a:lt2>
        <a:accent1>
          <a:srgbClr val="D6C9F1"/>
        </a:accent1>
        <a:accent2>
          <a:srgbClr val="FAC164"/>
        </a:accent2>
        <a:accent3>
          <a:srgbClr val="C9BFD7"/>
        </a:accent3>
        <a:accent4>
          <a:srgbClr val="DADAAE"/>
        </a:accent4>
        <a:accent5>
          <a:srgbClr val="E8E1F7"/>
        </a:accent5>
        <a:accent6>
          <a:srgbClr val="E3AF5A"/>
        </a:accent6>
        <a:hlink>
          <a:srgbClr val="B0AE6A"/>
        </a:hlink>
        <a:folHlink>
          <a:srgbClr val="C3E684"/>
        </a:folHlink>
      </a:clrScheme>
      <a:clrMap bg1="dk2" tx1="lt1" bg2="dk1" tx2="lt2" accent1="accent1" accent2="accent2" accent3="accent3" accent4="accent4" accent5="accent5" accent6="accent6" hlink="hlink" folHlink="folHlink"/>
    </a:extraClrScheme>
    <a:extraClrScheme>
      <a:clrScheme name="Nature 5">
        <a:dk1>
          <a:srgbClr val="5B5249"/>
        </a:dk1>
        <a:lt1>
          <a:srgbClr val="FFFFFF"/>
        </a:lt1>
        <a:dk2>
          <a:srgbClr val="2A3D7A"/>
        </a:dk2>
        <a:lt2>
          <a:srgbClr val="CEC8BA"/>
        </a:lt2>
        <a:accent1>
          <a:srgbClr val="C9DDF1"/>
        </a:accent1>
        <a:accent2>
          <a:srgbClr val="FAC164"/>
        </a:accent2>
        <a:accent3>
          <a:srgbClr val="FFFFFF"/>
        </a:accent3>
        <a:accent4>
          <a:srgbClr val="4C453D"/>
        </a:accent4>
        <a:accent5>
          <a:srgbClr val="E1EBF7"/>
        </a:accent5>
        <a:accent6>
          <a:srgbClr val="E3AF5A"/>
        </a:accent6>
        <a:hlink>
          <a:srgbClr val="993333"/>
        </a:hlink>
        <a:folHlink>
          <a:srgbClr val="333399"/>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5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52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4_SERENE">
  <a:themeElements>
    <a:clrScheme name="">
      <a:dk1>
        <a:srgbClr val="333333"/>
      </a:dk1>
      <a:lt1>
        <a:srgbClr val="A9BDA9"/>
      </a:lt1>
      <a:dk2>
        <a:srgbClr val="004C2B"/>
      </a:dk2>
      <a:lt2>
        <a:srgbClr val="578963"/>
      </a:lt2>
      <a:accent1>
        <a:srgbClr val="FFCCCC"/>
      </a:accent1>
      <a:accent2>
        <a:srgbClr val="B3E1B3"/>
      </a:accent2>
      <a:accent3>
        <a:srgbClr val="D1DBD1"/>
      </a:accent3>
      <a:accent4>
        <a:srgbClr val="2A2A2A"/>
      </a:accent4>
      <a:accent5>
        <a:srgbClr val="FFE2E2"/>
      </a:accent5>
      <a:accent6>
        <a:srgbClr val="A2CCA2"/>
      </a:accent6>
      <a:hlink>
        <a:srgbClr val="BDD7E5"/>
      </a:hlink>
      <a:folHlink>
        <a:srgbClr val="D2AAD2"/>
      </a:folHlink>
    </a:clrScheme>
    <a:fontScheme name="4_SERENE">
      <a:majorFont>
        <a:latin typeface="Times New Roman"/>
        <a:ea typeface="SimSun"/>
        <a:cs typeface="SimSun"/>
      </a:majorFont>
      <a:minorFont>
        <a:latin typeface="Times New Roman"/>
        <a:ea typeface="SimSun"/>
        <a:cs typeface="SimSu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4_SERENE 1">
        <a:dk1>
          <a:srgbClr val="333333"/>
        </a:dk1>
        <a:lt1>
          <a:srgbClr val="A9BDA9"/>
        </a:lt1>
        <a:dk2>
          <a:srgbClr val="004C2B"/>
        </a:dk2>
        <a:lt2>
          <a:srgbClr val="578963"/>
        </a:lt2>
        <a:accent1>
          <a:srgbClr val="E1B7B7"/>
        </a:accent1>
        <a:accent2>
          <a:srgbClr val="B3E1B3"/>
        </a:accent2>
        <a:accent3>
          <a:srgbClr val="D1DBD1"/>
        </a:accent3>
        <a:accent4>
          <a:srgbClr val="2A2A2A"/>
        </a:accent4>
        <a:accent5>
          <a:srgbClr val="EED8D8"/>
        </a:accent5>
        <a:accent6>
          <a:srgbClr val="A2CCA2"/>
        </a:accent6>
        <a:hlink>
          <a:srgbClr val="BDD7E5"/>
        </a:hlink>
        <a:folHlink>
          <a:srgbClr val="D2AAD2"/>
        </a:folHlink>
      </a:clrScheme>
      <a:clrMap bg1="lt1" tx1="dk1" bg2="lt2" tx2="dk2" accent1="accent1" accent2="accent2" accent3="accent3" accent4="accent4" accent5="accent5" accent6="accent6" hlink="hlink" folHlink="folHlink"/>
    </a:extraClrScheme>
    <a:extraClrScheme>
      <a:clrScheme name="4_SERENE 2">
        <a:dk1>
          <a:srgbClr val="333333"/>
        </a:dk1>
        <a:lt1>
          <a:srgbClr val="FFFFFF"/>
        </a:lt1>
        <a:dk2>
          <a:srgbClr val="004C2B"/>
        </a:dk2>
        <a:lt2>
          <a:srgbClr val="578963"/>
        </a:lt2>
        <a:accent1>
          <a:srgbClr val="E1B7B7"/>
        </a:accent1>
        <a:accent2>
          <a:srgbClr val="B3E1B3"/>
        </a:accent2>
        <a:accent3>
          <a:srgbClr val="FFFFFF"/>
        </a:accent3>
        <a:accent4>
          <a:srgbClr val="2A2A2A"/>
        </a:accent4>
        <a:accent5>
          <a:srgbClr val="EED8D8"/>
        </a:accent5>
        <a:accent6>
          <a:srgbClr val="A2CCA2"/>
        </a:accent6>
        <a:hlink>
          <a:srgbClr val="BDD7E5"/>
        </a:hlink>
        <a:folHlink>
          <a:srgbClr val="D2AAD2"/>
        </a:folHlink>
      </a:clrScheme>
      <a:clrMap bg1="lt1" tx1="dk1" bg2="lt2" tx2="dk2" accent1="accent1" accent2="accent2" accent3="accent3" accent4="accent4" accent5="accent5" accent6="accent6" hlink="hlink" folHlink="folHlink"/>
    </a:extraClrScheme>
    <a:extraClrScheme>
      <a:clrScheme name="4_SERENE 3">
        <a:dk1>
          <a:srgbClr val="000000"/>
        </a:dk1>
        <a:lt1>
          <a:srgbClr val="FFFFFF"/>
        </a:lt1>
        <a:dk2>
          <a:srgbClr val="000000"/>
        </a:dk2>
        <a:lt2>
          <a:srgbClr val="393939"/>
        </a:lt2>
        <a:accent1>
          <a:srgbClr val="CBCBCB"/>
        </a:accent1>
        <a:accent2>
          <a:srgbClr val="808080"/>
        </a:accent2>
        <a:accent3>
          <a:srgbClr val="FFFFFF"/>
        </a:accent3>
        <a:accent4>
          <a:srgbClr val="000000"/>
        </a:accent4>
        <a:accent5>
          <a:srgbClr val="E2E2E2"/>
        </a:accent5>
        <a:accent6>
          <a:srgbClr val="737373"/>
        </a:accent6>
        <a:hlink>
          <a:srgbClr val="B2B2B2"/>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53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54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4_Nature">
  <a:themeElements>
    <a:clrScheme name="Nature 2">
      <a:dk1>
        <a:srgbClr val="5B5249"/>
      </a:dk1>
      <a:lt1>
        <a:srgbClr val="FFFFFF"/>
      </a:lt1>
      <a:dk2>
        <a:srgbClr val="2A3D7A"/>
      </a:dk2>
      <a:lt2>
        <a:srgbClr val="CEC8BA"/>
      </a:lt2>
      <a:accent1>
        <a:srgbClr val="C9DDF1"/>
      </a:accent1>
      <a:accent2>
        <a:srgbClr val="FAC164"/>
      </a:accent2>
      <a:accent3>
        <a:srgbClr val="FFFFFF"/>
      </a:accent3>
      <a:accent4>
        <a:srgbClr val="4C453D"/>
      </a:accent4>
      <a:accent5>
        <a:srgbClr val="E1EBF7"/>
      </a:accent5>
      <a:accent6>
        <a:srgbClr val="E3AF5A"/>
      </a:accent6>
      <a:hlink>
        <a:srgbClr val="B0AE6A"/>
      </a:hlink>
      <a:folHlink>
        <a:srgbClr val="C3E684"/>
      </a:folHlink>
    </a:clrScheme>
    <a:fontScheme name="Nat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lnDef>
  </a:objectDefaults>
  <a:extraClrSchemeLst>
    <a:extraClrScheme>
      <a:clrScheme name="Nature 1">
        <a:dk1>
          <a:srgbClr val="666699"/>
        </a:dk1>
        <a:lt1>
          <a:srgbClr val="FFFFCC"/>
        </a:lt1>
        <a:dk2>
          <a:srgbClr val="687FCA"/>
        </a:dk2>
        <a:lt2>
          <a:srgbClr val="192449"/>
        </a:lt2>
        <a:accent1>
          <a:srgbClr val="C9DDF1"/>
        </a:accent1>
        <a:accent2>
          <a:srgbClr val="FAC164"/>
        </a:accent2>
        <a:accent3>
          <a:srgbClr val="B9C0E1"/>
        </a:accent3>
        <a:accent4>
          <a:srgbClr val="DADAAE"/>
        </a:accent4>
        <a:accent5>
          <a:srgbClr val="E1EBF7"/>
        </a:accent5>
        <a:accent6>
          <a:srgbClr val="E3AF5A"/>
        </a:accent6>
        <a:hlink>
          <a:srgbClr val="B0AE6A"/>
        </a:hlink>
        <a:folHlink>
          <a:srgbClr val="C3E684"/>
        </a:folHlink>
      </a:clrScheme>
      <a:clrMap bg1="dk2" tx1="lt1" bg2="dk1" tx2="lt2" accent1="accent1" accent2="accent2" accent3="accent3" accent4="accent4" accent5="accent5" accent6="accent6" hlink="hlink" folHlink="folHlink"/>
    </a:extraClrScheme>
    <a:extraClrScheme>
      <a:clrScheme name="Nature 2">
        <a:dk1>
          <a:srgbClr val="5B5249"/>
        </a:dk1>
        <a:lt1>
          <a:srgbClr val="FFFFFF"/>
        </a:lt1>
        <a:dk2>
          <a:srgbClr val="2A3D7A"/>
        </a:dk2>
        <a:lt2>
          <a:srgbClr val="CEC8BA"/>
        </a:lt2>
        <a:accent1>
          <a:srgbClr val="C9DDF1"/>
        </a:accent1>
        <a:accent2>
          <a:srgbClr val="FAC164"/>
        </a:accent2>
        <a:accent3>
          <a:srgbClr val="FFFFFF"/>
        </a:accent3>
        <a:accent4>
          <a:srgbClr val="4C453D"/>
        </a:accent4>
        <a:accent5>
          <a:srgbClr val="E1EBF7"/>
        </a:accent5>
        <a:accent6>
          <a:srgbClr val="E3AF5A"/>
        </a:accent6>
        <a:hlink>
          <a:srgbClr val="B0AE6A"/>
        </a:hlink>
        <a:folHlink>
          <a:srgbClr val="C3E684"/>
        </a:folHlink>
      </a:clrScheme>
      <a:clrMap bg1="lt1" tx1="dk1" bg2="lt2" tx2="dk2" accent1="accent1" accent2="accent2" accent3="accent3" accent4="accent4" accent5="accent5" accent6="accent6" hlink="hlink" folHlink="folHlink"/>
    </a:extraClrScheme>
    <a:extraClrScheme>
      <a:clrScheme name="Nature 3">
        <a:dk1>
          <a:srgbClr val="333333"/>
        </a:dk1>
        <a:lt1>
          <a:srgbClr val="FFFFFF"/>
        </a:lt1>
        <a:dk2>
          <a:srgbClr val="000000"/>
        </a:dk2>
        <a:lt2>
          <a:srgbClr val="DDDDDD"/>
        </a:lt2>
        <a:accent1>
          <a:srgbClr val="DDDDDD"/>
        </a:accent1>
        <a:accent2>
          <a:srgbClr val="B2B2B2"/>
        </a:accent2>
        <a:accent3>
          <a:srgbClr val="FFFFFF"/>
        </a:accent3>
        <a:accent4>
          <a:srgbClr val="2A2A2A"/>
        </a:accent4>
        <a:accent5>
          <a:srgbClr val="EBEBEB"/>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Nature 4">
        <a:dk1>
          <a:srgbClr val="8061A5"/>
        </a:dk1>
        <a:lt1>
          <a:srgbClr val="FFFFCC"/>
        </a:lt1>
        <a:dk2>
          <a:srgbClr val="967DB5"/>
        </a:dk2>
        <a:lt2>
          <a:srgbClr val="192449"/>
        </a:lt2>
        <a:accent1>
          <a:srgbClr val="D6C9F1"/>
        </a:accent1>
        <a:accent2>
          <a:srgbClr val="FAC164"/>
        </a:accent2>
        <a:accent3>
          <a:srgbClr val="C9BFD7"/>
        </a:accent3>
        <a:accent4>
          <a:srgbClr val="DADAAE"/>
        </a:accent4>
        <a:accent5>
          <a:srgbClr val="E8E1F7"/>
        </a:accent5>
        <a:accent6>
          <a:srgbClr val="E3AF5A"/>
        </a:accent6>
        <a:hlink>
          <a:srgbClr val="B0AE6A"/>
        </a:hlink>
        <a:folHlink>
          <a:srgbClr val="C3E684"/>
        </a:folHlink>
      </a:clrScheme>
      <a:clrMap bg1="dk2" tx1="lt1" bg2="dk1" tx2="lt2" accent1="accent1" accent2="accent2" accent3="accent3" accent4="accent4" accent5="accent5" accent6="accent6" hlink="hlink" folHlink="folHlink"/>
    </a:extraClrScheme>
    <a:extraClrScheme>
      <a:clrScheme name="Nature 5">
        <a:dk1>
          <a:srgbClr val="5B5249"/>
        </a:dk1>
        <a:lt1>
          <a:srgbClr val="FFFFFF"/>
        </a:lt1>
        <a:dk2>
          <a:srgbClr val="2A3D7A"/>
        </a:dk2>
        <a:lt2>
          <a:srgbClr val="CEC8BA"/>
        </a:lt2>
        <a:accent1>
          <a:srgbClr val="C9DDF1"/>
        </a:accent1>
        <a:accent2>
          <a:srgbClr val="FAC164"/>
        </a:accent2>
        <a:accent3>
          <a:srgbClr val="FFFFFF"/>
        </a:accent3>
        <a:accent4>
          <a:srgbClr val="4C453D"/>
        </a:accent4>
        <a:accent5>
          <a:srgbClr val="E1EBF7"/>
        </a:accent5>
        <a:accent6>
          <a:srgbClr val="E3AF5A"/>
        </a:accent6>
        <a:hlink>
          <a:srgbClr val="993333"/>
        </a:hlink>
        <a:folHlink>
          <a:srgbClr val="333399"/>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7.xml><?xml version="1.0" encoding="utf-8"?>
<a:theme xmlns:a="http://schemas.openxmlformats.org/drawingml/2006/main" name="1_Highway">
  <a:themeElements>
    <a:clrScheme name="Highway 1">
      <a:dk1>
        <a:srgbClr val="003366"/>
      </a:dk1>
      <a:lt1>
        <a:srgbClr val="FFFFFF"/>
      </a:lt1>
      <a:dk2>
        <a:srgbClr val="28863C"/>
      </a:dk2>
      <a:lt2>
        <a:srgbClr val="FFFFFF"/>
      </a:lt2>
      <a:accent1>
        <a:srgbClr val="3366CC"/>
      </a:accent1>
      <a:accent2>
        <a:srgbClr val="00B000"/>
      </a:accent2>
      <a:accent3>
        <a:srgbClr val="ACC3AF"/>
      </a:accent3>
      <a:accent4>
        <a:srgbClr val="DADADA"/>
      </a:accent4>
      <a:accent5>
        <a:srgbClr val="ADB8E2"/>
      </a:accent5>
      <a:accent6>
        <a:srgbClr val="009F00"/>
      </a:accent6>
      <a:hlink>
        <a:srgbClr val="66CCFF"/>
      </a:hlink>
      <a:folHlink>
        <a:srgbClr val="FFE701"/>
      </a:folHlink>
    </a:clrScheme>
    <a:fontScheme name="Highway">
      <a:majorFont>
        <a:latin typeface="Verdana"/>
        <a:ea typeface="ＭＳ Ｐゴシック"/>
        <a:cs typeface="ＭＳ Ｐゴシック"/>
      </a:majorFont>
      <a:minorFont>
        <a:latin typeface="Verdan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lnDef>
  </a:objectDefaults>
  <a:extraClrSchemeLst>
    <a:extraClrScheme>
      <a:clrScheme name="Highway 1">
        <a:dk1>
          <a:srgbClr val="003366"/>
        </a:dk1>
        <a:lt1>
          <a:srgbClr val="FFFFFF"/>
        </a:lt1>
        <a:dk2>
          <a:srgbClr val="28863C"/>
        </a:dk2>
        <a:lt2>
          <a:srgbClr val="FFFFFF"/>
        </a:lt2>
        <a:accent1>
          <a:srgbClr val="3366CC"/>
        </a:accent1>
        <a:accent2>
          <a:srgbClr val="00B000"/>
        </a:accent2>
        <a:accent3>
          <a:srgbClr val="ACC3AF"/>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Highway 2">
        <a:dk1>
          <a:srgbClr val="777777"/>
        </a:dk1>
        <a:lt1>
          <a:srgbClr val="FFFFFF"/>
        </a:lt1>
        <a:dk2>
          <a:srgbClr val="28863C"/>
        </a:dk2>
        <a:lt2>
          <a:srgbClr val="FFFFFF"/>
        </a:lt2>
        <a:accent1>
          <a:srgbClr val="909082"/>
        </a:accent1>
        <a:accent2>
          <a:srgbClr val="809EA8"/>
        </a:accent2>
        <a:accent3>
          <a:srgbClr val="ACC3AF"/>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8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55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Smudge">
  <a:themeElements>
    <a:clrScheme name="Smudge 1">
      <a:dk1>
        <a:srgbClr val="000000"/>
      </a:dk1>
      <a:lt1>
        <a:srgbClr val="8EBED2"/>
      </a:lt1>
      <a:dk2>
        <a:srgbClr val="000000"/>
      </a:dk2>
      <a:lt2>
        <a:srgbClr val="808080"/>
      </a:lt2>
      <a:accent1>
        <a:srgbClr val="99CCFF"/>
      </a:accent1>
      <a:accent2>
        <a:srgbClr val="CCCCFF"/>
      </a:accent2>
      <a:accent3>
        <a:srgbClr val="C6DBE5"/>
      </a:accent3>
      <a:accent4>
        <a:srgbClr val="000000"/>
      </a:accent4>
      <a:accent5>
        <a:srgbClr val="CAE2FF"/>
      </a:accent5>
      <a:accent6>
        <a:srgbClr val="B9B9E7"/>
      </a:accent6>
      <a:hlink>
        <a:srgbClr val="3333CC"/>
      </a:hlink>
      <a:folHlink>
        <a:srgbClr val="AF67FF"/>
      </a:folHlink>
    </a:clrScheme>
    <a:fontScheme name="Smudge">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lnDef>
  </a:objectDefaults>
  <a:extraClrSchemeLst>
    <a:extraClrScheme>
      <a:clrScheme name="Smudge 1">
        <a:dk1>
          <a:srgbClr val="000000"/>
        </a:dk1>
        <a:lt1>
          <a:srgbClr val="8EBED2"/>
        </a:lt1>
        <a:dk2>
          <a:srgbClr val="000000"/>
        </a:dk2>
        <a:lt2>
          <a:srgbClr val="808080"/>
        </a:lt2>
        <a:accent1>
          <a:srgbClr val="99CCFF"/>
        </a:accent1>
        <a:accent2>
          <a:srgbClr val="CCCCFF"/>
        </a:accent2>
        <a:accent3>
          <a:srgbClr val="C6DBE5"/>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mudge 2">
        <a:dk1>
          <a:srgbClr val="000000"/>
        </a:dk1>
        <a:lt1>
          <a:srgbClr val="8EBED2"/>
        </a:lt1>
        <a:dk2>
          <a:srgbClr val="000000"/>
        </a:dk2>
        <a:lt2>
          <a:srgbClr val="969696"/>
        </a:lt2>
        <a:accent1>
          <a:srgbClr val="FFFFFF"/>
        </a:accent1>
        <a:accent2>
          <a:srgbClr val="8DC6FF"/>
        </a:accent2>
        <a:accent3>
          <a:srgbClr val="C6DBE5"/>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2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Finance">
  <a:themeElements>
    <a:clrScheme name="">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Finance">
      <a:majorFont>
        <a:latin typeface="Impact"/>
        <a:ea typeface="ＭＳ Ｐゴシック"/>
        <a:cs typeface="ＭＳ Ｐゴシック"/>
      </a:majorFont>
      <a:minorFont>
        <a:latin typeface="Impact"/>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lnDef>
  </a:objectDefaults>
  <a:extraClrSchemeLst>
    <a:extraClrScheme>
      <a:clrScheme name="Finance 1">
        <a:dk1>
          <a:srgbClr val="000000"/>
        </a:dk1>
        <a:lt1>
          <a:srgbClr val="287C26"/>
        </a:lt1>
        <a:dk2>
          <a:srgbClr val="000000"/>
        </a:dk2>
        <a:lt2>
          <a:srgbClr val="808080"/>
        </a:lt2>
        <a:accent1>
          <a:srgbClr val="BBE0E3"/>
        </a:accent1>
        <a:accent2>
          <a:srgbClr val="333399"/>
        </a:accent2>
        <a:accent3>
          <a:srgbClr val="ACBFAC"/>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Finance 2">
        <a:dk1>
          <a:srgbClr val="000000"/>
        </a:dk1>
        <a:lt1>
          <a:srgbClr val="287C26"/>
        </a:lt1>
        <a:dk2>
          <a:srgbClr val="000000"/>
        </a:dk2>
        <a:lt2>
          <a:srgbClr val="969696"/>
        </a:lt2>
        <a:accent1>
          <a:srgbClr val="FFFFFF"/>
        </a:accent1>
        <a:accent2>
          <a:srgbClr val="8DC6FF"/>
        </a:accent2>
        <a:accent3>
          <a:srgbClr val="ACBFAC"/>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Capsules">
  <a:themeElements>
    <a:clrScheme name="">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Capsul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lnDef>
  </a:objectDefaults>
  <a:extraClrSchemeLst>
    <a:extraClrScheme>
      <a:clrScheme name="Capsules 1">
        <a:dk1>
          <a:srgbClr val="000066"/>
        </a:dk1>
        <a:lt1>
          <a:srgbClr val="FFFFEB"/>
        </a:lt1>
        <a:dk2>
          <a:srgbClr val="336699"/>
        </a:dk2>
        <a:lt2>
          <a:srgbClr val="FFFFEB"/>
        </a:lt2>
        <a:accent1>
          <a:srgbClr val="666699"/>
        </a:accent1>
        <a:accent2>
          <a:srgbClr val="99CCFF"/>
        </a:accent2>
        <a:accent3>
          <a:srgbClr val="ADB8CA"/>
        </a:accent3>
        <a:accent4>
          <a:srgbClr val="DADAC9"/>
        </a:accent4>
        <a:accent5>
          <a:srgbClr val="B8B8CA"/>
        </a:accent5>
        <a:accent6>
          <a:srgbClr val="8AB9E7"/>
        </a:accent6>
        <a:hlink>
          <a:srgbClr val="CCCCFF"/>
        </a:hlink>
        <a:folHlink>
          <a:srgbClr val="C68DFF"/>
        </a:folHlink>
      </a:clrScheme>
      <a:clrMap bg1="dk2" tx1="lt1" bg2="dk1" tx2="lt2" accent1="accent1" accent2="accent2" accent3="accent3" accent4="accent4" accent5="accent5" accent6="accent6" hlink="hlink" folHlink="folHlink"/>
    </a:extraClrScheme>
    <a:extraClrScheme>
      <a:clrScheme name="Capsules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clrMap bg1="lt1" tx1="dk1" bg2="lt2" tx2="dk2" accent1="accent1" accent2="accent2" accent3="accent3" accent4="accent4" accent5="accent5" accent6="accent6" hlink="hlink" folHlink="folHlink"/>
    </a:extraClrScheme>
    <a:extraClrScheme>
      <a:clrScheme name="Capsules 3">
        <a:dk1>
          <a:srgbClr val="000000"/>
        </a:dk1>
        <a:lt1>
          <a:srgbClr val="FFFFFF"/>
        </a:lt1>
        <a:dk2>
          <a:srgbClr val="000000"/>
        </a:dk2>
        <a:lt2>
          <a:srgbClr val="5F5F5F"/>
        </a:lt2>
        <a:accent1>
          <a:srgbClr val="C0C0C0"/>
        </a:accent1>
        <a:accent2>
          <a:srgbClr val="808080"/>
        </a:accent2>
        <a:accent3>
          <a:srgbClr val="FFFFFF"/>
        </a:accent3>
        <a:accent4>
          <a:srgbClr val="000000"/>
        </a:accent4>
        <a:accent5>
          <a:srgbClr val="DCDCDC"/>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Capsules 4">
        <a:dk1>
          <a:srgbClr val="000000"/>
        </a:dk1>
        <a:lt1>
          <a:srgbClr val="FFFFFF"/>
        </a:lt1>
        <a:dk2>
          <a:srgbClr val="9900CC"/>
        </a:dk2>
        <a:lt2>
          <a:srgbClr val="0033CC"/>
        </a:lt2>
        <a:accent1>
          <a:srgbClr val="FFCC66"/>
        </a:accent1>
        <a:accent2>
          <a:srgbClr val="33CC33"/>
        </a:accent2>
        <a:accent3>
          <a:srgbClr val="FFFFFF"/>
        </a:accent3>
        <a:accent4>
          <a:srgbClr val="000000"/>
        </a:accent4>
        <a:accent5>
          <a:srgbClr val="FFE2B8"/>
        </a:accent5>
        <a:accent6>
          <a:srgbClr val="2DB92D"/>
        </a:accent6>
        <a:hlink>
          <a:srgbClr val="9900CC"/>
        </a:hlink>
        <a:folHlink>
          <a:srgbClr val="9900CC"/>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Gesture">
  <a:themeElements>
    <a:clrScheme name="Gesture 1">
      <a:dk1>
        <a:srgbClr val="000000"/>
      </a:dk1>
      <a:lt1>
        <a:srgbClr val="FFFFFF"/>
      </a:lt1>
      <a:dk2>
        <a:srgbClr val="000000"/>
      </a:dk2>
      <a:lt2>
        <a:srgbClr val="892D5B"/>
      </a:lt2>
      <a:accent1>
        <a:srgbClr val="CC9B10"/>
      </a:accent1>
      <a:accent2>
        <a:srgbClr val="C6CB65"/>
      </a:accent2>
      <a:accent3>
        <a:srgbClr val="FFFFFF"/>
      </a:accent3>
      <a:accent4>
        <a:srgbClr val="000000"/>
      </a:accent4>
      <a:accent5>
        <a:srgbClr val="E2CBAA"/>
      </a:accent5>
      <a:accent6>
        <a:srgbClr val="B3B85B"/>
      </a:accent6>
      <a:hlink>
        <a:srgbClr val="9F83BD"/>
      </a:hlink>
      <a:folHlink>
        <a:srgbClr val="F8CB0A"/>
      </a:folHlink>
    </a:clrScheme>
    <a:fontScheme name="Gesture">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lnDef>
  </a:objectDefaults>
  <a:extraClrSchemeLst>
    <a:extraClrScheme>
      <a:clrScheme name="Gesture 1">
        <a:dk1>
          <a:srgbClr val="000000"/>
        </a:dk1>
        <a:lt1>
          <a:srgbClr val="FFFFFF"/>
        </a:lt1>
        <a:dk2>
          <a:srgbClr val="000000"/>
        </a:dk2>
        <a:lt2>
          <a:srgbClr val="892D5B"/>
        </a:lt2>
        <a:accent1>
          <a:srgbClr val="CC9B10"/>
        </a:accent1>
        <a:accent2>
          <a:srgbClr val="C6CB65"/>
        </a:accent2>
        <a:accent3>
          <a:srgbClr val="FFFFFF"/>
        </a:accent3>
        <a:accent4>
          <a:srgbClr val="000000"/>
        </a:accent4>
        <a:accent5>
          <a:srgbClr val="E2CBAA"/>
        </a:accent5>
        <a:accent6>
          <a:srgbClr val="B3B85B"/>
        </a:accent6>
        <a:hlink>
          <a:srgbClr val="9F83BD"/>
        </a:hlink>
        <a:folHlink>
          <a:srgbClr val="F8CB0A"/>
        </a:folHlink>
      </a:clrScheme>
      <a:clrMap bg1="lt1" tx1="dk1" bg2="lt2" tx2="dk2" accent1="accent1" accent2="accent2" accent3="accent3" accent4="accent4" accent5="accent5" accent6="accent6" hlink="hlink" folHlink="folHlink"/>
    </a:extraClrScheme>
    <a:extraClrScheme>
      <a:clrScheme name="Gesture 2">
        <a:dk1>
          <a:srgbClr val="000000"/>
        </a:dk1>
        <a:lt1>
          <a:srgbClr val="FFFFFF"/>
        </a:lt1>
        <a:dk2>
          <a:srgbClr val="000000"/>
        </a:dk2>
        <a:lt2>
          <a:srgbClr val="892D5B"/>
        </a:lt2>
        <a:accent1>
          <a:srgbClr val="CC9B10"/>
        </a:accent1>
        <a:accent2>
          <a:srgbClr val="808000"/>
        </a:accent2>
        <a:accent3>
          <a:srgbClr val="FFFFFF"/>
        </a:accent3>
        <a:accent4>
          <a:srgbClr val="000000"/>
        </a:accent4>
        <a:accent5>
          <a:srgbClr val="E2CBAA"/>
        </a:accent5>
        <a:accent6>
          <a:srgbClr val="737300"/>
        </a:accent6>
        <a:hlink>
          <a:srgbClr val="CDCD2B"/>
        </a:hlink>
        <a:folHlink>
          <a:srgbClr val="ECAE00"/>
        </a:folHlink>
      </a:clrScheme>
      <a:clrMap bg1="lt1" tx1="dk1" bg2="lt2" tx2="dk2" accent1="accent1" accent2="accent2" accent3="accent3" accent4="accent4" accent5="accent5" accent6="accent6" hlink="hlink" folHlink="folHlink"/>
    </a:extraClrScheme>
    <a:extraClrScheme>
      <a:clrScheme name="Gesture 3">
        <a:dk1>
          <a:srgbClr val="000000"/>
        </a:dk1>
        <a:lt1>
          <a:srgbClr val="FFFFFF"/>
        </a:lt1>
        <a:dk2>
          <a:srgbClr val="333333"/>
        </a:dk2>
        <a:lt2>
          <a:srgbClr val="333333"/>
        </a:lt2>
        <a:accent1>
          <a:srgbClr val="DDDDDD"/>
        </a:accent1>
        <a:accent2>
          <a:srgbClr val="C0C0C0"/>
        </a:accent2>
        <a:accent3>
          <a:srgbClr val="FFFFFF"/>
        </a:accent3>
        <a:accent4>
          <a:srgbClr val="000000"/>
        </a:accent4>
        <a:accent5>
          <a:srgbClr val="EBEBEB"/>
        </a:accent5>
        <a:accent6>
          <a:srgbClr val="AEAEAE"/>
        </a:accent6>
        <a:hlink>
          <a:srgbClr val="777777"/>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4.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5.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emplate>Mac HD:Applications:Microsoft Office 2004:Templates:Presentations:Designs:Legal</Template>
  <TotalTime>6110</TotalTime>
  <Words>23507</Words>
  <Application>Microsoft Macintosh PowerPoint</Application>
  <PresentationFormat>On-screen Show (4:3)</PresentationFormat>
  <Paragraphs>2394</Paragraphs>
  <Slides>279</Slides>
  <Notes>217</Notes>
  <HiddenSlides>67</HiddenSlides>
  <MMClips>0</MMClips>
  <ScaleCrop>false</ScaleCrop>
  <HeadingPairs>
    <vt:vector size="8" baseType="variant">
      <vt:variant>
        <vt:lpstr>Fonts Used</vt:lpstr>
      </vt:variant>
      <vt:variant>
        <vt:i4>39</vt:i4>
      </vt:variant>
      <vt:variant>
        <vt:lpstr>Theme</vt:lpstr>
      </vt:variant>
      <vt:variant>
        <vt:i4>41</vt:i4>
      </vt:variant>
      <vt:variant>
        <vt:lpstr>Embedded OLE Servers</vt:lpstr>
      </vt:variant>
      <vt:variant>
        <vt:i4>2</vt:i4>
      </vt:variant>
      <vt:variant>
        <vt:lpstr>Slide Titles</vt:lpstr>
      </vt:variant>
      <vt:variant>
        <vt:i4>279</vt:i4>
      </vt:variant>
    </vt:vector>
  </HeadingPairs>
  <TitlesOfParts>
    <vt:vector size="361" baseType="lpstr">
      <vt:lpstr>26</vt:lpstr>
      <vt:lpstr>Coolvetica</vt:lpstr>
      <vt:lpstr>Greek</vt:lpstr>
      <vt:lpstr>Microsoft YaHei UI</vt:lpstr>
      <vt:lpstr>MS Gothic</vt:lpstr>
      <vt:lpstr>ＭＳ Ｐゴシック</vt:lpstr>
      <vt:lpstr>ＭＳ Ｐゴシック</vt:lpstr>
      <vt:lpstr>Osaka</vt:lpstr>
      <vt:lpstr>Piracy</vt:lpstr>
      <vt:lpstr>SimSun</vt:lpstr>
      <vt:lpstr>华文细黑</vt:lpstr>
      <vt:lpstr>Times</vt:lpstr>
      <vt:lpstr>ヒラギノ角ゴ Pro W3</vt:lpstr>
      <vt:lpstr>Arial</vt:lpstr>
      <vt:lpstr>Arial Black</vt:lpstr>
      <vt:lpstr>Arial Narrow</vt:lpstr>
      <vt:lpstr>Arial Rounded MT Bold</vt:lpstr>
      <vt:lpstr>Book Antiqua</vt:lpstr>
      <vt:lpstr>Bwgrkl</vt:lpstr>
      <vt:lpstr>Calibri</vt:lpstr>
      <vt:lpstr>Californian FB</vt:lpstr>
      <vt:lpstr>Centaur</vt:lpstr>
      <vt:lpstr>Comic Sans MS</vt:lpstr>
      <vt:lpstr>Engravers MT</vt:lpstr>
      <vt:lpstr>Franklin Gothic Medium</vt:lpstr>
      <vt:lpstr>Futura Md BT</vt:lpstr>
      <vt:lpstr>Futura XBlk BT</vt:lpstr>
      <vt:lpstr>Geneva</vt:lpstr>
      <vt:lpstr>Impact</vt:lpstr>
      <vt:lpstr>Lucida Grande</vt:lpstr>
      <vt:lpstr>Monotype Sorts</vt:lpstr>
      <vt:lpstr>Stencil</vt:lpstr>
      <vt:lpstr>Tahoma</vt:lpstr>
      <vt:lpstr>TekniaGreek</vt:lpstr>
      <vt:lpstr>Times New Roman</vt:lpstr>
      <vt:lpstr>Trebuchet MS</vt:lpstr>
      <vt:lpstr>Verdana</vt:lpstr>
      <vt:lpstr>Wingdings</vt:lpstr>
      <vt:lpstr>Wingdings 3</vt:lpstr>
      <vt:lpstr>Nature</vt:lpstr>
      <vt:lpstr>Orbit</vt:lpstr>
      <vt:lpstr>Slit</vt:lpstr>
      <vt:lpstr>Smudge</vt:lpstr>
      <vt:lpstr>Finance</vt:lpstr>
      <vt:lpstr>Capsules</vt:lpstr>
      <vt:lpstr>Expedition</vt:lpstr>
      <vt:lpstr>Blank Presentation</vt:lpstr>
      <vt:lpstr>Gesture</vt:lpstr>
      <vt:lpstr>Candybar</vt:lpstr>
      <vt:lpstr>Default Design</vt:lpstr>
      <vt:lpstr>Crumple</vt:lpstr>
      <vt:lpstr>Highway</vt:lpstr>
      <vt:lpstr>1_Default Design</vt:lpstr>
      <vt:lpstr>1_Blank Presentation</vt:lpstr>
      <vt:lpstr>2_Blank Presentation</vt:lpstr>
      <vt:lpstr>4_Default Design</vt:lpstr>
      <vt:lpstr>3_Blank Presentation</vt:lpstr>
      <vt:lpstr>5_Default Design</vt:lpstr>
      <vt:lpstr>10_Default Design</vt:lpstr>
      <vt:lpstr>5_Orbit</vt:lpstr>
      <vt:lpstr>49_Blank Presentation</vt:lpstr>
      <vt:lpstr>2_Default Design</vt:lpstr>
      <vt:lpstr>50_Blank Presentation</vt:lpstr>
      <vt:lpstr>3_Nature</vt:lpstr>
      <vt:lpstr>51_Blank Presentation</vt:lpstr>
      <vt:lpstr>3_Default Design</vt:lpstr>
      <vt:lpstr>52_Blank Presentation</vt:lpstr>
      <vt:lpstr>6_Default Design</vt:lpstr>
      <vt:lpstr>4_SERENE</vt:lpstr>
      <vt:lpstr>7_Default Design</vt:lpstr>
      <vt:lpstr>9_Default Design</vt:lpstr>
      <vt:lpstr>53_Blank Presentation</vt:lpstr>
      <vt:lpstr>54_Blank Presentation</vt:lpstr>
      <vt:lpstr>4_Nature</vt:lpstr>
      <vt:lpstr>6_Office Theme</vt:lpstr>
      <vt:lpstr>1_Highway</vt:lpstr>
      <vt:lpstr>8_Default Design</vt:lpstr>
      <vt:lpstr>55_Blank Presentation</vt:lpstr>
      <vt:lpstr>Beam</vt:lpstr>
      <vt:lpstr>23_Default Design</vt:lpstr>
      <vt:lpstr>Bitmap Image</vt:lpstr>
      <vt:lpstr>Chart</vt:lpstr>
      <vt:lpstr>2 Peter</vt:lpstr>
      <vt:lpstr>关键字</vt:lpstr>
      <vt:lpstr>主题</vt:lpstr>
      <vt:lpstr>关键节</vt:lpstr>
      <vt:lpstr>Summary Statement</vt:lpstr>
      <vt:lpstr>国度陈述</vt:lpstr>
      <vt:lpstr>圣约陈述</vt:lpstr>
      <vt:lpstr>救赎陈述</vt:lpstr>
      <vt:lpstr>预言 (主, 神性)</vt:lpstr>
      <vt:lpstr>Summary Chart</vt:lpstr>
      <vt:lpstr>PowerPoint Presentation</vt:lpstr>
      <vt:lpstr>要有知识</vt:lpstr>
      <vt:lpstr>我们好像有非常多…</vt:lpstr>
      <vt:lpstr>你的观点?</vt:lpstr>
      <vt:lpstr>你需要知道什么才能在恩典里成长，而不要听信假教诲?</vt:lpstr>
      <vt:lpstr>I. 要知道基督 拣选  与完全地装备了你  (第一章)。</vt:lpstr>
      <vt:lpstr>主要思想</vt:lpstr>
      <vt:lpstr>为了改变生命:   在你的经历中，哪个师傅你要向你自己和你的家人警告？如何警告?</vt:lpstr>
      <vt:lpstr>神的话语是否在塑造你 在恩典与对神的认识中成长?</vt:lpstr>
      <vt:lpstr>Black</vt:lpstr>
      <vt:lpstr>新约综览(普通书信 + 关键字)</vt:lpstr>
      <vt:lpstr>假教师/假师傅</vt:lpstr>
      <vt:lpstr>英国的教堂正被改建为酒吧。</vt:lpstr>
      <vt:lpstr>释放真理!</vt:lpstr>
      <vt:lpstr>Knowing You 1</vt:lpstr>
      <vt:lpstr>Knowing You 2</vt:lpstr>
      <vt:lpstr>Knowing You 3</vt:lpstr>
      <vt:lpstr>Knowing You 4</vt:lpstr>
      <vt:lpstr>Knowing You 5</vt:lpstr>
      <vt:lpstr>Knowing You 6</vt:lpstr>
      <vt:lpstr>Knowing You 7</vt:lpstr>
      <vt:lpstr>场合</vt:lpstr>
      <vt:lpstr>特点</vt:lpstr>
      <vt:lpstr>关键经节</vt:lpstr>
      <vt:lpstr>Start Session Here</vt:lpstr>
      <vt:lpstr>你的观点?</vt:lpstr>
      <vt:lpstr>主题</vt:lpstr>
      <vt:lpstr>彼得后书</vt:lpstr>
      <vt:lpstr>背景</vt:lpstr>
      <vt:lpstr>Author, Place, Date, Purpose</vt:lpstr>
      <vt:lpstr>14因为我知道我离世的时候快到了，正如我们的主耶稣基督清楚指示我的。15我也要努力，使你们在我去世以后，还时常追念这些事。  ( 彼得后书. 1:14-15 新译本)</vt:lpstr>
      <vt:lpstr>彼得后书的真实性</vt:lpstr>
      <vt:lpstr>彼得后书的真实性</vt:lpstr>
      <vt:lpstr>彼得后书的真实性</vt:lpstr>
      <vt:lpstr>Authorship – External Evidence 1</vt:lpstr>
      <vt:lpstr>Authorship – External Evidence 2</vt:lpstr>
      <vt:lpstr>Authorship – External Evidence 3</vt:lpstr>
      <vt:lpstr>Authorship – External Evidence 4</vt:lpstr>
      <vt:lpstr>NT Canon during 1st 4C</vt:lpstr>
      <vt:lpstr>Authorship – External Evidence 4</vt:lpstr>
      <vt:lpstr>Authorship – Internal Evidence 1</vt:lpstr>
      <vt:lpstr>Authorship – Internal Evidence 2</vt:lpstr>
      <vt:lpstr>Authorship – Internal Evidence 4</vt:lpstr>
      <vt:lpstr>Authorship – Internal Evidence 6</vt:lpstr>
      <vt:lpstr>Authorship – Internal Evidence 7</vt:lpstr>
      <vt:lpstr>Authorship - Conclusion</vt:lpstr>
      <vt:lpstr>Circumstances 1</vt:lpstr>
      <vt:lpstr>彼得给土耳其的通函…</vt:lpstr>
      <vt:lpstr>Occasion</vt:lpstr>
      <vt:lpstr>PowerPoint Presentation</vt:lpstr>
      <vt:lpstr>Synthesis</vt:lpstr>
      <vt:lpstr>Summary Statement</vt:lpstr>
      <vt:lpstr>Outline</vt:lpstr>
      <vt:lpstr>Summary Statement / Application</vt:lpstr>
      <vt:lpstr>Summary Statement / Application</vt:lpstr>
      <vt:lpstr>总结</vt:lpstr>
      <vt:lpstr>Key Word / Verse</vt:lpstr>
      <vt:lpstr>彼得用下列各词指出知识对信徒至关重要…</vt:lpstr>
      <vt:lpstr>本书内容…</vt:lpstr>
      <vt:lpstr>Summary Chart</vt:lpstr>
      <vt:lpstr>彼得后书 </vt:lpstr>
      <vt:lpstr>要有知识</vt:lpstr>
      <vt:lpstr>关键字</vt:lpstr>
      <vt:lpstr>We know about family…</vt:lpstr>
      <vt:lpstr>We know about family…</vt:lpstr>
      <vt:lpstr>We know about family…</vt:lpstr>
      <vt:lpstr>我们好像有非常多…</vt:lpstr>
      <vt:lpstr>我们所知道的……</vt:lpstr>
      <vt:lpstr>主题</vt:lpstr>
      <vt:lpstr>关键节</vt:lpstr>
      <vt:lpstr>在信仰 中成长</vt:lpstr>
      <vt:lpstr>grow in    GRACE</vt:lpstr>
      <vt:lpstr>在我们主耶稣基督的恩典和知识上成长。 </vt:lpstr>
      <vt:lpstr>关键节</vt:lpstr>
      <vt:lpstr>要知道什么才能成长…</vt:lpstr>
      <vt:lpstr>你需要知道什么才能在恩典里成长，而不要听信假教诲?</vt:lpstr>
      <vt:lpstr>彼得后书的背景</vt:lpstr>
      <vt:lpstr> 让我们一起考察经文 </vt:lpstr>
      <vt:lpstr>新约综览(普通书信 + 关键字)</vt:lpstr>
      <vt:lpstr>罗马大火</vt:lpstr>
      <vt:lpstr>罗马大火</vt:lpstr>
      <vt:lpstr>罗马大火</vt:lpstr>
      <vt:lpstr>彼得给土耳其的通函…</vt:lpstr>
      <vt:lpstr>Contrast between 2 Letters</vt:lpstr>
      <vt:lpstr>约书亚·哈里斯</vt:lpstr>
      <vt:lpstr>约书亚与香农·哈里斯</vt:lpstr>
      <vt:lpstr>Apostasy of Joshua Harris</vt:lpstr>
      <vt:lpstr>Apostasy of Joshua Harris</vt:lpstr>
      <vt:lpstr>约书亚·哈里斯的弃教</vt:lpstr>
      <vt:lpstr>约书亚·哈里斯的弃教</vt:lpstr>
      <vt:lpstr>需要知道的三个真理……</vt:lpstr>
      <vt:lpstr>Summary Chart</vt:lpstr>
      <vt:lpstr>你需要知道什么才能在恩典里成长，而不要听信假教诲?</vt:lpstr>
      <vt:lpstr>I. 要知道基督 拣选  与完全地装备了你  (第一章)。</vt:lpstr>
      <vt:lpstr>Slides on  彼得后 1</vt:lpstr>
      <vt:lpstr>彼得后书 1 灵性成长的知识</vt:lpstr>
      <vt:lpstr>彼得后书1</vt:lpstr>
      <vt:lpstr>彼得后书1</vt:lpstr>
      <vt:lpstr>PowerPoint Presentation</vt:lpstr>
      <vt:lpstr>你想要更多的知识吗？</vt:lpstr>
      <vt:lpstr>Knowledge 知识</vt:lpstr>
      <vt:lpstr>知识是无穷的</vt:lpstr>
      <vt:lpstr>知识的骄傲</vt:lpstr>
      <vt:lpstr>反智主义</vt:lpstr>
      <vt:lpstr>Contrast between 2 Letters</vt:lpstr>
      <vt:lpstr>彼得使用了许多词语来表明知识对信徒至关重要……</vt:lpstr>
      <vt:lpstr>你真正需要知道的是什么？</vt:lpstr>
      <vt:lpstr>你真正需要知道的是什么？</vt:lpstr>
      <vt:lpstr>希腊思想</vt:lpstr>
      <vt:lpstr>完美的知识</vt:lpstr>
      <vt:lpstr>我们需要知道什么？</vt:lpstr>
      <vt:lpstr>我们需要知道什么？</vt:lpstr>
      <vt:lpstr>I. 你在基督里是完全的，因为祂是神（1-4）。</vt:lpstr>
      <vt:lpstr>1. 因着基督的神性，神赐给你与使徒同样的信心。</vt:lpstr>
      <vt:lpstr>“耶稣基督的仆人和使徒西门．彼得，写信给那靠着我们的　神和救主耶稣基督的义，得着和我们同样宝贵信心的人。”  (彼得后 1:1 CNV).</vt:lpstr>
      <vt:lpstr>1. 因着基督的神性，神赐给你与使徒同样的信心。</vt:lpstr>
      <vt:lpstr>“愿恩惠平安，因你们确实认识　神和我们的主耶稣，多多加给你们。”  (彼得后 1:2 CNV).</vt:lpstr>
      <vt:lpstr>1. 因着基督的神性，神赐给你与使徒同样的信心。</vt:lpstr>
      <vt:lpstr>“神以他神圣的能力，因着我们确实认识那位用自己的荣耀和美善呼召我们的，把一切有关生命和敬虔的事，都赐给了我们。”  (彼得后 1:3 CNV).</vt:lpstr>
      <vt:lpstr>Computer</vt:lpstr>
      <vt:lpstr>PowerPoint Presentation</vt:lpstr>
      <vt:lpstr>“借着这些，他把又宝贵又极大的应许赐给了我们，好叫你们既然逃脱世上因私欲而来的败坏，就可以分享　神的本性。”  (彼得后 1:4 CNV).</vt:lpstr>
      <vt:lpstr>五个应许</vt:lpstr>
      <vt:lpstr>I. 你在基督里是完全的，因为祂是神（1-4）。</vt:lpstr>
      <vt:lpstr>II. 不断地更像基督（5-11）。</vt:lpstr>
      <vt:lpstr>按部就班地在基督的样式上成长（5-7）。</vt:lpstr>
      <vt:lpstr>“正因这缘故，你们要多多努力：有了信心，又要增添美德；有了美德，又要增添知识”  (彼得后 1:5 CNV).</vt:lpstr>
      <vt:lpstr>“有了知识，又要增添节制；有了节制，又要增添忍耐；有了忍耐，又要增添敬虔”  (彼得后 1:6 CNV).</vt:lpstr>
      <vt:lpstr>“有了敬虔，又要增添弟兄的爱；有了弟兄的爱，还要增添神圣的爱”  (彼得后 1:7 CNV).</vt:lpstr>
      <vt:lpstr>彼得后书1</vt:lpstr>
      <vt:lpstr>我们并不总是成长为基督的样式 （8-9）。</vt:lpstr>
      <vt:lpstr>“因为你们有了这几样，并且继续增长，就必叫你们在确实认识我们的主耶稣基督上，不至于闲懒不结果子。”  (彼得后 1:8 CNV).</vt:lpstr>
      <vt:lpstr>“人若没有这几样，就是近视，简直是瞎眼的，忘记他过去的罪已经得了洁净。”  (彼得后 1:9 CNV).</vt:lpstr>
      <vt:lpstr>Knowledge 知识</vt:lpstr>
      <vt:lpstr> 新生</vt:lpstr>
      <vt:lpstr>当我们努力行事时，我们将得着奖赏，而不是跌倒（10-11）。</vt:lpstr>
      <vt:lpstr>“所以弟兄们，要更加努力，使你们所蒙的呼召和拣选坚定不移；你们若实行这几样，就决不会跌倒。”  (彼得后 1:10 CNV).</vt:lpstr>
      <vt:lpstr>“这样，你们就得着充分的装备，可以进入我们的主和救主耶稣基督永远的国。”  (彼得后 1:11 CNV).</vt:lpstr>
      <vt:lpstr>我们需要知道什么？</vt:lpstr>
      <vt:lpstr>主要思想</vt:lpstr>
      <vt:lpstr>I. 你在基督里是完全的，因为祂是神（1-4）。</vt:lpstr>
      <vt:lpstr>II. 不断地更像基督（5-11）。</vt:lpstr>
      <vt:lpstr>你需要知道或做什么？</vt:lpstr>
      <vt:lpstr>路加 2:52 耶稣 … 增长</vt:lpstr>
      <vt:lpstr>“他 必 兴 旺 ， 我 必 衰 微 ” 施洗约翰 (约翰  3:30)</vt:lpstr>
      <vt:lpstr>你我今天如何成长?</vt:lpstr>
      <vt:lpstr>目标与优先事项工作表</vt:lpstr>
      <vt:lpstr>当今对圣经的攻击 </vt:lpstr>
      <vt:lpstr>How should we fight heresy?</vt:lpstr>
      <vt:lpstr>一直笑到银行…</vt:lpstr>
      <vt:lpstr>44 种语言!</vt:lpstr>
      <vt:lpstr>布朗的福音</vt:lpstr>
      <vt:lpstr>——罗伯·贝尔 Rob Bell</vt:lpstr>
      <vt:lpstr>罗伯·贝尔的普救论（Universalism）</vt:lpstr>
      <vt:lpstr>罗伯·贝尔的背道</vt:lpstr>
      <vt:lpstr>Rob Bell</vt:lpstr>
      <vt:lpstr>彼得后书一章</vt:lpstr>
      <vt:lpstr>"14因为我知道我离世的时候快到了，正如我们的主耶稣基督清楚指示我的。15我也要努力，使你们在我去世以后，还时常追念这些事。" ( 彼得后书. 1:14-15 新译本)</vt:lpstr>
      <vt:lpstr>彼得后书一章</vt:lpstr>
      <vt:lpstr>耶利米 (25:11-12) vs. 哈拿尼雅 (28:2-3)</vt:lpstr>
      <vt:lpstr>什么是预言? </vt:lpstr>
      <vt:lpstr>Wayne Grudem 关于预言</vt:lpstr>
      <vt:lpstr>对预言各种观点的总结</vt:lpstr>
      <vt:lpstr>讨论组 A</vt:lpstr>
      <vt:lpstr>讨论组B</vt:lpstr>
      <vt:lpstr>讨论组C</vt:lpstr>
      <vt:lpstr>讨论组D</vt:lpstr>
      <vt:lpstr>让我们以神的话语为至高!</vt:lpstr>
      <vt:lpstr>你需要知道什么才能在恩典里成长，而不要听信假教诲?</vt:lpstr>
      <vt:lpstr>I. 要知道基督 拣选  与完全地装备了你  (第一章)。</vt:lpstr>
      <vt:lpstr>Summary Chart</vt:lpstr>
      <vt:lpstr>Slides on  彼得后 2</vt:lpstr>
      <vt:lpstr>主题</vt:lpstr>
      <vt:lpstr>彼得后书 2 知识来对抗假教导</vt:lpstr>
      <vt:lpstr>A. (2:1-3a) 小心假师傅</vt:lpstr>
      <vt:lpstr>“从前在人民中，曾有假先知出来；照样，将来在你们中间，也必有假教师出现。他们偷偷把使人灭亡的异端引进来，甚至否认那曾经买赎他们的主，迅速地自取灭亡。”  (彼得后 2:1 CNV).</vt:lpstr>
      <vt:lpstr>A. (2:1-3a) 假师傅的特征?</vt:lpstr>
      <vt:lpstr>B. (2:3b-10a)  背道者下地狱 义者被保护</vt:lpstr>
      <vt:lpstr>是 “神的儿子” 天使?</vt:lpstr>
      <vt:lpstr>用120年造方舟!</vt:lpstr>
      <vt:lpstr>创 世 纪 6:19 凡 有 血 肉 的 活 物 ， 每 样 两 个 ， 一 公 一 母 ， 你 要 带 进 方 舟 ， 好 在 你 那 里 保 全 生 命 。 .</vt:lpstr>
      <vt:lpstr>洪水的重大意义</vt:lpstr>
      <vt:lpstr>C. (2:10b-22) 假师傅是怎样的</vt:lpstr>
      <vt:lpstr>神轻视骄傲人的</vt:lpstr>
      <vt:lpstr>金.琼和人民的圣殿</vt:lpstr>
      <vt:lpstr>最新的性专家</vt:lpstr>
      <vt:lpstr>danbrown.com</vt:lpstr>
      <vt:lpstr>布朗毁谤神的名字</vt:lpstr>
      <vt:lpstr>舍吉拿的荣光充满神的圣殿!</vt:lpstr>
      <vt:lpstr>布朗毁谤神的名字</vt:lpstr>
      <vt:lpstr>神的名字的真理</vt:lpstr>
      <vt:lpstr>PowerPoint Presentation</vt:lpstr>
      <vt:lpstr>跨约旦事件</vt:lpstr>
      <vt:lpstr>Balaam</vt:lpstr>
      <vt:lpstr>巴兰的故事</vt:lpstr>
      <vt:lpstr> 彼得后书 2:15-16</vt:lpstr>
      <vt:lpstr>跨约旦事件</vt:lpstr>
      <vt:lpstr>犹大书 11</vt:lpstr>
      <vt:lpstr>巴兰的故事（民数记 22-24）</vt:lpstr>
      <vt:lpstr>启 示 录  2:14-15</vt:lpstr>
      <vt:lpstr>The Agony of Deceit</vt:lpstr>
      <vt:lpstr>Tsunami</vt:lpstr>
      <vt:lpstr>黑色星期天~</vt:lpstr>
      <vt:lpstr>为了改变生命:  在你的经历中，哪个师傅你要向你自己和你的家人警告？如何警告?</vt:lpstr>
      <vt:lpstr>你需要知道什么才能在恩典里成长，而不要听信假教诲?</vt:lpstr>
      <vt:lpstr>Summary Chart</vt:lpstr>
      <vt:lpstr>I. 要知道基督 拣选  与完全地装备了你  (第一章)。</vt:lpstr>
      <vt:lpstr>Slides on  彼得后 3</vt:lpstr>
      <vt:lpstr>主题</vt:lpstr>
      <vt:lpstr>彼得后书 3  知识维持主再来的希望</vt:lpstr>
      <vt:lpstr>A. (3:1-4) 在被提之前的好讥诮者</vt:lpstr>
      <vt:lpstr>怀疑者嘲笑三大核心真理</vt:lpstr>
      <vt:lpstr>怀疑者嘲笑三大核心真理</vt:lpstr>
      <vt:lpstr>怀疑者嘲笑三大核心真理</vt:lpstr>
      <vt:lpstr>怀疑者嘲笑三大核心真理</vt:lpstr>
      <vt:lpstr>B. (3:5-13) 主的日子 天地被销灭</vt:lpstr>
      <vt:lpstr>宇宙将如何终结？</vt:lpstr>
      <vt:lpstr>Big Bang Time line</vt:lpstr>
      <vt:lpstr>圣经如何说世界将会终结？</vt:lpstr>
      <vt:lpstr>如何在末日的光照下生活？</vt:lpstr>
      <vt:lpstr>如何在末日的光照下生活？</vt:lpstr>
      <vt:lpstr>C.(3:14-16) 保罗所指的圣洁的动机</vt:lpstr>
      <vt:lpstr>彼德也将保罗的作品为“圣经”!</vt:lpstr>
      <vt:lpstr>D. (3:16-17) 未了成长而保护鼓励</vt:lpstr>
      <vt:lpstr>关键节</vt:lpstr>
      <vt:lpstr>你需要知道什么才能在恩典里成长，而不要听信假教诲?</vt:lpstr>
      <vt:lpstr>主要思想</vt:lpstr>
      <vt:lpstr>I. 要知道基督 拣选  与完全地装备了你  (第一章)。</vt:lpstr>
      <vt:lpstr>Synthesis</vt:lpstr>
      <vt:lpstr>为了改变生命:   在你的经历中，哪个师傅你要向你自己和你的家人警告？如何警告?</vt:lpstr>
      <vt:lpstr>神的华语是否在塑造你 在恩典与对神的认识中成长?</vt:lpstr>
      <vt:lpstr>读经计划</vt:lpstr>
      <vt:lpstr>Know Jesus, Know Peace</vt:lpstr>
      <vt:lpstr>Black</vt:lpstr>
      <vt:lpstr>旧约全书讲章链接地址 BibleStudyDownloads.org</vt:lpstr>
      <vt:lpstr>应用</vt:lpstr>
      <vt:lpstr>应用</vt:lpstr>
      <vt:lpstr>继续在根基之上 </vt:lpstr>
      <vt:lpstr>继续在根基之上</vt:lpstr>
      <vt:lpstr>持续的提醒</vt:lpstr>
      <vt:lpstr>当心假师傅</vt:lpstr>
      <vt:lpstr>当心假师傅</vt:lpstr>
      <vt:lpstr>什么是基督徒的应答?</vt:lpstr>
      <vt:lpstr>我们将看见他 Sandi Patty</vt:lpstr>
      <vt:lpstr>天空将分开…</vt:lpstr>
      <vt:lpstr>…准备他的到来</vt:lpstr>
      <vt:lpstr>星将欢呼， 雷将赞美</vt:lpstr>
      <vt:lpstr>他眼中甜美的光将提升那些等待的</vt:lpstr>
      <vt:lpstr>我们将面对面看见他</vt:lpstr>
      <vt:lpstr>我们将看见他 我们将看见他</vt:lpstr>
      <vt:lpstr>…面对面  在他一切的荣耀中</vt:lpstr>
      <vt:lpstr>我们将看见他 我们将看见他</vt:lpstr>
      <vt:lpstr>…面对面, 我们救主</vt:lpstr>
      <vt:lpstr>天使将发他到来的大声</vt:lpstr>
      <vt:lpstr>睡着的将从他们所卧之处起来</vt:lpstr>
      <vt:lpstr>剩下的将在一瞬间被转变</vt:lpstr>
      <vt:lpstr>我们将看见他 面对面</vt:lpstr>
      <vt:lpstr>我们将看见他  我们将看见他</vt:lpstr>
      <vt:lpstr>…面对面  在他的一切荣耀中</vt:lpstr>
      <vt:lpstr>我们将看见他 我们将看见他</vt:lpstr>
      <vt:lpstr>…面对面, 我们的救主</vt:lpstr>
      <vt:lpstr>我们将看见他, 我们的救主!</vt:lpstr>
      <vt:lpstr>你是否期待他的再来?</vt:lpstr>
      <vt:lpstr>我选择爱真理</vt:lpstr>
      <vt:lpstr>大纲</vt:lpstr>
      <vt:lpstr>魔术</vt:lpstr>
      <vt:lpstr>小组成员</vt:lpstr>
      <vt:lpstr>Black</vt:lpstr>
      <vt:lpstr>新约全书链接地址 BibleStudyDownloads.org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Yeong</dc:creator>
  <cp:lastModifiedBy>Rick Griffith</cp:lastModifiedBy>
  <cp:revision>275</cp:revision>
  <dcterms:created xsi:type="dcterms:W3CDTF">2010-12-09T07:00:08Z</dcterms:created>
  <dcterms:modified xsi:type="dcterms:W3CDTF">2025-03-07T14:45:01Z</dcterms:modified>
</cp:coreProperties>
</file>