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9.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1.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2.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3.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7.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9.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3.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4.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5.xml" ContentType="application/vnd.openxmlformats-officedocument.themeOverr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8" r:id="rId2"/>
    <p:sldMasterId id="2147483672" r:id="rId3"/>
    <p:sldMasterId id="2147483670" r:id="rId4"/>
    <p:sldMasterId id="2147483668" r:id="rId5"/>
    <p:sldMasterId id="2147483666" r:id="rId6"/>
    <p:sldMasterId id="2147483664" r:id="rId7"/>
    <p:sldMasterId id="2147483662" r:id="rId8"/>
    <p:sldMasterId id="2147483660" r:id="rId9"/>
    <p:sldMasterId id="2147483656" r:id="rId10"/>
    <p:sldMasterId id="2147483653" r:id="rId11"/>
    <p:sldMasterId id="2147483654" r:id="rId12"/>
    <p:sldMasterId id="2147483674" r:id="rId13"/>
    <p:sldMasterId id="2147484821" r:id="rId14"/>
    <p:sldMasterId id="2147484837" r:id="rId15"/>
    <p:sldMasterId id="2147484849" r:id="rId16"/>
    <p:sldMasterId id="2147484873" r:id="rId17"/>
    <p:sldMasterId id="2147484885" r:id="rId18"/>
    <p:sldMasterId id="2147484909" r:id="rId19"/>
    <p:sldMasterId id="2147484921" r:id="rId20"/>
    <p:sldMasterId id="2147484945" r:id="rId21"/>
    <p:sldMasterId id="2147484957" r:id="rId22"/>
    <p:sldMasterId id="2147485007" r:id="rId23"/>
    <p:sldMasterId id="2147485023" r:id="rId24"/>
    <p:sldMasterId id="2147485037" r:id="rId25"/>
    <p:sldMasterId id="2147485049" r:id="rId26"/>
    <p:sldMasterId id="2147485063" r:id="rId27"/>
    <p:sldMasterId id="2147485079" r:id="rId28"/>
    <p:sldMasterId id="2147485093" r:id="rId29"/>
    <p:sldMasterId id="2147485109" r:id="rId30"/>
    <p:sldMasterId id="2147485121" r:id="rId31"/>
    <p:sldMasterId id="2147485137" r:id="rId32"/>
    <p:sldMasterId id="2147485153" r:id="rId33"/>
    <p:sldMasterId id="2147485167" r:id="rId34"/>
    <p:sldMasterId id="2147485181" r:id="rId35"/>
    <p:sldMasterId id="2147485193" r:id="rId36"/>
    <p:sldMasterId id="2147485205" r:id="rId37"/>
    <p:sldMasterId id="2147485217" r:id="rId38"/>
    <p:sldMasterId id="2147485234" r:id="rId39"/>
    <p:sldMasterId id="2147485248" r:id="rId40"/>
    <p:sldMasterId id="2147485260" r:id="rId41"/>
  </p:sldMasterIdLst>
  <p:notesMasterIdLst>
    <p:notesMasterId r:id="rId321"/>
  </p:notesMasterIdLst>
  <p:sldIdLst>
    <p:sldId id="4009" r:id="rId42"/>
    <p:sldId id="4010" r:id="rId43"/>
    <p:sldId id="4011" r:id="rId44"/>
    <p:sldId id="4012" r:id="rId45"/>
    <p:sldId id="4013" r:id="rId46"/>
    <p:sldId id="4014" r:id="rId47"/>
    <p:sldId id="4015" r:id="rId48"/>
    <p:sldId id="4016" r:id="rId49"/>
    <p:sldId id="4017" r:id="rId50"/>
    <p:sldId id="4172" r:id="rId51"/>
    <p:sldId id="4173" r:id="rId52"/>
    <p:sldId id="4174" r:id="rId53"/>
    <p:sldId id="4175" r:id="rId54"/>
    <p:sldId id="4008" r:id="rId55"/>
    <p:sldId id="4177" r:id="rId56"/>
    <p:sldId id="4178" r:id="rId57"/>
    <p:sldId id="4179" r:id="rId58"/>
    <p:sldId id="4180" r:id="rId59"/>
    <p:sldId id="4181" r:id="rId60"/>
    <p:sldId id="4182" r:id="rId61"/>
    <p:sldId id="455" r:id="rId62"/>
    <p:sldId id="3635" r:id="rId63"/>
    <p:sldId id="3647" r:id="rId64"/>
    <p:sldId id="456" r:id="rId65"/>
    <p:sldId id="447" r:id="rId66"/>
    <p:sldId id="448" r:id="rId67"/>
    <p:sldId id="449" r:id="rId68"/>
    <p:sldId id="450" r:id="rId69"/>
    <p:sldId id="451" r:id="rId70"/>
    <p:sldId id="452" r:id="rId71"/>
    <p:sldId id="453" r:id="rId72"/>
    <p:sldId id="290" r:id="rId73"/>
    <p:sldId id="291" r:id="rId74"/>
    <p:sldId id="294" r:id="rId75"/>
    <p:sldId id="347" r:id="rId76"/>
    <p:sldId id="340" r:id="rId77"/>
    <p:sldId id="293" r:id="rId78"/>
    <p:sldId id="295" r:id="rId79"/>
    <p:sldId id="296" r:id="rId80"/>
    <p:sldId id="297" r:id="rId81"/>
    <p:sldId id="457" r:id="rId82"/>
    <p:sldId id="298" r:id="rId83"/>
    <p:sldId id="299" r:id="rId84"/>
    <p:sldId id="300" r:id="rId85"/>
    <p:sldId id="265" r:id="rId86"/>
    <p:sldId id="266" r:id="rId87"/>
    <p:sldId id="267" r:id="rId88"/>
    <p:sldId id="268" r:id="rId89"/>
    <p:sldId id="282" r:id="rId90"/>
    <p:sldId id="269" r:id="rId91"/>
    <p:sldId id="270" r:id="rId92"/>
    <p:sldId id="271" r:id="rId93"/>
    <p:sldId id="272" r:id="rId94"/>
    <p:sldId id="273" r:id="rId95"/>
    <p:sldId id="274" r:id="rId96"/>
    <p:sldId id="275" r:id="rId97"/>
    <p:sldId id="276" r:id="rId98"/>
    <p:sldId id="285" r:id="rId99"/>
    <p:sldId id="277" r:id="rId100"/>
    <p:sldId id="279" r:id="rId101"/>
    <p:sldId id="280" r:id="rId102"/>
    <p:sldId id="284" r:id="rId103"/>
    <p:sldId id="281" r:id="rId104"/>
    <p:sldId id="283" r:id="rId105"/>
    <p:sldId id="286" r:id="rId106"/>
    <p:sldId id="345" r:id="rId107"/>
    <p:sldId id="337" r:id="rId108"/>
    <p:sldId id="338" r:id="rId109"/>
    <p:sldId id="302" r:id="rId110"/>
    <p:sldId id="336" r:id="rId111"/>
    <p:sldId id="303" r:id="rId112"/>
    <p:sldId id="4185" r:id="rId113"/>
    <p:sldId id="4189" r:id="rId114"/>
    <p:sldId id="412" r:id="rId115"/>
    <p:sldId id="1210" r:id="rId116"/>
    <p:sldId id="1211" r:id="rId117"/>
    <p:sldId id="4186" r:id="rId118"/>
    <p:sldId id="1240" r:id="rId119"/>
    <p:sldId id="4183" r:id="rId120"/>
    <p:sldId id="4184" r:id="rId121"/>
    <p:sldId id="1196" r:id="rId122"/>
    <p:sldId id="1197" r:id="rId123"/>
    <p:sldId id="1195" r:id="rId124"/>
    <p:sldId id="4190" r:id="rId125"/>
    <p:sldId id="4195" r:id="rId126"/>
    <p:sldId id="4196" r:id="rId127"/>
    <p:sldId id="4193" r:id="rId128"/>
    <p:sldId id="1977" r:id="rId129"/>
    <p:sldId id="4197" r:id="rId130"/>
    <p:sldId id="1204" r:id="rId131"/>
    <p:sldId id="1203" r:id="rId132"/>
    <p:sldId id="1200" r:id="rId133"/>
    <p:sldId id="4198" r:id="rId134"/>
    <p:sldId id="4201" r:id="rId135"/>
    <p:sldId id="1249" r:id="rId136"/>
    <p:sldId id="1250" r:id="rId137"/>
    <p:sldId id="1251" r:id="rId138"/>
    <p:sldId id="1252" r:id="rId139"/>
    <p:sldId id="1253" r:id="rId140"/>
    <p:sldId id="1254" r:id="rId141"/>
    <p:sldId id="1201" r:id="rId142"/>
    <p:sldId id="4199" r:id="rId143"/>
    <p:sldId id="4187" r:id="rId144"/>
    <p:sldId id="4191" r:id="rId145"/>
    <p:sldId id="458" r:id="rId146"/>
    <p:sldId id="305" r:id="rId147"/>
    <p:sldId id="306" r:id="rId148"/>
    <p:sldId id="307" r:id="rId149"/>
    <p:sldId id="485" r:id="rId150"/>
    <p:sldId id="486" r:id="rId151"/>
    <p:sldId id="487" r:id="rId152"/>
    <p:sldId id="488" r:id="rId153"/>
    <p:sldId id="489" r:id="rId154"/>
    <p:sldId id="490" r:id="rId155"/>
    <p:sldId id="4200" r:id="rId156"/>
    <p:sldId id="492" r:id="rId157"/>
    <p:sldId id="493" r:id="rId158"/>
    <p:sldId id="494" r:id="rId159"/>
    <p:sldId id="495" r:id="rId160"/>
    <p:sldId id="496" r:id="rId161"/>
    <p:sldId id="497" r:id="rId162"/>
    <p:sldId id="498" r:id="rId163"/>
    <p:sldId id="499" r:id="rId164"/>
    <p:sldId id="500" r:id="rId165"/>
    <p:sldId id="501" r:id="rId166"/>
    <p:sldId id="502" r:id="rId167"/>
    <p:sldId id="503" r:id="rId168"/>
    <p:sldId id="504" r:id="rId169"/>
    <p:sldId id="505" r:id="rId170"/>
    <p:sldId id="506" r:id="rId171"/>
    <p:sldId id="507" r:id="rId172"/>
    <p:sldId id="508" r:id="rId173"/>
    <p:sldId id="509" r:id="rId174"/>
    <p:sldId id="510" r:id="rId175"/>
    <p:sldId id="511" r:id="rId176"/>
    <p:sldId id="512" r:id="rId177"/>
    <p:sldId id="513" r:id="rId178"/>
    <p:sldId id="514" r:id="rId179"/>
    <p:sldId id="515" r:id="rId180"/>
    <p:sldId id="308" r:id="rId181"/>
    <p:sldId id="516" r:id="rId182"/>
    <p:sldId id="517" r:id="rId183"/>
    <p:sldId id="518" r:id="rId184"/>
    <p:sldId id="519" r:id="rId185"/>
    <p:sldId id="520" r:id="rId186"/>
    <p:sldId id="521" r:id="rId187"/>
    <p:sldId id="522" r:id="rId188"/>
    <p:sldId id="523" r:id="rId189"/>
    <p:sldId id="524" r:id="rId190"/>
    <p:sldId id="525" r:id="rId191"/>
    <p:sldId id="526" r:id="rId192"/>
    <p:sldId id="527" r:id="rId193"/>
    <p:sldId id="528" r:id="rId194"/>
    <p:sldId id="343" r:id="rId195"/>
    <p:sldId id="348" r:id="rId196"/>
    <p:sldId id="344" r:id="rId197"/>
    <p:sldId id="1242" r:id="rId198"/>
    <p:sldId id="365" r:id="rId199"/>
    <p:sldId id="367" r:id="rId200"/>
    <p:sldId id="368" r:id="rId201"/>
    <p:sldId id="369" r:id="rId202"/>
    <p:sldId id="370" r:id="rId203"/>
    <p:sldId id="1259" r:id="rId204"/>
    <p:sldId id="1260" r:id="rId205"/>
    <p:sldId id="1262" r:id="rId206"/>
    <p:sldId id="1261" r:id="rId207"/>
    <p:sldId id="309" r:id="rId208"/>
    <p:sldId id="1236" r:id="rId209"/>
    <p:sldId id="310" r:id="rId210"/>
    <p:sldId id="353" r:id="rId211"/>
    <p:sldId id="356" r:id="rId212"/>
    <p:sldId id="366" r:id="rId213"/>
    <p:sldId id="361" r:id="rId214"/>
    <p:sldId id="357" r:id="rId215"/>
    <p:sldId id="358" r:id="rId216"/>
    <p:sldId id="359" r:id="rId217"/>
    <p:sldId id="360" r:id="rId218"/>
    <p:sldId id="362" r:id="rId219"/>
    <p:sldId id="4203" r:id="rId220"/>
    <p:sldId id="4188" r:id="rId221"/>
    <p:sldId id="4204" r:id="rId222"/>
    <p:sldId id="459" r:id="rId223"/>
    <p:sldId id="372" r:id="rId224"/>
    <p:sldId id="311" r:id="rId225"/>
    <p:sldId id="312" r:id="rId226"/>
    <p:sldId id="529" r:id="rId227"/>
    <p:sldId id="375" r:id="rId228"/>
    <p:sldId id="313" r:id="rId229"/>
    <p:sldId id="388" r:id="rId230"/>
    <p:sldId id="381" r:id="rId231"/>
    <p:sldId id="382" r:id="rId232"/>
    <p:sldId id="387" r:id="rId233"/>
    <p:sldId id="314" r:id="rId234"/>
    <p:sldId id="389" r:id="rId235"/>
    <p:sldId id="398" r:id="rId236"/>
    <p:sldId id="380" r:id="rId237"/>
    <p:sldId id="401" r:id="rId238"/>
    <p:sldId id="376" r:id="rId239"/>
    <p:sldId id="403" r:id="rId240"/>
    <p:sldId id="378" r:id="rId241"/>
    <p:sldId id="379" r:id="rId242"/>
    <p:sldId id="532" r:id="rId243"/>
    <p:sldId id="533" r:id="rId244"/>
    <p:sldId id="393" r:id="rId245"/>
    <p:sldId id="462" r:id="rId246"/>
    <p:sldId id="395" r:id="rId247"/>
    <p:sldId id="534" r:id="rId248"/>
    <p:sldId id="396" r:id="rId249"/>
    <p:sldId id="464" r:id="rId250"/>
    <p:sldId id="394" r:id="rId251"/>
    <p:sldId id="402" r:id="rId252"/>
    <p:sldId id="390" r:id="rId253"/>
    <p:sldId id="391" r:id="rId254"/>
    <p:sldId id="399" r:id="rId255"/>
    <p:sldId id="4206" r:id="rId256"/>
    <p:sldId id="4205" r:id="rId257"/>
    <p:sldId id="4192" r:id="rId258"/>
    <p:sldId id="465" r:id="rId259"/>
    <p:sldId id="444" r:id="rId260"/>
    <p:sldId id="315" r:id="rId261"/>
    <p:sldId id="316" r:id="rId262"/>
    <p:sldId id="535" r:id="rId263"/>
    <p:sldId id="536" r:id="rId264"/>
    <p:sldId id="537" r:id="rId265"/>
    <p:sldId id="538" r:id="rId266"/>
    <p:sldId id="317" r:id="rId267"/>
    <p:sldId id="467" r:id="rId268"/>
    <p:sldId id="468" r:id="rId269"/>
    <p:sldId id="469" r:id="rId270"/>
    <p:sldId id="470" r:id="rId271"/>
    <p:sldId id="471" r:id="rId272"/>
    <p:sldId id="318" r:id="rId273"/>
    <p:sldId id="4216" r:id="rId274"/>
    <p:sldId id="319" r:id="rId275"/>
    <p:sldId id="530" r:id="rId276"/>
    <p:sldId id="4208" r:id="rId277"/>
    <p:sldId id="4212" r:id="rId278"/>
    <p:sldId id="4211" r:id="rId279"/>
    <p:sldId id="4215" r:id="rId280"/>
    <p:sldId id="4213" r:id="rId281"/>
    <p:sldId id="4214" r:id="rId282"/>
    <p:sldId id="1241" r:id="rId283"/>
    <p:sldId id="1192" r:id="rId284"/>
    <p:sldId id="1190" r:id="rId285"/>
    <p:sldId id="4209" r:id="rId286"/>
    <p:sldId id="320" r:id="rId287"/>
    <p:sldId id="321" r:id="rId288"/>
    <p:sldId id="322" r:id="rId289"/>
    <p:sldId id="323" r:id="rId290"/>
    <p:sldId id="324" r:id="rId291"/>
    <p:sldId id="325" r:id="rId292"/>
    <p:sldId id="326" r:id="rId293"/>
    <p:sldId id="327" r:id="rId294"/>
    <p:sldId id="425" r:id="rId295"/>
    <p:sldId id="426" r:id="rId296"/>
    <p:sldId id="427" r:id="rId297"/>
    <p:sldId id="428" r:id="rId298"/>
    <p:sldId id="429" r:id="rId299"/>
    <p:sldId id="430" r:id="rId300"/>
    <p:sldId id="431" r:id="rId301"/>
    <p:sldId id="432" r:id="rId302"/>
    <p:sldId id="433" r:id="rId303"/>
    <p:sldId id="434" r:id="rId304"/>
    <p:sldId id="435" r:id="rId305"/>
    <p:sldId id="436" r:id="rId306"/>
    <p:sldId id="437" r:id="rId307"/>
    <p:sldId id="438" r:id="rId308"/>
    <p:sldId id="439" r:id="rId309"/>
    <p:sldId id="440" r:id="rId310"/>
    <p:sldId id="441" r:id="rId311"/>
    <p:sldId id="442" r:id="rId312"/>
    <p:sldId id="443" r:id="rId313"/>
    <p:sldId id="329" r:id="rId314"/>
    <p:sldId id="328" r:id="rId315"/>
    <p:sldId id="346" r:id="rId316"/>
    <p:sldId id="1239" r:id="rId317"/>
    <p:sldId id="531" r:id="rId318"/>
    <p:sldId id="474" r:id="rId319"/>
    <p:sldId id="473" r:id="rId3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A7EEFF5-79DE-994F-B143-BE827846C2CF}">
          <p14:sldIdLst>
            <p14:sldId id="4009"/>
            <p14:sldId id="4010"/>
            <p14:sldId id="4011"/>
            <p14:sldId id="4012"/>
            <p14:sldId id="4013"/>
            <p14:sldId id="4014"/>
            <p14:sldId id="4015"/>
            <p14:sldId id="4016"/>
            <p14:sldId id="4017"/>
            <p14:sldId id="4172"/>
            <p14:sldId id="4173"/>
            <p14:sldId id="4174"/>
            <p14:sldId id="4175"/>
            <p14:sldId id="4008"/>
            <p14:sldId id="4177"/>
            <p14:sldId id="4178"/>
            <p14:sldId id="4179"/>
            <p14:sldId id="4180"/>
            <p14:sldId id="4181"/>
            <p14:sldId id="4182"/>
          </p14:sldIdLst>
        </p14:section>
        <p14:section name="Introduction" id="{07DCCCB9-256D-2246-A26F-85AA73325662}">
          <p14:sldIdLst>
            <p14:sldId id="455"/>
            <p14:sldId id="3635"/>
            <p14:sldId id="3647"/>
            <p14:sldId id="456"/>
            <p14:sldId id="447"/>
            <p14:sldId id="448"/>
            <p14:sldId id="449"/>
            <p14:sldId id="450"/>
            <p14:sldId id="451"/>
            <p14:sldId id="452"/>
            <p14:sldId id="453"/>
            <p14:sldId id="290"/>
            <p14:sldId id="291"/>
            <p14:sldId id="294"/>
            <p14:sldId id="347"/>
            <p14:sldId id="340"/>
            <p14:sldId id="293"/>
            <p14:sldId id="295"/>
            <p14:sldId id="296"/>
            <p14:sldId id="297"/>
            <p14:sldId id="457"/>
            <p14:sldId id="298"/>
            <p14:sldId id="299"/>
            <p14:sldId id="300"/>
            <p14:sldId id="265"/>
            <p14:sldId id="266"/>
            <p14:sldId id="267"/>
            <p14:sldId id="268"/>
            <p14:sldId id="282"/>
            <p14:sldId id="269"/>
            <p14:sldId id="270"/>
            <p14:sldId id="271"/>
            <p14:sldId id="272"/>
            <p14:sldId id="273"/>
            <p14:sldId id="274"/>
            <p14:sldId id="275"/>
            <p14:sldId id="276"/>
            <p14:sldId id="285"/>
            <p14:sldId id="277"/>
            <p14:sldId id="279"/>
            <p14:sldId id="280"/>
            <p14:sldId id="284"/>
            <p14:sldId id="281"/>
            <p14:sldId id="283"/>
            <p14:sldId id="286"/>
            <p14:sldId id="345"/>
            <p14:sldId id="337"/>
            <p14:sldId id="338"/>
            <p14:sldId id="302"/>
            <p14:sldId id="336"/>
            <p14:sldId id="303"/>
          </p14:sldIdLst>
        </p14:section>
        <p14:section name="Sermon" id="{32804EFD-6931-194D-B01A-300EAC5F1738}">
          <p14:sldIdLst>
            <p14:sldId id="4185"/>
            <p14:sldId id="4189"/>
            <p14:sldId id="412"/>
            <p14:sldId id="1210"/>
            <p14:sldId id="1211"/>
            <p14:sldId id="4186"/>
            <p14:sldId id="1240"/>
            <p14:sldId id="4183"/>
            <p14:sldId id="4184"/>
            <p14:sldId id="1196"/>
            <p14:sldId id="1197"/>
            <p14:sldId id="1195"/>
            <p14:sldId id="4190"/>
            <p14:sldId id="4195"/>
            <p14:sldId id="4196"/>
            <p14:sldId id="4193"/>
            <p14:sldId id="1977"/>
            <p14:sldId id="4197"/>
            <p14:sldId id="1204"/>
            <p14:sldId id="1203"/>
            <p14:sldId id="1200"/>
            <p14:sldId id="4198"/>
            <p14:sldId id="4201"/>
            <p14:sldId id="1249"/>
            <p14:sldId id="1250"/>
            <p14:sldId id="1251"/>
            <p14:sldId id="1252"/>
            <p14:sldId id="1253"/>
            <p14:sldId id="1254"/>
            <p14:sldId id="1201"/>
            <p14:sldId id="4199"/>
            <p14:sldId id="4187"/>
            <p14:sldId id="4191"/>
          </p14:sldIdLst>
        </p14:section>
        <p14:section name="Chapters" id="{EB8ED78F-FDF6-384D-8AF1-7F74C59BCA3D}">
          <p14:sldIdLst>
            <p14:sldId id="458"/>
            <p14:sldId id="305"/>
            <p14:sldId id="306"/>
            <p14:sldId id="307"/>
            <p14:sldId id="485"/>
            <p14:sldId id="486"/>
            <p14:sldId id="487"/>
            <p14:sldId id="488"/>
            <p14:sldId id="489"/>
            <p14:sldId id="490"/>
            <p14:sldId id="4200"/>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308"/>
            <p14:sldId id="516"/>
            <p14:sldId id="517"/>
            <p14:sldId id="518"/>
            <p14:sldId id="519"/>
            <p14:sldId id="520"/>
            <p14:sldId id="521"/>
            <p14:sldId id="522"/>
            <p14:sldId id="523"/>
            <p14:sldId id="524"/>
            <p14:sldId id="525"/>
            <p14:sldId id="526"/>
            <p14:sldId id="527"/>
            <p14:sldId id="528"/>
            <p14:sldId id="343"/>
            <p14:sldId id="348"/>
            <p14:sldId id="344"/>
            <p14:sldId id="1242"/>
            <p14:sldId id="365"/>
            <p14:sldId id="367"/>
            <p14:sldId id="368"/>
            <p14:sldId id="369"/>
            <p14:sldId id="370"/>
            <p14:sldId id="1259"/>
            <p14:sldId id="1260"/>
            <p14:sldId id="1262"/>
            <p14:sldId id="1261"/>
            <p14:sldId id="309"/>
            <p14:sldId id="1236"/>
            <p14:sldId id="310"/>
            <p14:sldId id="353"/>
            <p14:sldId id="356"/>
            <p14:sldId id="366"/>
            <p14:sldId id="361"/>
            <p14:sldId id="357"/>
            <p14:sldId id="358"/>
            <p14:sldId id="359"/>
            <p14:sldId id="360"/>
            <p14:sldId id="362"/>
            <p14:sldId id="4203"/>
            <p14:sldId id="4188"/>
            <p14:sldId id="4204"/>
            <p14:sldId id="459"/>
            <p14:sldId id="372"/>
            <p14:sldId id="311"/>
            <p14:sldId id="312"/>
            <p14:sldId id="529"/>
            <p14:sldId id="375"/>
            <p14:sldId id="313"/>
            <p14:sldId id="388"/>
            <p14:sldId id="381"/>
            <p14:sldId id="382"/>
            <p14:sldId id="387"/>
            <p14:sldId id="314"/>
            <p14:sldId id="389"/>
            <p14:sldId id="398"/>
            <p14:sldId id="380"/>
            <p14:sldId id="401"/>
            <p14:sldId id="376"/>
            <p14:sldId id="403"/>
            <p14:sldId id="378"/>
            <p14:sldId id="379"/>
            <p14:sldId id="532"/>
            <p14:sldId id="533"/>
            <p14:sldId id="393"/>
            <p14:sldId id="462"/>
            <p14:sldId id="395"/>
            <p14:sldId id="534"/>
            <p14:sldId id="396"/>
            <p14:sldId id="464"/>
            <p14:sldId id="394"/>
            <p14:sldId id="402"/>
            <p14:sldId id="390"/>
            <p14:sldId id="391"/>
            <p14:sldId id="399"/>
            <p14:sldId id="4206"/>
            <p14:sldId id="4205"/>
            <p14:sldId id="4192"/>
            <p14:sldId id="465"/>
            <p14:sldId id="444"/>
            <p14:sldId id="315"/>
            <p14:sldId id="316"/>
            <p14:sldId id="535"/>
            <p14:sldId id="536"/>
            <p14:sldId id="537"/>
            <p14:sldId id="538"/>
            <p14:sldId id="317"/>
            <p14:sldId id="467"/>
            <p14:sldId id="468"/>
            <p14:sldId id="469"/>
            <p14:sldId id="470"/>
            <p14:sldId id="471"/>
            <p14:sldId id="318"/>
            <p14:sldId id="4216"/>
            <p14:sldId id="319"/>
            <p14:sldId id="530"/>
          </p14:sldIdLst>
        </p14:section>
        <p14:section name="Conclusion" id="{261FDCFB-BE90-2E44-9F8E-B3DBEC7583E5}">
          <p14:sldIdLst>
            <p14:sldId id="4208"/>
            <p14:sldId id="4212"/>
            <p14:sldId id="4211"/>
            <p14:sldId id="4215"/>
            <p14:sldId id="4213"/>
            <p14:sldId id="4214"/>
            <p14:sldId id="1241"/>
            <p14:sldId id="1192"/>
            <p14:sldId id="1190"/>
            <p14:sldId id="4209"/>
          </p14:sldIdLst>
        </p14:section>
        <p14:section name="Supplements" id="{1F353D6A-F18F-8741-94E6-BF8A1D6B7600}">
          <p14:sldIdLst>
            <p14:sldId id="320"/>
            <p14:sldId id="321"/>
            <p14:sldId id="322"/>
            <p14:sldId id="323"/>
            <p14:sldId id="324"/>
            <p14:sldId id="325"/>
            <p14:sldId id="326"/>
            <p14:sldId id="327"/>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329"/>
            <p14:sldId id="328"/>
            <p14:sldId id="346"/>
            <p14:sldId id="1239"/>
            <p14:sldId id="531"/>
            <p14:sldId id="474"/>
            <p14:sldId id="47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00"/>
    <a:srgbClr val="FF0066"/>
    <a:srgbClr val="66FF33"/>
    <a:srgbClr val="0099FF"/>
    <a:srgbClr val="3333FF"/>
    <a:srgbClr val="0000FF"/>
    <a:srgbClr val="990000"/>
    <a:srgbClr val="FF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40"/>
    <p:restoredTop sz="94647"/>
  </p:normalViewPr>
  <p:slideViewPr>
    <p:cSldViewPr>
      <p:cViewPr>
        <p:scale>
          <a:sx n="97" d="100"/>
          <a:sy n="97" d="100"/>
        </p:scale>
        <p:origin x="192" y="1152"/>
      </p:cViewPr>
      <p:guideLst>
        <p:guide orient="horz" pos="2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7968"/>
    </p:cViewPr>
  </p:sorterViewPr>
  <p:notesViewPr>
    <p:cSldViewPr>
      <p:cViewPr varScale="1">
        <p:scale>
          <a:sx n="23" d="100"/>
          <a:sy n="23" d="100"/>
        </p:scale>
        <p:origin x="-186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theme" Target="theme/theme1.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65" Type="http://schemas.openxmlformats.org/officeDocument/2006/relationships/slide" Target="slides/slide24.xml"/><Relationship Id="rId130" Type="http://schemas.openxmlformats.org/officeDocument/2006/relationships/slide" Target="slides/slide89.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92" Type="http://schemas.openxmlformats.org/officeDocument/2006/relationships/slide" Target="slides/slide251.xml"/><Relationship Id="rId306" Type="http://schemas.openxmlformats.org/officeDocument/2006/relationships/slide" Target="slides/slide265.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17" Type="http://schemas.openxmlformats.org/officeDocument/2006/relationships/slide" Target="slides/slide276.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293" Type="http://schemas.openxmlformats.org/officeDocument/2006/relationships/slide" Target="slides/slide252.xml"/><Relationship Id="rId307" Type="http://schemas.openxmlformats.org/officeDocument/2006/relationships/slide" Target="slides/slide26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notesMaster" Target="notesMasters/notesMaster1.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presProps" Target="presProps.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tableStyles" Target="tableStyles.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6F644785-A79A-4A8E-B0B7-FC06F61C3406}" type="slidenum">
              <a:rPr lang="en-US" altLang="en-US"/>
              <a:pPr/>
              <a:t>‹#›</a:t>
            </a:fld>
            <a:endParaRPr lang="en-US" altLang="en-US"/>
          </a:p>
        </p:txBody>
      </p:sp>
    </p:spTree>
    <p:extLst>
      <p:ext uri="{BB962C8B-B14F-4D97-AF65-F5344CB8AC3E}">
        <p14:creationId xmlns:p14="http://schemas.microsoft.com/office/powerpoint/2010/main" val="1705151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ＭＳ Ｐゴシック" pitchFamily="26"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163.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09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3957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So what do you really need to know about Christ? Verses 1-4 tell us what </a:t>
            </a:r>
            <a:r>
              <a:rPr lang="en-US" sz="1200" i="1" kern="1200">
                <a:solidFill>
                  <a:schemeClr val="tx1"/>
                </a:solidFill>
                <a:effectLst/>
                <a:latin typeface="Arial"/>
                <a:ea typeface="ＭＳ Ｐゴシック" charset="-128"/>
                <a:cs typeface="Arial"/>
              </a:rPr>
              <a:t>God has done</a:t>
            </a:r>
            <a:r>
              <a:rPr lang="en-US" sz="1200" kern="1200">
                <a:solidFill>
                  <a:schemeClr val="tx1"/>
                </a:solidFill>
                <a:effectLst/>
                <a:latin typeface="Arial"/>
                <a:ea typeface="ＭＳ Ｐゴシック" charset="-128"/>
                <a:cs typeface="Arial"/>
              </a:rPr>
              <a:t>—We need to know that Christ’s deity makes us complete in Him. Our </a:t>
            </a:r>
            <a:r>
              <a:rPr lang="en-US" sz="1200" b="1" i="1" kern="1200">
                <a:solidFill>
                  <a:schemeClr val="tx1"/>
                </a:solidFill>
                <a:effectLst/>
                <a:latin typeface="Arial"/>
                <a:ea typeface="ＭＳ Ｐゴシック" charset="-128"/>
                <a:cs typeface="Arial"/>
              </a:rPr>
              <a:t>faith</a:t>
            </a:r>
            <a:r>
              <a:rPr lang="en-US" sz="1200" kern="1200">
                <a:solidFill>
                  <a:schemeClr val="tx1"/>
                </a:solidFill>
                <a:effectLst/>
                <a:latin typeface="Arial"/>
                <a:ea typeface="ＭＳ Ｐゴシック" charset="-128"/>
                <a:cs typeface="Arial"/>
              </a:rPr>
              <a:t> in his </a:t>
            </a:r>
            <a:r>
              <a:rPr lang="en-US" sz="1200" b="1" i="1" kern="1200">
                <a:solidFill>
                  <a:schemeClr val="tx1"/>
                </a:solidFill>
                <a:effectLst/>
                <a:latin typeface="Arial"/>
                <a:ea typeface="ＭＳ Ｐゴシック" charset="-128"/>
                <a:cs typeface="Arial"/>
              </a:rPr>
              <a:t>person</a:t>
            </a:r>
            <a:r>
              <a:rPr lang="en-US" sz="1200" kern="1200">
                <a:solidFill>
                  <a:schemeClr val="tx1"/>
                </a:solidFill>
                <a:effectLst/>
                <a:latin typeface="Arial"/>
                <a:ea typeface="ＭＳ Ｐゴシック" charset="-128"/>
                <a:cs typeface="Arial"/>
              </a:rPr>
              <a:t> gives us </a:t>
            </a:r>
            <a:r>
              <a:rPr lang="en-US" sz="1200" b="1" i="1" kern="1200">
                <a:solidFill>
                  <a:schemeClr val="tx1"/>
                </a:solidFill>
                <a:effectLst/>
                <a:latin typeface="Arial"/>
                <a:ea typeface="ＭＳ Ｐゴシック" charset="-128"/>
                <a:cs typeface="Arial"/>
              </a:rPr>
              <a:t>power</a:t>
            </a:r>
            <a:r>
              <a:rPr lang="en-US" sz="1200" kern="1200">
                <a:solidFill>
                  <a:schemeClr val="tx1"/>
                </a:solidFill>
                <a:effectLst/>
                <a:latin typeface="Arial"/>
                <a:ea typeface="ＭＳ Ｐゴシック" charset="-128"/>
                <a:cs typeface="Arial"/>
              </a:rPr>
              <a:t> and </a:t>
            </a:r>
            <a:r>
              <a:rPr lang="en-US" sz="1200" b="1" i="1" kern="1200">
                <a:solidFill>
                  <a:schemeClr val="tx1"/>
                </a:solidFill>
                <a:effectLst/>
                <a:latin typeface="Arial"/>
                <a:ea typeface="ＭＳ Ｐゴシック" charset="-128"/>
                <a:cs typeface="Arial"/>
              </a:rPr>
              <a:t>promises</a:t>
            </a:r>
            <a:r>
              <a:rPr lang="en-US" sz="1200" kern="1200">
                <a:solidFill>
                  <a:schemeClr val="tx1"/>
                </a:solidFill>
                <a:effectLst/>
                <a:latin typeface="Arial"/>
                <a:ea typeface="ＭＳ Ｐゴシック" charset="-128"/>
                <a:cs typeface="Arial"/>
              </a:rPr>
              <a:t>. But what do </a:t>
            </a:r>
            <a:r>
              <a:rPr lang="en-US" sz="1200" i="1" kern="1200">
                <a:solidFill>
                  <a:schemeClr val="tx1"/>
                </a:solidFill>
                <a:effectLst/>
                <a:latin typeface="Arial"/>
                <a:ea typeface="ＭＳ Ｐゴシック" charset="-128"/>
                <a:cs typeface="Arial"/>
              </a:rPr>
              <a:t>we do</a:t>
            </a:r>
            <a:r>
              <a:rPr lang="en-US" sz="1200" kern="1200">
                <a:solidFill>
                  <a:schemeClr val="tx1"/>
                </a:solidFill>
                <a:effectLst/>
                <a:latin typeface="Arial"/>
                <a:ea typeface="ＭＳ Ｐゴシック" charset="-128"/>
                <a:cs typeface="Arial"/>
              </a:rPr>
              <a:t> with this knowledge? We need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Use your knowledge to grow in Christ-likeness</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Some believers continue to grow and become more effective (8)</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Others stop character growth by forgetting they</a:t>
            </a:r>
            <a:r>
              <a:rPr lang="mr-IN">
                <a:latin typeface="Arial"/>
                <a:cs typeface="Arial"/>
              </a:rPr>
              <a:t>'</a:t>
            </a:r>
            <a:r>
              <a:rPr lang="en-US">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In fact, most of the NT addresses believers who are not living up to God</a:t>
            </a:r>
            <a:r>
              <a:rPr lang="mr-IN">
                <a:latin typeface="Arial"/>
                <a:cs typeface="Arial"/>
              </a:rPr>
              <a:t>'</a:t>
            </a:r>
            <a:r>
              <a:rPr lang="en-US">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Wow! Look at that! A guy reading his Bible! Must be a first-year student!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Everyone laughed—sadly.</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67919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charset="-128"/>
                <a:cs typeface="Arial"/>
              </a:rPr>
              <a:t>That same year, a friend asked me,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Do you know how to tell the difference between a first-year student and a final-year student?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I didn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know.  So he said,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The first-year student is all zeal, no knowledge. The final-year student is all knowledge, no zeal.</a:t>
            </a:r>
            <a:r>
              <a:rPr lang="mr-IN" sz="1200" kern="1200">
                <a:solidFill>
                  <a:schemeClr val="tx1"/>
                </a:solidFill>
                <a:effectLst/>
                <a:latin typeface="Arial"/>
                <a:ea typeface="ＭＳ Ｐゴシック" charset="-128"/>
                <a:cs typeface="Arial"/>
              </a:rPr>
              <a:t>"</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When we work hard to show we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re saved, we won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fall away (10).</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Does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make your calling and election sure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(10) mean that we can add anything to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work to be saved? No. It means we should live consistent with that salvation.</a:t>
            </a:r>
            <a:endParaRPr lang="en-SG" sz="1200" kern="1200">
              <a:solidFill>
                <a:schemeClr val="tx1"/>
              </a:solidFill>
              <a:effectLst/>
              <a:latin typeface="Arial"/>
              <a:ea typeface="ＭＳ Ｐゴシック" charset="-128"/>
              <a:cs typeface="Arial"/>
            </a:endParaRPr>
          </a:p>
          <a:p>
            <a:r>
              <a:rPr lang="en-US">
                <a:effectLst/>
                <a:latin typeface="Arial"/>
                <a:cs typeface="Arial"/>
              </a:rPr>
              <a:t>The NLT captures the idea well: </a:t>
            </a:r>
            <a:r>
              <a:rPr lang="mr-IN">
                <a:effectLst/>
                <a:latin typeface="Arial"/>
                <a:cs typeface="Arial"/>
              </a:rPr>
              <a:t>"</a:t>
            </a:r>
            <a:r>
              <a:rPr lang="en-US">
                <a:effectLst/>
                <a:latin typeface="Arial"/>
                <a:cs typeface="Arial"/>
              </a:rPr>
              <a:t>Work hard to </a:t>
            </a:r>
            <a:r>
              <a:rPr lang="en-US" i="1">
                <a:effectLst/>
                <a:latin typeface="Arial"/>
                <a:cs typeface="Arial"/>
              </a:rPr>
              <a:t>prove</a:t>
            </a:r>
            <a:r>
              <a:rPr lang="en-US">
                <a:effectLst/>
                <a:latin typeface="Arial"/>
                <a:cs typeface="Arial"/>
              </a:rPr>
              <a:t> that you really are among those God has called and chosen.</a:t>
            </a:r>
            <a:r>
              <a:rPr lang="mr-IN">
                <a:effectLst/>
                <a:latin typeface="Arial"/>
                <a:cs typeface="Arial"/>
              </a:rPr>
              <a:t>"</a:t>
            </a:r>
            <a:r>
              <a:rPr lang="en-SG">
                <a:effectLst/>
                <a:latin typeface="Arial"/>
                <a:cs typeface="Arial"/>
              </a:rPr>
              <a:t> </a:t>
            </a:r>
            <a:r>
              <a:rPr lang="en-US" sz="1200" kern="1200">
                <a:solidFill>
                  <a:schemeClr val="tx1"/>
                </a:solidFill>
                <a:effectLst/>
                <a:latin typeface="Arial"/>
                <a:ea typeface="ＭＳ Ｐゴシック" charset="-128"/>
                <a:cs typeface="Arial"/>
              </a:rPr>
              <a:t>When you seek to be more like Christ, you won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fall back. Instead…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will reward us when we live consistent to our calling (11).</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Does receiving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a rich welcome into the eternal kingdom…</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refer to a person as being saved (11)?</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It means you do not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fall</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(10b) like the person in verse 9 who has forgotten about his forgiveness.</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149</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Arial"/>
              <a:ea typeface="ＭＳ Ｐゴシック" charset="0"/>
              <a:cs typeface="Arial"/>
            </a:endParaRPr>
          </a:p>
          <a:p>
            <a:pPr marL="112713" indent="-112713" defTabSz="1020763" eaLnBrk="1" hangingPunct="1"/>
            <a:r>
              <a:rPr lang="en-US" sz="1200" kern="120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a:solidFill>
                  <a:schemeClr val="tx1"/>
                </a:solidFill>
                <a:effectLst/>
                <a:latin typeface="Times New Roman" pitchFamily="26" charset="0"/>
                <a:ea typeface="ＭＳ Ｐゴシック" charset="-128"/>
                <a:cs typeface="ＭＳ Ｐゴシック" charset="-128"/>
              </a:rPr>
              <a:t>know</a:t>
            </a:r>
            <a:r>
              <a:rPr lang="en-US" sz="1200" kern="120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a:solidFill>
                  <a:schemeClr val="tx1"/>
                </a:solidFill>
                <a:effectLst/>
                <a:latin typeface="Times New Roman" pitchFamily="26" charset="0"/>
                <a:ea typeface="ＭＳ Ｐゴシック" charset="-128"/>
                <a:cs typeface="ＭＳ Ｐゴシック" charset="-128"/>
              </a:rPr>
              <a:t> </a:t>
            </a:r>
            <a:r>
              <a:rPr lang="en-US" sz="1200" b="1" i="1" kern="1200">
                <a:solidFill>
                  <a:schemeClr val="tx1"/>
                </a:solidFill>
                <a:effectLst/>
                <a:latin typeface="Times New Roman" pitchFamily="26" charset="0"/>
                <a:ea typeface="ＭＳ Ｐゴシック" charset="-128"/>
                <a:cs typeface="ＭＳ Ｐゴシック" charset="-128"/>
              </a:rPr>
              <a:t>do</a:t>
            </a:r>
            <a:r>
              <a:rPr lang="en-US" sz="1200" kern="1200">
                <a:solidFill>
                  <a:schemeClr val="tx1"/>
                </a:solidFill>
                <a:effectLst/>
                <a:latin typeface="Times New Roman" pitchFamily="26" charset="0"/>
                <a:ea typeface="ＭＳ Ｐゴシック" charset="-128"/>
                <a:cs typeface="ＭＳ Ｐゴシック" charset="-128"/>
              </a:rPr>
              <a:t> with this knowledge?</a:t>
            </a:r>
            <a:r>
              <a:rPr lang="en-SG">
                <a:effectLst/>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Have your knowledge of Christ lead you to be Christ-like (restated MI).</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all you need in your knowledge and faith in Jesus as deity</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Use your knowledge to grow in Christ-likeness</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Now what do you need to know or do?</a:t>
            </a:r>
          </a:p>
          <a:p>
            <a:r>
              <a:rPr lang="en-US">
                <a:latin typeface="Arial"/>
                <a:cs typeface="Arial"/>
              </a:rPr>
              <a:t>How can you better know Christ?</a:t>
            </a:r>
          </a:p>
          <a:p>
            <a:r>
              <a:rPr lang="en-US">
                <a:latin typeface="Arial"/>
                <a:cs typeface="Arial"/>
              </a:rPr>
              <a:t>• Do you need to grasp Christ</a:t>
            </a:r>
            <a:r>
              <a:rPr lang="mr-IN">
                <a:latin typeface="Arial"/>
                <a:cs typeface="Arial"/>
              </a:rPr>
              <a:t>'</a:t>
            </a:r>
            <a:r>
              <a:rPr lang="en-US">
                <a:latin typeface="Arial"/>
                <a:cs typeface="Arial"/>
              </a:rPr>
              <a:t>s person, power or promises most (2-4)?</a:t>
            </a:r>
          </a:p>
          <a:p>
            <a:r>
              <a:rPr lang="en-US">
                <a:latin typeface="Arial"/>
                <a:cs typeface="Arial"/>
              </a:rPr>
              <a:t>How can you do this?</a:t>
            </a:r>
          </a:p>
          <a:p>
            <a:endParaRPr lang="en-US">
              <a:latin typeface="Arial"/>
              <a:cs typeface="Arial"/>
            </a:endParaRPr>
          </a:p>
          <a:p>
            <a:r>
              <a:rPr lang="en-US">
                <a:latin typeface="Arial"/>
                <a:cs typeface="Arial"/>
              </a:rPr>
              <a:t>• How can you better imitate Christ?</a:t>
            </a:r>
          </a:p>
          <a:p>
            <a:r>
              <a:rPr lang="en-US">
                <a:latin typeface="Arial"/>
                <a:cs typeface="Arial"/>
              </a:rPr>
              <a:t>Are you more like Jesus this year than last year?</a:t>
            </a:r>
          </a:p>
          <a:p>
            <a:r>
              <a:rPr lang="en-US">
                <a:latin typeface="Arial"/>
                <a:cs typeface="Arial"/>
              </a:rPr>
              <a:t>How will you be more like Christ next year?</a:t>
            </a:r>
          </a:p>
          <a:p>
            <a:r>
              <a:rPr lang="en-US">
                <a:latin typeface="Arial"/>
                <a:cs typeface="Arial"/>
              </a:rPr>
              <a:t>Which quality in verses 5-7 do you need to imitate? How?</a:t>
            </a:r>
          </a:p>
          <a:p>
            <a:endParaRPr lang="en-US">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06D78BC-196E-485D-892B-84624D1FFE7F}" type="slidenum">
              <a:rPr lang="en-US" altLang="en-US" sz="1200"/>
              <a:pPr eaLnBrk="1" hangingPunct="1"/>
              <a:t>154</a:t>
            </a:fld>
            <a:endParaRPr lang="en-US" altLang="en-US" sz="1200"/>
          </a:p>
        </p:txBody>
      </p:sp>
      <p:sp>
        <p:nvSpPr>
          <p:cNvPr id="224259" name="Rectangle 2"/>
          <p:cNvSpPr>
            <a:spLocks noGrp="1" noRot="1" noChangeAspect="1" noChangeArrowheads="1"/>
          </p:cNvSpPr>
          <p:nvPr>
            <p:ph type="sldImg"/>
          </p:nvPr>
        </p:nvSpPr>
        <p:spPr>
          <a:xfrm>
            <a:off x="1150938" y="692150"/>
            <a:ext cx="4556125" cy="3416300"/>
          </a:xfrm>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5388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0BE7D0-6C56-4D32-A823-6A92DE9C24D2}" type="slidenum">
              <a:rPr lang="en-US" altLang="en-US" sz="1200"/>
              <a:pPr eaLnBrk="1" hangingPunct="1"/>
              <a:t>155</a:t>
            </a:fld>
            <a:endParaRPr lang="en-US" altLang="en-US" sz="1200"/>
          </a:p>
        </p:txBody>
      </p:sp>
      <p:sp>
        <p:nvSpPr>
          <p:cNvPr id="226307" name="Rectangle 2"/>
          <p:cNvSpPr>
            <a:spLocks noGrp="1" noRot="1" noChangeAspect="1" noChangeArrowheads="1"/>
          </p:cNvSpPr>
          <p:nvPr>
            <p:ph type="sldImg"/>
          </p:nvPr>
        </p:nvSpPr>
        <p:spPr>
          <a:xfrm>
            <a:off x="1150938" y="692150"/>
            <a:ext cx="4556125" cy="3416300"/>
          </a:xfrm>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rPr>
              <a:t>http://www.greenwichworkshop.com/media/images/Jesus.jpg</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21A8298-09C0-4D20-9A97-4E1B8CD9CF3D}" type="slidenum">
              <a:rPr lang="en-US" altLang="en-US" sz="1200"/>
              <a:pPr eaLnBrk="1" hangingPunct="1"/>
              <a:t>156</a:t>
            </a:fld>
            <a:endParaRPr lang="en-US" altLang="en-US" sz="1200"/>
          </a:p>
        </p:txBody>
      </p:sp>
      <p:sp>
        <p:nvSpPr>
          <p:cNvPr id="228355" name="Rectangle 2"/>
          <p:cNvSpPr>
            <a:spLocks noGrp="1" noRot="1" noChangeAspect="1" noChangeArrowheads="1"/>
          </p:cNvSpPr>
          <p:nvPr>
            <p:ph type="sldImg"/>
          </p:nvPr>
        </p:nvSpPr>
        <p:spPr>
          <a:xfrm>
            <a:off x="1150938" y="692150"/>
            <a:ext cx="4556125" cy="3416300"/>
          </a:xfrm>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80941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D7ACBE-B046-4316-8541-6DA90063E7BB}" type="slidenum">
              <a:rPr lang="en-US" altLang="en-US" sz="1200"/>
              <a:pPr eaLnBrk="1" hangingPunct="1"/>
              <a:t>158</a:t>
            </a:fld>
            <a:endParaRPr lang="en-US" altLang="en-US" sz="1200"/>
          </a:p>
        </p:txBody>
      </p:sp>
      <p:sp>
        <p:nvSpPr>
          <p:cNvPr id="230403" name="AutoShape 2"/>
          <p:cNvSpPr>
            <a:spLocks noGrp="1" noRot="1" noChangeAspect="1" noChangeArrowheads="1" noTextEdit="1"/>
          </p:cNvSpPr>
          <p:nvPr>
            <p:ph type="sldImg"/>
          </p:nvPr>
        </p:nvSpPr>
        <p:spPr>
          <a:xfrm>
            <a:off x="841375" y="241300"/>
            <a:ext cx="5233988" cy="3925888"/>
          </a:xfrm>
          <a:ln/>
        </p:spPr>
      </p:sp>
      <p:sp>
        <p:nvSpPr>
          <p:cNvPr id="23040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2C4E8E8-A14D-4640-BAFE-FAB5926F03A7}" type="slidenum">
              <a:rPr lang="en-US" altLang="en-US" sz="1200"/>
              <a:pPr eaLnBrk="1" hangingPunct="1"/>
              <a:t>159</a:t>
            </a:fld>
            <a:endParaRPr lang="en-US" altLang="en-US" sz="1200"/>
          </a:p>
        </p:txBody>
      </p:sp>
      <p:sp>
        <p:nvSpPr>
          <p:cNvPr id="232451" name="Rectangle 2"/>
          <p:cNvSpPr>
            <a:spLocks noGrp="1" noRot="1" noChangeAspect="1" noChangeArrowheads="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6024B2-0956-420B-A209-E0643098D247}" type="slidenum">
              <a:rPr lang="en-US" altLang="en-US" sz="1200"/>
              <a:pPr eaLnBrk="1" hangingPunct="1"/>
              <a:t>160</a:t>
            </a:fld>
            <a:endParaRPr lang="en-US" altLang="en-US" sz="1200"/>
          </a:p>
        </p:txBody>
      </p:sp>
      <p:sp>
        <p:nvSpPr>
          <p:cNvPr id="234499" name="Rectangle 2"/>
          <p:cNvSpPr>
            <a:spLocks noGrp="1" noRot="1" noChangeAspect="1" noChangeArrowheads="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F3DEAE-35C5-47BC-B03B-98705414B4F1}" type="slidenum">
              <a:rPr lang="en-US" altLang="en-US" sz="1200"/>
              <a:pPr eaLnBrk="1" hangingPunct="1"/>
              <a:t>161</a:t>
            </a:fld>
            <a:endParaRPr lang="en-US" altLang="en-US" sz="1200"/>
          </a:p>
        </p:txBody>
      </p:sp>
      <p:sp>
        <p:nvSpPr>
          <p:cNvPr id="236547" name="Rectangle 2"/>
          <p:cNvSpPr>
            <a:spLocks noGrp="1" noRot="1" noChangeAspect="1" noChangeArrowheads="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F120AD-9BE0-4837-A05C-F66AED4695D4}" type="slidenum">
              <a:rPr lang="en-US" altLang="en-US" sz="1200"/>
              <a:pPr eaLnBrk="1" hangingPunct="1"/>
              <a:t>162</a:t>
            </a:fld>
            <a:endParaRPr lang="en-US" altLang="en-US" sz="1200"/>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7397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33141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457009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p:txBody>
      </p:sp>
    </p:spTree>
    <p:extLst>
      <p:ext uri="{BB962C8B-B14F-4D97-AF65-F5344CB8AC3E}">
        <p14:creationId xmlns:p14="http://schemas.microsoft.com/office/powerpoint/2010/main" val="27809810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p:txBody>
      </p:sp>
    </p:spTree>
    <p:extLst>
      <p:ext uri="{BB962C8B-B14F-4D97-AF65-F5344CB8AC3E}">
        <p14:creationId xmlns:p14="http://schemas.microsoft.com/office/powerpoint/2010/main" val="26642962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69356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2153DD2-B031-4AAC-846D-C68277C2C59F}" type="slidenum">
              <a:rPr lang="en-US" altLang="en-US" sz="1200"/>
              <a:pPr eaLnBrk="1" hangingPunct="1"/>
              <a:t>170</a:t>
            </a:fld>
            <a:endParaRPr lang="en-US" altLang="en-US" sz="1200"/>
          </a:p>
        </p:txBody>
      </p:sp>
      <p:sp>
        <p:nvSpPr>
          <p:cNvPr id="242691" name="Rectangle 2"/>
          <p:cNvSpPr>
            <a:spLocks noGrp="1" noRot="1" noChangeAspect="1" noChangeArrowheads="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4020287-7723-40CC-81F6-0DC32CDCCDEF}" type="slidenum">
              <a:rPr lang="en-US" altLang="en-US" sz="1200"/>
              <a:pPr eaLnBrk="1" hangingPunct="1"/>
              <a:t>171</a:t>
            </a:fld>
            <a:endParaRPr lang="en-US" altLang="en-US" sz="1200"/>
          </a:p>
        </p:txBody>
      </p:sp>
      <p:sp>
        <p:nvSpPr>
          <p:cNvPr id="244739" name="Rectangle 2"/>
          <p:cNvSpPr>
            <a:spLocks noGrp="1" noRot="1" noChangeAspect="1" noChangeArrowheads="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7ED18E-260F-4F58-B6C7-B8281A5AA90D}" type="slidenum">
              <a:rPr lang="en-US" altLang="en-US" sz="1200"/>
              <a:pPr eaLnBrk="1" hangingPunct="1"/>
              <a:t>172</a:t>
            </a:fld>
            <a:endParaRPr lang="en-US" altLang="en-US" sz="1200"/>
          </a:p>
        </p:txBody>
      </p:sp>
      <p:sp>
        <p:nvSpPr>
          <p:cNvPr id="246787" name="Rectangle 2"/>
          <p:cNvSpPr>
            <a:spLocks noGrp="1" noRot="1" noChangeAspect="1" noChangeArrowheads="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BBFCAD2-BE7D-4046-975B-9D1EB0D44732}" type="slidenum">
              <a:rPr lang="en-US" altLang="en-US" sz="1200"/>
              <a:pPr eaLnBrk="1" hangingPunct="1"/>
              <a:t>173</a:t>
            </a:fld>
            <a:endParaRPr lang="en-US" altLang="en-US" sz="1200"/>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rPr>
              <a:t>Wayne A. Grudem, “Why Christians Can Still Prophesy: Scripture Encourages Us to Seek this Gift yet Today,” </a:t>
            </a:r>
            <a:r>
              <a:rPr lang="en-US" altLang="en-US" i="1">
                <a:latin typeface="Times New Roman" pitchFamily="18" charset="0"/>
              </a:rPr>
              <a:t>Christianity Today</a:t>
            </a:r>
            <a:r>
              <a:rPr lang="en-US" altLang="en-US">
                <a:latin typeface="Times New Roman" pitchFamily="18" charset="0"/>
              </a:rPr>
              <a:t> [September 16, 1988] 29; cf. Grudem’s 1988 book, </a:t>
            </a:r>
            <a:r>
              <a:rPr lang="en-US" altLang="en-US" i="1">
                <a:latin typeface="Times New Roman" pitchFamily="18" charset="0"/>
              </a:rPr>
              <a:t>The Gift of Prophecy.</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2FC760E-E6E0-420E-A6D4-FE339A452DBB}" type="slidenum">
              <a:rPr lang="en-US" altLang="en-US" sz="1200"/>
              <a:pPr eaLnBrk="1" hangingPunct="1"/>
              <a:t>174</a:t>
            </a:fld>
            <a:endParaRPr lang="en-US" altLang="en-US" sz="1200"/>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A8580F-997E-4521-9A7D-8BE805252CE0}" type="slidenum">
              <a:rPr lang="en-US" altLang="en-US" sz="1200"/>
              <a:pPr eaLnBrk="1" hangingPunct="1"/>
              <a:t>175</a:t>
            </a:fld>
            <a:endParaRPr lang="en-US" altLang="en-US" sz="1200"/>
          </a:p>
        </p:txBody>
      </p:sp>
      <p:sp>
        <p:nvSpPr>
          <p:cNvPr id="252931" name="Rectangle 2"/>
          <p:cNvSpPr>
            <a:spLocks noGrp="1" noRot="1" noChangeAspect="1" noChangeArrowheads="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6D8F93C-B677-49EA-9587-47F2498F7B12}" type="slidenum">
              <a:rPr lang="en-US" altLang="en-US" sz="1200"/>
              <a:pPr eaLnBrk="1" hangingPunct="1"/>
              <a:t>176</a:t>
            </a:fld>
            <a:endParaRPr lang="en-US" altLang="en-US" sz="1200"/>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21</a:t>
            </a:fld>
            <a:endParaRPr lang="en-US" altLang="zh-CN"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476254-A2C8-4CD4-A701-E255ACB1EEA9}" type="slidenum">
              <a:rPr lang="en-US" altLang="en-US" sz="1200"/>
              <a:pPr eaLnBrk="1" hangingPunct="1"/>
              <a:t>177</a:t>
            </a:fld>
            <a:endParaRPr lang="en-US" altLang="en-US" sz="1200"/>
          </a:p>
        </p:txBody>
      </p:sp>
      <p:sp>
        <p:nvSpPr>
          <p:cNvPr id="257027" name="Rectangle 2"/>
          <p:cNvSpPr>
            <a:spLocks noGrp="1" noRot="1" noChangeAspect="1" noChangeArrowheads="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EB6E93B-67D9-4598-BCF9-CC8891896625}" type="slidenum">
              <a:rPr lang="en-US" altLang="en-US" sz="1200"/>
              <a:pPr eaLnBrk="1" hangingPunct="1"/>
              <a:t>178</a:t>
            </a:fld>
            <a:endParaRPr lang="en-US" altLang="en-US" sz="1200"/>
          </a:p>
        </p:txBody>
      </p:sp>
      <p:sp>
        <p:nvSpPr>
          <p:cNvPr id="259075" name="Rectangle 2"/>
          <p:cNvSpPr>
            <a:spLocks noGrp="1" noRot="1" noChangeAspect="1" noChangeArrowheads="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7184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29908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3583387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4F57ACD-AEB6-4091-AE4B-C912A29B0DBA}" type="slidenum">
              <a:rPr lang="en-US" altLang="en-US" sz="1200"/>
              <a:pPr eaLnBrk="1" hangingPunct="1"/>
              <a:t>183</a:t>
            </a:fld>
            <a:endParaRPr lang="en-US" altLang="en-US" sz="12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68B06FF-5578-4985-B6AB-F7ADBDD5B8C8}" type="slidenum">
              <a:rPr lang="en-US" altLang="en-US" sz="1200"/>
              <a:pPr eaLnBrk="1" hangingPunct="1"/>
              <a:t>187</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7A71F7-35E4-4E89-993B-F007ACDB2F6F}" type="slidenum">
              <a:rPr lang="en-US" altLang="en-US" sz="1200"/>
              <a:pPr eaLnBrk="1" hangingPunct="1"/>
              <a:t>188</a:t>
            </a:fld>
            <a:endParaRPr lang="en-US" altLang="en-US" sz="12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A0AC41-0DD3-4C09-B3BD-E591624FC459}" type="slidenum">
              <a:rPr lang="en-US" altLang="en-US" sz="1200"/>
              <a:pPr eaLnBrk="1" hangingPunct="1"/>
              <a:t>189</a:t>
            </a:fld>
            <a:endParaRPr lang="en-US" altLang="en-US" sz="1200"/>
          </a:p>
        </p:txBody>
      </p:sp>
      <p:sp>
        <p:nvSpPr>
          <p:cNvPr id="271363" name="Rectangle 2"/>
          <p:cNvSpPr>
            <a:spLocks noGrp="1" noRot="1" noChangeAspect="1" noChangeArrowheads="1"/>
          </p:cNvSpPr>
          <p:nvPr>
            <p:ph type="sldImg"/>
          </p:nvPr>
        </p:nvSpPr>
        <p:spPr>
          <a:xfrm>
            <a:off x="1130300" y="674688"/>
            <a:ext cx="4597400" cy="3448050"/>
          </a:xfrm>
          <a:solidFill>
            <a:srgbClr val="FFFFFF"/>
          </a:solidFill>
          <a:ln/>
        </p:spPr>
      </p:sp>
      <p:sp>
        <p:nvSpPr>
          <p:cNvPr id="271364"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98348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8F3F99-D19C-4B22-B257-C8F5EA157DE3}" type="slidenum">
              <a:rPr lang="en-US" altLang="en-US" sz="1200"/>
              <a:pPr eaLnBrk="1" hangingPunct="1"/>
              <a:t>190</a:t>
            </a:fld>
            <a:endParaRPr lang="en-US" altLang="en-US" sz="1200"/>
          </a:p>
        </p:txBody>
      </p:sp>
      <p:sp>
        <p:nvSpPr>
          <p:cNvPr id="273411" name="Rectangle 2"/>
          <p:cNvSpPr>
            <a:spLocks noGrp="1" noRot="1" noChangeAspect="1" noChangeArrowheads="1"/>
          </p:cNvSpPr>
          <p:nvPr>
            <p:ph type="sldImg"/>
          </p:nvPr>
        </p:nvSpPr>
        <p:spPr>
          <a:xfrm>
            <a:off x="1130300" y="674688"/>
            <a:ext cx="4597400" cy="3448050"/>
          </a:xfrm>
          <a:solidFill>
            <a:srgbClr val="FFFFFF"/>
          </a:solidFill>
          <a:ln/>
        </p:spPr>
      </p:sp>
      <p:sp>
        <p:nvSpPr>
          <p:cNvPr id="273412"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FD9FCC9-5656-4BD8-8D46-F92C98743915}" type="slidenum">
              <a:rPr lang="en-US" altLang="en-US" sz="1200"/>
              <a:pPr eaLnBrk="1" hangingPunct="1"/>
              <a:t>191</a:t>
            </a:fld>
            <a:endParaRPr lang="en-US" altLang="en-US" sz="1200"/>
          </a:p>
        </p:txBody>
      </p:sp>
      <p:sp>
        <p:nvSpPr>
          <p:cNvPr id="275459" name="Rectangle 2"/>
          <p:cNvSpPr>
            <a:spLocks noGrp="1" noRot="1" noChangeAspect="1" noChangeArrowheads="1"/>
          </p:cNvSpPr>
          <p:nvPr>
            <p:ph type="sldImg"/>
          </p:nvPr>
        </p:nvSpPr>
        <p:spPr>
          <a:xfrm>
            <a:off x="1130300" y="674688"/>
            <a:ext cx="4597400" cy="3448050"/>
          </a:xfrm>
          <a:solidFill>
            <a:srgbClr val="FFFFFF"/>
          </a:solidFill>
          <a:ln/>
        </p:spPr>
      </p:sp>
      <p:sp>
        <p:nvSpPr>
          <p:cNvPr id="275460"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AA20831-CED7-4798-802D-FBA02BF9D78F}" type="slidenum">
              <a:rPr lang="en-US" altLang="en-US" sz="1200"/>
              <a:pPr eaLnBrk="1" hangingPunct="1"/>
              <a:t>192</a:t>
            </a:fld>
            <a:endParaRPr lang="en-US" altLang="en-US" sz="1200"/>
          </a:p>
        </p:txBody>
      </p:sp>
      <p:sp>
        <p:nvSpPr>
          <p:cNvPr id="277507" name="Rectangle 2"/>
          <p:cNvSpPr>
            <a:spLocks noGrp="1" noRot="1" noChangeAspect="1" noChangeArrowheads="1"/>
          </p:cNvSpPr>
          <p:nvPr>
            <p:ph type="sldImg"/>
          </p:nvPr>
        </p:nvSpPr>
        <p:spPr>
          <a:xfrm>
            <a:off x="1130300" y="674688"/>
            <a:ext cx="4597400" cy="3448050"/>
          </a:xfrm>
          <a:solidFill>
            <a:srgbClr val="FFFFFF"/>
          </a:solidFill>
          <a:ln/>
        </p:spPr>
      </p:sp>
      <p:sp>
        <p:nvSpPr>
          <p:cNvPr id="277508"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EE167F1-9EF2-4A31-8591-33B0B562A243}" type="slidenum">
              <a:rPr lang="en-US" altLang="en-US" sz="1200"/>
              <a:pPr eaLnBrk="1" hangingPunct="1"/>
              <a:t>193</a:t>
            </a:fld>
            <a:endParaRPr lang="en-US" altLang="en-US"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4BF9280-F427-40FF-85AA-BD04FA95B922}" type="slidenum">
              <a:rPr lang="en-US" altLang="en-US" sz="1200"/>
              <a:pPr eaLnBrk="1" hangingPunct="1"/>
              <a:t>194</a:t>
            </a:fld>
            <a:endParaRPr lang="en-US" altLang="en-US" sz="1200"/>
          </a:p>
        </p:txBody>
      </p:sp>
      <p:sp>
        <p:nvSpPr>
          <p:cNvPr id="281603" name="Rectangle 2"/>
          <p:cNvSpPr>
            <a:spLocks noGrp="1" noRot="1" noChangeAspect="1" noChangeArrowheads="1"/>
          </p:cNvSpPr>
          <p:nvPr>
            <p:ph type="sldImg"/>
          </p:nvPr>
        </p:nvSpPr>
        <p:spPr>
          <a:solidFill>
            <a:srgbClr val="FFFFFF"/>
          </a:solidFill>
          <a:ln/>
        </p:spPr>
      </p:sp>
      <p:sp>
        <p:nvSpPr>
          <p:cNvPr id="2816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latin typeface="Arial" pitchFamily="34" charset="0"/>
              </a:rPr>
              <a:t>www.schambach.org/</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63F28B2-35A5-44F8-9700-86611F58C6CE}" type="slidenum">
              <a:rPr lang="en-US" altLang="en-US" sz="1200"/>
              <a:pPr eaLnBrk="1" hangingPunct="1"/>
              <a:t>195</a:t>
            </a:fld>
            <a:endParaRPr lang="en-US" altLang="en-US"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2D0D52-2E37-4BB1-B4CA-0FA3E471CCA4}" type="slidenum">
              <a:rPr lang="en-US" altLang="en-US" sz="1200"/>
              <a:pPr eaLnBrk="1" hangingPunct="1"/>
              <a:t>196</a:t>
            </a:fld>
            <a:endParaRPr lang="en-US" altLang="en-US" sz="1200"/>
          </a:p>
        </p:txBody>
      </p:sp>
      <p:sp>
        <p:nvSpPr>
          <p:cNvPr id="285699" name="Rectangle 2"/>
          <p:cNvSpPr>
            <a:spLocks noGrp="1" noRot="1" noChangeAspect="1" noChangeArrowheads="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31C7E33-1D19-4B8C-AD22-EE2D6257F992}" type="slidenum">
              <a:rPr lang="en-US" altLang="en-US" sz="1200"/>
              <a:pPr eaLnBrk="1" hangingPunct="1"/>
              <a:t>197</a:t>
            </a:fld>
            <a:endParaRPr lang="en-US" altLang="en-US" sz="1200"/>
          </a:p>
        </p:txBody>
      </p:sp>
      <p:sp>
        <p:nvSpPr>
          <p:cNvPr id="287747" name="Rectangle 2"/>
          <p:cNvSpPr>
            <a:spLocks noGrp="1" noRot="1" noChangeAspect="1" noChangeArrowheads="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10FF4A-36F1-4320-B2DF-CCC1AA4BA18C}" type="slidenum">
              <a:rPr lang="en-US" altLang="en-US" sz="1200"/>
              <a:pPr eaLnBrk="1" hangingPunct="1"/>
              <a:t>198</a:t>
            </a:fld>
            <a:endParaRPr lang="en-US" altLang="en-US" sz="1200"/>
          </a:p>
        </p:txBody>
      </p:sp>
      <p:sp>
        <p:nvSpPr>
          <p:cNvPr id="289795" name="Rectangle 2"/>
          <p:cNvSpPr>
            <a:spLocks noGrp="1" noRot="1" noChangeAspect="1" noChangeArrowheads="1"/>
          </p:cNvSpPr>
          <p:nvPr>
            <p:ph type="sldImg"/>
          </p:nvPr>
        </p:nvSpPr>
        <p:spPr>
          <a:solidFill>
            <a:srgbClr val="FFFFFF"/>
          </a:solidFill>
          <a:ln/>
        </p:spPr>
      </p:sp>
      <p:sp>
        <p:nvSpPr>
          <p:cNvPr id="289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E6BF14-056E-4D5B-B2A9-BA75A9E8D5D2}" type="slidenum">
              <a:rPr lang="en-US" altLang="en-US" sz="1200"/>
              <a:pPr eaLnBrk="1" hangingPunct="1"/>
              <a:t>199</a:t>
            </a:fld>
            <a:endParaRPr lang="en-US" altLang="en-US" sz="1200"/>
          </a:p>
        </p:txBody>
      </p:sp>
      <p:sp>
        <p:nvSpPr>
          <p:cNvPr id="291843" name="Rectangle 2"/>
          <p:cNvSpPr>
            <a:spLocks noGrp="1" noRot="1" noChangeAspect="1" noChangeArrowheads="1"/>
          </p:cNvSpPr>
          <p:nvPr>
            <p:ph type="sldImg"/>
          </p:nvPr>
        </p:nvSpPr>
        <p:spPr>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hope our faith in Christ Jesus does not end in our generation.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080107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550247-201C-45D9-A7B2-7B3EA14810F2}" type="slidenum">
              <a:rPr lang="en-US" altLang="en-US" sz="1200"/>
              <a:pPr eaLnBrk="1" hangingPunct="1"/>
              <a:t>200</a:t>
            </a:fld>
            <a:endParaRPr lang="en-US" altLang="en-US" sz="1200"/>
          </a:p>
        </p:txBody>
      </p:sp>
      <p:sp>
        <p:nvSpPr>
          <p:cNvPr id="293891" name="Rectangle 2"/>
          <p:cNvSpPr>
            <a:spLocks noGrp="1" noRot="1" noChangeAspect="1" noChangeArrowheads="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D3131B-8267-48BC-BD2C-925D224DF5C5}" type="slidenum">
              <a:rPr lang="en-US" altLang="en-US" sz="1200"/>
              <a:pPr eaLnBrk="1" hangingPunct="1"/>
              <a:t>201</a:t>
            </a:fld>
            <a:endParaRPr lang="en-US" altLang="en-US" sz="1200"/>
          </a:p>
        </p:txBody>
      </p:sp>
      <p:sp>
        <p:nvSpPr>
          <p:cNvPr id="295939" name="Rectangle 2"/>
          <p:cNvSpPr>
            <a:spLocks noGrp="1" noRot="1" noChangeAspect="1" noChangeArrowheads="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0" hangingPunct="0">
              <a:spcBef>
                <a:spcPct val="50000"/>
              </a:spcBef>
              <a:buFont typeface="Wingdings" charset="0"/>
              <a:buChar char="§"/>
            </a:pPr>
            <a:fld id="{7DD89469-5FF8-2B46-B5F5-9D2C692C0828}" type="slidenum">
              <a:rPr lang="zh-CN" altLang="en-US" sz="1200">
                <a:solidFill>
                  <a:prstClr val="black"/>
                </a:solidFill>
                <a:latin typeface="Times" charset="0"/>
                <a:cs typeface="Times New Roman" charset="0"/>
              </a:rPr>
              <a:pPr algn="r" eaLnBrk="0" hangingPunct="0">
                <a:spcBef>
                  <a:spcPct val="50000"/>
                </a:spcBef>
                <a:buFont typeface="Wingdings" charset="0"/>
                <a:buChar char="§"/>
              </a:pPr>
              <a:t>202</a:t>
            </a:fld>
            <a:endParaRPr lang="en-US" altLang="zh-CN" sz="1200">
              <a:solidFill>
                <a:prstClr val="black"/>
              </a:solidFill>
              <a:latin typeface="Times" charset="0"/>
              <a:cs typeface="Times New Roman"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a:solidFill>
                  <a:srgbClr val="000000"/>
                </a:solidFill>
                <a:latin typeface="Times" charset="0"/>
              </a:rPr>
              <a:pPr eaLnBrk="1" hangingPunct="1"/>
              <a:t>203</a:t>
            </a:fld>
            <a:endParaRPr lang="en-US" sz="1200">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48C5E4D-556C-4A81-9D9A-65C484D48E19}" type="slidenum">
              <a:rPr lang="en-US" altLang="en-US" sz="1200"/>
              <a:pPr eaLnBrk="1" hangingPunct="1"/>
              <a:t>204</a:t>
            </a:fld>
            <a:endParaRPr lang="en-US" altLang="en-US" sz="1200"/>
          </a:p>
        </p:txBody>
      </p:sp>
      <p:sp>
        <p:nvSpPr>
          <p:cNvPr id="300035" name="Rectangle 2"/>
          <p:cNvSpPr>
            <a:spLocks noGrp="1" noRot="1" noChangeAspect="1" noChangeArrowheads="1"/>
          </p:cNvSpPr>
          <p:nvPr>
            <p:ph type="sldImg"/>
          </p:nvPr>
        </p:nvSpPr>
        <p:spPr>
          <a:solidFill>
            <a:srgbClr val="FFFFFF"/>
          </a:solidFill>
          <a:ln/>
        </p:spPr>
      </p:sp>
      <p:sp>
        <p:nvSpPr>
          <p:cNvPr id="30003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205</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7BBBD3-2165-4B8A-8BF5-2BE9F56CCADC}" type="slidenum">
              <a:rPr lang="en-US" altLang="en-US" sz="1200"/>
              <a:pPr eaLnBrk="1" hangingPunct="1"/>
              <a:t>206</a:t>
            </a:fld>
            <a:endParaRPr lang="en-US" altLang="en-US" sz="1200"/>
          </a:p>
        </p:txBody>
      </p:sp>
      <p:sp>
        <p:nvSpPr>
          <p:cNvPr id="304131" name="Rectangle 2"/>
          <p:cNvSpPr>
            <a:spLocks noGrp="1" noRot="1" noChangeAspect="1" noChangeArrowheads="1"/>
          </p:cNvSpPr>
          <p:nvPr>
            <p:ph type="sldImg"/>
          </p:nvPr>
        </p:nvSpPr>
        <p:spPr>
          <a:solidFill>
            <a:srgbClr val="FFFFFF"/>
          </a:solidFill>
          <a:ln/>
        </p:spPr>
      </p:sp>
      <p:sp>
        <p:nvSpPr>
          <p:cNvPr id="30413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a:solidFill>
                  <a:srgbClr val="000000"/>
                </a:solidFill>
                <a:latin typeface="Times" charset="0"/>
              </a:rPr>
              <a:pPr eaLnBrk="1" hangingPunct="1"/>
              <a:t>207</a:t>
            </a:fld>
            <a:endParaRPr lang="en-US" sz="1200">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84C6D35-F5D8-4EB8-AD92-986071DCDA92}" type="slidenum">
              <a:rPr lang="en-US" altLang="en-US" sz="1200"/>
              <a:pPr eaLnBrk="1" hangingPunct="1"/>
              <a:t>208</a:t>
            </a:fld>
            <a:endParaRPr lang="en-US" altLang="en-US" sz="1200"/>
          </a:p>
        </p:txBody>
      </p:sp>
      <p:sp>
        <p:nvSpPr>
          <p:cNvPr id="306179" name="Rectangle 2"/>
          <p:cNvSpPr>
            <a:spLocks noGrp="1" noRot="1" noChangeAspect="1" noChangeArrowheads="1"/>
          </p:cNvSpPr>
          <p:nvPr>
            <p:ph type="sldImg"/>
          </p:nvPr>
        </p:nvSpPr>
        <p:spPr>
          <a:solidFill>
            <a:srgbClr val="FFFFFF"/>
          </a:solidFill>
          <a:ln/>
        </p:spPr>
      </p:sp>
      <p:sp>
        <p:nvSpPr>
          <p:cNvPr id="306180"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8894E-E49C-E44C-A7F9-10F54A8B5B39}" type="slidenum">
              <a:rPr lang="en-US" sz="1200" b="1">
                <a:solidFill>
                  <a:srgbClr val="000000"/>
                </a:solidFill>
                <a:latin typeface="Times" charset="0"/>
              </a:rPr>
              <a:pPr eaLnBrk="1" hangingPunct="1"/>
              <a:t>209</a:t>
            </a:fld>
            <a:endParaRPr lang="en-US" sz="1200" b="1">
              <a:solidFill>
                <a:srgbClr val="000000"/>
              </a:solidFill>
              <a:latin typeface="Times"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A4EE08-FAB7-4699-BC0C-ED79DD2C73E4}" type="slidenum">
              <a:rPr lang="en-US" altLang="en-US" sz="1200"/>
              <a:pPr eaLnBrk="1" hangingPunct="1"/>
              <a:t>24</a:t>
            </a:fld>
            <a:endParaRPr lang="en-US" altLang="en-US" sz="12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899AD83-CE27-40D2-A374-4B972190F19B}" type="slidenum">
              <a:rPr lang="en-US" altLang="en-US" sz="1200"/>
              <a:pPr eaLnBrk="1" hangingPunct="1"/>
              <a:t>210</a:t>
            </a:fld>
            <a:endParaRPr lang="en-US" altLang="en-US" sz="1200"/>
          </a:p>
        </p:txBody>
      </p:sp>
      <p:sp>
        <p:nvSpPr>
          <p:cNvPr id="302083" name="Rectangle 2"/>
          <p:cNvSpPr>
            <a:spLocks noGrp="1" noRot="1" noChangeAspect="1" noChangeArrowheads="1"/>
          </p:cNvSpPr>
          <p:nvPr>
            <p:ph type="sldImg"/>
          </p:nvPr>
        </p:nvSpPr>
        <p:spPr>
          <a:solidFill>
            <a:srgbClr val="FFFFFF"/>
          </a:solidFill>
          <a:ln/>
        </p:spPr>
      </p:sp>
      <p:sp>
        <p:nvSpPr>
          <p:cNvPr id="30208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9B5A68-308A-491B-A43C-6DC71896D42E}" type="slidenum">
              <a:rPr lang="en-US" altLang="en-US" sz="1200"/>
              <a:pPr eaLnBrk="1" hangingPunct="1"/>
              <a:t>211</a:t>
            </a:fld>
            <a:endParaRPr lang="en-US" altLang="en-US" sz="1200"/>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6BE9477-5560-4D77-90DB-38285911035B}" type="slidenum">
              <a:rPr lang="en-US" altLang="en-US" sz="1200"/>
              <a:pPr eaLnBrk="1" hangingPunct="1"/>
              <a:t>212</a:t>
            </a:fld>
            <a:endParaRPr lang="en-US" altLang="en-US" sz="1200"/>
          </a:p>
        </p:txBody>
      </p:sp>
      <p:sp>
        <p:nvSpPr>
          <p:cNvPr id="312323" name="Rectangle 2"/>
          <p:cNvSpPr>
            <a:spLocks noGrp="1" noRot="1" noChangeAspect="1" noChangeArrowheads="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36C39-74BC-4F92-A0DA-85C3FF2EADAD}" type="slidenum">
              <a:rPr lang="en-US" altLang="en-US" sz="1200"/>
              <a:pPr eaLnBrk="1" hangingPunct="1"/>
              <a:t>213</a:t>
            </a:fld>
            <a:endParaRPr lang="en-US" altLang="en-US" sz="1200"/>
          </a:p>
        </p:txBody>
      </p:sp>
      <p:sp>
        <p:nvSpPr>
          <p:cNvPr id="314371" name="Rectangle 2"/>
          <p:cNvSpPr>
            <a:spLocks noGrp="1" noRot="1" noChangeAspect="1" noChangeArrowheads="1"/>
          </p:cNvSpPr>
          <p:nvPr>
            <p:ph type="sldImg"/>
          </p:nvPr>
        </p:nvSpPr>
        <p:spPr>
          <a:solidFill>
            <a:srgbClr val="FFFFFF"/>
          </a:solidFill>
          <a:ln/>
        </p:spPr>
      </p:sp>
      <p:sp>
        <p:nvSpPr>
          <p:cNvPr id="314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7394341-CDF6-4FE1-B042-CCEDB302E307}" type="slidenum">
              <a:rPr lang="en-US" altLang="en-US" sz="1200"/>
              <a:pPr eaLnBrk="1" hangingPunct="1"/>
              <a:t>214</a:t>
            </a:fld>
            <a:endParaRPr lang="en-US" altLang="en-US"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5109512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655598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77278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028D3E0-C87E-46CB-BCC4-3BDE658F464E}" type="slidenum">
              <a:rPr lang="en-US" altLang="en-US" sz="1200"/>
              <a:pPr eaLnBrk="1" hangingPunct="1"/>
              <a:t>219</a:t>
            </a:fld>
            <a:endParaRPr lang="en-US" altLang="en-US" sz="1200"/>
          </a:p>
        </p:txBody>
      </p:sp>
      <p:sp>
        <p:nvSpPr>
          <p:cNvPr id="322563" name="Rectangle 2"/>
          <p:cNvSpPr>
            <a:spLocks noGrp="1" noRot="1" noChangeAspect="1" noChangeArrowheads="1"/>
          </p:cNvSpPr>
          <p:nvPr>
            <p:ph type="sldImg"/>
          </p:nvPr>
        </p:nvSpPr>
        <p:spPr>
          <a:solidFill>
            <a:srgbClr val="FFFFFF"/>
          </a:solidFill>
          <a:ln/>
        </p:spPr>
      </p:sp>
      <p:sp>
        <p:nvSpPr>
          <p:cNvPr id="322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E5CFB5-91E5-4A03-B166-00A47E5D5F72}" type="slidenum">
              <a:rPr lang="en-US" altLang="en-US" sz="1200"/>
              <a:pPr eaLnBrk="1" hangingPunct="1"/>
              <a:t>35</a:t>
            </a:fld>
            <a:endParaRPr lang="en-US" altLang="en-US" sz="1200"/>
          </a:p>
        </p:txBody>
      </p:sp>
      <p:sp>
        <p:nvSpPr>
          <p:cNvPr id="195587" name="AutoShape 2"/>
          <p:cNvSpPr>
            <a:spLocks noGrp="1" noRot="1" noChangeAspect="1" noChangeArrowheads="1" noTextEdit="1"/>
          </p:cNvSpPr>
          <p:nvPr>
            <p:ph type="sldImg"/>
          </p:nvPr>
        </p:nvSpPr>
        <p:spPr>
          <a:xfrm>
            <a:off x="841375" y="241300"/>
            <a:ext cx="5233988" cy="3925888"/>
          </a:xfrm>
          <a:ln/>
        </p:spPr>
      </p:sp>
      <p:sp>
        <p:nvSpPr>
          <p:cNvPr id="195588"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225</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Big Bang: heat death (cold, dark universe) or big crunch (collapsing universe)</a:t>
            </a:r>
            <a:r>
              <a:rPr lang="en-SG" dirty="0"/>
              <a:t>? OR…</a:t>
            </a:r>
          </a:p>
          <a:p>
            <a:pPr>
              <a:defRPr/>
            </a:pPr>
            <a:r>
              <a:rPr lang="en-US" dirty="0"/>
              <a:t>Bible: literal heat death and then new heavens and new earth</a:t>
            </a:r>
            <a:r>
              <a:rPr lang="en-SG" dirty="0"/>
              <a:t>?</a:t>
            </a:r>
            <a:endParaRPr lang="en-US" dirty="0"/>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227</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E6C94-F5E7-1349-AE90-E1B982933311}" type="slidenum">
              <a:rPr lang="en-US">
                <a:solidFill>
                  <a:prstClr val="black"/>
                </a:solidFill>
              </a:rPr>
              <a:pPr>
                <a:defRPr/>
              </a:pPr>
              <a:t>228</a:t>
            </a:fld>
            <a:endParaRPr lang="en-US">
              <a:solidFill>
                <a:prstClr val="black"/>
              </a:solidFill>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9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12E80E03-3EF4-4AE2-9C9E-07B318E1410C}"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1011"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extLst>
      <p:ext uri="{BB962C8B-B14F-4D97-AF65-F5344CB8AC3E}">
        <p14:creationId xmlns:p14="http://schemas.microsoft.com/office/powerpoint/2010/main" val="12823098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8359200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824506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668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F75A966-DCCB-4887-A8D0-BF1BE298D4FF}" type="slidenum">
              <a:rPr lang="en-US" altLang="en-US" sz="1200"/>
              <a:pPr eaLnBrk="1" hangingPunct="1"/>
              <a:t>36</a:t>
            </a:fld>
            <a:endParaRPr lang="en-US" alt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44BE3-C960-4354-9EE9-3C0B2B3431A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7066400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0970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58371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231885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30719531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452719-8033-43C8-B933-964ED59DE987}" type="slidenum">
              <a:rPr lang="en-US" altLang="en-US" sz="1200"/>
              <a:pPr eaLnBrk="1" hangingPunct="1"/>
              <a:t>246</a:t>
            </a:fld>
            <a:endParaRPr lang="en-US" altLang="en-US" sz="1200"/>
          </a:p>
        </p:txBody>
      </p:sp>
      <p:sp>
        <p:nvSpPr>
          <p:cNvPr id="329731" name="AutoShape 2"/>
          <p:cNvSpPr>
            <a:spLocks noGrp="1" noRot="1" noChangeAspect="1" noChangeArrowheads="1" noTextEdit="1"/>
          </p:cNvSpPr>
          <p:nvPr>
            <p:ph type="sldImg"/>
          </p:nvPr>
        </p:nvSpPr>
        <p:spPr>
          <a:xfrm>
            <a:off x="842963" y="239713"/>
            <a:ext cx="5237162" cy="3927475"/>
          </a:xfrm>
          <a:ln/>
        </p:spPr>
      </p:sp>
      <p:sp>
        <p:nvSpPr>
          <p:cNvPr id="329732"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317778-0177-4E6F-A3E2-C0C3A1A103F2}" type="slidenum">
              <a:rPr lang="en-US" altLang="en-US" sz="1200"/>
              <a:pPr eaLnBrk="1" hangingPunct="1"/>
              <a:t>254</a:t>
            </a:fld>
            <a:endParaRPr lang="en-US" altLang="en-US" sz="1200"/>
          </a:p>
        </p:txBody>
      </p:sp>
      <p:sp>
        <p:nvSpPr>
          <p:cNvPr id="338947" name="Rectangle 2"/>
          <p:cNvSpPr>
            <a:spLocks noGrp="1" noRot="1" noChangeAspect="1" noChangeArrowheads="1"/>
          </p:cNvSpPr>
          <p:nvPr>
            <p:ph type="sldImg"/>
          </p:nvPr>
        </p:nvSpPr>
        <p:spPr>
          <a:xfrm>
            <a:off x="1103313" y="676275"/>
            <a:ext cx="4603750" cy="3452813"/>
          </a:xfrm>
          <a:solidFill>
            <a:srgbClr val="FFFFFF"/>
          </a:solidFill>
          <a:ln/>
        </p:spPr>
      </p:sp>
      <p:sp>
        <p:nvSpPr>
          <p:cNvPr id="33894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FE5EF53-FB83-4617-895C-2F7B7A426FC0}" type="slidenum">
              <a:rPr lang="en-US" altLang="en-US" sz="1200"/>
              <a:pPr eaLnBrk="1" hangingPunct="1"/>
              <a:t>255</a:t>
            </a:fld>
            <a:endParaRPr lang="en-US" altLang="en-US" sz="1200"/>
          </a:p>
        </p:txBody>
      </p:sp>
      <p:sp>
        <p:nvSpPr>
          <p:cNvPr id="340995" name="Rectangle 2"/>
          <p:cNvSpPr>
            <a:spLocks noGrp="1" noRot="1" noChangeAspect="1" noChangeArrowheads="1"/>
          </p:cNvSpPr>
          <p:nvPr>
            <p:ph type="sldImg"/>
          </p:nvPr>
        </p:nvSpPr>
        <p:spPr>
          <a:xfrm>
            <a:off x="1103313" y="676275"/>
            <a:ext cx="4603750" cy="3452813"/>
          </a:xfrm>
          <a:solidFill>
            <a:srgbClr val="FFFFFF"/>
          </a:solidFill>
          <a:ln/>
        </p:spPr>
      </p:sp>
      <p:sp>
        <p:nvSpPr>
          <p:cNvPr id="34099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7CE6939-6845-40FE-9689-D1273747B112}" type="slidenum">
              <a:rPr lang="en-US" altLang="en-US" sz="1200"/>
              <a:pPr eaLnBrk="1" hangingPunct="1"/>
              <a:t>256</a:t>
            </a:fld>
            <a:endParaRPr lang="en-US" altLang="en-US" sz="1200"/>
          </a:p>
        </p:txBody>
      </p:sp>
      <p:sp>
        <p:nvSpPr>
          <p:cNvPr id="343043" name="Rectangle 2"/>
          <p:cNvSpPr>
            <a:spLocks noGrp="1" noRot="1" noChangeAspect="1" noChangeArrowheads="1"/>
          </p:cNvSpPr>
          <p:nvPr>
            <p:ph type="sldImg"/>
          </p:nvPr>
        </p:nvSpPr>
        <p:spPr>
          <a:solidFill>
            <a:srgbClr val="FFFFFF"/>
          </a:solidFill>
          <a:ln/>
        </p:spPr>
      </p:sp>
      <p:sp>
        <p:nvSpPr>
          <p:cNvPr id="343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1434" tIns="45716" rIns="91434" bIns="45716"/>
          <a:lstStyle/>
          <a:p>
            <a:pPr eaLnBrk="1" hangingPunct="1"/>
            <a:endParaRPr lang="en-US" altLang="en-US">
              <a:latin typeface="Times New Roman" pitchFamily="18"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051AD7C-938C-4F99-8874-55B9A612DB9E}" type="slidenum">
              <a:rPr lang="en-US" altLang="en-US" sz="1200"/>
              <a:pPr eaLnBrk="1" hangingPunct="1"/>
              <a:t>257</a:t>
            </a:fld>
            <a:endParaRPr lang="en-US" altLang="en-US" sz="1200"/>
          </a:p>
        </p:txBody>
      </p:sp>
      <p:sp>
        <p:nvSpPr>
          <p:cNvPr id="345091" name="Rectangle 2"/>
          <p:cNvSpPr>
            <a:spLocks noGrp="1" noRot="1" noChangeAspect="1" noChangeArrowheads="1"/>
          </p:cNvSpPr>
          <p:nvPr>
            <p:ph type="sldImg"/>
          </p:nvPr>
        </p:nvSpPr>
        <p:spPr>
          <a:xfrm>
            <a:off x="1130300" y="674688"/>
            <a:ext cx="4597400" cy="3448050"/>
          </a:xfrm>
          <a:solidFill>
            <a:srgbClr val="FFFFFF"/>
          </a:solidFill>
          <a:ln/>
        </p:spPr>
      </p:sp>
      <p:sp>
        <p:nvSpPr>
          <p:cNvPr id="345092" name="Rectangle 3"/>
          <p:cNvSpPr>
            <a:spLocks noGrp="1" noChangeArrowheads="1"/>
          </p:cNvSpPr>
          <p:nvPr>
            <p:ph type="body" idx="1"/>
          </p:nvPr>
        </p:nvSpPr>
        <p:spPr>
          <a:xfrm>
            <a:off x="914400" y="4348163"/>
            <a:ext cx="5029200" cy="412115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474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7461763-3EBC-4BC2-B245-31F7973A86C9}" type="slidenum">
              <a:rPr lang="en-US" altLang="en-US" sz="1200"/>
              <a:pPr eaLnBrk="1" hangingPunct="1"/>
              <a:t>39</a:t>
            </a:fld>
            <a:endParaRPr lang="en-US" altLang="en-US" sz="1200"/>
          </a:p>
        </p:txBody>
      </p:sp>
      <p:sp>
        <p:nvSpPr>
          <p:cNvPr id="203779" name="AutoShape 2"/>
          <p:cNvSpPr>
            <a:spLocks noGrp="1" noRot="1" noChangeAspect="1" noChangeArrowheads="1" noTextEdit="1"/>
          </p:cNvSpPr>
          <p:nvPr>
            <p:ph type="sldImg"/>
          </p:nvPr>
        </p:nvSpPr>
        <p:spPr>
          <a:xfrm>
            <a:off x="842963" y="239713"/>
            <a:ext cx="5237162" cy="3927475"/>
          </a:xfrm>
          <a:ln/>
        </p:spPr>
      </p:sp>
      <p:sp>
        <p:nvSpPr>
          <p:cNvPr id="203780"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9295A5F-4F46-4D9E-8E5E-5151970A5C36}" type="slidenum">
              <a:rPr lang="en-US" altLang="en-US" sz="1200"/>
              <a:pPr eaLnBrk="1" hangingPunct="1"/>
              <a:t>258</a:t>
            </a:fld>
            <a:endParaRPr lang="en-US" altLang="en-US" sz="1200"/>
          </a:p>
        </p:txBody>
      </p:sp>
      <p:sp>
        <p:nvSpPr>
          <p:cNvPr id="347139" name="Rectangle 2"/>
          <p:cNvSpPr>
            <a:spLocks noGrp="1" noRot="1" noChangeAspect="1" noChangeArrowheads="1"/>
          </p:cNvSpPr>
          <p:nvPr>
            <p:ph type="sldImg"/>
          </p:nvPr>
        </p:nvSpPr>
        <p:spPr>
          <a:xfrm>
            <a:off x="1103313" y="676275"/>
            <a:ext cx="4603750" cy="3452813"/>
          </a:xfrm>
          <a:solidFill>
            <a:srgbClr val="FFFFFF"/>
          </a:solidFill>
          <a:ln/>
        </p:spPr>
      </p:sp>
      <p:sp>
        <p:nvSpPr>
          <p:cNvPr id="34714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CE35E44-62FB-40C8-BF17-ED97B896AB19}" type="slidenum">
              <a:rPr lang="en-US" altLang="en-US" sz="1200"/>
              <a:pPr eaLnBrk="1" hangingPunct="1"/>
              <a:t>259</a:t>
            </a:fld>
            <a:endParaRPr lang="en-US" altLang="en-US" sz="1200"/>
          </a:p>
        </p:txBody>
      </p:sp>
      <p:sp>
        <p:nvSpPr>
          <p:cNvPr id="349187" name="Rectangle 2"/>
          <p:cNvSpPr>
            <a:spLocks noGrp="1" noRot="1" noChangeAspect="1" noChangeArrowheads="1"/>
          </p:cNvSpPr>
          <p:nvPr>
            <p:ph type="sldImg"/>
          </p:nvPr>
        </p:nvSpPr>
        <p:spPr>
          <a:xfrm>
            <a:off x="1103313" y="676275"/>
            <a:ext cx="4603750" cy="3452813"/>
          </a:xfrm>
          <a:solidFill>
            <a:srgbClr val="FFFFFF"/>
          </a:solidFill>
          <a:ln/>
        </p:spPr>
      </p:sp>
      <p:sp>
        <p:nvSpPr>
          <p:cNvPr id="34918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77F23-D52F-4B20-B848-6694F16A793D}" type="slidenum">
              <a:rPr lang="en-US" altLang="en-US" sz="1200"/>
              <a:pPr eaLnBrk="1" hangingPunct="1"/>
              <a:t>260</a:t>
            </a:fld>
            <a:endParaRPr lang="en-US" altLang="en-US" sz="1200"/>
          </a:p>
        </p:txBody>
      </p:sp>
      <p:sp>
        <p:nvSpPr>
          <p:cNvPr id="351235" name="Rectangle 2"/>
          <p:cNvSpPr>
            <a:spLocks noGrp="1" noRot="1" noChangeAspect="1" noChangeArrowheads="1"/>
          </p:cNvSpPr>
          <p:nvPr>
            <p:ph type="sldImg"/>
          </p:nvPr>
        </p:nvSpPr>
        <p:spPr>
          <a:xfrm>
            <a:off x="1103313" y="676275"/>
            <a:ext cx="4603750" cy="3452813"/>
          </a:xfrm>
          <a:solidFill>
            <a:srgbClr val="FFFFFF"/>
          </a:solidFill>
          <a:ln/>
        </p:spPr>
      </p:sp>
      <p:sp>
        <p:nvSpPr>
          <p:cNvPr id="35123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D73C4-A8F9-4FF1-B017-EB06DC42B3FE}" type="slidenum">
              <a:rPr lang="en-US" altLang="en-US" sz="1200"/>
              <a:pPr eaLnBrk="1" hangingPunct="1"/>
              <a:t>261</a:t>
            </a:fld>
            <a:endParaRPr lang="en-US" altLang="en-US" sz="1200"/>
          </a:p>
        </p:txBody>
      </p:sp>
      <p:sp>
        <p:nvSpPr>
          <p:cNvPr id="353283" name="Rectangle 2"/>
          <p:cNvSpPr>
            <a:spLocks noGrp="1" noRot="1" noChangeAspect="1" noChangeArrowheads="1"/>
          </p:cNvSpPr>
          <p:nvPr>
            <p:ph type="sldImg"/>
          </p:nvPr>
        </p:nvSpPr>
        <p:spPr>
          <a:xfrm>
            <a:off x="1103313" y="676275"/>
            <a:ext cx="4603750" cy="3452813"/>
          </a:xfrm>
          <a:solidFill>
            <a:srgbClr val="FFFFFF"/>
          </a:solidFill>
          <a:ln/>
        </p:spPr>
      </p:sp>
      <p:sp>
        <p:nvSpPr>
          <p:cNvPr id="35328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919158C-AB3C-475F-B341-B31B38EF0BC6}" type="slidenum">
              <a:rPr lang="en-US" altLang="en-US" sz="1200"/>
              <a:pPr eaLnBrk="1" hangingPunct="1"/>
              <a:t>262</a:t>
            </a:fld>
            <a:endParaRPr lang="en-US" altLang="en-US" sz="1200"/>
          </a:p>
        </p:txBody>
      </p:sp>
      <p:sp>
        <p:nvSpPr>
          <p:cNvPr id="355331" name="Rectangle 2"/>
          <p:cNvSpPr>
            <a:spLocks noGrp="1" noRot="1" noChangeAspect="1" noChangeArrowheads="1"/>
          </p:cNvSpPr>
          <p:nvPr>
            <p:ph type="sldImg"/>
          </p:nvPr>
        </p:nvSpPr>
        <p:spPr>
          <a:xfrm>
            <a:off x="1103313" y="676275"/>
            <a:ext cx="4603750" cy="3452813"/>
          </a:xfrm>
          <a:solidFill>
            <a:srgbClr val="FFFFFF"/>
          </a:solidFill>
          <a:ln/>
        </p:spPr>
      </p:sp>
      <p:sp>
        <p:nvSpPr>
          <p:cNvPr id="35533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C3918AB-E42E-4D34-A8FC-AE3DFA7307E3}" type="slidenum">
              <a:rPr lang="en-US" altLang="en-US" sz="1200"/>
              <a:pPr eaLnBrk="1" hangingPunct="1"/>
              <a:t>263</a:t>
            </a:fld>
            <a:endParaRPr lang="en-US" altLang="en-US" sz="1200"/>
          </a:p>
        </p:txBody>
      </p:sp>
      <p:sp>
        <p:nvSpPr>
          <p:cNvPr id="357379" name="Rectangle 2"/>
          <p:cNvSpPr>
            <a:spLocks noGrp="1" noRot="1" noChangeAspect="1" noChangeArrowheads="1"/>
          </p:cNvSpPr>
          <p:nvPr>
            <p:ph type="sldImg"/>
          </p:nvPr>
        </p:nvSpPr>
        <p:spPr>
          <a:xfrm>
            <a:off x="1103313" y="676275"/>
            <a:ext cx="4603750" cy="3452813"/>
          </a:xfrm>
          <a:solidFill>
            <a:srgbClr val="FFFFFF"/>
          </a:solidFill>
          <a:ln/>
        </p:spPr>
      </p:sp>
      <p:sp>
        <p:nvSpPr>
          <p:cNvPr id="35738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A49EA43-4742-4130-B2A9-52AB435BE983}" type="slidenum">
              <a:rPr lang="en-US" altLang="en-US" sz="1200"/>
              <a:pPr eaLnBrk="1" hangingPunct="1"/>
              <a:t>264</a:t>
            </a:fld>
            <a:endParaRPr lang="en-US" altLang="en-US" sz="1200"/>
          </a:p>
        </p:txBody>
      </p:sp>
      <p:sp>
        <p:nvSpPr>
          <p:cNvPr id="359427" name="Rectangle 2"/>
          <p:cNvSpPr>
            <a:spLocks noGrp="1" noRot="1" noChangeAspect="1" noChangeArrowheads="1"/>
          </p:cNvSpPr>
          <p:nvPr>
            <p:ph type="sldImg"/>
          </p:nvPr>
        </p:nvSpPr>
        <p:spPr>
          <a:xfrm>
            <a:off x="1103313" y="676275"/>
            <a:ext cx="4603750" cy="3452813"/>
          </a:xfrm>
          <a:solidFill>
            <a:srgbClr val="FFFFFF"/>
          </a:solidFill>
          <a:ln/>
        </p:spPr>
      </p:sp>
      <p:sp>
        <p:nvSpPr>
          <p:cNvPr id="35942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071EB8-68EB-42DC-88BE-010DE910BDBF}" type="slidenum">
              <a:rPr lang="en-US" altLang="en-US" sz="1200"/>
              <a:pPr eaLnBrk="1" hangingPunct="1"/>
              <a:t>265</a:t>
            </a:fld>
            <a:endParaRPr lang="en-US" altLang="en-US" sz="1200"/>
          </a:p>
        </p:txBody>
      </p:sp>
      <p:sp>
        <p:nvSpPr>
          <p:cNvPr id="361475" name="Rectangle 2"/>
          <p:cNvSpPr>
            <a:spLocks noGrp="1" noRot="1" noChangeAspect="1" noChangeArrowheads="1"/>
          </p:cNvSpPr>
          <p:nvPr>
            <p:ph type="sldImg"/>
          </p:nvPr>
        </p:nvSpPr>
        <p:spPr>
          <a:xfrm>
            <a:off x="1103313" y="676275"/>
            <a:ext cx="4603750" cy="3452813"/>
          </a:xfrm>
          <a:solidFill>
            <a:srgbClr val="FFFFFF"/>
          </a:solidFill>
          <a:ln/>
        </p:spPr>
      </p:sp>
      <p:sp>
        <p:nvSpPr>
          <p:cNvPr id="36147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D99CA3-9023-4B02-BC28-4B419431A3BE}" type="slidenum">
              <a:rPr lang="en-US" altLang="en-US" sz="1200"/>
              <a:pPr eaLnBrk="1" hangingPunct="1"/>
              <a:t>266</a:t>
            </a:fld>
            <a:endParaRPr lang="en-US" altLang="en-US" sz="1200"/>
          </a:p>
        </p:txBody>
      </p:sp>
      <p:sp>
        <p:nvSpPr>
          <p:cNvPr id="363523" name="Rectangle 2"/>
          <p:cNvSpPr>
            <a:spLocks noGrp="1" noRot="1" noChangeAspect="1" noChangeArrowheads="1"/>
          </p:cNvSpPr>
          <p:nvPr>
            <p:ph type="sldImg"/>
          </p:nvPr>
        </p:nvSpPr>
        <p:spPr>
          <a:xfrm>
            <a:off x="1103313" y="676275"/>
            <a:ext cx="4603750" cy="3452813"/>
          </a:xfrm>
          <a:solidFill>
            <a:srgbClr val="FFFFFF"/>
          </a:solidFill>
          <a:ln/>
        </p:spPr>
      </p:sp>
      <p:sp>
        <p:nvSpPr>
          <p:cNvPr id="36352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C34D9AA-CE58-443B-B203-DE9B89A9D63C}" type="slidenum">
              <a:rPr lang="en-US" altLang="en-US" sz="1200"/>
              <a:pPr eaLnBrk="1" hangingPunct="1"/>
              <a:t>267</a:t>
            </a:fld>
            <a:endParaRPr lang="en-US" altLang="en-US" sz="1200"/>
          </a:p>
        </p:txBody>
      </p:sp>
      <p:sp>
        <p:nvSpPr>
          <p:cNvPr id="365571" name="Rectangle 2"/>
          <p:cNvSpPr>
            <a:spLocks noGrp="1" noRot="1" noChangeAspect="1" noChangeArrowheads="1"/>
          </p:cNvSpPr>
          <p:nvPr>
            <p:ph type="sldImg"/>
          </p:nvPr>
        </p:nvSpPr>
        <p:spPr>
          <a:xfrm>
            <a:off x="1103313" y="676275"/>
            <a:ext cx="4603750" cy="3452813"/>
          </a:xfrm>
          <a:solidFill>
            <a:srgbClr val="FFFFFF"/>
          </a:solidFill>
          <a:ln/>
        </p:spPr>
      </p:sp>
      <p:sp>
        <p:nvSpPr>
          <p:cNvPr id="36557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solidFill>
                  <a:prstClr val="black"/>
                </a:solidFill>
              </a:rPr>
              <a:pPr eaLnBrk="1" hangingPunct="1"/>
              <a:t>41</a:t>
            </a:fld>
            <a:endParaRPr lang="en-US" sz="1200">
              <a:solidFill>
                <a:prstClr val="black"/>
              </a:solidFill>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0B273B-1CE4-4042-A602-8C7340D81BD9}" type="slidenum">
              <a:rPr lang="en-US" altLang="en-US" sz="1200"/>
              <a:pPr eaLnBrk="1" hangingPunct="1"/>
              <a:t>268</a:t>
            </a:fld>
            <a:endParaRPr lang="en-US" altLang="en-US" sz="1200"/>
          </a:p>
        </p:txBody>
      </p:sp>
      <p:sp>
        <p:nvSpPr>
          <p:cNvPr id="367619" name="Rectangle 2"/>
          <p:cNvSpPr>
            <a:spLocks noGrp="1" noRot="1" noChangeAspect="1" noChangeArrowheads="1"/>
          </p:cNvSpPr>
          <p:nvPr>
            <p:ph type="sldImg"/>
          </p:nvPr>
        </p:nvSpPr>
        <p:spPr>
          <a:xfrm>
            <a:off x="1103313" y="676275"/>
            <a:ext cx="4603750" cy="3452813"/>
          </a:xfrm>
          <a:solidFill>
            <a:srgbClr val="FFFFFF"/>
          </a:solidFill>
          <a:ln/>
        </p:spPr>
      </p:sp>
      <p:sp>
        <p:nvSpPr>
          <p:cNvPr id="36762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D37E4EB-0C0D-44B8-B16C-8CF49C9A538A}" type="slidenum">
              <a:rPr lang="en-US" altLang="en-US" sz="1200"/>
              <a:pPr eaLnBrk="1" hangingPunct="1"/>
              <a:t>269</a:t>
            </a:fld>
            <a:endParaRPr lang="en-US" altLang="en-US" sz="1200"/>
          </a:p>
        </p:txBody>
      </p:sp>
      <p:sp>
        <p:nvSpPr>
          <p:cNvPr id="369667" name="Rectangle 2"/>
          <p:cNvSpPr>
            <a:spLocks noGrp="1" noRot="1" noChangeAspect="1" noChangeArrowheads="1"/>
          </p:cNvSpPr>
          <p:nvPr>
            <p:ph type="sldImg"/>
          </p:nvPr>
        </p:nvSpPr>
        <p:spPr>
          <a:xfrm>
            <a:off x="1103313" y="676275"/>
            <a:ext cx="4603750" cy="3452813"/>
          </a:xfrm>
          <a:solidFill>
            <a:srgbClr val="FFFFFF"/>
          </a:solidFill>
          <a:ln/>
        </p:spPr>
      </p:sp>
      <p:sp>
        <p:nvSpPr>
          <p:cNvPr id="36966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96B8C9-DEEA-468D-BA38-F61AABAFF3B5}" type="slidenum">
              <a:rPr lang="en-US" altLang="en-US" sz="1200"/>
              <a:pPr eaLnBrk="1" hangingPunct="1"/>
              <a:t>270</a:t>
            </a:fld>
            <a:endParaRPr lang="en-US" altLang="en-US" sz="1200"/>
          </a:p>
        </p:txBody>
      </p:sp>
      <p:sp>
        <p:nvSpPr>
          <p:cNvPr id="371715" name="Rectangle 2"/>
          <p:cNvSpPr>
            <a:spLocks noGrp="1" noRot="1" noChangeAspect="1" noChangeArrowheads="1"/>
          </p:cNvSpPr>
          <p:nvPr>
            <p:ph type="sldImg"/>
          </p:nvPr>
        </p:nvSpPr>
        <p:spPr>
          <a:xfrm>
            <a:off x="1103313" y="676275"/>
            <a:ext cx="4603750" cy="3452813"/>
          </a:xfrm>
          <a:solidFill>
            <a:srgbClr val="FFFFFF"/>
          </a:solidFill>
          <a:ln/>
        </p:spPr>
      </p:sp>
      <p:sp>
        <p:nvSpPr>
          <p:cNvPr id="37171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3E6CEB5-F13D-4B7E-AA7A-5F928BCC8FE8}" type="slidenum">
              <a:rPr lang="en-US" altLang="en-US" sz="1200"/>
              <a:pPr eaLnBrk="1" hangingPunct="1"/>
              <a:t>271</a:t>
            </a:fld>
            <a:endParaRPr lang="en-US" altLang="en-US" sz="1200"/>
          </a:p>
        </p:txBody>
      </p:sp>
      <p:sp>
        <p:nvSpPr>
          <p:cNvPr id="373763" name="Rectangle 2"/>
          <p:cNvSpPr>
            <a:spLocks noGrp="1" noRot="1" noChangeAspect="1" noChangeArrowheads="1"/>
          </p:cNvSpPr>
          <p:nvPr>
            <p:ph type="sldImg"/>
          </p:nvPr>
        </p:nvSpPr>
        <p:spPr>
          <a:xfrm>
            <a:off x="1103313" y="676275"/>
            <a:ext cx="4603750" cy="3452813"/>
          </a:xfrm>
          <a:solidFill>
            <a:srgbClr val="FFFFFF"/>
          </a:solidFill>
          <a:ln/>
        </p:spPr>
      </p:sp>
      <p:sp>
        <p:nvSpPr>
          <p:cNvPr id="37376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4CA718-28C2-444B-9F6C-6FA58E63026B}" type="slidenum">
              <a:rPr lang="en-US" altLang="en-US" sz="1200"/>
              <a:pPr eaLnBrk="1" hangingPunct="1"/>
              <a:t>272</a:t>
            </a:fld>
            <a:endParaRPr lang="en-US" altLang="en-US" sz="1200"/>
          </a:p>
        </p:txBody>
      </p:sp>
      <p:sp>
        <p:nvSpPr>
          <p:cNvPr id="375811" name="Rectangle 2"/>
          <p:cNvSpPr>
            <a:spLocks noGrp="1" noRot="1" noChangeAspect="1" noChangeArrowheads="1"/>
          </p:cNvSpPr>
          <p:nvPr>
            <p:ph type="sldImg"/>
          </p:nvPr>
        </p:nvSpPr>
        <p:spPr>
          <a:xfrm>
            <a:off x="1103313" y="676275"/>
            <a:ext cx="4603750" cy="3452813"/>
          </a:xfrm>
          <a:solidFill>
            <a:srgbClr val="FFFFFF"/>
          </a:solidFill>
          <a:ln/>
        </p:spPr>
      </p:sp>
      <p:sp>
        <p:nvSpPr>
          <p:cNvPr id="37581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641812-A1ED-4C1E-9BDB-AF65A4B1ACC6}" type="slidenum">
              <a:rPr lang="en-US" altLang="en-US" sz="1200"/>
              <a:pPr eaLnBrk="1" hangingPunct="1"/>
              <a:t>273</a:t>
            </a:fld>
            <a:endParaRPr lang="en-US" altLang="en-US" sz="1200"/>
          </a:p>
        </p:txBody>
      </p:sp>
      <p:sp>
        <p:nvSpPr>
          <p:cNvPr id="377859" name="AutoShape 2"/>
          <p:cNvSpPr>
            <a:spLocks noGrp="1" noRot="1" noChangeAspect="1" noChangeArrowheads="1" noTextEdit="1"/>
          </p:cNvSpPr>
          <p:nvPr>
            <p:ph type="sldImg"/>
          </p:nvPr>
        </p:nvSpPr>
        <p:spPr>
          <a:xfrm>
            <a:off x="841375" y="241300"/>
            <a:ext cx="5233988" cy="3925888"/>
          </a:xfrm>
          <a:ln/>
        </p:spPr>
      </p:sp>
      <p:sp>
        <p:nvSpPr>
          <p:cNvPr id="377860"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p:txBody>
      </p:sp>
    </p:spTree>
    <p:extLst>
      <p:ext uri="{BB962C8B-B14F-4D97-AF65-F5344CB8AC3E}">
        <p14:creationId xmlns:p14="http://schemas.microsoft.com/office/powerpoint/2010/main" val="3255499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04DDBC9-5C8D-47B8-9A6F-29A793C82CBF}" type="slidenum">
              <a:rPr lang="en-US" altLang="en-US" sz="1200"/>
              <a:pPr eaLnBrk="1" hangingPunct="1"/>
              <a:t>45</a:t>
            </a:fld>
            <a:endParaRPr lang="en-US" altLang="en-US" sz="120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A26AB5-3715-4266-8D0D-E2EC964C0CF4}" type="slidenum">
              <a:rPr lang="en-US" altLang="en-US" sz="1200"/>
              <a:pPr eaLnBrk="1" hangingPunct="1"/>
              <a:t>46</a:t>
            </a:fld>
            <a:endParaRPr lang="en-US" altLang="en-US" sz="120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FAD46BE-A4A2-47B4-AF94-A99D315F50FC}" type="slidenum">
              <a:rPr lang="en-US" altLang="en-US" sz="1200"/>
              <a:pPr eaLnBrk="1" hangingPunct="1"/>
              <a:t>47</a:t>
            </a:fld>
            <a:endParaRPr lang="en-US" altLang="en-US" sz="120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68A83E-A428-4AEF-820F-8020A14D1A49}" type="slidenum">
              <a:rPr lang="en-US" altLang="en-US" sz="1200"/>
              <a:pPr eaLnBrk="1" hangingPunct="1"/>
              <a:t>48</a:t>
            </a:fld>
            <a:endParaRPr lang="en-US" altLang="en-US" sz="120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6CF04C6-2F0F-4767-A7FB-0CCC26DF8478}" type="slidenum">
              <a:rPr lang="en-US" altLang="en-US" sz="1200"/>
              <a:pPr eaLnBrk="1" hangingPunct="1"/>
              <a:t>49</a:t>
            </a:fld>
            <a:endParaRPr lang="en-US" altLang="en-US" sz="120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F7E4C61-D3A8-42A0-8AFC-C7D9BBB9FC53}" type="slidenum">
              <a:rPr lang="en-US" altLang="en-US" sz="1200"/>
              <a:pPr eaLnBrk="1" hangingPunct="1"/>
              <a:t>50</a:t>
            </a:fld>
            <a:endParaRPr lang="en-US" altLang="en-US" sz="120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19081EA-039A-401C-B3D4-44858DD0A29D}" type="slidenum">
              <a:rPr lang="en-US" altLang="en-US" sz="1200"/>
              <a:pPr eaLnBrk="1" hangingPunct="1"/>
              <a:t>51</a:t>
            </a:fld>
            <a:endParaRPr lang="en-US" altLang="en-US" sz="120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DF890C6-7952-4337-8177-18A4F4B6E1E2}" type="slidenum">
              <a:rPr lang="en-US" altLang="en-US" sz="1200"/>
              <a:pPr eaLnBrk="1" hangingPunct="1"/>
              <a:t>52</a:t>
            </a:fld>
            <a:endParaRPr lang="en-US" altLang="en-US" sz="120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22647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9AFF7EC-9B48-4F78-A820-B1AB540C58DC}" type="slidenum">
              <a:rPr lang="en-US" altLang="en-US" sz="1200"/>
              <a:pPr eaLnBrk="1" hangingPunct="1"/>
              <a:t>53</a:t>
            </a:fld>
            <a:endParaRPr lang="en-US" altLang="en-US" sz="120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5AFBA3-66BC-4D22-A087-B24F6D93C8BD}" type="slidenum">
              <a:rPr lang="en-US" altLang="en-US" sz="1200"/>
              <a:pPr eaLnBrk="1" hangingPunct="1"/>
              <a:t>54</a:t>
            </a:fld>
            <a:endParaRPr lang="en-US" altLang="en-US" sz="120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39F4A29-4E63-4805-8B72-9373E1EB81F0}" type="slidenum">
              <a:rPr lang="en-US" altLang="en-US" sz="1200"/>
              <a:pPr eaLnBrk="1" hangingPunct="1"/>
              <a:t>55</a:t>
            </a:fld>
            <a:endParaRPr lang="en-US" altLang="en-US" sz="120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A03F2FE-C88F-4055-AE19-8F181BB56979}" type="slidenum">
              <a:rPr lang="en-US" altLang="en-US" sz="1200"/>
              <a:pPr eaLnBrk="1" hangingPunct="1"/>
              <a:t>56</a:t>
            </a:fld>
            <a:endParaRPr lang="en-US" altLang="en-US" sz="120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1F9A469-F4A5-4C08-991F-D2FC57321622}" type="slidenum">
              <a:rPr lang="en-US" altLang="en-US" sz="1200"/>
              <a:pPr eaLnBrk="1" hangingPunct="1"/>
              <a:t>57</a:t>
            </a:fld>
            <a:endParaRPr lang="en-US" altLang="en-US" sz="120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B7603E3-820C-423C-9A2C-2E5BCEF4BEBB}" type="slidenum">
              <a:rPr lang="en-US" altLang="en-US" sz="1200"/>
              <a:pPr eaLnBrk="1" hangingPunct="1"/>
              <a:t>60</a:t>
            </a:fld>
            <a:endParaRPr lang="en-US" altLang="en-US" sz="120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44BE3-C960-4354-9EE9-3C0B2B3431AD}" type="slidenum">
              <a:rPr lang="en-US" altLang="en-US" sz="1200"/>
              <a:pPr eaLnBrk="1" hangingPunct="1"/>
              <a:t>61</a:t>
            </a:fld>
            <a:endParaRPr lang="en-US" altLang="en-US" sz="120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8C7E41B-28B8-4C2F-B522-8DD187E6CDAF}" type="slidenum">
              <a:rPr lang="en-US" altLang="en-US" sz="1200"/>
              <a:pPr eaLnBrk="1" hangingPunct="1"/>
              <a:t>62</a:t>
            </a:fld>
            <a:endParaRPr lang="en-US" altLang="en-US" sz="120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598C7F-9ABC-4982-BD65-631D16BFEE13}" type="slidenum">
              <a:rPr lang="en-US" altLang="en-US" sz="1200"/>
              <a:pPr eaLnBrk="1" hangingPunct="1"/>
              <a:t>63</a:t>
            </a:fld>
            <a:endParaRPr lang="en-US" altLang="en-US" sz="120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C4179E-6697-4621-8767-66A351ECF69B}" type="slidenum">
              <a:rPr lang="en-US" altLang="en-US" sz="1200"/>
              <a:pPr eaLnBrk="1" hangingPunct="1"/>
              <a:t>64</a:t>
            </a:fld>
            <a:endParaRPr lang="en-US" altLang="en-US" sz="120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p:txBody>
      </p:sp>
    </p:spTree>
    <p:extLst>
      <p:ext uri="{BB962C8B-B14F-4D97-AF65-F5344CB8AC3E}">
        <p14:creationId xmlns:p14="http://schemas.microsoft.com/office/powerpoint/2010/main" val="748511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B5CE0A6-D476-4B55-B8EB-E5065E5C862C}" type="slidenum">
              <a:rPr lang="en-US" altLang="en-US" sz="1200"/>
              <a:pPr eaLnBrk="1" hangingPunct="1"/>
              <a:t>65</a:t>
            </a:fld>
            <a:endParaRPr lang="en-US" altLang="en-US" sz="120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23CC05-641E-4E68-A792-4B2079DF6388}" type="slidenum">
              <a:rPr lang="en-US" altLang="en-US" sz="1200"/>
              <a:pPr eaLnBrk="1" hangingPunct="1"/>
              <a:t>67</a:t>
            </a:fld>
            <a:endParaRPr lang="en-US" altLang="en-US"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ACBFFC3-C972-430B-A53F-ED7FEAEEA46F}" type="slidenum">
              <a:rPr lang="en-US" altLang="en-US" sz="1200"/>
              <a:pPr eaLnBrk="1" hangingPunct="1"/>
              <a:t>69</a:t>
            </a:fld>
            <a:endParaRPr lang="en-US" altLang="en-US" sz="1200"/>
          </a:p>
        </p:txBody>
      </p:sp>
      <p:sp>
        <p:nvSpPr>
          <p:cNvPr id="215043" name="AutoShape 2"/>
          <p:cNvSpPr>
            <a:spLocks noGrp="1" noRot="1" noChangeAspect="1" noChangeArrowheads="1" noTextEdit="1"/>
          </p:cNvSpPr>
          <p:nvPr>
            <p:ph type="sldImg"/>
          </p:nvPr>
        </p:nvSpPr>
        <p:spPr>
          <a:xfrm>
            <a:off x="842963" y="239713"/>
            <a:ext cx="5237162" cy="3927475"/>
          </a:xfrm>
          <a:ln/>
        </p:spPr>
      </p:sp>
      <p:sp>
        <p:nvSpPr>
          <p:cNvPr id="215044"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AAE67E5-3738-420D-AABB-B416304D5801}" type="slidenum">
              <a:rPr lang="en-US" altLang="en-US" sz="1200"/>
              <a:pPr eaLnBrk="1" hangingPunct="1"/>
              <a:t>70</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45939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4261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p:txBody>
      </p:sp>
    </p:spTree>
    <p:extLst>
      <p:ext uri="{BB962C8B-B14F-4D97-AF65-F5344CB8AC3E}">
        <p14:creationId xmlns:p14="http://schemas.microsoft.com/office/powerpoint/2010/main" val="4008354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35676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550221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026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745466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79644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8388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1781400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31691308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p:txBody>
      </p:sp>
    </p:spTree>
    <p:extLst>
      <p:ext uri="{BB962C8B-B14F-4D97-AF65-F5344CB8AC3E}">
        <p14:creationId xmlns:p14="http://schemas.microsoft.com/office/powerpoint/2010/main" val="2123674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46819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76685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65956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To answer this question, let’s see the context in which Peter wrote…</a:t>
            </a:r>
          </a:p>
        </p:txBody>
      </p:sp>
    </p:spTree>
    <p:extLst>
      <p:ext uri="{BB962C8B-B14F-4D97-AF65-F5344CB8AC3E}">
        <p14:creationId xmlns:p14="http://schemas.microsoft.com/office/powerpoint/2010/main" val="251903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88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225357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77833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89</a:t>
            </a:fld>
            <a:endParaRPr lang="en-US" altLang="zh-CN" sz="1200"/>
          </a:p>
        </p:txBody>
      </p:sp>
    </p:spTree>
    <p:extLst>
      <p:ext uri="{BB962C8B-B14F-4D97-AF65-F5344CB8AC3E}">
        <p14:creationId xmlns:p14="http://schemas.microsoft.com/office/powerpoint/2010/main" val="3988186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20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13263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91521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94</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898761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He himself waited until marriage for sex and later wrote </a:t>
            </a:r>
            <a:r>
              <a:rPr lang="en-US" i="1" dirty="0">
                <a:latin typeface="Arial" panose="020B0604020202020204" pitchFamily="34" charset="0"/>
                <a:cs typeface="Arial" panose="020B0604020202020204" pitchFamily="34" charset="0"/>
              </a:rPr>
              <a:t>Boy Meets Girl.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89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p:txBody>
      </p:sp>
    </p:spTree>
    <p:extLst>
      <p:ext uri="{BB962C8B-B14F-4D97-AF65-F5344CB8AC3E}">
        <p14:creationId xmlns:p14="http://schemas.microsoft.com/office/powerpoint/2010/main" val="217871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Yet in July 2019, Harris announced the breakup of his marriage.</a:t>
            </a:r>
          </a:p>
        </p:txBody>
      </p:sp>
    </p:spTree>
    <p:extLst>
      <p:ext uri="{BB962C8B-B14F-4D97-AF65-F5344CB8AC3E}">
        <p14:creationId xmlns:p14="http://schemas.microsoft.com/office/powerpoint/2010/main" val="405535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p:txBody>
      </p:sp>
    </p:spTree>
    <p:extLst>
      <p:ext uri="{BB962C8B-B14F-4D97-AF65-F5344CB8AC3E}">
        <p14:creationId xmlns:p14="http://schemas.microsoft.com/office/powerpoint/2010/main" val="2324175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p:txBody>
      </p:sp>
    </p:spTree>
    <p:extLst>
      <p:ext uri="{BB962C8B-B14F-4D97-AF65-F5344CB8AC3E}">
        <p14:creationId xmlns:p14="http://schemas.microsoft.com/office/powerpoint/2010/main" val="428237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09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542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264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AE67E5-3738-420D-AABB-B416304D580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2378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23765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9376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109</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Who here wants more knowledge? Raise your hand.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come soon enough</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Prospective students, you certainly already know that knowledge is infinite.</a:t>
            </a:r>
          </a:p>
          <a:p>
            <a:r>
              <a:rPr lang="en-US" sz="1200" kern="1200">
                <a:solidFill>
                  <a:schemeClr val="tx1"/>
                </a:solidFill>
                <a:effectLst/>
                <a:latin typeface="Arial"/>
                <a:ea typeface="ＭＳ Ｐゴシック" charset="-128"/>
                <a:cs typeface="Arial"/>
              </a:rPr>
              <a:t>This</a:t>
            </a:r>
            <a:r>
              <a:rPr lang="en-US" sz="1200" kern="1200" baseline="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a:solidFill>
                  <a:schemeClr val="tx1"/>
                </a:solidFill>
                <a:effectLst/>
                <a:latin typeface="Arial"/>
                <a:ea typeface="ＭＳ Ｐゴシック" charset="-128"/>
                <a:cs typeface="Arial"/>
              </a:rPr>
              <a:t>In any case, </a:t>
            </a:r>
            <a:r>
              <a:rPr lang="en-US" sz="1200" kern="1200">
                <a:solidFill>
                  <a:schemeClr val="tx1"/>
                </a:solidFill>
                <a:effectLst/>
                <a:latin typeface="Arial"/>
                <a:ea typeface="ＭＳ Ｐゴシック" charset="-128"/>
                <a:cs typeface="Arial"/>
              </a:rPr>
              <a:t>people have various opinions about education</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Some love learning so they can pride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SBC to show off your knowledge, you will be disappointed</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75A966-DCCB-4887-A8D0-BF1BE298D4F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54337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115</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353183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Today we will see words for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knowledge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five times in the first 11 verses!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However, while knowledge is important, we can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learn everything—so what do you really need to know? What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ll be on the test?</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a:effectLst/>
                <a:latin typeface="Arial"/>
                <a:cs typeface="Arial"/>
              </a:rPr>
              <a:t> </a:t>
            </a:r>
            <a:r>
              <a:rPr lang="en-US" sz="1200" kern="1200">
                <a:solidFill>
                  <a:schemeClr val="tx1"/>
                </a:solidFill>
                <a:effectLst/>
                <a:latin typeface="Arial"/>
                <a:ea typeface="ＭＳ Ｐゴシック" charset="-128"/>
                <a:cs typeface="Arial"/>
              </a:rPr>
              <a:t> </a:t>
            </a:r>
            <a:r>
              <a:rPr lang="en-US" sz="1200" i="1" kern="1200">
                <a:solidFill>
                  <a:schemeClr val="tx1"/>
                </a:solidFill>
                <a:effectLst/>
                <a:latin typeface="Arial"/>
                <a:ea typeface="ＭＳ Ｐゴシック" charset="-128"/>
                <a:cs typeface="Arial"/>
              </a:rPr>
              <a:t>So</a:t>
            </a:r>
            <a:r>
              <a:rPr lang="en-US" sz="1200" i="1" kern="1200" baseline="0">
                <a:solidFill>
                  <a:schemeClr val="tx1"/>
                </a:solidFill>
                <a:effectLst/>
                <a:latin typeface="Arial"/>
                <a:ea typeface="ＭＳ Ｐゴシック" charset="-128"/>
                <a:cs typeface="Arial"/>
              </a:rPr>
              <a:t> w</a:t>
            </a:r>
            <a:r>
              <a:rPr lang="en-US" sz="1200" i="1" kern="1200">
                <a:solidFill>
                  <a:schemeClr val="tx1"/>
                </a:solidFill>
                <a:effectLst/>
                <a:latin typeface="Arial"/>
                <a:ea typeface="ＭＳ Ｐゴシック" charset="-128"/>
                <a:cs typeface="Arial"/>
              </a:rPr>
              <a:t>hat are the essentials that we really need to know?</a:t>
            </a:r>
            <a:r>
              <a:rPr lang="en-SG">
                <a:effectLst/>
                <a:latin typeface="Arial"/>
                <a:cs typeface="Arial"/>
              </a:rPr>
              <a:t> </a:t>
            </a:r>
          </a:p>
          <a:p>
            <a:r>
              <a:rPr lang="en-US" sz="1200" kern="1200">
                <a:solidFill>
                  <a:schemeClr val="tx1"/>
                </a:solidFill>
                <a:effectLst/>
                <a:latin typeface="Arial"/>
                <a:ea typeface="ＭＳ Ｐゴシック" charset="-128"/>
                <a:cs typeface="Arial"/>
              </a:rPr>
              <a:t>You</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ve come to the right place, because Peter has an answer for you in today</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text</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121</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a:latin typeface="Arial"/>
                <a:ea typeface="ＭＳ Ｐゴシック" charset="0"/>
                <a:cs typeface="Arial"/>
              </a:rPr>
              <a:t>Today we</a:t>
            </a:r>
            <a:r>
              <a:rPr lang="mr-IN">
                <a:latin typeface="Arial"/>
                <a:ea typeface="ＭＳ Ｐゴシック" charset="0"/>
                <a:cs typeface="Arial"/>
              </a:rPr>
              <a:t>'</a:t>
            </a:r>
            <a:r>
              <a:rPr lang="en-US">
                <a:latin typeface="Arial"/>
                <a:ea typeface="ＭＳ Ｐゴシック" charset="0"/>
                <a:cs typeface="Arial"/>
              </a:rPr>
              <a:t>ll see the knowledge that God gives you, and then what we should do with that knowledge. The title of this message is </a:t>
            </a:r>
            <a:r>
              <a:rPr lang="mr-IN">
                <a:latin typeface="Arial"/>
                <a:ea typeface="ＭＳ Ｐゴシック" charset="0"/>
                <a:cs typeface="Arial"/>
              </a:rPr>
              <a:t>"</a:t>
            </a:r>
            <a:r>
              <a:rPr lang="en-US">
                <a:latin typeface="Arial"/>
                <a:ea typeface="ＭＳ Ｐゴシック" charset="0"/>
                <a:cs typeface="Arial"/>
              </a:rPr>
              <a:t>What to Know, What to Do.</a:t>
            </a:r>
            <a:r>
              <a:rPr lang="mr-IN">
                <a:latin typeface="Arial"/>
                <a:ea typeface="ＭＳ Ｐゴシック" charset="0"/>
                <a:cs typeface="Arial"/>
              </a:rPr>
              <a:t>"</a:t>
            </a:r>
            <a:r>
              <a:rPr lang="en-US">
                <a:latin typeface="Arial"/>
                <a:ea typeface="ＭＳ Ｐゴシック" charset="0"/>
                <a:cs typeface="Arial"/>
              </a:rPr>
              <a:t> These are our two main points. </a:t>
            </a:r>
            <a:r>
              <a:rPr lang="en-US" sz="1200" kern="1200">
                <a:solidFill>
                  <a:schemeClr val="tx1"/>
                </a:solidFill>
                <a:effectLst/>
                <a:latin typeface="Arial"/>
                <a:ea typeface="ＭＳ Ｐゴシック" charset="-128"/>
                <a:cs typeface="Arial"/>
              </a:rPr>
              <a:t>What we need to </a:t>
            </a:r>
            <a:r>
              <a:rPr lang="en-US" sz="1200" i="1" kern="1200">
                <a:solidFill>
                  <a:schemeClr val="tx1"/>
                </a:solidFill>
                <a:effectLst/>
                <a:latin typeface="Arial"/>
                <a:ea typeface="ＭＳ Ｐゴシック" charset="-128"/>
                <a:cs typeface="Arial"/>
              </a:rPr>
              <a:t>know</a:t>
            </a:r>
            <a:r>
              <a:rPr lang="en-US" sz="1200" kern="1200">
                <a:solidFill>
                  <a:schemeClr val="tx1"/>
                </a:solidFill>
                <a:effectLst/>
                <a:latin typeface="Arial"/>
                <a:ea typeface="ＭＳ Ｐゴシック" charset="-128"/>
                <a:cs typeface="Arial"/>
              </a:rPr>
              <a:t>—and then </a:t>
            </a:r>
            <a:r>
              <a:rPr lang="en-US" sz="1200" i="1" kern="1200">
                <a:solidFill>
                  <a:schemeClr val="tx1"/>
                </a:solidFill>
                <a:effectLst/>
                <a:latin typeface="Arial"/>
                <a:ea typeface="ＭＳ Ｐゴシック" charset="-128"/>
                <a:cs typeface="Arial"/>
              </a:rPr>
              <a:t>do</a:t>
            </a:r>
            <a:r>
              <a:rPr lang="en-US" sz="1200" kern="1200">
                <a:solidFill>
                  <a:schemeClr val="tx1"/>
                </a:solidFill>
                <a:effectLst/>
                <a:latin typeface="Arial"/>
                <a:ea typeface="ＭＳ Ｐゴシック" charset="-128"/>
                <a:cs typeface="Arial"/>
              </a:rPr>
              <a:t>—are in the first eleven verses of 2 Peter</a:t>
            </a:r>
            <a:r>
              <a:rPr lang="en-SG" sz="1200" kern="1200">
                <a:solidFill>
                  <a:schemeClr val="tx1"/>
                </a:solidFill>
                <a:effectLst/>
                <a:latin typeface="Arial"/>
                <a:ea typeface="ＭＳ Ｐゴシック" charset="-128"/>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122</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So, first, know that…</a:t>
            </a:r>
            <a:r>
              <a:rPr lang="en-SG">
                <a:effectLst/>
                <a:latin typeface="Arial"/>
                <a:cs typeface="Arial"/>
              </a:rPr>
              <a:t> </a:t>
            </a:r>
            <a:endParaRPr lang="en-US">
              <a:latin typeface="Arial"/>
              <a:ea typeface="ＭＳ Ｐゴシック" charset="0"/>
              <a:cs typeface="Arial"/>
            </a:endParaRPr>
          </a:p>
          <a:p>
            <a:pPr marL="112713" indent="-112713" defTabSz="1020763" eaLnBrk="1" hangingPunct="1"/>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all you need in your knowledge and faith in Jesus as deity</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33024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a:solidFill>
                  <a:schemeClr val="tx1"/>
                </a:solidFill>
                <a:effectLst/>
                <a:latin typeface="Times New Roman" pitchFamily="26" charset="0"/>
                <a:ea typeface="ＭＳ Ｐゴシック" charset="-128"/>
                <a:cs typeface="ＭＳ Ｐゴシック" charset="-128"/>
              </a:rPr>
              <a:t>Gangel,</a:t>
            </a:r>
            <a:r>
              <a:rPr lang="en-SG">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shows us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person</a:t>
            </a:r>
            <a:r>
              <a:rPr lang="en-US" sz="1200" kern="1200">
                <a:solidFill>
                  <a:schemeClr val="tx1"/>
                </a:solidFill>
                <a:effectLst/>
                <a:latin typeface="Arial"/>
                <a:ea typeface="ＭＳ Ｐゴシック" charset="-128"/>
                <a:cs typeface="Arial"/>
              </a:rPr>
              <a:t> for grace and peace (2).</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The word for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knowledge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here implies an intimate, personal relationship.</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We need to know that grace is in Christ (2a). </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We need to know that Christ alone gives us peace (2b).</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power</a:t>
            </a:r>
            <a:r>
              <a:rPr lang="en-US" sz="1200" kern="1200">
                <a:solidFill>
                  <a:schemeClr val="tx1"/>
                </a:solidFill>
                <a:effectLst/>
                <a:latin typeface="Arial"/>
                <a:ea typeface="ＭＳ Ｐゴシック" charset="-128"/>
                <a:cs typeface="Arial"/>
              </a:rPr>
              <a:t> to live a godly life (3).</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Too often we think that we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re missing some great secret to godliness. </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Peter says that we already have all we need!</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Evidently we don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apply or access all that God has in store for us!</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We are like a computer that has immense capabilities, but the user doesn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know how to use them.</a:t>
            </a:r>
            <a:endParaRPr lang="en-SG" sz="1200" kern="1200">
              <a:solidFill>
                <a:schemeClr val="tx1"/>
              </a:solidFill>
              <a:effectLst/>
              <a:latin typeface="Arial"/>
              <a:ea typeface="ＭＳ Ｐゴシック" charset="-128"/>
              <a:cs typeface="Arial"/>
            </a:endParaRPr>
          </a:p>
          <a:p>
            <a:endParaRPr lang="en-US"/>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promises</a:t>
            </a:r>
            <a:r>
              <a:rPr lang="en-US" sz="1200" kern="1200">
                <a:solidFill>
                  <a:schemeClr val="tx1"/>
                </a:solidFill>
                <a:effectLst/>
                <a:latin typeface="Arial"/>
                <a:ea typeface="ＭＳ Ｐゴシック" charset="-128"/>
                <a:cs typeface="Arial"/>
              </a:rPr>
              <a:t> to live a godly life (4).</a:t>
            </a:r>
            <a:r>
              <a:rPr lang="en-SG">
                <a:effectLst/>
                <a:latin typeface="Arial"/>
                <a:cs typeface="Arial"/>
              </a:rPr>
              <a:t> </a:t>
            </a:r>
            <a:br>
              <a:rPr lang="en-SG">
                <a:effectLst/>
                <a:latin typeface="Arial"/>
                <a:cs typeface="Arial"/>
              </a:rPr>
            </a:br>
            <a:r>
              <a:rPr lang="en-US" sz="1200" kern="1200">
                <a:solidFill>
                  <a:schemeClr val="tx1"/>
                </a:solidFill>
                <a:effectLst/>
                <a:latin typeface="Arial"/>
                <a:ea typeface="ＭＳ Ｐゴシック" charset="-128"/>
                <a:cs typeface="Arial"/>
              </a:rPr>
              <a:t>What specific promises does God give to help us be like Christ (4)?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fld id="{866B458C-72C4-49D8-B93C-03D904112F0F}" type="slidenum">
              <a:rPr lang="en-US" altLang="en-US"/>
              <a:pPr/>
              <a:t>‹#›</a:t>
            </a:fld>
            <a:endParaRPr lang="en-US" altLang="en-US"/>
          </a:p>
        </p:txBody>
      </p:sp>
    </p:spTree>
    <p:extLst>
      <p:ext uri="{BB962C8B-B14F-4D97-AF65-F5344CB8AC3E}">
        <p14:creationId xmlns:p14="http://schemas.microsoft.com/office/powerpoint/2010/main" val="12286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663AAD7D-403A-40F2-A83A-1616D2E609B8}" type="slidenum">
              <a:rPr lang="en-US" altLang="en-US"/>
              <a:pPr/>
              <a:t>‹#›</a:t>
            </a:fld>
            <a:endParaRPr lang="en-US" altLang="en-US" sz="1400"/>
          </a:p>
        </p:txBody>
      </p:sp>
    </p:spTree>
    <p:extLst>
      <p:ext uri="{BB962C8B-B14F-4D97-AF65-F5344CB8AC3E}">
        <p14:creationId xmlns:p14="http://schemas.microsoft.com/office/powerpoint/2010/main" val="871679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a:lvl1pPr>
          </a:lstStyle>
          <a:p>
            <a:r>
              <a:rPr lang="en-US"/>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endParaRPr lang="en-US" alt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endParaRPr lang="en-US" alt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fld id="{E5E938AA-F0FA-45F8-8F07-26FFB2FE61DD}" type="slidenum">
              <a:rPr lang="en-US" altLang="en-US"/>
              <a:pPr/>
              <a:t>‹#›</a:t>
            </a:fld>
            <a:endParaRPr lang="en-US" altLang="en-US"/>
          </a:p>
        </p:txBody>
      </p:sp>
    </p:spTree>
    <p:extLst>
      <p:ext uri="{BB962C8B-B14F-4D97-AF65-F5344CB8AC3E}">
        <p14:creationId xmlns:p14="http://schemas.microsoft.com/office/powerpoint/2010/main" val="484913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E3798FC4-BF1D-4056-A49E-A21D2A40203D}" type="slidenum">
              <a:rPr lang="en-US" altLang="en-US"/>
              <a:pPr/>
              <a:t>‹#›</a:t>
            </a:fld>
            <a:endParaRPr lang="en-US" altLang="en-US"/>
          </a:p>
        </p:txBody>
      </p:sp>
    </p:spTree>
    <p:extLst>
      <p:ext uri="{BB962C8B-B14F-4D97-AF65-F5344CB8AC3E}">
        <p14:creationId xmlns:p14="http://schemas.microsoft.com/office/powerpoint/2010/main" val="667186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92A81479-A2BD-46F6-812D-8024D1F2BDB4}" type="slidenum">
              <a:rPr lang="en-US" altLang="en-US"/>
              <a:pPr/>
              <a:t>‹#›</a:t>
            </a:fld>
            <a:endParaRPr lang="en-US" altLang="en-US"/>
          </a:p>
        </p:txBody>
      </p:sp>
    </p:spTree>
    <p:extLst>
      <p:ext uri="{BB962C8B-B14F-4D97-AF65-F5344CB8AC3E}">
        <p14:creationId xmlns:p14="http://schemas.microsoft.com/office/powerpoint/2010/main" val="3082885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DE7DD070-C3E7-45CD-B272-BA07BD7979CF}" type="slidenum">
              <a:rPr lang="en-US" altLang="en-US"/>
              <a:pPr/>
              <a:t>‹#›</a:t>
            </a:fld>
            <a:endParaRPr lang="en-US" altLang="en-US"/>
          </a:p>
        </p:txBody>
      </p:sp>
    </p:spTree>
    <p:extLst>
      <p:ext uri="{BB962C8B-B14F-4D97-AF65-F5344CB8AC3E}">
        <p14:creationId xmlns:p14="http://schemas.microsoft.com/office/powerpoint/2010/main" val="2177226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endParaRPr lang="en-US" altLang="en-US"/>
          </a:p>
        </p:txBody>
      </p:sp>
      <p:sp>
        <p:nvSpPr>
          <p:cNvPr id="8" name="Rectangle 11"/>
          <p:cNvSpPr>
            <a:spLocks noGrp="1" noChangeArrowheads="1"/>
          </p:cNvSpPr>
          <p:nvPr>
            <p:ph type="ftr" sz="quarter" idx="11"/>
          </p:nvPr>
        </p:nvSpPr>
        <p:spPr>
          <a:ln/>
        </p:spPr>
        <p:txBody>
          <a:bodyPr/>
          <a:lstStyle>
            <a:lvl1pPr>
              <a:defRPr/>
            </a:lvl1pPr>
          </a:lstStyle>
          <a:p>
            <a:endParaRPr lang="en-US" altLang="en-US"/>
          </a:p>
        </p:txBody>
      </p:sp>
      <p:sp>
        <p:nvSpPr>
          <p:cNvPr id="9" name="Rectangle 12"/>
          <p:cNvSpPr>
            <a:spLocks noGrp="1" noChangeArrowheads="1"/>
          </p:cNvSpPr>
          <p:nvPr>
            <p:ph type="sldNum" sz="quarter" idx="12"/>
          </p:nvPr>
        </p:nvSpPr>
        <p:spPr>
          <a:ln/>
        </p:spPr>
        <p:txBody>
          <a:bodyPr/>
          <a:lstStyle>
            <a:lvl1pPr>
              <a:defRPr/>
            </a:lvl1pPr>
          </a:lstStyle>
          <a:p>
            <a:fld id="{CAC77683-31F5-4F25-97B9-EB572B32AE3C}" type="slidenum">
              <a:rPr lang="en-US" altLang="en-US"/>
              <a:pPr/>
              <a:t>‹#›</a:t>
            </a:fld>
            <a:endParaRPr lang="en-US" altLang="en-US"/>
          </a:p>
        </p:txBody>
      </p:sp>
    </p:spTree>
    <p:extLst>
      <p:ext uri="{BB962C8B-B14F-4D97-AF65-F5344CB8AC3E}">
        <p14:creationId xmlns:p14="http://schemas.microsoft.com/office/powerpoint/2010/main" val="1236819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endParaRPr lang="en-US" altLang="en-US"/>
          </a:p>
        </p:txBody>
      </p:sp>
      <p:sp>
        <p:nvSpPr>
          <p:cNvPr id="4" name="Rectangle 11"/>
          <p:cNvSpPr>
            <a:spLocks noGrp="1" noChangeArrowheads="1"/>
          </p:cNvSpPr>
          <p:nvPr>
            <p:ph type="ftr" sz="quarter" idx="11"/>
          </p:nvPr>
        </p:nvSpPr>
        <p:spPr>
          <a:ln/>
        </p:spPr>
        <p:txBody>
          <a:bodyPr/>
          <a:lstStyle>
            <a:lvl1pPr>
              <a:defRPr/>
            </a:lvl1pPr>
          </a:lstStyle>
          <a:p>
            <a:endParaRPr lang="en-US" altLang="en-US"/>
          </a:p>
        </p:txBody>
      </p:sp>
      <p:sp>
        <p:nvSpPr>
          <p:cNvPr id="5" name="Rectangle 12"/>
          <p:cNvSpPr>
            <a:spLocks noGrp="1" noChangeArrowheads="1"/>
          </p:cNvSpPr>
          <p:nvPr>
            <p:ph type="sldNum" sz="quarter" idx="12"/>
          </p:nvPr>
        </p:nvSpPr>
        <p:spPr>
          <a:ln/>
        </p:spPr>
        <p:txBody>
          <a:bodyPr/>
          <a:lstStyle>
            <a:lvl1pPr>
              <a:defRPr/>
            </a:lvl1pPr>
          </a:lstStyle>
          <a:p>
            <a:fld id="{2BD2E897-DE4D-41AC-8FBD-2F1303AA5AA4}" type="slidenum">
              <a:rPr lang="en-US" altLang="en-US"/>
              <a:pPr/>
              <a:t>‹#›</a:t>
            </a:fld>
            <a:endParaRPr lang="en-US" altLang="en-US"/>
          </a:p>
        </p:txBody>
      </p:sp>
    </p:spTree>
    <p:extLst>
      <p:ext uri="{BB962C8B-B14F-4D97-AF65-F5344CB8AC3E}">
        <p14:creationId xmlns:p14="http://schemas.microsoft.com/office/powerpoint/2010/main" val="3454837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endParaRPr lang="en-US" altLang="en-US"/>
          </a:p>
        </p:txBody>
      </p:sp>
      <p:sp>
        <p:nvSpPr>
          <p:cNvPr id="3" name="Rectangle 11"/>
          <p:cNvSpPr>
            <a:spLocks noGrp="1" noChangeArrowheads="1"/>
          </p:cNvSpPr>
          <p:nvPr>
            <p:ph type="ftr" sz="quarter" idx="11"/>
          </p:nvPr>
        </p:nvSpPr>
        <p:spPr>
          <a:ln/>
        </p:spPr>
        <p:txBody>
          <a:bodyPr/>
          <a:lstStyle>
            <a:lvl1pPr>
              <a:defRPr/>
            </a:lvl1pPr>
          </a:lstStyle>
          <a:p>
            <a:endParaRPr lang="en-US" altLang="en-US"/>
          </a:p>
        </p:txBody>
      </p:sp>
      <p:sp>
        <p:nvSpPr>
          <p:cNvPr id="4" name="Rectangle 12"/>
          <p:cNvSpPr>
            <a:spLocks noGrp="1" noChangeArrowheads="1"/>
          </p:cNvSpPr>
          <p:nvPr>
            <p:ph type="sldNum" sz="quarter" idx="12"/>
          </p:nvPr>
        </p:nvSpPr>
        <p:spPr>
          <a:ln/>
        </p:spPr>
        <p:txBody>
          <a:bodyPr/>
          <a:lstStyle>
            <a:lvl1pPr>
              <a:defRPr/>
            </a:lvl1pPr>
          </a:lstStyle>
          <a:p>
            <a:fld id="{F75EB956-543A-47EA-B813-9446C2C32D54}" type="slidenum">
              <a:rPr lang="en-US" altLang="en-US"/>
              <a:pPr/>
              <a:t>‹#›</a:t>
            </a:fld>
            <a:endParaRPr lang="en-US" altLang="en-US"/>
          </a:p>
        </p:txBody>
      </p:sp>
    </p:spTree>
    <p:extLst>
      <p:ext uri="{BB962C8B-B14F-4D97-AF65-F5344CB8AC3E}">
        <p14:creationId xmlns:p14="http://schemas.microsoft.com/office/powerpoint/2010/main" val="265896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1E38C3E8-C653-4006-B879-3A99E25A3748}" type="slidenum">
              <a:rPr lang="en-US" altLang="en-US"/>
              <a:pPr/>
              <a:t>‹#›</a:t>
            </a:fld>
            <a:endParaRPr lang="en-US" altLang="en-US"/>
          </a:p>
        </p:txBody>
      </p:sp>
    </p:spTree>
    <p:extLst>
      <p:ext uri="{BB962C8B-B14F-4D97-AF65-F5344CB8AC3E}">
        <p14:creationId xmlns:p14="http://schemas.microsoft.com/office/powerpoint/2010/main" val="3047974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EA37B96C-0A6E-41F3-A50F-154BA3392B6A}" type="slidenum">
              <a:rPr lang="en-US" altLang="en-US"/>
              <a:pPr/>
              <a:t>‹#›</a:t>
            </a:fld>
            <a:endParaRPr lang="en-US" altLang="en-US"/>
          </a:p>
        </p:txBody>
      </p:sp>
    </p:spTree>
    <p:extLst>
      <p:ext uri="{BB962C8B-B14F-4D97-AF65-F5344CB8AC3E}">
        <p14:creationId xmlns:p14="http://schemas.microsoft.com/office/powerpoint/2010/main" val="166791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87BB7DD4-7B5F-4818-8A51-68C08FD84485}" type="slidenum">
              <a:rPr lang="en-US" altLang="en-US"/>
              <a:pPr/>
              <a:t>‹#›</a:t>
            </a:fld>
            <a:endParaRPr lang="en-US" altLang="en-US"/>
          </a:p>
        </p:txBody>
      </p:sp>
    </p:spTree>
    <p:extLst>
      <p:ext uri="{BB962C8B-B14F-4D97-AF65-F5344CB8AC3E}">
        <p14:creationId xmlns:p14="http://schemas.microsoft.com/office/powerpoint/2010/main" val="10142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975D64F7-F429-400C-9DC1-A95813BBE42F}" type="slidenum">
              <a:rPr lang="en-US" altLang="en-US"/>
              <a:pPr/>
              <a:t>‹#›</a:t>
            </a:fld>
            <a:endParaRPr lang="en-US" altLang="en-US" sz="1400"/>
          </a:p>
        </p:txBody>
      </p:sp>
    </p:spTree>
    <p:extLst>
      <p:ext uri="{BB962C8B-B14F-4D97-AF65-F5344CB8AC3E}">
        <p14:creationId xmlns:p14="http://schemas.microsoft.com/office/powerpoint/2010/main" val="3727053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67359452-E21E-4641-83BA-6D407F9821C1}" type="slidenum">
              <a:rPr lang="en-US" altLang="en-US"/>
              <a:pPr/>
              <a:t>‹#›</a:t>
            </a:fld>
            <a:endParaRPr lang="en-US" altLang="en-US"/>
          </a:p>
        </p:txBody>
      </p:sp>
    </p:spTree>
    <p:extLst>
      <p:ext uri="{BB962C8B-B14F-4D97-AF65-F5344CB8AC3E}">
        <p14:creationId xmlns:p14="http://schemas.microsoft.com/office/powerpoint/2010/main" val="3674750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5D0023-3F25-47C0-A6EB-01F75A2634E1}" type="slidenum">
              <a:rPr lang="en-US" altLang="en-US"/>
              <a:pPr/>
              <a:t>‹#›</a:t>
            </a:fld>
            <a:endParaRPr lang="en-US" altLang="en-US"/>
          </a:p>
        </p:txBody>
      </p:sp>
    </p:spTree>
    <p:extLst>
      <p:ext uri="{BB962C8B-B14F-4D97-AF65-F5344CB8AC3E}">
        <p14:creationId xmlns:p14="http://schemas.microsoft.com/office/powerpoint/2010/main" val="3079951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FC3A00-A7CF-4F29-BF30-C61BDC7B8A41}" type="slidenum">
              <a:rPr lang="en-US" altLang="en-US"/>
              <a:pPr/>
              <a:t>‹#›</a:t>
            </a:fld>
            <a:endParaRPr lang="en-US" altLang="en-US"/>
          </a:p>
        </p:txBody>
      </p:sp>
    </p:spTree>
    <p:extLst>
      <p:ext uri="{BB962C8B-B14F-4D97-AF65-F5344CB8AC3E}">
        <p14:creationId xmlns:p14="http://schemas.microsoft.com/office/powerpoint/2010/main" val="10043025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343ABA-9A8E-4DF3-914D-05090DF636E0}" type="slidenum">
              <a:rPr lang="en-US" altLang="en-US"/>
              <a:pPr/>
              <a:t>‹#›</a:t>
            </a:fld>
            <a:endParaRPr lang="en-US" altLang="en-US"/>
          </a:p>
        </p:txBody>
      </p:sp>
    </p:spTree>
    <p:extLst>
      <p:ext uri="{BB962C8B-B14F-4D97-AF65-F5344CB8AC3E}">
        <p14:creationId xmlns:p14="http://schemas.microsoft.com/office/powerpoint/2010/main" val="3192387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4D87ED3-8CB7-4445-BB6C-DC34B97A5CAB}" type="slidenum">
              <a:rPr lang="en-US" altLang="en-US"/>
              <a:pPr/>
              <a:t>‹#›</a:t>
            </a:fld>
            <a:endParaRPr lang="en-US" altLang="en-US"/>
          </a:p>
        </p:txBody>
      </p:sp>
    </p:spTree>
    <p:extLst>
      <p:ext uri="{BB962C8B-B14F-4D97-AF65-F5344CB8AC3E}">
        <p14:creationId xmlns:p14="http://schemas.microsoft.com/office/powerpoint/2010/main" val="3218095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7C16995-83B4-4961-8C4B-CBD256AD1E0A}" type="slidenum">
              <a:rPr lang="en-US" altLang="en-US"/>
              <a:pPr/>
              <a:t>‹#›</a:t>
            </a:fld>
            <a:endParaRPr lang="en-US" altLang="en-US"/>
          </a:p>
        </p:txBody>
      </p:sp>
    </p:spTree>
    <p:extLst>
      <p:ext uri="{BB962C8B-B14F-4D97-AF65-F5344CB8AC3E}">
        <p14:creationId xmlns:p14="http://schemas.microsoft.com/office/powerpoint/2010/main" val="4168910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9EC983-7215-44A3-8D84-EC921D5AADD7}" type="slidenum">
              <a:rPr lang="en-US" altLang="en-US"/>
              <a:pPr/>
              <a:t>‹#›</a:t>
            </a:fld>
            <a:endParaRPr lang="en-US" altLang="en-US"/>
          </a:p>
        </p:txBody>
      </p:sp>
    </p:spTree>
    <p:extLst>
      <p:ext uri="{BB962C8B-B14F-4D97-AF65-F5344CB8AC3E}">
        <p14:creationId xmlns:p14="http://schemas.microsoft.com/office/powerpoint/2010/main" val="608336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ABECD6C-D796-476E-8EE9-8B220A0CBFF6}" type="slidenum">
              <a:rPr lang="en-US" altLang="en-US"/>
              <a:pPr/>
              <a:t>‹#›</a:t>
            </a:fld>
            <a:endParaRPr lang="en-US" altLang="en-US"/>
          </a:p>
        </p:txBody>
      </p:sp>
    </p:spTree>
    <p:extLst>
      <p:ext uri="{BB962C8B-B14F-4D97-AF65-F5344CB8AC3E}">
        <p14:creationId xmlns:p14="http://schemas.microsoft.com/office/powerpoint/2010/main" val="3432098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7754CA5-E417-417C-8FFB-F02561A7743F}" type="slidenum">
              <a:rPr lang="en-US" altLang="en-US"/>
              <a:pPr/>
              <a:t>‹#›</a:t>
            </a:fld>
            <a:endParaRPr lang="en-US" altLang="en-US"/>
          </a:p>
        </p:txBody>
      </p:sp>
    </p:spTree>
    <p:extLst>
      <p:ext uri="{BB962C8B-B14F-4D97-AF65-F5344CB8AC3E}">
        <p14:creationId xmlns:p14="http://schemas.microsoft.com/office/powerpoint/2010/main" val="3660720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8FAE69-276D-48F5-A4A2-487A0D8714D2}" type="slidenum">
              <a:rPr lang="en-US" altLang="en-US"/>
              <a:pPr/>
              <a:t>‹#›</a:t>
            </a:fld>
            <a:endParaRPr lang="en-US" altLang="en-US"/>
          </a:p>
        </p:txBody>
      </p:sp>
    </p:spTree>
    <p:extLst>
      <p:ext uri="{BB962C8B-B14F-4D97-AF65-F5344CB8AC3E}">
        <p14:creationId xmlns:p14="http://schemas.microsoft.com/office/powerpoint/2010/main" val="10790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761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3761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05783923-99BD-401D-AB02-00E6B62C58A9}" type="slidenum">
              <a:rPr lang="en-US" altLang="en-US"/>
              <a:pPr/>
              <a:t>‹#›</a:t>
            </a:fld>
            <a:endParaRPr lang="en-US" altLang="en-US"/>
          </a:p>
        </p:txBody>
      </p:sp>
    </p:spTree>
    <p:extLst>
      <p:ext uri="{BB962C8B-B14F-4D97-AF65-F5344CB8AC3E}">
        <p14:creationId xmlns:p14="http://schemas.microsoft.com/office/powerpoint/2010/main" val="3085878273"/>
      </p:ext>
    </p:extLst>
  </p:cSld>
  <p:clrMapOvr>
    <a:masterClrMapping/>
  </p:clrMapOvr>
  <p:transition advClick="0" advTm="5000">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896121-6A8C-40E4-990F-4B608C063D33}" type="slidenum">
              <a:rPr lang="en-US" altLang="en-US"/>
              <a:pPr/>
              <a:t>‹#›</a:t>
            </a:fld>
            <a:endParaRPr lang="en-US" altLang="en-US"/>
          </a:p>
        </p:txBody>
      </p:sp>
    </p:spTree>
    <p:extLst>
      <p:ext uri="{BB962C8B-B14F-4D97-AF65-F5344CB8AC3E}">
        <p14:creationId xmlns:p14="http://schemas.microsoft.com/office/powerpoint/2010/main" val="1482199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7267865-AE3D-48C9-8427-DCA56EAA22D8}" type="slidenum">
              <a:rPr lang="en-US" altLang="en-US"/>
              <a:pPr/>
              <a:t>‹#›</a:t>
            </a:fld>
            <a:endParaRPr lang="en-US" altLang="en-US"/>
          </a:p>
        </p:txBody>
      </p:sp>
    </p:spTree>
    <p:extLst>
      <p:ext uri="{BB962C8B-B14F-4D97-AF65-F5344CB8AC3E}">
        <p14:creationId xmlns:p14="http://schemas.microsoft.com/office/powerpoint/2010/main" val="3332855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6FB1DC-95BA-406A-B08A-09672332EC74}" type="slidenum">
              <a:rPr lang="en-US" altLang="en-US"/>
              <a:pPr/>
              <a:t>‹#›</a:t>
            </a:fld>
            <a:endParaRPr lang="en-US" altLang="en-US"/>
          </a:p>
        </p:txBody>
      </p:sp>
    </p:spTree>
    <p:extLst>
      <p:ext uri="{BB962C8B-B14F-4D97-AF65-F5344CB8AC3E}">
        <p14:creationId xmlns:p14="http://schemas.microsoft.com/office/powerpoint/2010/main" val="433401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5F52C-8FF9-41A3-AE33-7F5CC396E829}" type="slidenum">
              <a:rPr lang="en-US" altLang="en-US"/>
              <a:pPr/>
              <a:t>‹#›</a:t>
            </a:fld>
            <a:endParaRPr lang="en-US" altLang="en-US"/>
          </a:p>
        </p:txBody>
      </p:sp>
    </p:spTree>
    <p:extLst>
      <p:ext uri="{BB962C8B-B14F-4D97-AF65-F5344CB8AC3E}">
        <p14:creationId xmlns:p14="http://schemas.microsoft.com/office/powerpoint/2010/main" val="642107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D40A728-C181-49DF-9345-8C767049418E}" type="slidenum">
              <a:rPr lang="en-US" altLang="en-US"/>
              <a:pPr/>
              <a:t>‹#›</a:t>
            </a:fld>
            <a:endParaRPr lang="en-US" altLang="en-US"/>
          </a:p>
        </p:txBody>
      </p:sp>
    </p:spTree>
    <p:extLst>
      <p:ext uri="{BB962C8B-B14F-4D97-AF65-F5344CB8AC3E}">
        <p14:creationId xmlns:p14="http://schemas.microsoft.com/office/powerpoint/2010/main" val="2785318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2F06C42-5312-442C-87C1-825A14B59EA2}" type="slidenum">
              <a:rPr lang="en-US" altLang="en-US"/>
              <a:pPr/>
              <a:t>‹#›</a:t>
            </a:fld>
            <a:endParaRPr lang="en-US" altLang="en-US"/>
          </a:p>
        </p:txBody>
      </p:sp>
    </p:spTree>
    <p:extLst>
      <p:ext uri="{BB962C8B-B14F-4D97-AF65-F5344CB8AC3E}">
        <p14:creationId xmlns:p14="http://schemas.microsoft.com/office/powerpoint/2010/main" val="423814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E54393-A843-4B39-806A-BFEDCAD473E2}" type="slidenum">
              <a:rPr lang="en-US" altLang="en-US"/>
              <a:pPr/>
              <a:t>‹#›</a:t>
            </a:fld>
            <a:endParaRPr lang="en-US" altLang="en-US"/>
          </a:p>
        </p:txBody>
      </p:sp>
    </p:spTree>
    <p:extLst>
      <p:ext uri="{BB962C8B-B14F-4D97-AF65-F5344CB8AC3E}">
        <p14:creationId xmlns:p14="http://schemas.microsoft.com/office/powerpoint/2010/main" val="942892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797B519-D3EA-4CC3-98E6-31C3B6371474}" type="slidenum">
              <a:rPr lang="en-US" altLang="en-US"/>
              <a:pPr/>
              <a:t>‹#›</a:t>
            </a:fld>
            <a:endParaRPr lang="en-US" altLang="en-US"/>
          </a:p>
        </p:txBody>
      </p:sp>
    </p:spTree>
    <p:extLst>
      <p:ext uri="{BB962C8B-B14F-4D97-AF65-F5344CB8AC3E}">
        <p14:creationId xmlns:p14="http://schemas.microsoft.com/office/powerpoint/2010/main" val="2687379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0B8289F-7387-46EC-9FE1-5D3FC50CD68A}" type="slidenum">
              <a:rPr lang="en-US" altLang="en-US"/>
              <a:pPr/>
              <a:t>‹#›</a:t>
            </a:fld>
            <a:endParaRPr lang="en-US" altLang="en-US"/>
          </a:p>
        </p:txBody>
      </p:sp>
    </p:spTree>
    <p:extLst>
      <p:ext uri="{BB962C8B-B14F-4D97-AF65-F5344CB8AC3E}">
        <p14:creationId xmlns:p14="http://schemas.microsoft.com/office/powerpoint/2010/main" val="3208053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EC011B9-70BA-42B6-BEF8-4DC1186F3412}" type="slidenum">
              <a:rPr lang="en-US" altLang="en-US"/>
              <a:pPr/>
              <a:t>‹#›</a:t>
            </a:fld>
            <a:endParaRPr lang="en-US" altLang="en-US"/>
          </a:p>
        </p:txBody>
      </p:sp>
    </p:spTree>
    <p:extLst>
      <p:ext uri="{BB962C8B-B14F-4D97-AF65-F5344CB8AC3E}">
        <p14:creationId xmlns:p14="http://schemas.microsoft.com/office/powerpoint/2010/main" val="398680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9B7870A4-DDA1-488C-A592-009BABF1F191}" type="slidenum">
              <a:rPr lang="en-US" altLang="en-US"/>
              <a:pPr/>
              <a:t>‹#›</a:t>
            </a:fld>
            <a:endParaRPr lang="en-US" altLang="en-US"/>
          </a:p>
        </p:txBody>
      </p:sp>
    </p:spTree>
    <p:extLst>
      <p:ext uri="{BB962C8B-B14F-4D97-AF65-F5344CB8AC3E}">
        <p14:creationId xmlns:p14="http://schemas.microsoft.com/office/powerpoint/2010/main" val="2377520356"/>
      </p:ext>
    </p:extLst>
  </p:cSld>
  <p:clrMapOvr>
    <a:masterClrMapping/>
  </p:clrMapOvr>
  <p:transition advClick="0" advTm="5000">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EE5DDDB-F1A2-46B8-8B80-DA08F0C2A07D}" type="slidenum">
              <a:rPr lang="en-US" altLang="en-US"/>
              <a:pPr/>
              <a:t>‹#›</a:t>
            </a:fld>
            <a:endParaRPr lang="en-US" altLang="en-US"/>
          </a:p>
        </p:txBody>
      </p:sp>
    </p:spTree>
    <p:extLst>
      <p:ext uri="{BB962C8B-B14F-4D97-AF65-F5344CB8AC3E}">
        <p14:creationId xmlns:p14="http://schemas.microsoft.com/office/powerpoint/2010/main" val="2719179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B17FD58-63A8-498B-9B3B-44BF0AAF46EC}" type="slidenum">
              <a:rPr lang="en-US" altLang="en-US"/>
              <a:pPr/>
              <a:t>‹#›</a:t>
            </a:fld>
            <a:endParaRPr lang="en-US" altLang="en-US"/>
          </a:p>
        </p:txBody>
      </p:sp>
    </p:spTree>
    <p:extLst>
      <p:ext uri="{BB962C8B-B14F-4D97-AF65-F5344CB8AC3E}">
        <p14:creationId xmlns:p14="http://schemas.microsoft.com/office/powerpoint/2010/main" val="32412272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99F68E-1CE0-4372-A07B-CE4FE8BDB269}" type="slidenum">
              <a:rPr lang="en-US" altLang="en-US"/>
              <a:pPr/>
              <a:t>‹#›</a:t>
            </a:fld>
            <a:endParaRPr lang="en-US" altLang="en-US"/>
          </a:p>
        </p:txBody>
      </p:sp>
    </p:spTree>
    <p:extLst>
      <p:ext uri="{BB962C8B-B14F-4D97-AF65-F5344CB8AC3E}">
        <p14:creationId xmlns:p14="http://schemas.microsoft.com/office/powerpoint/2010/main" val="1894234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2BED634-12FC-435B-80B1-D9E1E6157A05}" type="slidenum">
              <a:rPr lang="en-US" altLang="en-US"/>
              <a:pPr/>
              <a:t>‹#›</a:t>
            </a:fld>
            <a:endParaRPr lang="en-US" altLang="en-US"/>
          </a:p>
        </p:txBody>
      </p:sp>
    </p:spTree>
    <p:extLst>
      <p:ext uri="{BB962C8B-B14F-4D97-AF65-F5344CB8AC3E}">
        <p14:creationId xmlns:p14="http://schemas.microsoft.com/office/powerpoint/2010/main" val="3530496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DE2090B-6EB7-4D24-813B-EAFEBE6C66A4}" type="slidenum">
              <a:rPr lang="en-US" altLang="en-US"/>
              <a:pPr/>
              <a:t>‹#›</a:t>
            </a:fld>
            <a:endParaRPr lang="en-US" altLang="en-US"/>
          </a:p>
        </p:txBody>
      </p:sp>
    </p:spTree>
    <p:extLst>
      <p:ext uri="{BB962C8B-B14F-4D97-AF65-F5344CB8AC3E}">
        <p14:creationId xmlns:p14="http://schemas.microsoft.com/office/powerpoint/2010/main" val="3943796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5E811A-33D0-49C6-AE21-E514E32E0EEA}" type="slidenum">
              <a:rPr lang="en-US" altLang="en-US"/>
              <a:pPr/>
              <a:t>‹#›</a:t>
            </a:fld>
            <a:endParaRPr lang="en-US" altLang="en-US"/>
          </a:p>
        </p:txBody>
      </p:sp>
    </p:spTree>
    <p:extLst>
      <p:ext uri="{BB962C8B-B14F-4D97-AF65-F5344CB8AC3E}">
        <p14:creationId xmlns:p14="http://schemas.microsoft.com/office/powerpoint/2010/main" val="3043217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92521D3-7BB9-401B-AA18-4535DE418531}" type="slidenum">
              <a:rPr lang="en-US" altLang="en-US"/>
              <a:pPr/>
              <a:t>‹#›</a:t>
            </a:fld>
            <a:endParaRPr lang="en-US" altLang="en-US"/>
          </a:p>
        </p:txBody>
      </p:sp>
    </p:spTree>
    <p:extLst>
      <p:ext uri="{BB962C8B-B14F-4D97-AF65-F5344CB8AC3E}">
        <p14:creationId xmlns:p14="http://schemas.microsoft.com/office/powerpoint/2010/main" val="9725719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2"/>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070B60-91F3-40FA-8536-FCC3377DAEB8}" type="slidenum">
              <a:rPr lang="en-US" altLang="en-US"/>
              <a:pPr/>
              <a:t>‹#›</a:t>
            </a:fld>
            <a:endParaRPr lang="en-US" altLang="en-US"/>
          </a:p>
        </p:txBody>
      </p:sp>
    </p:spTree>
    <p:extLst>
      <p:ext uri="{BB962C8B-B14F-4D97-AF65-F5344CB8AC3E}">
        <p14:creationId xmlns:p14="http://schemas.microsoft.com/office/powerpoint/2010/main" val="11924475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54867D-CD6E-4BE8-880B-17BDDA7BF81D}" type="slidenum">
              <a:rPr lang="en-US" altLang="en-US"/>
              <a:pPr/>
              <a:t>‹#›</a:t>
            </a:fld>
            <a:endParaRPr lang="en-US" altLang="en-US"/>
          </a:p>
        </p:txBody>
      </p:sp>
    </p:spTree>
    <p:extLst>
      <p:ext uri="{BB962C8B-B14F-4D97-AF65-F5344CB8AC3E}">
        <p14:creationId xmlns:p14="http://schemas.microsoft.com/office/powerpoint/2010/main" val="1621216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294CA8-C442-4D42-993D-F7335B411572}" type="slidenum">
              <a:rPr lang="en-US" altLang="en-US"/>
              <a:pPr/>
              <a:t>‹#›</a:t>
            </a:fld>
            <a:endParaRPr lang="en-US" altLang="en-US"/>
          </a:p>
        </p:txBody>
      </p:sp>
    </p:spTree>
    <p:extLst>
      <p:ext uri="{BB962C8B-B14F-4D97-AF65-F5344CB8AC3E}">
        <p14:creationId xmlns:p14="http://schemas.microsoft.com/office/powerpoint/2010/main" val="158762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2E81A8F-AE2E-4ABB-914F-BED361852DA2}" type="slidenum">
              <a:rPr lang="en-US" altLang="en-US"/>
              <a:pPr/>
              <a:t>‹#›</a:t>
            </a:fld>
            <a:endParaRPr lang="en-US" altLang="en-US"/>
          </a:p>
        </p:txBody>
      </p:sp>
    </p:spTree>
    <p:extLst>
      <p:ext uri="{BB962C8B-B14F-4D97-AF65-F5344CB8AC3E}">
        <p14:creationId xmlns:p14="http://schemas.microsoft.com/office/powerpoint/2010/main" val="3149023135"/>
      </p:ext>
    </p:extLst>
  </p:cSld>
  <p:clrMapOvr>
    <a:masterClrMapping/>
  </p:clrMapOvr>
  <p:transition advClick="0" advTm="5000">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6501655-91F3-4091-AF91-A9CE49F5738F}" type="slidenum">
              <a:rPr lang="en-US" altLang="en-US"/>
              <a:pPr/>
              <a:t>‹#›</a:t>
            </a:fld>
            <a:endParaRPr lang="en-US" altLang="en-US"/>
          </a:p>
        </p:txBody>
      </p:sp>
    </p:spTree>
    <p:extLst>
      <p:ext uri="{BB962C8B-B14F-4D97-AF65-F5344CB8AC3E}">
        <p14:creationId xmlns:p14="http://schemas.microsoft.com/office/powerpoint/2010/main" val="1345878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4A790B-F99D-49E2-9A7E-4009FF9E0C31}" type="slidenum">
              <a:rPr lang="en-US" altLang="en-US"/>
              <a:pPr/>
              <a:t>‹#›</a:t>
            </a:fld>
            <a:endParaRPr lang="en-US" altLang="en-US"/>
          </a:p>
        </p:txBody>
      </p:sp>
    </p:spTree>
    <p:extLst>
      <p:ext uri="{BB962C8B-B14F-4D97-AF65-F5344CB8AC3E}">
        <p14:creationId xmlns:p14="http://schemas.microsoft.com/office/powerpoint/2010/main" val="723373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BBB65C3-F38B-4A5A-A46A-AAE99646416D}" type="slidenum">
              <a:rPr lang="en-US" altLang="en-US"/>
              <a:pPr/>
              <a:t>‹#›</a:t>
            </a:fld>
            <a:endParaRPr lang="en-US" altLang="en-US"/>
          </a:p>
        </p:txBody>
      </p:sp>
    </p:spTree>
    <p:extLst>
      <p:ext uri="{BB962C8B-B14F-4D97-AF65-F5344CB8AC3E}">
        <p14:creationId xmlns:p14="http://schemas.microsoft.com/office/powerpoint/2010/main" val="1820943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4FDC1AE-5218-41C0-8005-ECF671EEF10C}" type="slidenum">
              <a:rPr lang="en-US" altLang="en-US"/>
              <a:pPr/>
              <a:t>‹#›</a:t>
            </a:fld>
            <a:endParaRPr lang="en-US" altLang="en-US"/>
          </a:p>
        </p:txBody>
      </p:sp>
    </p:spTree>
    <p:extLst>
      <p:ext uri="{BB962C8B-B14F-4D97-AF65-F5344CB8AC3E}">
        <p14:creationId xmlns:p14="http://schemas.microsoft.com/office/powerpoint/2010/main" val="18765015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801F821-5D5D-41D2-924F-5F572887638D}" type="slidenum">
              <a:rPr lang="en-US" altLang="en-US"/>
              <a:pPr/>
              <a:t>‹#›</a:t>
            </a:fld>
            <a:endParaRPr lang="en-US" altLang="en-US"/>
          </a:p>
        </p:txBody>
      </p:sp>
    </p:spTree>
    <p:extLst>
      <p:ext uri="{BB962C8B-B14F-4D97-AF65-F5344CB8AC3E}">
        <p14:creationId xmlns:p14="http://schemas.microsoft.com/office/powerpoint/2010/main" val="3032292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464D2A5-5802-4067-8122-69B4E2826E39}" type="slidenum">
              <a:rPr lang="en-US" altLang="en-US"/>
              <a:pPr/>
              <a:t>‹#›</a:t>
            </a:fld>
            <a:endParaRPr lang="en-US" altLang="en-US"/>
          </a:p>
        </p:txBody>
      </p:sp>
    </p:spTree>
    <p:extLst>
      <p:ext uri="{BB962C8B-B14F-4D97-AF65-F5344CB8AC3E}">
        <p14:creationId xmlns:p14="http://schemas.microsoft.com/office/powerpoint/2010/main" val="2784175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A3C739-A844-4A9E-A7A3-E83DAD36E23C}" type="slidenum">
              <a:rPr lang="en-US" altLang="en-US"/>
              <a:pPr/>
              <a:t>‹#›</a:t>
            </a:fld>
            <a:endParaRPr lang="en-US" altLang="en-US"/>
          </a:p>
        </p:txBody>
      </p:sp>
    </p:spTree>
    <p:extLst>
      <p:ext uri="{BB962C8B-B14F-4D97-AF65-F5344CB8AC3E}">
        <p14:creationId xmlns:p14="http://schemas.microsoft.com/office/powerpoint/2010/main" val="3601057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732C6A-CEFA-42B6-A293-94736D620AD2}" type="slidenum">
              <a:rPr lang="en-US" altLang="en-US"/>
              <a:pPr/>
              <a:t>‹#›</a:t>
            </a:fld>
            <a:endParaRPr lang="en-US" altLang="en-US"/>
          </a:p>
        </p:txBody>
      </p:sp>
    </p:spTree>
    <p:extLst>
      <p:ext uri="{BB962C8B-B14F-4D97-AF65-F5344CB8AC3E}">
        <p14:creationId xmlns:p14="http://schemas.microsoft.com/office/powerpoint/2010/main" val="1693378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46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266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1059870E-B83E-437A-96FC-34E53605519C}" type="slidenum">
              <a:rPr lang="en-US" altLang="en-US"/>
              <a:pPr/>
              <a:t>‹#›</a:t>
            </a:fld>
            <a:endParaRPr lang="en-US" altLang="en-US"/>
          </a:p>
        </p:txBody>
      </p:sp>
    </p:spTree>
    <p:extLst>
      <p:ext uri="{BB962C8B-B14F-4D97-AF65-F5344CB8AC3E}">
        <p14:creationId xmlns:p14="http://schemas.microsoft.com/office/powerpoint/2010/main" val="434887152"/>
      </p:ext>
    </p:extLst>
  </p:cSld>
  <p:clrMapOvr>
    <a:masterClrMapping/>
  </p:clrMapOvr>
  <p:transition advClick="0" advTm="5000">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959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261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9474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5735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2962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3989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865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58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292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71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26F91E94-3475-4DBD-ADB8-EF0EF633673E}" type="slidenum">
              <a:rPr lang="en-US" altLang="en-US"/>
              <a:pPr/>
              <a:t>‹#›</a:t>
            </a:fld>
            <a:endParaRPr lang="en-US" altLang="en-US"/>
          </a:p>
        </p:txBody>
      </p:sp>
    </p:spTree>
    <p:extLst>
      <p:ext uri="{BB962C8B-B14F-4D97-AF65-F5344CB8AC3E}">
        <p14:creationId xmlns:p14="http://schemas.microsoft.com/office/powerpoint/2010/main" val="2133278647"/>
      </p:ext>
    </p:extLst>
  </p:cSld>
  <p:clrMapOvr>
    <a:masterClrMapping/>
  </p:clrMapOvr>
  <p:transition advClick="0" advTm="5000">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7505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434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121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3512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09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698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369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225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237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65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761E40B-0C02-4720-B2D4-778FE9413897}" type="slidenum">
              <a:rPr lang="en-US" altLang="en-US"/>
              <a:pPr/>
              <a:t>‹#›</a:t>
            </a:fld>
            <a:endParaRPr lang="en-US" altLang="en-US"/>
          </a:p>
        </p:txBody>
      </p:sp>
    </p:spTree>
    <p:extLst>
      <p:ext uri="{BB962C8B-B14F-4D97-AF65-F5344CB8AC3E}">
        <p14:creationId xmlns:p14="http://schemas.microsoft.com/office/powerpoint/2010/main" val="3646484914"/>
      </p:ext>
    </p:extLst>
  </p:cSld>
  <p:clrMapOvr>
    <a:masterClrMapping/>
  </p:clrMapOvr>
  <p:transition advClick="0" advTm="5000">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4791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303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8927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368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004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8349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3023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0646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552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87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2AD6107B-3E63-48D9-B56B-30D677F15854}" type="slidenum">
              <a:rPr lang="en-US" altLang="en-US"/>
              <a:pPr/>
              <a:t>‹#›</a:t>
            </a:fld>
            <a:endParaRPr lang="en-US" altLang="en-US"/>
          </a:p>
        </p:txBody>
      </p:sp>
    </p:spTree>
    <p:extLst>
      <p:ext uri="{BB962C8B-B14F-4D97-AF65-F5344CB8AC3E}">
        <p14:creationId xmlns:p14="http://schemas.microsoft.com/office/powerpoint/2010/main" val="1560158670"/>
      </p:ext>
    </p:extLst>
  </p:cSld>
  <p:clrMapOvr>
    <a:masterClrMapping/>
  </p:clrMapOvr>
  <p:transition advClick="0" advTm="5000">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8137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645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4937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385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7930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258315797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201386177"/>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338599840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242486972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216349788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DCCC2D6C-B0EF-4284-B21D-C4052E72B97D}" type="slidenum">
              <a:rPr lang="en-US" altLang="en-US"/>
              <a:pPr/>
              <a:t>‹#›</a:t>
            </a:fld>
            <a:endParaRPr lang="en-US" altLang="en-US"/>
          </a:p>
        </p:txBody>
      </p:sp>
    </p:spTree>
    <p:extLst>
      <p:ext uri="{BB962C8B-B14F-4D97-AF65-F5344CB8AC3E}">
        <p14:creationId xmlns:p14="http://schemas.microsoft.com/office/powerpoint/2010/main" val="3876381237"/>
      </p:ext>
    </p:extLst>
  </p:cSld>
  <p:clrMapOvr>
    <a:masterClrMapping/>
  </p:clrMapOvr>
  <p:transition advClick="0" advTm="5000">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874766670"/>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1676488204"/>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7336519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674945955"/>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16351572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293528998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60083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426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0924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04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E8C9719D-C0E3-4517-A2C3-A8B6E41F05B0}" type="slidenum">
              <a:rPr lang="en-US" altLang="en-US"/>
              <a:pPr/>
              <a:t>‹#›</a:t>
            </a:fld>
            <a:endParaRPr lang="en-US" altLang="en-US" sz="1400"/>
          </a:p>
        </p:txBody>
      </p:sp>
    </p:spTree>
    <p:extLst>
      <p:ext uri="{BB962C8B-B14F-4D97-AF65-F5344CB8AC3E}">
        <p14:creationId xmlns:p14="http://schemas.microsoft.com/office/powerpoint/2010/main" val="408681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ACF0EC3-7C69-4274-B908-BD01BE440394}" type="slidenum">
              <a:rPr lang="en-US" altLang="en-US"/>
              <a:pPr/>
              <a:t>‹#›</a:t>
            </a:fld>
            <a:endParaRPr lang="en-US" altLang="en-US"/>
          </a:p>
        </p:txBody>
      </p:sp>
    </p:spTree>
    <p:extLst>
      <p:ext uri="{BB962C8B-B14F-4D97-AF65-F5344CB8AC3E}">
        <p14:creationId xmlns:p14="http://schemas.microsoft.com/office/powerpoint/2010/main" val="1158217650"/>
      </p:ext>
    </p:extLst>
  </p:cSld>
  <p:clrMapOvr>
    <a:masterClrMapping/>
  </p:clrMapOvr>
  <p:transition advClick="0" advTm="5000">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8849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856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139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876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127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4258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957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458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54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2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92A5576-7908-4535-AC8F-E90907FAFF88}" type="slidenum">
              <a:rPr lang="en-US" altLang="en-US"/>
              <a:pPr/>
              <a:t>‹#›</a:t>
            </a:fld>
            <a:endParaRPr lang="en-US" altLang="en-US"/>
          </a:p>
        </p:txBody>
      </p:sp>
    </p:spTree>
    <p:extLst>
      <p:ext uri="{BB962C8B-B14F-4D97-AF65-F5344CB8AC3E}">
        <p14:creationId xmlns:p14="http://schemas.microsoft.com/office/powerpoint/2010/main" val="1347165057"/>
      </p:ext>
    </p:extLst>
  </p:cSld>
  <p:clrMapOvr>
    <a:masterClrMapping/>
  </p:clrMapOvr>
  <p:transition advClick="0" advTm="5000">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321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3200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708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853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751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7664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195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78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2062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82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766E31D3-B3A7-4352-9F76-03373A55A53A}" type="slidenum">
              <a:rPr lang="en-US" altLang="en-US"/>
              <a:pPr/>
              <a:t>‹#›</a:t>
            </a:fld>
            <a:endParaRPr lang="en-US" altLang="en-US"/>
          </a:p>
        </p:txBody>
      </p:sp>
    </p:spTree>
    <p:extLst>
      <p:ext uri="{BB962C8B-B14F-4D97-AF65-F5344CB8AC3E}">
        <p14:creationId xmlns:p14="http://schemas.microsoft.com/office/powerpoint/2010/main" val="3547901027"/>
      </p:ext>
    </p:extLst>
  </p:cSld>
  <p:clrMapOvr>
    <a:masterClrMapping/>
  </p:clrMapOvr>
  <p:transition advClick="0" advTm="5000">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313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63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366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0731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1405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317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66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1063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3518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396244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561FFA35-60ED-4E98-B1AE-B5AA8F36783A}" type="slidenum">
              <a:rPr lang="en-US" altLang="en-US"/>
              <a:pPr/>
              <a:t>‹#›</a:t>
            </a:fld>
            <a:endParaRPr lang="en-US" altLang="en-US"/>
          </a:p>
        </p:txBody>
      </p:sp>
    </p:spTree>
    <p:extLst>
      <p:ext uri="{BB962C8B-B14F-4D97-AF65-F5344CB8AC3E}">
        <p14:creationId xmlns:p14="http://schemas.microsoft.com/office/powerpoint/2010/main" val="11203264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1947871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7850354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4657782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62776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8320630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845973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44812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8905661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5172884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471476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A085F6C-65AC-4107-BA22-A0BEA0B6C755}" type="slidenum">
              <a:rPr lang="en-US" altLang="en-US"/>
              <a:pPr/>
              <a:t>‹#›</a:t>
            </a:fld>
            <a:endParaRPr lang="en-US" altLang="en-US"/>
          </a:p>
        </p:txBody>
      </p:sp>
    </p:spTree>
    <p:extLst>
      <p:ext uri="{BB962C8B-B14F-4D97-AF65-F5344CB8AC3E}">
        <p14:creationId xmlns:p14="http://schemas.microsoft.com/office/powerpoint/2010/main" val="3733336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172678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21834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87621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37529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1644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48415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083584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64873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04086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8168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410939A-09A3-4137-8314-3CF63F2EA997}" type="slidenum">
              <a:rPr lang="en-US" altLang="en-US"/>
              <a:pPr/>
              <a:t>‹#›</a:t>
            </a:fld>
            <a:endParaRPr lang="en-US" altLang="en-US"/>
          </a:p>
        </p:txBody>
      </p:sp>
    </p:spTree>
    <p:extLst>
      <p:ext uri="{BB962C8B-B14F-4D97-AF65-F5344CB8AC3E}">
        <p14:creationId xmlns:p14="http://schemas.microsoft.com/office/powerpoint/2010/main" val="8307648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008578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77022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18653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6576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8559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4791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0157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8541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944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8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C55F9FD-77E9-4C9A-BAB2-6E883836B1A8}" type="slidenum">
              <a:rPr lang="en-US" altLang="en-US"/>
              <a:pPr/>
              <a:t>‹#›</a:t>
            </a:fld>
            <a:endParaRPr lang="en-US" altLang="en-US"/>
          </a:p>
        </p:txBody>
      </p:sp>
    </p:spTree>
    <p:extLst>
      <p:ext uri="{BB962C8B-B14F-4D97-AF65-F5344CB8AC3E}">
        <p14:creationId xmlns:p14="http://schemas.microsoft.com/office/powerpoint/2010/main" val="39408619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153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633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364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0703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3985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964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362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602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167070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9401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F0F6BD8-46A2-4802-8A35-E3EDA10E0328}" type="slidenum">
              <a:rPr lang="en-US" altLang="en-US"/>
              <a:pPr/>
              <a:t>‹#›</a:t>
            </a:fld>
            <a:endParaRPr lang="en-US" altLang="en-US"/>
          </a:p>
        </p:txBody>
      </p:sp>
    </p:spTree>
    <p:extLst>
      <p:ext uri="{BB962C8B-B14F-4D97-AF65-F5344CB8AC3E}">
        <p14:creationId xmlns:p14="http://schemas.microsoft.com/office/powerpoint/2010/main" val="28683715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917441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274813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2271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57198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422494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41485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582197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378083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52800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5989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6B2A371-A7BC-4BA2-B9A5-F7544BE53F15}" type="slidenum">
              <a:rPr lang="en-US" altLang="en-US"/>
              <a:pPr/>
              <a:t>‹#›</a:t>
            </a:fld>
            <a:endParaRPr lang="en-US" altLang="en-US"/>
          </a:p>
        </p:txBody>
      </p:sp>
    </p:spTree>
    <p:extLst>
      <p:ext uri="{BB962C8B-B14F-4D97-AF65-F5344CB8AC3E}">
        <p14:creationId xmlns:p14="http://schemas.microsoft.com/office/powerpoint/2010/main" val="28655290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8538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27732336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585755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3140387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491160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1946952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5690607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649728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989426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26789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5C37C57F-1741-46F4-BEA9-D26922E82DEA}" type="slidenum">
              <a:rPr lang="en-US" altLang="en-US"/>
              <a:pPr/>
              <a:t>‹#›</a:t>
            </a:fld>
            <a:endParaRPr lang="en-US" altLang="en-US"/>
          </a:p>
        </p:txBody>
      </p:sp>
    </p:spTree>
    <p:extLst>
      <p:ext uri="{BB962C8B-B14F-4D97-AF65-F5344CB8AC3E}">
        <p14:creationId xmlns:p14="http://schemas.microsoft.com/office/powerpoint/2010/main" val="34333492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860052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57396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28628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8457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971145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75351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18893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233392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39749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78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44C7B7B9-2E13-4DE5-94F0-BD3FFCC7E54A}" type="slidenum">
              <a:rPr lang="en-US" altLang="en-US"/>
              <a:pPr/>
              <a:t>‹#›</a:t>
            </a:fld>
            <a:endParaRPr lang="en-US" altLang="en-US" sz="1400"/>
          </a:p>
        </p:txBody>
      </p:sp>
    </p:spTree>
    <p:extLst>
      <p:ext uri="{BB962C8B-B14F-4D97-AF65-F5344CB8AC3E}">
        <p14:creationId xmlns:p14="http://schemas.microsoft.com/office/powerpoint/2010/main" val="15207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81215CA-F3F5-4351-9E82-8CF1D5091864}" type="slidenum">
              <a:rPr lang="en-US" altLang="en-US"/>
              <a:pPr/>
              <a:t>‹#›</a:t>
            </a:fld>
            <a:endParaRPr lang="en-US" altLang="en-US"/>
          </a:p>
        </p:txBody>
      </p:sp>
    </p:spTree>
    <p:extLst>
      <p:ext uri="{BB962C8B-B14F-4D97-AF65-F5344CB8AC3E}">
        <p14:creationId xmlns:p14="http://schemas.microsoft.com/office/powerpoint/2010/main" val="42459517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8691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162706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68758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8770214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43059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0237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92427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960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5784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24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96F397B3-866E-46CC-9B1A-8DBF9C7CD150}" type="slidenum">
              <a:rPr lang="en-US" altLang="en-US"/>
              <a:pPr/>
              <a:t>‹#›</a:t>
            </a:fld>
            <a:endParaRPr lang="en-US" altLang="en-US"/>
          </a:p>
        </p:txBody>
      </p:sp>
    </p:spTree>
    <p:extLst>
      <p:ext uri="{BB962C8B-B14F-4D97-AF65-F5344CB8AC3E}">
        <p14:creationId xmlns:p14="http://schemas.microsoft.com/office/powerpoint/2010/main" val="854340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2309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7331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6501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3265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3660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5358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2705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4654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530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18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FADE28C-445A-4B79-9AA2-D01514CC3876}" type="slidenum">
              <a:rPr lang="en-US" altLang="en-US"/>
              <a:pPr/>
              <a:t>‹#›</a:t>
            </a:fld>
            <a:endParaRPr lang="en-US" altLang="en-US"/>
          </a:p>
        </p:txBody>
      </p:sp>
    </p:spTree>
    <p:extLst>
      <p:ext uri="{BB962C8B-B14F-4D97-AF65-F5344CB8AC3E}">
        <p14:creationId xmlns:p14="http://schemas.microsoft.com/office/powerpoint/2010/main" val="29592596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06379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491795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216966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854778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12656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766808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90003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96954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975344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4384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C4C609D-27B5-420F-A9C5-15A7A5BEA107}" type="slidenum">
              <a:rPr lang="en-US" altLang="en-US"/>
              <a:pPr/>
              <a:t>‹#›</a:t>
            </a:fld>
            <a:endParaRPr lang="en-US" altLang="en-US"/>
          </a:p>
        </p:txBody>
      </p:sp>
    </p:spTree>
    <p:extLst>
      <p:ext uri="{BB962C8B-B14F-4D97-AF65-F5344CB8AC3E}">
        <p14:creationId xmlns:p14="http://schemas.microsoft.com/office/powerpoint/2010/main" val="27361111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548877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2369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699233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8983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4771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034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3469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098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815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104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7B6D1E-2466-4FEC-AE69-5BA7EA16B0DB}" type="slidenum">
              <a:rPr lang="en-US" altLang="en-US"/>
              <a:pPr/>
              <a:t>‹#›</a:t>
            </a:fld>
            <a:endParaRPr lang="en-US" altLang="en-US"/>
          </a:p>
        </p:txBody>
      </p:sp>
    </p:spTree>
    <p:extLst>
      <p:ext uri="{BB962C8B-B14F-4D97-AF65-F5344CB8AC3E}">
        <p14:creationId xmlns:p14="http://schemas.microsoft.com/office/powerpoint/2010/main" val="54178900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0612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9765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7471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1224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6611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3861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5579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110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AEB72CEE-37E9-0A43-94B9-4553C764048C}"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3817173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9F30F9B5-71EF-4248-BB52-5D2B57F88DA0}"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828613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9CCE0A5-D58B-4D62-8494-7F65AD09AC99}" type="slidenum">
              <a:rPr lang="en-US" altLang="en-US"/>
              <a:pPr/>
              <a:t>‹#›</a:t>
            </a:fld>
            <a:endParaRPr lang="en-US" altLang="en-US"/>
          </a:p>
        </p:txBody>
      </p:sp>
    </p:spTree>
    <p:extLst>
      <p:ext uri="{BB962C8B-B14F-4D97-AF65-F5344CB8AC3E}">
        <p14:creationId xmlns:p14="http://schemas.microsoft.com/office/powerpoint/2010/main" val="256387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B120F848-4BD8-E140-B772-1D7575835A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1406077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1E2877B2-1138-2040-A0CA-F104EA6CED5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0866385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578963"/>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9" name="Slide Number Placeholder 8"/>
          <p:cNvSpPr>
            <a:spLocks noGrp="1"/>
          </p:cNvSpPr>
          <p:nvPr>
            <p:ph type="sldNum" sz="quarter" idx="12"/>
          </p:nvPr>
        </p:nvSpPr>
        <p:spPr/>
        <p:txBody>
          <a:bodyPr/>
          <a:lstStyle>
            <a:lvl1pPr>
              <a:defRPr/>
            </a:lvl1pPr>
          </a:lstStyle>
          <a:p>
            <a:fld id="{27A2EA92-C3DA-5847-B4A8-51898CDDB339}"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0095772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578963"/>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5" name="Slide Number Placeholder 4"/>
          <p:cNvSpPr>
            <a:spLocks noGrp="1"/>
          </p:cNvSpPr>
          <p:nvPr>
            <p:ph type="sldNum" sz="quarter" idx="12"/>
          </p:nvPr>
        </p:nvSpPr>
        <p:spPr/>
        <p:txBody>
          <a:bodyPr/>
          <a:lstStyle>
            <a:lvl1pPr>
              <a:defRPr/>
            </a:lvl1pPr>
          </a:lstStyle>
          <a:p>
            <a:fld id="{54E1B976-D691-8C47-956B-55BB06CBDEBF}"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4220384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578963"/>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4" name="Slide Number Placeholder 3"/>
          <p:cNvSpPr>
            <a:spLocks noGrp="1"/>
          </p:cNvSpPr>
          <p:nvPr>
            <p:ph type="sldNum" sz="quarter" idx="12"/>
          </p:nvPr>
        </p:nvSpPr>
        <p:spPr/>
        <p:txBody>
          <a:bodyPr/>
          <a:lstStyle>
            <a:lvl1pPr>
              <a:defRPr/>
            </a:lvl1pPr>
          </a:lstStyle>
          <a:p>
            <a:fld id="{AE434958-113B-5D48-9B34-BC6F01572A6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4432038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986B4EC8-0A31-C143-9FBE-0CB453F9B401}"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3189895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3F492083-6C98-2F47-B41B-8CB00C445F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2370581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4A8E64D6-53AB-7546-BFD2-68B17EFC759B}"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8091018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314925F6-7BCC-3747-804F-50CB82D106D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9537586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571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AFB433-4D53-4977-B3D7-7CEBA37FEAD2}" type="slidenum">
              <a:rPr lang="en-US" altLang="en-US"/>
              <a:pPr/>
              <a:t>‹#›</a:t>
            </a:fld>
            <a:endParaRPr lang="en-US" altLang="en-US"/>
          </a:p>
        </p:txBody>
      </p:sp>
    </p:spTree>
    <p:extLst>
      <p:ext uri="{BB962C8B-B14F-4D97-AF65-F5344CB8AC3E}">
        <p14:creationId xmlns:p14="http://schemas.microsoft.com/office/powerpoint/2010/main" val="355080702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4680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6183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646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37015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8518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5181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30726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2094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1954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189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D770B1-3C2C-4EC8-888E-C49267137D63}" type="slidenum">
              <a:rPr lang="en-US" altLang="en-US"/>
              <a:pPr/>
              <a:t>‹#›</a:t>
            </a:fld>
            <a:endParaRPr lang="en-US" altLang="en-US"/>
          </a:p>
        </p:txBody>
      </p:sp>
    </p:spTree>
    <p:extLst>
      <p:ext uri="{BB962C8B-B14F-4D97-AF65-F5344CB8AC3E}">
        <p14:creationId xmlns:p14="http://schemas.microsoft.com/office/powerpoint/2010/main" val="14639735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238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3517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423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539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33829385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3550665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7599422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15575026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2106061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4195574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CF819AE-8982-4831-8382-FE791526894A}" type="slidenum">
              <a:rPr lang="en-US" altLang="en-US"/>
              <a:pPr/>
              <a:t>‹#›</a:t>
            </a:fld>
            <a:endParaRPr lang="en-US" altLang="en-US"/>
          </a:p>
        </p:txBody>
      </p:sp>
    </p:spTree>
    <p:extLst>
      <p:ext uri="{BB962C8B-B14F-4D97-AF65-F5344CB8AC3E}">
        <p14:creationId xmlns:p14="http://schemas.microsoft.com/office/powerpoint/2010/main" val="13907361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16538949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7608797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249100429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0851400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27634364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108562071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6876740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244660256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41311107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730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A9020F-D8D6-4E87-BC5D-D61CE390DA34}" type="slidenum">
              <a:rPr lang="en-US" altLang="en-US"/>
              <a:pPr/>
              <a:t>‹#›</a:t>
            </a:fld>
            <a:endParaRPr lang="en-US" altLang="en-US"/>
          </a:p>
        </p:txBody>
      </p:sp>
    </p:spTree>
    <p:extLst>
      <p:ext uri="{BB962C8B-B14F-4D97-AF65-F5344CB8AC3E}">
        <p14:creationId xmlns:p14="http://schemas.microsoft.com/office/powerpoint/2010/main" val="35433490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941264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602002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55928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17882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80361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022341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6353877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0107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889922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3764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7B447042-EA31-4C3A-84A2-51A3767284F3}" type="slidenum">
              <a:rPr lang="en-US" altLang="en-US"/>
              <a:pPr/>
              <a:t>‹#›</a:t>
            </a:fld>
            <a:endParaRPr lang="en-US" altLang="en-US" sz="1400"/>
          </a:p>
        </p:txBody>
      </p:sp>
    </p:spTree>
    <p:extLst>
      <p:ext uri="{BB962C8B-B14F-4D97-AF65-F5344CB8AC3E}">
        <p14:creationId xmlns:p14="http://schemas.microsoft.com/office/powerpoint/2010/main" val="3438094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33F265A-F287-401E-8C43-0473F221ADD8}" type="slidenum">
              <a:rPr lang="en-US" altLang="en-US"/>
              <a:pPr/>
              <a:t>‹#›</a:t>
            </a:fld>
            <a:endParaRPr lang="en-US" altLang="en-US"/>
          </a:p>
        </p:txBody>
      </p:sp>
    </p:spTree>
    <p:extLst>
      <p:ext uri="{BB962C8B-B14F-4D97-AF65-F5344CB8AC3E}">
        <p14:creationId xmlns:p14="http://schemas.microsoft.com/office/powerpoint/2010/main" val="413618213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82079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387935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8045780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3964925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20244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057024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62088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293781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6321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4626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E969E21-2976-461E-BF39-450E47222AF5}" type="slidenum">
              <a:rPr lang="en-US" altLang="en-US"/>
              <a:pPr/>
              <a:t>‹#›</a:t>
            </a:fld>
            <a:endParaRPr lang="en-US" altLang="en-US"/>
          </a:p>
        </p:txBody>
      </p:sp>
    </p:spTree>
    <p:extLst>
      <p:ext uri="{BB962C8B-B14F-4D97-AF65-F5344CB8AC3E}">
        <p14:creationId xmlns:p14="http://schemas.microsoft.com/office/powerpoint/2010/main" val="5768076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284527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058719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17804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42225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442659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4866177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5836628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602968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8855592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1549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8012637-E756-41C3-827B-1FDDEA2281BD}" type="slidenum">
              <a:rPr lang="en-US" altLang="en-US"/>
              <a:pPr/>
              <a:t>‹#›</a:t>
            </a:fld>
            <a:endParaRPr lang="en-US" altLang="en-US"/>
          </a:p>
        </p:txBody>
      </p:sp>
    </p:spTree>
    <p:extLst>
      <p:ext uri="{BB962C8B-B14F-4D97-AF65-F5344CB8AC3E}">
        <p14:creationId xmlns:p14="http://schemas.microsoft.com/office/powerpoint/2010/main" val="3160241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673328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936764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152664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31930477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8213685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03515071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90979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26450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6860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1109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A0EACE-4810-46F7-B793-FE53411D2A08}" type="slidenum">
              <a:rPr lang="en-US" altLang="en-US"/>
              <a:pPr/>
              <a:t>‹#›</a:t>
            </a:fld>
            <a:endParaRPr lang="en-US" altLang="en-US"/>
          </a:p>
        </p:txBody>
      </p:sp>
    </p:spTree>
    <p:extLst>
      <p:ext uri="{BB962C8B-B14F-4D97-AF65-F5344CB8AC3E}">
        <p14:creationId xmlns:p14="http://schemas.microsoft.com/office/powerpoint/2010/main" val="22521860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7/12/20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72365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7/12/20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2303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7/12/20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093270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47520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0719818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72290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0897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221798043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31535615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3674509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79D018-1512-4689-B742-D39B41758632}" type="slidenum">
              <a:rPr lang="en-US" altLang="en-US"/>
              <a:pPr/>
              <a:t>‹#›</a:t>
            </a:fld>
            <a:endParaRPr lang="en-US" altLang="en-US"/>
          </a:p>
        </p:txBody>
      </p:sp>
    </p:spTree>
    <p:extLst>
      <p:ext uri="{BB962C8B-B14F-4D97-AF65-F5344CB8AC3E}">
        <p14:creationId xmlns:p14="http://schemas.microsoft.com/office/powerpoint/2010/main" val="8962305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21520293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58295771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253683233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5456293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13777259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5958941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310983639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35219799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35437CB-BF2A-8B49-93D9-4A3D147AD063}" type="slidenum">
              <a:rPr lang="en-GB"/>
              <a:pPr>
                <a:defRPr/>
              </a:pPr>
              <a:t>‹#›</a:t>
            </a:fld>
            <a:endParaRPr lang="en-GB"/>
          </a:p>
        </p:txBody>
      </p:sp>
    </p:spTree>
    <p:extLst>
      <p:ext uri="{BB962C8B-B14F-4D97-AF65-F5344CB8AC3E}">
        <p14:creationId xmlns:p14="http://schemas.microsoft.com/office/powerpoint/2010/main" val="197212339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939761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234499" name="Rectangle 3"/>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1DD728-5B11-43B4-A382-98507AE200C9}" type="slidenum">
              <a:rPr lang="en-US" altLang="en-US"/>
              <a:pPr/>
              <a:t>‹#›</a:t>
            </a:fld>
            <a:endParaRPr lang="en-US" altLang="en-US"/>
          </a:p>
        </p:txBody>
      </p:sp>
    </p:spTree>
    <p:extLst>
      <p:ext uri="{BB962C8B-B14F-4D97-AF65-F5344CB8AC3E}">
        <p14:creationId xmlns:p14="http://schemas.microsoft.com/office/powerpoint/2010/main" val="20498159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44935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545790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515330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42369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78007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1160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20080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4034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0119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246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D78E1E-9436-4D09-9074-C29A16519A91}" type="slidenum">
              <a:rPr lang="en-US" altLang="en-US"/>
              <a:pPr/>
              <a:t>‹#›</a:t>
            </a:fld>
            <a:endParaRPr lang="en-US" altLang="en-US"/>
          </a:p>
        </p:txBody>
      </p:sp>
    </p:spTree>
    <p:extLst>
      <p:ext uri="{BB962C8B-B14F-4D97-AF65-F5344CB8AC3E}">
        <p14:creationId xmlns:p14="http://schemas.microsoft.com/office/powerpoint/2010/main" val="8971334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15736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73241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639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8090257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26166816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30406483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9685287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9823056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04585906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682832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728F6A0-719E-410D-AED2-26BEE7FAAF1C}" type="slidenum">
              <a:rPr lang="en-US" altLang="en-US"/>
              <a:pPr/>
              <a:t>‹#›</a:t>
            </a:fld>
            <a:endParaRPr lang="en-US" altLang="en-US"/>
          </a:p>
        </p:txBody>
      </p:sp>
    </p:spTree>
    <p:extLst>
      <p:ext uri="{BB962C8B-B14F-4D97-AF65-F5344CB8AC3E}">
        <p14:creationId xmlns:p14="http://schemas.microsoft.com/office/powerpoint/2010/main" val="9894982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84147039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94047540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23502009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82850133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38257683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29061126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24764916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405480351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2486669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4002924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0D15C7-40E3-479E-960A-FDF7DA8570B5}" type="slidenum">
              <a:rPr lang="en-US" altLang="en-US"/>
              <a:pPr/>
              <a:t>‹#›</a:t>
            </a:fld>
            <a:endParaRPr lang="en-US" altLang="en-US"/>
          </a:p>
        </p:txBody>
      </p:sp>
    </p:spTree>
    <p:extLst>
      <p:ext uri="{BB962C8B-B14F-4D97-AF65-F5344CB8AC3E}">
        <p14:creationId xmlns:p14="http://schemas.microsoft.com/office/powerpoint/2010/main" val="33006520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184740672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65524556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156557650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17005206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308839518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257134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701674D-D132-4A49-AE0D-1FB81905D9BC}" type="slidenum">
              <a:rPr lang="en-US" altLang="en-US"/>
              <a:pPr/>
              <a:t>‹#›</a:t>
            </a:fld>
            <a:endParaRPr lang="en-US" altLang="en-US"/>
          </a:p>
        </p:txBody>
      </p:sp>
    </p:spTree>
    <p:extLst>
      <p:ext uri="{BB962C8B-B14F-4D97-AF65-F5344CB8AC3E}">
        <p14:creationId xmlns:p14="http://schemas.microsoft.com/office/powerpoint/2010/main" val="63595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11"/>
          <p:cNvSpPr>
            <a:spLocks noGrp="1" noChangeArrowheads="1"/>
          </p:cNvSpPr>
          <p:nvPr>
            <p:ph type="sldNum" sz="quarter" idx="12"/>
          </p:nvPr>
        </p:nvSpPr>
        <p:spPr>
          <a:ln/>
        </p:spPr>
        <p:txBody>
          <a:bodyPr/>
          <a:lstStyle>
            <a:lvl1pPr>
              <a:defRPr/>
            </a:lvl1pPr>
          </a:lstStyle>
          <a:p>
            <a:fld id="{956FC275-5B1A-44A4-BC55-5B6A0A850669}" type="slidenum">
              <a:rPr lang="en-US" altLang="en-US"/>
              <a:pPr/>
              <a:t>‹#›</a:t>
            </a:fld>
            <a:endParaRPr lang="en-US" altLang="en-US" sz="1400"/>
          </a:p>
        </p:txBody>
      </p:sp>
    </p:spTree>
    <p:extLst>
      <p:ext uri="{BB962C8B-B14F-4D97-AF65-F5344CB8AC3E}">
        <p14:creationId xmlns:p14="http://schemas.microsoft.com/office/powerpoint/2010/main" val="179018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17FF2C-2480-41B4-BB1D-CF27EFEE705A}" type="slidenum">
              <a:rPr lang="en-US" altLang="en-US"/>
              <a:pPr/>
              <a:t>‹#›</a:t>
            </a:fld>
            <a:endParaRPr lang="en-US" altLang="en-US"/>
          </a:p>
        </p:txBody>
      </p:sp>
    </p:spTree>
    <p:extLst>
      <p:ext uri="{BB962C8B-B14F-4D97-AF65-F5344CB8AC3E}">
        <p14:creationId xmlns:p14="http://schemas.microsoft.com/office/powerpoint/2010/main" val="317675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B5D837B-74FC-4193-93BE-E07BF7367DCB}" type="slidenum">
              <a:rPr lang="en-US" altLang="en-US"/>
              <a:pPr/>
              <a:t>‹#›</a:t>
            </a:fld>
            <a:endParaRPr lang="en-US" altLang="en-US"/>
          </a:p>
        </p:txBody>
      </p:sp>
    </p:spTree>
    <p:extLst>
      <p:ext uri="{BB962C8B-B14F-4D97-AF65-F5344CB8AC3E}">
        <p14:creationId xmlns:p14="http://schemas.microsoft.com/office/powerpoint/2010/main" val="3434967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0EAAC9-5A9F-4989-BB7B-BD8AF30E1778}" type="slidenum">
              <a:rPr lang="en-US" altLang="en-US"/>
              <a:pPr/>
              <a:t>‹#›</a:t>
            </a:fld>
            <a:endParaRPr lang="en-US" altLang="en-US"/>
          </a:p>
        </p:txBody>
      </p:sp>
    </p:spTree>
    <p:extLst>
      <p:ext uri="{BB962C8B-B14F-4D97-AF65-F5344CB8AC3E}">
        <p14:creationId xmlns:p14="http://schemas.microsoft.com/office/powerpoint/2010/main" val="1605792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85CA07F-DB17-43E4-99A1-C37701B992C7}" type="slidenum">
              <a:rPr lang="en-US" altLang="en-US"/>
              <a:pPr/>
              <a:t>‹#›</a:t>
            </a:fld>
            <a:endParaRPr lang="en-US" altLang="en-US"/>
          </a:p>
        </p:txBody>
      </p:sp>
    </p:spTree>
    <p:extLst>
      <p:ext uri="{BB962C8B-B14F-4D97-AF65-F5344CB8AC3E}">
        <p14:creationId xmlns:p14="http://schemas.microsoft.com/office/powerpoint/2010/main" val="85791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F8C63F-D242-4E63-B376-26571A491A68}" type="slidenum">
              <a:rPr lang="en-US" altLang="en-US"/>
              <a:pPr/>
              <a:t>‹#›</a:t>
            </a:fld>
            <a:endParaRPr lang="en-US" altLang="en-US"/>
          </a:p>
        </p:txBody>
      </p:sp>
    </p:spTree>
    <p:extLst>
      <p:ext uri="{BB962C8B-B14F-4D97-AF65-F5344CB8AC3E}">
        <p14:creationId xmlns:p14="http://schemas.microsoft.com/office/powerpoint/2010/main" val="4286523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9CC39B-2B2F-4E97-8DE7-D92F3B0573D3}" type="slidenum">
              <a:rPr lang="en-US" altLang="en-US"/>
              <a:pPr/>
              <a:t>‹#›</a:t>
            </a:fld>
            <a:endParaRPr lang="en-US" altLang="en-US"/>
          </a:p>
        </p:txBody>
      </p:sp>
    </p:spTree>
    <p:extLst>
      <p:ext uri="{BB962C8B-B14F-4D97-AF65-F5344CB8AC3E}">
        <p14:creationId xmlns:p14="http://schemas.microsoft.com/office/powerpoint/2010/main" val="4044430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endParaRPr lang="en-US" alt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endParaRPr lang="en-US" alt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fld id="{B15D812B-C539-4E5A-BB26-41CAEB6227A3}" type="slidenum">
              <a:rPr lang="en-US" altLang="en-US"/>
              <a:pPr/>
              <a:t>‹#›</a:t>
            </a:fld>
            <a:endParaRPr lang="en-US" altLang="en-US"/>
          </a:p>
        </p:txBody>
      </p:sp>
    </p:spTree>
    <p:extLst>
      <p:ext uri="{BB962C8B-B14F-4D97-AF65-F5344CB8AC3E}">
        <p14:creationId xmlns:p14="http://schemas.microsoft.com/office/powerpoint/2010/main" val="227756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082A9B1-F8B2-4D8A-AEBF-B07521E70E30}" type="slidenum">
              <a:rPr lang="en-US" altLang="en-US"/>
              <a:pPr/>
              <a:t>‹#›</a:t>
            </a:fld>
            <a:endParaRPr lang="en-US" altLang="en-US"/>
          </a:p>
        </p:txBody>
      </p:sp>
    </p:spTree>
    <p:extLst>
      <p:ext uri="{BB962C8B-B14F-4D97-AF65-F5344CB8AC3E}">
        <p14:creationId xmlns:p14="http://schemas.microsoft.com/office/powerpoint/2010/main" val="2965392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16F5D8A-20E8-40EE-92CC-839F9C583099}" type="slidenum">
              <a:rPr lang="en-US" altLang="en-US"/>
              <a:pPr/>
              <a:t>‹#›</a:t>
            </a:fld>
            <a:endParaRPr lang="en-US" altLang="en-US"/>
          </a:p>
        </p:txBody>
      </p:sp>
    </p:spTree>
    <p:extLst>
      <p:ext uri="{BB962C8B-B14F-4D97-AF65-F5344CB8AC3E}">
        <p14:creationId xmlns:p14="http://schemas.microsoft.com/office/powerpoint/2010/main" val="4276382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F24A6B1-63DA-4C23-8513-601249CBC96C}" type="slidenum">
              <a:rPr lang="en-US" altLang="en-US"/>
              <a:pPr/>
              <a:t>‹#›</a:t>
            </a:fld>
            <a:endParaRPr lang="en-US" altLang="en-US"/>
          </a:p>
        </p:txBody>
      </p:sp>
    </p:spTree>
    <p:extLst>
      <p:ext uri="{BB962C8B-B14F-4D97-AF65-F5344CB8AC3E}">
        <p14:creationId xmlns:p14="http://schemas.microsoft.com/office/powerpoint/2010/main" val="171432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11"/>
          <p:cNvSpPr>
            <a:spLocks noGrp="1" noChangeArrowheads="1"/>
          </p:cNvSpPr>
          <p:nvPr>
            <p:ph type="sldNum" sz="quarter" idx="12"/>
          </p:nvPr>
        </p:nvSpPr>
        <p:spPr>
          <a:ln/>
        </p:spPr>
        <p:txBody>
          <a:bodyPr/>
          <a:lstStyle>
            <a:lvl1pPr>
              <a:defRPr/>
            </a:lvl1pPr>
          </a:lstStyle>
          <a:p>
            <a:fld id="{48EA0B97-E41A-4514-94B3-D63DD22799A5}" type="slidenum">
              <a:rPr lang="en-US" altLang="en-US"/>
              <a:pPr/>
              <a:t>‹#›</a:t>
            </a:fld>
            <a:endParaRPr lang="en-US" altLang="en-US" sz="1400"/>
          </a:p>
        </p:txBody>
      </p:sp>
    </p:spTree>
    <p:extLst>
      <p:ext uri="{BB962C8B-B14F-4D97-AF65-F5344CB8AC3E}">
        <p14:creationId xmlns:p14="http://schemas.microsoft.com/office/powerpoint/2010/main" val="3785381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C53D691F-EEEF-4D68-9AF2-CA4A95E21EEC}" type="slidenum">
              <a:rPr lang="en-US" altLang="en-US"/>
              <a:pPr/>
              <a:t>‹#›</a:t>
            </a:fld>
            <a:endParaRPr lang="en-US" altLang="en-US"/>
          </a:p>
        </p:txBody>
      </p:sp>
    </p:spTree>
    <p:extLst>
      <p:ext uri="{BB962C8B-B14F-4D97-AF65-F5344CB8AC3E}">
        <p14:creationId xmlns:p14="http://schemas.microsoft.com/office/powerpoint/2010/main" val="2632258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32841517-8DD0-4CD4-BE80-27A7C76407DE}" type="slidenum">
              <a:rPr lang="en-US" altLang="en-US"/>
              <a:pPr/>
              <a:t>‹#›</a:t>
            </a:fld>
            <a:endParaRPr lang="en-US" altLang="en-US"/>
          </a:p>
        </p:txBody>
      </p:sp>
    </p:spTree>
    <p:extLst>
      <p:ext uri="{BB962C8B-B14F-4D97-AF65-F5344CB8AC3E}">
        <p14:creationId xmlns:p14="http://schemas.microsoft.com/office/powerpoint/2010/main" val="2951184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39507255-663A-49CB-8BFB-5C40CB48FC72}" type="slidenum">
              <a:rPr lang="en-US" altLang="en-US"/>
              <a:pPr/>
              <a:t>‹#›</a:t>
            </a:fld>
            <a:endParaRPr lang="en-US" altLang="en-US"/>
          </a:p>
        </p:txBody>
      </p:sp>
    </p:spTree>
    <p:extLst>
      <p:ext uri="{BB962C8B-B14F-4D97-AF65-F5344CB8AC3E}">
        <p14:creationId xmlns:p14="http://schemas.microsoft.com/office/powerpoint/2010/main" val="108262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37EBE66D-4ED0-4E76-9A94-CDAD1C1E9B03}" type="slidenum">
              <a:rPr lang="en-US" altLang="en-US"/>
              <a:pPr/>
              <a:t>‹#›</a:t>
            </a:fld>
            <a:endParaRPr lang="en-US" altLang="en-US"/>
          </a:p>
        </p:txBody>
      </p:sp>
    </p:spTree>
    <p:extLst>
      <p:ext uri="{BB962C8B-B14F-4D97-AF65-F5344CB8AC3E}">
        <p14:creationId xmlns:p14="http://schemas.microsoft.com/office/powerpoint/2010/main" val="2287466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861E17E7-6F3A-483A-9FA7-0A84961D4974}" type="slidenum">
              <a:rPr lang="en-US" altLang="en-US"/>
              <a:pPr/>
              <a:t>‹#›</a:t>
            </a:fld>
            <a:endParaRPr lang="en-US" altLang="en-US"/>
          </a:p>
        </p:txBody>
      </p:sp>
    </p:spTree>
    <p:extLst>
      <p:ext uri="{BB962C8B-B14F-4D97-AF65-F5344CB8AC3E}">
        <p14:creationId xmlns:p14="http://schemas.microsoft.com/office/powerpoint/2010/main" val="4049355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8F5B6BC-4AED-404F-89EE-2F44D9668B38}" type="slidenum">
              <a:rPr lang="en-US" altLang="en-US"/>
              <a:pPr/>
              <a:t>‹#›</a:t>
            </a:fld>
            <a:endParaRPr lang="en-US" altLang="en-US"/>
          </a:p>
        </p:txBody>
      </p:sp>
    </p:spTree>
    <p:extLst>
      <p:ext uri="{BB962C8B-B14F-4D97-AF65-F5344CB8AC3E}">
        <p14:creationId xmlns:p14="http://schemas.microsoft.com/office/powerpoint/2010/main" val="550390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5F58878-29E2-4706-88AB-EB26D687421F}" type="slidenum">
              <a:rPr lang="en-US" altLang="en-US"/>
              <a:pPr/>
              <a:t>‹#›</a:t>
            </a:fld>
            <a:endParaRPr lang="en-US" altLang="en-US"/>
          </a:p>
        </p:txBody>
      </p:sp>
    </p:spTree>
    <p:extLst>
      <p:ext uri="{BB962C8B-B14F-4D97-AF65-F5344CB8AC3E}">
        <p14:creationId xmlns:p14="http://schemas.microsoft.com/office/powerpoint/2010/main" val="1288355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31796D38-83FC-49DC-8358-E9C141EEFCC0}" type="slidenum">
              <a:rPr lang="en-US" altLang="en-US"/>
              <a:pPr/>
              <a:t>‹#›</a:t>
            </a:fld>
            <a:endParaRPr lang="en-US" altLang="en-US"/>
          </a:p>
        </p:txBody>
      </p:sp>
    </p:spTree>
    <p:extLst>
      <p:ext uri="{BB962C8B-B14F-4D97-AF65-F5344CB8AC3E}">
        <p14:creationId xmlns:p14="http://schemas.microsoft.com/office/powerpoint/2010/main" val="1587578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39A74FB-2E28-4CA8-9820-42507FC3350C}" type="slidenum">
              <a:rPr lang="en-US" altLang="en-US"/>
              <a:pPr/>
              <a:t>‹#›</a:t>
            </a:fld>
            <a:endParaRPr lang="en-US" altLang="en-US"/>
          </a:p>
        </p:txBody>
      </p:sp>
    </p:spTree>
    <p:extLst>
      <p:ext uri="{BB962C8B-B14F-4D97-AF65-F5344CB8AC3E}">
        <p14:creationId xmlns:p14="http://schemas.microsoft.com/office/powerpoint/2010/main" val="2151573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689135-2C4B-4B86-908F-4FD5BCB58D32}" type="slidenum">
              <a:rPr lang="en-US" altLang="en-US"/>
              <a:pPr/>
              <a:t>‹#›</a:t>
            </a:fld>
            <a:endParaRPr lang="en-US" altLang="en-US"/>
          </a:p>
        </p:txBody>
      </p:sp>
    </p:spTree>
    <p:extLst>
      <p:ext uri="{BB962C8B-B14F-4D97-AF65-F5344CB8AC3E}">
        <p14:creationId xmlns:p14="http://schemas.microsoft.com/office/powerpoint/2010/main" val="2115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11"/>
          <p:cNvSpPr>
            <a:spLocks noGrp="1" noChangeArrowheads="1"/>
          </p:cNvSpPr>
          <p:nvPr>
            <p:ph type="sldNum" sz="quarter" idx="12"/>
          </p:nvPr>
        </p:nvSpPr>
        <p:spPr>
          <a:ln/>
        </p:spPr>
        <p:txBody>
          <a:bodyPr/>
          <a:lstStyle>
            <a:lvl1pPr>
              <a:defRPr/>
            </a:lvl1pPr>
          </a:lstStyle>
          <a:p>
            <a:fld id="{F969377C-56D1-4910-A4FC-8CB34048C0E8}" type="slidenum">
              <a:rPr lang="en-US" altLang="en-US"/>
              <a:pPr/>
              <a:t>‹#›</a:t>
            </a:fld>
            <a:endParaRPr lang="en-US" altLang="en-US" sz="1400"/>
          </a:p>
        </p:txBody>
      </p:sp>
    </p:spTree>
    <p:extLst>
      <p:ext uri="{BB962C8B-B14F-4D97-AF65-F5344CB8AC3E}">
        <p14:creationId xmlns:p14="http://schemas.microsoft.com/office/powerpoint/2010/main" val="2519130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ADA23F-FD16-4059-B8D9-4B119074DAD6}" type="slidenum">
              <a:rPr lang="en-US" altLang="en-US"/>
              <a:pPr/>
              <a:t>‹#›</a:t>
            </a:fld>
            <a:endParaRPr lang="en-US" altLang="en-US"/>
          </a:p>
        </p:txBody>
      </p:sp>
    </p:spTree>
    <p:extLst>
      <p:ext uri="{BB962C8B-B14F-4D97-AF65-F5344CB8AC3E}">
        <p14:creationId xmlns:p14="http://schemas.microsoft.com/office/powerpoint/2010/main" val="271257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93A8663-FB65-4C2A-B8CA-CE71FAB0C07F}" type="slidenum">
              <a:rPr lang="en-US" altLang="en-US"/>
              <a:pPr/>
              <a:t>‹#›</a:t>
            </a:fld>
            <a:endParaRPr lang="en-US" altLang="en-US"/>
          </a:p>
        </p:txBody>
      </p:sp>
    </p:spTree>
    <p:extLst>
      <p:ext uri="{BB962C8B-B14F-4D97-AF65-F5344CB8AC3E}">
        <p14:creationId xmlns:p14="http://schemas.microsoft.com/office/powerpoint/2010/main" val="2616432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BC163B-8B7B-4A31-A883-957F3A6767E8}" type="slidenum">
              <a:rPr lang="en-US" altLang="en-US"/>
              <a:pPr/>
              <a:t>‹#›</a:t>
            </a:fld>
            <a:endParaRPr lang="en-US" altLang="en-US"/>
          </a:p>
        </p:txBody>
      </p:sp>
    </p:spTree>
    <p:extLst>
      <p:ext uri="{BB962C8B-B14F-4D97-AF65-F5344CB8AC3E}">
        <p14:creationId xmlns:p14="http://schemas.microsoft.com/office/powerpoint/2010/main" val="3293476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BDD08D4-488C-43FC-B719-01A595792C5A}" type="slidenum">
              <a:rPr lang="en-US" altLang="en-US"/>
              <a:pPr/>
              <a:t>‹#›</a:t>
            </a:fld>
            <a:endParaRPr lang="en-US" altLang="en-US"/>
          </a:p>
        </p:txBody>
      </p:sp>
    </p:spTree>
    <p:extLst>
      <p:ext uri="{BB962C8B-B14F-4D97-AF65-F5344CB8AC3E}">
        <p14:creationId xmlns:p14="http://schemas.microsoft.com/office/powerpoint/2010/main" val="3343174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14DE4B3-189F-462D-BDE9-360C32C7849F}" type="slidenum">
              <a:rPr lang="en-US" altLang="en-US"/>
              <a:pPr/>
              <a:t>‹#›</a:t>
            </a:fld>
            <a:endParaRPr lang="en-US" altLang="en-US"/>
          </a:p>
        </p:txBody>
      </p:sp>
    </p:spTree>
    <p:extLst>
      <p:ext uri="{BB962C8B-B14F-4D97-AF65-F5344CB8AC3E}">
        <p14:creationId xmlns:p14="http://schemas.microsoft.com/office/powerpoint/2010/main" val="1242139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73305E8-5B77-4522-A305-304E64716629}" type="slidenum">
              <a:rPr lang="en-US" altLang="en-US"/>
              <a:pPr/>
              <a:t>‹#›</a:t>
            </a:fld>
            <a:endParaRPr lang="en-US" altLang="en-US"/>
          </a:p>
        </p:txBody>
      </p:sp>
    </p:spTree>
    <p:extLst>
      <p:ext uri="{BB962C8B-B14F-4D97-AF65-F5344CB8AC3E}">
        <p14:creationId xmlns:p14="http://schemas.microsoft.com/office/powerpoint/2010/main" val="3618342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38CE8-8DC8-4704-BAD4-C3EF169C5F48}" type="slidenum">
              <a:rPr lang="en-US" altLang="en-US"/>
              <a:pPr/>
              <a:t>‹#›</a:t>
            </a:fld>
            <a:endParaRPr lang="en-US" altLang="en-US"/>
          </a:p>
        </p:txBody>
      </p:sp>
    </p:spTree>
    <p:extLst>
      <p:ext uri="{BB962C8B-B14F-4D97-AF65-F5344CB8AC3E}">
        <p14:creationId xmlns:p14="http://schemas.microsoft.com/office/powerpoint/2010/main" val="2193067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54E0B0-3F25-4FC1-9E4F-DAB159F943B2}" type="slidenum">
              <a:rPr lang="en-US" altLang="en-US"/>
              <a:pPr/>
              <a:t>‹#›</a:t>
            </a:fld>
            <a:endParaRPr lang="en-US" altLang="en-US"/>
          </a:p>
        </p:txBody>
      </p:sp>
    </p:spTree>
    <p:extLst>
      <p:ext uri="{BB962C8B-B14F-4D97-AF65-F5344CB8AC3E}">
        <p14:creationId xmlns:p14="http://schemas.microsoft.com/office/powerpoint/2010/main" val="2877061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pPr/>
              <a:t>‹#›</a:t>
            </a:fld>
            <a:endParaRPr lang="en-US" altLang="en-US"/>
          </a:p>
        </p:txBody>
      </p:sp>
    </p:spTree>
    <p:extLst>
      <p:ext uri="{BB962C8B-B14F-4D97-AF65-F5344CB8AC3E}">
        <p14:creationId xmlns:p14="http://schemas.microsoft.com/office/powerpoint/2010/main" val="3681628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pPr/>
              <a:t>‹#›</a:t>
            </a:fld>
            <a:endParaRPr lang="en-US" altLang="en-US"/>
          </a:p>
        </p:txBody>
      </p:sp>
    </p:spTree>
    <p:extLst>
      <p:ext uri="{BB962C8B-B14F-4D97-AF65-F5344CB8AC3E}">
        <p14:creationId xmlns:p14="http://schemas.microsoft.com/office/powerpoint/2010/main" val="225320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8F290DB3-F044-43F6-B0B5-61BA93B7B88D}" type="slidenum">
              <a:rPr lang="en-US" altLang="en-US"/>
              <a:pPr/>
              <a:t>‹#›</a:t>
            </a:fld>
            <a:endParaRPr lang="en-US" altLang="en-US" sz="1400"/>
          </a:p>
        </p:txBody>
      </p:sp>
    </p:spTree>
    <p:extLst>
      <p:ext uri="{BB962C8B-B14F-4D97-AF65-F5344CB8AC3E}">
        <p14:creationId xmlns:p14="http://schemas.microsoft.com/office/powerpoint/2010/main" val="1253737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pPr/>
              <a:t>‹#›</a:t>
            </a:fld>
            <a:endParaRPr lang="en-US" altLang="en-US"/>
          </a:p>
        </p:txBody>
      </p:sp>
    </p:spTree>
    <p:extLst>
      <p:ext uri="{BB962C8B-B14F-4D97-AF65-F5344CB8AC3E}">
        <p14:creationId xmlns:p14="http://schemas.microsoft.com/office/powerpoint/2010/main" val="3298444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pPr/>
              <a:t>‹#›</a:t>
            </a:fld>
            <a:endParaRPr lang="en-US" altLang="en-US"/>
          </a:p>
        </p:txBody>
      </p:sp>
    </p:spTree>
    <p:extLst>
      <p:ext uri="{BB962C8B-B14F-4D97-AF65-F5344CB8AC3E}">
        <p14:creationId xmlns:p14="http://schemas.microsoft.com/office/powerpoint/2010/main" val="3555399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pPr/>
              <a:t>‹#›</a:t>
            </a:fld>
            <a:endParaRPr lang="en-US" altLang="en-US"/>
          </a:p>
        </p:txBody>
      </p:sp>
    </p:spTree>
    <p:extLst>
      <p:ext uri="{BB962C8B-B14F-4D97-AF65-F5344CB8AC3E}">
        <p14:creationId xmlns:p14="http://schemas.microsoft.com/office/powerpoint/2010/main" val="697731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pPr/>
              <a:t>‹#›</a:t>
            </a:fld>
            <a:endParaRPr lang="en-US" altLang="en-US"/>
          </a:p>
        </p:txBody>
      </p:sp>
    </p:spTree>
    <p:extLst>
      <p:ext uri="{BB962C8B-B14F-4D97-AF65-F5344CB8AC3E}">
        <p14:creationId xmlns:p14="http://schemas.microsoft.com/office/powerpoint/2010/main" val="656204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pPr/>
              <a:t>‹#›</a:t>
            </a:fld>
            <a:endParaRPr lang="en-US" altLang="en-US"/>
          </a:p>
        </p:txBody>
      </p:sp>
    </p:spTree>
    <p:extLst>
      <p:ext uri="{BB962C8B-B14F-4D97-AF65-F5344CB8AC3E}">
        <p14:creationId xmlns:p14="http://schemas.microsoft.com/office/powerpoint/2010/main" val="2266447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pPr/>
              <a:t>‹#›</a:t>
            </a:fld>
            <a:endParaRPr lang="en-US" altLang="en-US"/>
          </a:p>
        </p:txBody>
      </p:sp>
    </p:spTree>
    <p:extLst>
      <p:ext uri="{BB962C8B-B14F-4D97-AF65-F5344CB8AC3E}">
        <p14:creationId xmlns:p14="http://schemas.microsoft.com/office/powerpoint/2010/main" val="406557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pPr/>
              <a:t>‹#›</a:t>
            </a:fld>
            <a:endParaRPr lang="en-US" altLang="en-US"/>
          </a:p>
        </p:txBody>
      </p:sp>
    </p:spTree>
    <p:extLst>
      <p:ext uri="{BB962C8B-B14F-4D97-AF65-F5344CB8AC3E}">
        <p14:creationId xmlns:p14="http://schemas.microsoft.com/office/powerpoint/2010/main" val="2423716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pPr/>
              <a:t>‹#›</a:t>
            </a:fld>
            <a:endParaRPr lang="en-US" altLang="en-US"/>
          </a:p>
        </p:txBody>
      </p:sp>
    </p:spTree>
    <p:extLst>
      <p:ext uri="{BB962C8B-B14F-4D97-AF65-F5344CB8AC3E}">
        <p14:creationId xmlns:p14="http://schemas.microsoft.com/office/powerpoint/2010/main" val="139116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pPr/>
              <a:t>‹#›</a:t>
            </a:fld>
            <a:endParaRPr lang="en-US" altLang="en-US"/>
          </a:p>
        </p:txBody>
      </p:sp>
    </p:spTree>
    <p:extLst>
      <p:ext uri="{BB962C8B-B14F-4D97-AF65-F5344CB8AC3E}">
        <p14:creationId xmlns:p14="http://schemas.microsoft.com/office/powerpoint/2010/main" val="908369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7"/>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 name="Freeform 8"/>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9"/>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10"/>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04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1904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fld id="{5DBDCD97-96CD-4693-AE01-98FD2E75F201}" type="slidenum">
              <a:rPr lang="en-US" altLang="en-US"/>
              <a:pPr/>
              <a:t>‹#›</a:t>
            </a:fld>
            <a:endParaRPr lang="en-US" altLang="en-US"/>
          </a:p>
        </p:txBody>
      </p:sp>
    </p:spTree>
    <p:extLst>
      <p:ext uri="{BB962C8B-B14F-4D97-AF65-F5344CB8AC3E}">
        <p14:creationId xmlns:p14="http://schemas.microsoft.com/office/powerpoint/2010/main" val="177858110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DC9AAA33-11E7-487A-81F5-55EAC2856728}" type="slidenum">
              <a:rPr lang="en-US" altLang="en-US"/>
              <a:pPr/>
              <a:t>‹#›</a:t>
            </a:fld>
            <a:endParaRPr lang="en-US" altLang="en-US" sz="1400"/>
          </a:p>
        </p:txBody>
      </p:sp>
    </p:spTree>
    <p:extLst>
      <p:ext uri="{BB962C8B-B14F-4D97-AF65-F5344CB8AC3E}">
        <p14:creationId xmlns:p14="http://schemas.microsoft.com/office/powerpoint/2010/main" val="2849080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E3E2A9C-190E-4F95-AAC5-344B3C974EAB}" type="slidenum">
              <a:rPr lang="en-US" altLang="en-US"/>
              <a:pPr/>
              <a:t>‹#›</a:t>
            </a:fld>
            <a:endParaRPr lang="en-US" altLang="en-US"/>
          </a:p>
        </p:txBody>
      </p:sp>
    </p:spTree>
    <p:extLst>
      <p:ext uri="{BB962C8B-B14F-4D97-AF65-F5344CB8AC3E}">
        <p14:creationId xmlns:p14="http://schemas.microsoft.com/office/powerpoint/2010/main" val="1172693586"/>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495A884-89E0-47CC-AA45-C0D37575442A}" type="slidenum">
              <a:rPr lang="en-US" altLang="en-US"/>
              <a:pPr/>
              <a:t>‹#›</a:t>
            </a:fld>
            <a:endParaRPr lang="en-US" altLang="en-US"/>
          </a:p>
        </p:txBody>
      </p:sp>
    </p:spTree>
    <p:extLst>
      <p:ext uri="{BB962C8B-B14F-4D97-AF65-F5344CB8AC3E}">
        <p14:creationId xmlns:p14="http://schemas.microsoft.com/office/powerpoint/2010/main" val="88096352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AB9414E-FD42-493B-8F5C-F7B5CDCCC8AA}" type="slidenum">
              <a:rPr lang="en-US" altLang="en-US"/>
              <a:pPr/>
              <a:t>‹#›</a:t>
            </a:fld>
            <a:endParaRPr lang="en-US" altLang="en-US"/>
          </a:p>
        </p:txBody>
      </p:sp>
    </p:spTree>
    <p:extLst>
      <p:ext uri="{BB962C8B-B14F-4D97-AF65-F5344CB8AC3E}">
        <p14:creationId xmlns:p14="http://schemas.microsoft.com/office/powerpoint/2010/main" val="359173863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AC17D39B-5554-4CC2-8A52-4B493E22A491}" type="slidenum">
              <a:rPr lang="en-US" altLang="en-US"/>
              <a:pPr/>
              <a:t>‹#›</a:t>
            </a:fld>
            <a:endParaRPr lang="en-US" altLang="en-US"/>
          </a:p>
        </p:txBody>
      </p:sp>
    </p:spTree>
    <p:extLst>
      <p:ext uri="{BB962C8B-B14F-4D97-AF65-F5344CB8AC3E}">
        <p14:creationId xmlns:p14="http://schemas.microsoft.com/office/powerpoint/2010/main" val="2439673140"/>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3F44D2C4-4B28-414F-8280-090A4D9DF516}" type="slidenum">
              <a:rPr lang="en-US" altLang="en-US"/>
              <a:pPr/>
              <a:t>‹#›</a:t>
            </a:fld>
            <a:endParaRPr lang="en-US" altLang="en-US"/>
          </a:p>
        </p:txBody>
      </p:sp>
    </p:spTree>
    <p:extLst>
      <p:ext uri="{BB962C8B-B14F-4D97-AF65-F5344CB8AC3E}">
        <p14:creationId xmlns:p14="http://schemas.microsoft.com/office/powerpoint/2010/main" val="3776958763"/>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FEF15155-D688-409D-9F35-963A5247595E}" type="slidenum">
              <a:rPr lang="en-US" altLang="en-US"/>
              <a:pPr/>
              <a:t>‹#›</a:t>
            </a:fld>
            <a:endParaRPr lang="en-US" altLang="en-US"/>
          </a:p>
        </p:txBody>
      </p:sp>
    </p:spTree>
    <p:extLst>
      <p:ext uri="{BB962C8B-B14F-4D97-AF65-F5344CB8AC3E}">
        <p14:creationId xmlns:p14="http://schemas.microsoft.com/office/powerpoint/2010/main" val="263168537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2B0F3C8-383C-4959-9C60-D3A8496E0AB0}" type="slidenum">
              <a:rPr lang="en-US" altLang="en-US"/>
              <a:pPr/>
              <a:t>‹#›</a:t>
            </a:fld>
            <a:endParaRPr lang="en-US" altLang="en-US"/>
          </a:p>
        </p:txBody>
      </p:sp>
    </p:spTree>
    <p:extLst>
      <p:ext uri="{BB962C8B-B14F-4D97-AF65-F5344CB8AC3E}">
        <p14:creationId xmlns:p14="http://schemas.microsoft.com/office/powerpoint/2010/main" val="2507690857"/>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D3313F0C-651E-4AFA-8CDB-685E1BC7B141}" type="slidenum">
              <a:rPr lang="en-US" altLang="en-US"/>
              <a:pPr/>
              <a:t>‹#›</a:t>
            </a:fld>
            <a:endParaRPr lang="en-US" altLang="en-US"/>
          </a:p>
        </p:txBody>
      </p:sp>
    </p:spTree>
    <p:extLst>
      <p:ext uri="{BB962C8B-B14F-4D97-AF65-F5344CB8AC3E}">
        <p14:creationId xmlns:p14="http://schemas.microsoft.com/office/powerpoint/2010/main" val="3966034508"/>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64245AA-FCA1-4F08-B27D-7983E85EFF56}" type="slidenum">
              <a:rPr lang="en-US" altLang="en-US"/>
              <a:pPr/>
              <a:t>‹#›</a:t>
            </a:fld>
            <a:endParaRPr lang="en-US" altLang="en-US"/>
          </a:p>
        </p:txBody>
      </p:sp>
    </p:spTree>
    <p:extLst>
      <p:ext uri="{BB962C8B-B14F-4D97-AF65-F5344CB8AC3E}">
        <p14:creationId xmlns:p14="http://schemas.microsoft.com/office/powerpoint/2010/main" val="1673175294"/>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CAC476C5-AD15-4224-B314-7FC9F715F2A5}" type="slidenum">
              <a:rPr lang="en-US" altLang="en-US"/>
              <a:pPr/>
              <a:t>‹#›</a:t>
            </a:fld>
            <a:endParaRPr lang="en-US" altLang="en-US"/>
          </a:p>
        </p:txBody>
      </p:sp>
    </p:spTree>
    <p:extLst>
      <p:ext uri="{BB962C8B-B14F-4D97-AF65-F5344CB8AC3E}">
        <p14:creationId xmlns:p14="http://schemas.microsoft.com/office/powerpoint/2010/main" val="197167062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7.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theme" Target="../theme/theme23.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6" Type="http://schemas.openxmlformats.org/officeDocument/2006/relationships/theme" Target="../theme/theme27.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6" Type="http://schemas.openxmlformats.org/officeDocument/2006/relationships/theme" Target="../theme/theme29.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9.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0.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6" Type="http://schemas.openxmlformats.org/officeDocument/2006/relationships/theme" Target="../theme/theme31.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6" Type="http://schemas.openxmlformats.org/officeDocument/2006/relationships/theme" Target="../theme/theme32.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image" Target="../media/image1.jpeg"/><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image" Target="../media/image18.jpeg"/><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7.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4" Type="http://schemas.openxmlformats.org/officeDocument/2006/relationships/image" Target="../media/image20.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0.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theme" Target="../theme/theme4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6" Type="http://schemas.openxmlformats.org/officeDocument/2006/relationships/image" Target="../media/image23.png"/><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image" Target="../media/image22.png"/><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10.png"/><Relationship Id="rId2" Type="http://schemas.openxmlformats.org/officeDocument/2006/relationships/slideLayout" Target="../slideLayouts/slideLayout68.xml"/><Relationship Id="rId16" Type="http://schemas.openxmlformats.org/officeDocument/2006/relationships/image" Target="../media/image9.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1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endParaRPr lang="en-US" alt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endParaRPr lang="en-US" alt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fld id="{E3C95A15-316F-4C80-9CC3-75CE643D7ACB}" type="slidenum">
              <a:rPr lang="en-US" altLang="en-US"/>
              <a:pPr/>
              <a:t>‹#›</a:t>
            </a:fld>
            <a:endParaRPr lang="en-US" alt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3"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S PGothic" pitchFamily="34" charset="-128"/>
          <a:cs typeface="ＭＳ Ｐゴシック" pitchFamily="26" charset="-128"/>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ea typeface="MS PGothic" pitchFamily="34" charset="-128"/>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ea typeface="MS PGothic" pitchFamily="34" charset="-128"/>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11619"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20"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latin typeface="Arial" pitchFamily="34" charset="0"/>
              </a:defRPr>
            </a:lvl1pPr>
          </a:lstStyle>
          <a:p>
            <a:fld id="{BAFCBBDD-2C8B-4AAA-8B48-581D054008D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9"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endParaRPr lang="en-US" alt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endParaRPr lang="en-US" alt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fld id="{6D23FDFF-CA82-444D-931D-606321E5E9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Lst>
  <p:txStyles>
    <p:titleStyle>
      <a:lvl1pPr algn="ctr" rtl="0" eaLnBrk="0" fontAlgn="base" hangingPunct="0">
        <a:spcBef>
          <a:spcPct val="0"/>
        </a:spcBef>
        <a:spcAft>
          <a:spcPct val="0"/>
        </a:spcAft>
        <a:defRPr sz="4400" b="1">
          <a:solidFill>
            <a:schemeClr val="tx1"/>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lt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lt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DC3F9FF4-CCCF-4E6F-A7B4-94859BED9D5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2579" name="Rectangle 3"/>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53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Verdana" pitchFamily="34" charset="0"/>
              </a:defRPr>
            </a:lvl1pPr>
          </a:lstStyle>
          <a:p>
            <a:endParaRPr lang="en-US" altLang="en-US"/>
          </a:p>
        </p:txBody>
      </p:sp>
      <p:sp>
        <p:nvSpPr>
          <p:cNvPr id="3153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Verdana" pitchFamily="34" charset="0"/>
              </a:defRPr>
            </a:lvl1pPr>
          </a:lstStyle>
          <a:p>
            <a:endParaRPr lang="en-US" altLang="en-US"/>
          </a:p>
        </p:txBody>
      </p:sp>
      <p:sp>
        <p:nvSpPr>
          <p:cNvPr id="3153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Verdana" pitchFamily="34" charset="0"/>
              </a:defRPr>
            </a:lvl1pPr>
          </a:lstStyle>
          <a:p>
            <a:fld id="{D407191B-DB15-43C4-92AF-AF80989128A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99369791"/>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 id="2147484834" r:id="rId13"/>
    <p:sldLayoutId id="2147484835" r:id="rId14"/>
    <p:sldLayoutId id="21474848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1768518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3904829"/>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04772856"/>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68520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1687337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53657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658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3658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58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34" charset="0"/>
              </a:defRPr>
            </a:lvl1pPr>
          </a:lstStyle>
          <a:p>
            <a:endParaRPr lang="en-US" altLang="en-US"/>
          </a:p>
        </p:txBody>
      </p:sp>
      <p:sp>
        <p:nvSpPr>
          <p:cNvPr id="53658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34" charset="0"/>
              </a:defRPr>
            </a:lvl1pPr>
          </a:lstStyle>
          <a:p>
            <a:endParaRPr lang="en-US" altLang="en-US"/>
          </a:p>
        </p:txBody>
      </p:sp>
      <p:sp>
        <p:nvSpPr>
          <p:cNvPr id="53659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34" charset="0"/>
              </a:defRPr>
            </a:lvl1pPr>
          </a:lstStyle>
          <a:p>
            <a:fld id="{A451A9DB-7377-4DAA-8105-5F98336BBED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4"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ransition advClick="0" advTm="5000">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18249478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3693580"/>
      </p:ext>
    </p:extLst>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63919290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33760475"/>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402208510"/>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latin typeface="Times New Roman" charset="0"/>
                <a:ea typeface="ＭＳ Ｐゴシック" charset="0"/>
              </a:rPr>
              <a:pPr>
                <a:defRPr/>
              </a:pPr>
              <a:t>‹#›</a:t>
            </a:fld>
            <a:endParaRPr lang="en-US" sz="1400">
              <a:solidFill>
                <a:srgbClr val="2A3D7A"/>
              </a:solidFill>
              <a:latin typeface="Times New Roman" charset="0"/>
              <a:ea typeface="ＭＳ Ｐゴシック" charset="0"/>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062439"/>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57141318"/>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31647507"/>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 id="2147485077" r:id="rId14"/>
    <p:sldLayoutId id="214748507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878289197"/>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75061679"/>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2867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67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67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2867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2867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EA66C7AD-8B57-47CD-ABD7-8DF351ACD1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5"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7026"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57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mn-lt"/>
                <a:cs typeface="Times New Roman" charset="0"/>
              </a:defRPr>
            </a:lvl1pPr>
          </a:lstStyle>
          <a:p>
            <a:pPr eaLnBrk="0" hangingPunct="0">
              <a:spcBef>
                <a:spcPct val="50000"/>
              </a:spcBef>
            </a:pPr>
            <a:fld id="{E09AF9DA-0BA1-984C-8E95-8974D90D7CB4}" type="slidenum">
              <a:rPr lang="zh-CN" altLang="en-US">
                <a:solidFill>
                  <a:srgbClr val="578963"/>
                </a:solidFill>
                <a:ea typeface="SimSun" charset="0"/>
              </a:rPr>
              <a:pPr eaLnBrk="0" hangingPunct="0">
                <a:spcBef>
                  <a:spcPct val="50000"/>
                </a:spcBef>
              </a:pPr>
              <a:t>‹#›</a:t>
            </a:fld>
            <a:endParaRPr lang="en-US" altLang="zh-CN">
              <a:solidFill>
                <a:srgbClr val="578963"/>
              </a:solidFill>
              <a:ea typeface="SimSun" charset="0"/>
            </a:endParaRPr>
          </a:p>
        </p:txBody>
      </p:sp>
    </p:spTree>
    <p:extLst>
      <p:ext uri="{BB962C8B-B14F-4D97-AF65-F5344CB8AC3E}">
        <p14:creationId xmlns:p14="http://schemas.microsoft.com/office/powerpoint/2010/main" val="1467487187"/>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SimSun" charset="0"/>
          <a:cs typeface="SimSun" charset="0"/>
        </a:defRPr>
      </a:lvl2pPr>
      <a:lvl3pPr algn="l" rtl="0" fontAlgn="base">
        <a:spcBef>
          <a:spcPct val="0"/>
        </a:spcBef>
        <a:spcAft>
          <a:spcPct val="0"/>
        </a:spcAft>
        <a:defRPr sz="4400">
          <a:solidFill>
            <a:schemeClr val="tx2"/>
          </a:solidFill>
          <a:latin typeface="Times New Roman" charset="0"/>
          <a:ea typeface="SimSun" charset="0"/>
          <a:cs typeface="SimSun" charset="0"/>
        </a:defRPr>
      </a:lvl3pPr>
      <a:lvl4pPr algn="l" rtl="0" fontAlgn="base">
        <a:spcBef>
          <a:spcPct val="0"/>
        </a:spcBef>
        <a:spcAft>
          <a:spcPct val="0"/>
        </a:spcAft>
        <a:defRPr sz="4400">
          <a:solidFill>
            <a:schemeClr val="tx2"/>
          </a:solidFill>
          <a:latin typeface="Times New Roman" charset="0"/>
          <a:ea typeface="SimSun" charset="0"/>
          <a:cs typeface="SimSun" charset="0"/>
        </a:defRPr>
      </a:lvl4pPr>
      <a:lvl5pPr algn="l" rtl="0" fontAlgn="base">
        <a:spcBef>
          <a:spcPct val="0"/>
        </a:spcBef>
        <a:spcAft>
          <a:spcPct val="0"/>
        </a:spcAft>
        <a:defRPr sz="4400">
          <a:solidFill>
            <a:schemeClr val="tx2"/>
          </a:solidFill>
          <a:latin typeface="Times New Roman" charset="0"/>
          <a:ea typeface="SimSun" charset="0"/>
          <a:cs typeface="SimSun" charset="0"/>
        </a:defRPr>
      </a:lvl5pPr>
      <a:lvl6pPr marL="457200" algn="l" rtl="0" fontAlgn="base">
        <a:spcBef>
          <a:spcPct val="0"/>
        </a:spcBef>
        <a:spcAft>
          <a:spcPct val="0"/>
        </a:spcAft>
        <a:defRPr sz="4400">
          <a:solidFill>
            <a:schemeClr val="tx2"/>
          </a:solidFill>
          <a:latin typeface="Times New Roman" charset="0"/>
          <a:ea typeface="SimSun" charset="0"/>
          <a:cs typeface="SimSun" charset="0"/>
        </a:defRPr>
      </a:lvl6pPr>
      <a:lvl7pPr marL="914400" algn="l" rtl="0" fontAlgn="base">
        <a:spcBef>
          <a:spcPct val="0"/>
        </a:spcBef>
        <a:spcAft>
          <a:spcPct val="0"/>
        </a:spcAft>
        <a:defRPr sz="4400">
          <a:solidFill>
            <a:schemeClr val="tx2"/>
          </a:solidFill>
          <a:latin typeface="Times New Roman" charset="0"/>
          <a:ea typeface="SimSun" charset="0"/>
          <a:cs typeface="SimSun" charset="0"/>
        </a:defRPr>
      </a:lvl7pPr>
      <a:lvl8pPr marL="1371600" algn="l" rtl="0" fontAlgn="base">
        <a:spcBef>
          <a:spcPct val="0"/>
        </a:spcBef>
        <a:spcAft>
          <a:spcPct val="0"/>
        </a:spcAft>
        <a:defRPr sz="4400">
          <a:solidFill>
            <a:schemeClr val="tx2"/>
          </a:solidFill>
          <a:latin typeface="Times New Roman" charset="0"/>
          <a:ea typeface="SimSun" charset="0"/>
          <a:cs typeface="SimSun" charset="0"/>
        </a:defRPr>
      </a:lvl8pPr>
      <a:lvl9pPr marL="1828800" algn="l" rtl="0" fontAlgn="base">
        <a:spcBef>
          <a:spcPct val="0"/>
        </a:spcBef>
        <a:spcAft>
          <a:spcPct val="0"/>
        </a:spcAft>
        <a:defRPr sz="4400">
          <a:solidFill>
            <a:schemeClr val="tx2"/>
          </a:solidFill>
          <a:latin typeface="Times New Roman" charset="0"/>
          <a:ea typeface="SimSun" charset="0"/>
          <a:cs typeface="SimSun" charset="0"/>
        </a:defRPr>
      </a:lvl9pPr>
    </p:titleStyle>
    <p:bodyStyle>
      <a:lvl1pPr marL="342900" indent="-342900" algn="l" rtl="0" fontAlgn="base">
        <a:spcBef>
          <a:spcPct val="20000"/>
        </a:spcBef>
        <a:spcAft>
          <a:spcPct val="0"/>
        </a:spcAft>
        <a:buClr>
          <a:schemeClr val="bg2"/>
        </a:buClr>
        <a:buFont typeface="Monotype Sorts" charset="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50000"/>
        <a:buFont typeface="Monotype Sorts" charset="0"/>
        <a:buChar char="l"/>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12473906"/>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 id="21474851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278409881"/>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 id="2147485150" r:id="rId13"/>
    <p:sldLayoutId id="2147485151" r:id="rId14"/>
    <p:sldLayoutId id="214748515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94101014"/>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51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970512"/>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 id="2147485179" r:id="rId12"/>
    <p:sldLayoutId id="21474851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84545"/>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7/12/20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902888949"/>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extLst>
      <p:ext uri="{BB962C8B-B14F-4D97-AF65-F5344CB8AC3E}">
        <p14:creationId xmlns:p14="http://schemas.microsoft.com/office/powerpoint/2010/main" val="466158308"/>
      </p:ext>
    </p:extLst>
  </p:cSld>
  <p:clrMap bg1="dk2" tx1="lt1" bg2="dk1" tx2="lt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extLst>
      <p:ext uri="{BB962C8B-B14F-4D97-AF65-F5344CB8AC3E}">
        <p14:creationId xmlns:p14="http://schemas.microsoft.com/office/powerpoint/2010/main" val="3215435453"/>
      </p:ext>
    </p:extLst>
  </p:cSld>
  <p:clrMap bg1="lt1" tx1="dk1" bg2="lt2" tx2="dk2" accent1="accent1" accent2="accent2" accent3="accent3" accent4="accent4" accent5="accent5" accent6="accent6" hlink="hlink" folHlink="folHlink"/>
  <p:sldLayoutIdLst>
    <p:sldLayoutId id="2147485218" r:id="rId1"/>
    <p:sldLayoutId id="2147485219"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4703792"/>
      </p:ext>
    </p:extLst>
  </p:cSld>
  <p:clrMap bg1="lt1" tx1="dk1" bg2="dk2" tx2="lt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ahoma" pitchFamily="34" charset="0"/>
              </a:defRPr>
            </a:lvl1pPr>
          </a:lstStyle>
          <a:p>
            <a:endParaRPr lang="en-US" alt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34" charset="0"/>
              </a:defRPr>
            </a:lvl1pPr>
          </a:lstStyle>
          <a:p>
            <a:endParaRPr lang="en-US" alt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ahoma" pitchFamily="34" charset="0"/>
              </a:defRPr>
            </a:lvl1pPr>
          </a:lstStyle>
          <a:p>
            <a:fld id="{BE2AF597-E1B4-4CD0-8CBA-E483DE1C8EF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pitchFamily="2" charset="2"/>
        <a:buChar char="Ø"/>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0000"/>
        <a:buFont typeface="Wingdings" pitchFamily="2" charset="2"/>
        <a:buChar char="Ø"/>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0000"/>
        <a:buFont typeface="Wingdings" pitchFamily="2" charset="2"/>
        <a:buChar char="Ø"/>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763417370"/>
      </p:ext>
    </p:extLst>
  </p:cSld>
  <p:clrMap bg1="lt1" tx1="dk1" bg2="lt2" tx2="dk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3909133927"/>
      </p:ext>
    </p:extLst>
  </p:cSld>
  <p:clrMap bg1="dk2" tx1="lt1" bg2="dk1" tx2="lt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233477"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233478"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defRPr>
            </a:lvl1pPr>
          </a:lstStyle>
          <a:p>
            <a:fld id="{1120AA43-12DA-479C-A3AD-0DF7015D95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3200400" cy="6858000"/>
            <a:chOff x="0" y="0"/>
            <a:chExt cx="2016" cy="4320"/>
          </a:xfrm>
        </p:grpSpPr>
        <p:sp>
          <p:nvSpPr>
            <p:cNvPr id="229379"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0"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29381"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246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246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pitchFamily="34" charset="0"/>
              </a:defRPr>
            </a:lvl1pPr>
          </a:lstStyle>
          <a:p>
            <a:endParaRPr lang="en-US" alt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pitchFamily="34" charset="0"/>
              </a:defRPr>
            </a:lvl1pPr>
          </a:lstStyle>
          <a:p>
            <a:endParaRPr lang="en-US" altLang="en-US"/>
          </a:p>
        </p:txBody>
      </p:sp>
      <p:sp>
        <p:nvSpPr>
          <p:cNvPr id="229386"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pitchFamily="34" charset="0"/>
              </a:defRPr>
            </a:lvl1pPr>
          </a:lstStyle>
          <a:p>
            <a:fld id="{EB8949EB-F88E-4360-98A6-15D217705C35}" type="slidenum">
              <a:rPr lang="en-US" altLang="en-US"/>
              <a:pPr/>
              <a:t>‹#›</a:t>
            </a:fld>
            <a:endParaRPr lang="en-US" altLang="en-US"/>
          </a:p>
        </p:txBody>
      </p:sp>
      <p:grpSp>
        <p:nvGrpSpPr>
          <p:cNvPr id="62473" name="Group 11"/>
          <p:cNvGrpSpPr>
            <a:grpSpLocks/>
          </p:cNvGrpSpPr>
          <p:nvPr/>
        </p:nvGrpSpPr>
        <p:grpSpPr bwMode="auto">
          <a:xfrm>
            <a:off x="228600" y="1981200"/>
            <a:ext cx="7391400" cy="319088"/>
            <a:chOff x="144" y="1248"/>
            <a:chExt cx="4656" cy="201"/>
          </a:xfrm>
        </p:grpSpPr>
        <p:sp>
          <p:nvSpPr>
            <p:cNvPr id="229388"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9" name="AutoShape 13"/>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Tree>
  </p:cSld>
  <p:clrMap bg1="dk2" tx1="lt1" bg2="dk1" tx2="lt2" accent1="accent1" accent2="accent2" accent3="accent3" accent4="accent4" accent5="accent5" accent6="accent6" hlink="hlink" folHlink="folHlink"/>
  <p:sldLayoutIdLst>
    <p:sldLayoutId id="2147484816"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S PGothic" pitchFamily="34" charset="-128"/>
          <a:cs typeface="ＭＳ Ｐゴシック" pitchFamily="26"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14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pitchFamily="34" charset="0"/>
              </a:defRPr>
            </a:lvl1pPr>
          </a:lstStyle>
          <a:p>
            <a:endParaRPr lang="en-US" altLang="en-US"/>
          </a:p>
        </p:txBody>
      </p:sp>
      <p:sp>
        <p:nvSpPr>
          <p:cNvPr id="214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pitchFamily="34" charset="0"/>
              </a:defRPr>
            </a:lvl1pPr>
          </a:lstStyle>
          <a:p>
            <a:endParaRPr lang="en-US" altLang="en-US"/>
          </a:p>
        </p:txBody>
      </p:sp>
      <p:sp>
        <p:nvSpPr>
          <p:cNvPr id="214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pitchFamily="34" charset="0"/>
              </a:defRPr>
            </a:lvl1pPr>
          </a:lstStyle>
          <a:p>
            <a:fld id="{F8DC7D79-BE60-43A2-8BFB-BDBF7D52C2F5}" type="slidenum">
              <a:rPr lang="en-US" altLang="en-US"/>
              <a:pPr/>
              <a:t>‹#›</a:t>
            </a:fld>
            <a:endParaRPr lang="en-US" altLang="en-US"/>
          </a:p>
        </p:txBody>
      </p:sp>
      <p:pic>
        <p:nvPicPr>
          <p:cNvPr id="7475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7"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9442" name="Freeform 2"/>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3" name="Freeform 3"/>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4" name="Freeform 4"/>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3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9933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Comic Sans MS" pitchFamily="66" charset="0"/>
              </a:defRPr>
            </a:lvl1pPr>
          </a:lstStyle>
          <a:p>
            <a:endParaRPr lang="en-US" altLang="en-US"/>
          </a:p>
        </p:txBody>
      </p:sp>
      <p:sp>
        <p:nvSpPr>
          <p:cNvPr id="1894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Comic Sans MS" pitchFamily="66" charset="0"/>
              </a:defRPr>
            </a:lvl1pPr>
          </a:lstStyle>
          <a:p>
            <a:endParaRPr lang="en-US" altLang="en-US"/>
          </a:p>
        </p:txBody>
      </p:sp>
      <p:sp>
        <p:nvSpPr>
          <p:cNvPr id="1894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pitchFamily="66" charset="0"/>
              </a:defRPr>
            </a:lvl1pPr>
          </a:lstStyle>
          <a:p>
            <a:fld id="{D3C2B5D4-37C3-4133-A55B-C03F04DF8E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8"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2pPr>
      <a:lvl3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3pPr>
      <a:lvl4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4pPr>
      <a:lvl5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5pPr>
      <a:lvl6pPr marL="457200" algn="l" rtl="0" fontAlgn="base">
        <a:spcBef>
          <a:spcPct val="0"/>
        </a:spcBef>
        <a:spcAft>
          <a:spcPct val="0"/>
        </a:spcAft>
        <a:defRPr sz="4300">
          <a:solidFill>
            <a:schemeClr val="tx2"/>
          </a:solidFill>
          <a:latin typeface="Comic Sans MS" pitchFamily="26" charset="0"/>
        </a:defRPr>
      </a:lvl6pPr>
      <a:lvl7pPr marL="914400" algn="l" rtl="0" fontAlgn="base">
        <a:spcBef>
          <a:spcPct val="0"/>
        </a:spcBef>
        <a:spcAft>
          <a:spcPct val="0"/>
        </a:spcAft>
        <a:defRPr sz="4300">
          <a:solidFill>
            <a:schemeClr val="tx2"/>
          </a:solidFill>
          <a:latin typeface="Comic Sans MS" pitchFamily="26" charset="0"/>
        </a:defRPr>
      </a:lvl7pPr>
      <a:lvl8pPr marL="1371600" algn="l" rtl="0" fontAlgn="base">
        <a:spcBef>
          <a:spcPct val="0"/>
        </a:spcBef>
        <a:spcAft>
          <a:spcPct val="0"/>
        </a:spcAft>
        <a:defRPr sz="4300">
          <a:solidFill>
            <a:schemeClr val="tx2"/>
          </a:solidFill>
          <a:latin typeface="Comic Sans MS" pitchFamily="26" charset="0"/>
        </a:defRPr>
      </a:lvl8pPr>
      <a:lvl9pPr marL="1828800" algn="l" rtl="0" fontAlgn="base">
        <a:spcBef>
          <a:spcPct val="0"/>
        </a:spcBef>
        <a:spcAft>
          <a:spcPct val="0"/>
        </a:spcAft>
        <a:defRPr sz="4300">
          <a:solidFill>
            <a:schemeClr val="tx2"/>
          </a:solidFill>
          <a:latin typeface="Comic Sans MS" pitchFamily="26"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7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40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40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402.xml"/></Relationships>
</file>

<file path=ppt/slides/_rels/slide10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40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2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6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68.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282.xml"/><Relationship Id="rId4" Type="http://schemas.openxmlformats.org/officeDocument/2006/relationships/image" Target="../media/image109.emf"/></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268.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68.xml"/><Relationship Id="rId5" Type="http://schemas.openxmlformats.org/officeDocument/2006/relationships/image" Target="../media/image114.pn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0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68.xml"/></Relationships>
</file>

<file path=ppt/slides/_rels/slide1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254.xml"/></Relationships>
</file>

<file path=ppt/slides/_rels/slide1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25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2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68.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1.xml"/><Relationship Id="rId1" Type="http://schemas.openxmlformats.org/officeDocument/2006/relationships/slideLayout" Target="../slideLayouts/slideLayout26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6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3.xml"/><Relationship Id="rId1" Type="http://schemas.openxmlformats.org/officeDocument/2006/relationships/slideLayout" Target="../slideLayouts/slideLayout2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5.xml"/><Relationship Id="rId1" Type="http://schemas.openxmlformats.org/officeDocument/2006/relationships/slideLayout" Target="../slideLayouts/slideLayout268.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0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274.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26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8.xml"/><Relationship Id="rId1" Type="http://schemas.openxmlformats.org/officeDocument/2006/relationships/slideLayout" Target="../slideLayouts/slideLayout26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9.xml"/><Relationship Id="rId1" Type="http://schemas.openxmlformats.org/officeDocument/2006/relationships/slideLayout" Target="../slideLayouts/slideLayout26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26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1.xml"/><Relationship Id="rId1" Type="http://schemas.openxmlformats.org/officeDocument/2006/relationships/slideLayout" Target="../slideLayouts/slideLayout268.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68.xml"/><Relationship Id="rId4" Type="http://schemas.openxmlformats.org/officeDocument/2006/relationships/image" Target="../media/image123.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3.xml"/><Relationship Id="rId1" Type="http://schemas.openxmlformats.org/officeDocument/2006/relationships/slideLayout" Target="../slideLayouts/slideLayout26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4.xml"/><Relationship Id="rId1" Type="http://schemas.openxmlformats.org/officeDocument/2006/relationships/slideLayout" Target="../slideLayouts/slideLayout26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5.xml"/><Relationship Id="rId1" Type="http://schemas.openxmlformats.org/officeDocument/2006/relationships/slideLayout" Target="../slideLayouts/slideLayout2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29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7.xml"/><Relationship Id="rId1" Type="http://schemas.openxmlformats.org/officeDocument/2006/relationships/slideLayout" Target="../slideLayouts/slideLayout29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8.xml"/><Relationship Id="rId1" Type="http://schemas.openxmlformats.org/officeDocument/2006/relationships/slideLayout" Target="../slideLayouts/slideLayout29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29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29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29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2.xml"/><Relationship Id="rId1" Type="http://schemas.openxmlformats.org/officeDocument/2006/relationships/slideLayout" Target="../slideLayouts/slideLayout29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3.xml"/><Relationship Id="rId1" Type="http://schemas.openxmlformats.org/officeDocument/2006/relationships/slideLayout" Target="../slideLayouts/slideLayout292.xml"/></Relationships>
</file>

<file path=ppt/slides/_rels/slide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4.xml"/><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0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29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9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29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29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9.xml"/><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0.xml"/><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1.xml"/><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402.xml"/></Relationships>
</file>

<file path=ppt/slides/_rels/slide1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3.xml"/><Relationship Id="rId1" Type="http://schemas.openxmlformats.org/officeDocument/2006/relationships/slideLayout" Target="../slideLayouts/slideLayout112.xml"/><Relationship Id="rId4" Type="http://schemas.openxmlformats.org/officeDocument/2006/relationships/image" Target="../media/image136.png"/></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57.xml"/><Relationship Id="rId4"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0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126.xml"/><Relationship Id="rId7" Type="http://schemas.openxmlformats.org/officeDocument/2006/relationships/image" Target="../media/image143.png"/><Relationship Id="rId2" Type="http://schemas.openxmlformats.org/officeDocument/2006/relationships/slideLayout" Target="../slideLayouts/slideLayout79.xml"/><Relationship Id="rId1" Type="http://schemas.openxmlformats.org/officeDocument/2006/relationships/themeOverride" Target="../theme/themeOverride3.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1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7.xml"/><Relationship Id="rId1" Type="http://schemas.openxmlformats.org/officeDocument/2006/relationships/slideLayout" Target="../slideLayouts/slideLayout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8.xml"/><Relationship Id="rId1" Type="http://schemas.openxmlformats.org/officeDocument/2006/relationships/slideLayout" Target="../slideLayouts/slideLayout402.xml"/><Relationship Id="rId4" Type="http://schemas.openxmlformats.org/officeDocument/2006/relationships/image" Target="../media/image147.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9.xml"/><Relationship Id="rId1" Type="http://schemas.openxmlformats.org/officeDocument/2006/relationships/slideLayout" Target="../slideLayouts/slideLayout40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0.xml"/><Relationship Id="rId1" Type="http://schemas.openxmlformats.org/officeDocument/2006/relationships/slideLayout" Target="../slideLayouts/slideLayout40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1.xml"/><Relationship Id="rId1" Type="http://schemas.openxmlformats.org/officeDocument/2006/relationships/slideLayout" Target="../slideLayouts/slideLayout40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12.xml"/><Relationship Id="rId4" Type="http://schemas.openxmlformats.org/officeDocument/2006/relationships/image" Target="../media/image153.png"/></Relationships>
</file>

<file path=ppt/slides/_rels/slide1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2.xml"/><Relationship Id="rId1" Type="http://schemas.openxmlformats.org/officeDocument/2006/relationships/slideLayout" Target="../slideLayouts/slideLayout385.xml"/><Relationship Id="rId4" Type="http://schemas.openxmlformats.org/officeDocument/2006/relationships/image" Target="../media/image52.png"/></Relationships>
</file>

<file path=ppt/slides/_rels/slide16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3.xml"/><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4.xml"/><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5.xml"/><Relationship Id="rId1" Type="http://schemas.openxmlformats.org/officeDocument/2006/relationships/slideLayout" Target="../slideLayouts/slideLayout7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7.xml"/><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8.xml"/><Relationship Id="rId1" Type="http://schemas.openxmlformats.org/officeDocument/2006/relationships/slideLayout" Target="../slideLayouts/slideLayout1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9.xml"/><Relationship Id="rId1" Type="http://schemas.openxmlformats.org/officeDocument/2006/relationships/slideLayout" Target="../slideLayouts/slideLayout1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0.xml"/><Relationship Id="rId1" Type="http://schemas.openxmlformats.org/officeDocument/2006/relationships/slideLayout" Target="../slideLayouts/slideLayout1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1.xml"/><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2.xml"/><Relationship Id="rId1" Type="http://schemas.openxmlformats.org/officeDocument/2006/relationships/slideLayout" Target="../slideLayouts/slideLayout4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7.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3.xml"/><Relationship Id="rId1" Type="http://schemas.openxmlformats.org/officeDocument/2006/relationships/slideLayout" Target="../slideLayouts/slideLayout40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32.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12.xml"/><Relationship Id="rId4" Type="http://schemas.openxmlformats.org/officeDocument/2006/relationships/image" Target="../media/image165.wmf"/></Relationships>
</file>

<file path=ppt/slides/_rels/slide185.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jpeg"/><Relationship Id="rId1" Type="http://schemas.openxmlformats.org/officeDocument/2006/relationships/slideLayout" Target="../slideLayouts/slideLayout1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6.xml"/><Relationship Id="rId1" Type="http://schemas.openxmlformats.org/officeDocument/2006/relationships/slideLayout" Target="../slideLayouts/slideLayout320.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7.xml"/><Relationship Id="rId1" Type="http://schemas.openxmlformats.org/officeDocument/2006/relationships/slideLayout" Target="../slideLayouts/slideLayout111.xml"/><Relationship Id="rId4" Type="http://schemas.openxmlformats.org/officeDocument/2006/relationships/image" Target="../media/image167.wmf"/></Relationships>
</file>

<file path=ppt/slides/_rels/slide1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8.xml"/><Relationship Id="rId1" Type="http://schemas.openxmlformats.org/officeDocument/2006/relationships/slideLayout" Target="../slideLayouts/slideLayout12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112.xml"/><Relationship Id="rId4" Type="http://schemas.openxmlformats.org/officeDocument/2006/relationships/image" Target="../media/image171.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0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0.xml"/><Relationship Id="rId1" Type="http://schemas.openxmlformats.org/officeDocument/2006/relationships/slideLayout" Target="../slideLayouts/slideLayout1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1.xml"/><Relationship Id="rId1" Type="http://schemas.openxmlformats.org/officeDocument/2006/relationships/slideLayout" Target="../slideLayouts/slideLayout112.xml"/><Relationship Id="rId4" Type="http://schemas.openxmlformats.org/officeDocument/2006/relationships/image" Target="../media/image174.png"/></Relationships>
</file>

<file path=ppt/slides/_rels/slide19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153.xml"/><Relationship Id="rId1" Type="http://schemas.openxmlformats.org/officeDocument/2006/relationships/slideLayout" Target="../slideLayouts/slideLayout1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5.xml"/><Relationship Id="rId1" Type="http://schemas.openxmlformats.org/officeDocument/2006/relationships/slideLayout" Target="../slideLayouts/slideLayout45.xml"/><Relationship Id="rId5" Type="http://schemas.openxmlformats.org/officeDocument/2006/relationships/image" Target="../media/image180.png"/><Relationship Id="rId4" Type="http://schemas.openxmlformats.org/officeDocument/2006/relationships/image" Target="../media/image179.jpeg"/></Relationships>
</file>

<file path=ppt/slides/_rels/slide1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6.xml"/><Relationship Id="rId1" Type="http://schemas.openxmlformats.org/officeDocument/2006/relationships/slideLayout" Target="../slideLayouts/slideLayout79.xml"/></Relationships>
</file>

<file path=ppt/slides/_rels/slide1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7.xml"/><Relationship Id="rId1" Type="http://schemas.openxmlformats.org/officeDocument/2006/relationships/slideLayout" Target="../slideLayouts/slideLayout1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8.xml"/><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9.xml"/><Relationship Id="rId1" Type="http://schemas.openxmlformats.org/officeDocument/2006/relationships/slideLayout" Target="../slideLayouts/slideLayout112.xml"/><Relationship Id="rId4" Type="http://schemas.openxmlformats.org/officeDocument/2006/relationships/image" Target="../media/image18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20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0.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2.xml"/><Relationship Id="rId1" Type="http://schemas.openxmlformats.org/officeDocument/2006/relationships/slideLayout" Target="../slideLayouts/slideLayout354.xml"/></Relationships>
</file>

<file path=ppt/slides/_rels/slide2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3.xml"/><Relationship Id="rId1" Type="http://schemas.openxmlformats.org/officeDocument/2006/relationships/slideLayout" Target="../slideLayouts/slideLayout186.xml"/><Relationship Id="rId4" Type="http://schemas.openxmlformats.org/officeDocument/2006/relationships/image" Target="../media/image188.png"/></Relationships>
</file>

<file path=ppt/slides/_rels/slide20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4.xml"/><Relationship Id="rId1" Type="http://schemas.openxmlformats.org/officeDocument/2006/relationships/slideLayout" Target="../slideLayouts/slideLayout117.xml"/><Relationship Id="rId4" Type="http://schemas.openxmlformats.org/officeDocument/2006/relationships/image" Target="../media/image190.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5.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6.xml"/><Relationship Id="rId1" Type="http://schemas.openxmlformats.org/officeDocument/2006/relationships/slideLayout" Target="../slideLayouts/slideLayout117.xml"/></Relationships>
</file>

<file path=ppt/slides/_rels/slide20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7.xml"/><Relationship Id="rId1" Type="http://schemas.openxmlformats.org/officeDocument/2006/relationships/slideLayout" Target="../slideLayouts/slideLayout186.xml"/><Relationship Id="rId4" Type="http://schemas.openxmlformats.org/officeDocument/2006/relationships/image" Target="../media/image188.png"/></Relationships>
</file>

<file path=ppt/slides/_rels/slide20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8.xml"/><Relationship Id="rId1" Type="http://schemas.openxmlformats.org/officeDocument/2006/relationships/slideLayout" Target="../slideLayouts/slideLayout117.xml"/></Relationships>
</file>

<file path=ppt/slides/_rels/slide2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9.xml"/><Relationship Id="rId1" Type="http://schemas.openxmlformats.org/officeDocument/2006/relationships/slideLayout" Target="../slideLayouts/slideLayout186.xml"/><Relationship Id="rId4" Type="http://schemas.openxmlformats.org/officeDocument/2006/relationships/image" Target="../media/image19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21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0.xml"/><Relationship Id="rId1" Type="http://schemas.openxmlformats.org/officeDocument/2006/relationships/slideLayout" Target="../slideLayouts/slideLayout117.xml"/></Relationships>
</file>

<file path=ppt/slides/_rels/slide21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1.xml"/><Relationship Id="rId1" Type="http://schemas.openxmlformats.org/officeDocument/2006/relationships/slideLayout" Target="../slideLayouts/slideLayout1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2.xml"/><Relationship Id="rId1" Type="http://schemas.openxmlformats.org/officeDocument/2006/relationships/slideLayout" Target="../slideLayouts/slideLayout7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73.xml"/><Relationship Id="rId1" Type="http://schemas.openxmlformats.org/officeDocument/2006/relationships/slideLayout" Target="../slideLayouts/slideLayout7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7.xml"/></Relationships>
</file>

<file path=ppt/slides/_rels/slide2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5.xml"/><Relationship Id="rId1" Type="http://schemas.openxmlformats.org/officeDocument/2006/relationships/slideLayout" Target="../slideLayouts/slideLayout40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32.xml"/></Relationships>
</file>

<file path=ppt/slides/_rels/slide2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7.xml"/><Relationship Id="rId1" Type="http://schemas.openxmlformats.org/officeDocument/2006/relationships/slideLayout" Target="../slideLayouts/slideLayout40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49.xml"/><Relationship Id="rId4" Type="http://schemas.openxmlformats.org/officeDocument/2006/relationships/image" Target="../media/image39.jpg"/></Relationships>
</file>

<file path=ppt/slides/_rels/slide22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112.xml"/><Relationship Id="rId4" Type="http://schemas.openxmlformats.org/officeDocument/2006/relationships/image" Target="../media/image200.png"/></Relationships>
</file>

<file path=ppt/slides/_rels/slide2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9.xml"/><Relationship Id="rId1" Type="http://schemas.openxmlformats.org/officeDocument/2006/relationships/slideLayout" Target="../slideLayouts/slideLayout360.xml"/></Relationships>
</file>

<file path=ppt/slides/_rels/slide2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0.xml"/><Relationship Id="rId1" Type="http://schemas.openxmlformats.org/officeDocument/2006/relationships/slideLayout" Target="../slideLayouts/slideLayout360.xml"/></Relationships>
</file>

<file path=ppt/slides/_rels/slide2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1.xml"/><Relationship Id="rId1" Type="http://schemas.openxmlformats.org/officeDocument/2006/relationships/slideLayout" Target="../slideLayouts/slideLayout360.xml"/></Relationships>
</file>

<file path=ppt/slides/_rels/slide2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2.xml"/><Relationship Id="rId1" Type="http://schemas.openxmlformats.org/officeDocument/2006/relationships/slideLayout" Target="../slideLayouts/slideLayout360.xml"/></Relationships>
</file>

<file path=ppt/slides/_rels/slide226.xml.rels><?xml version="1.0" encoding="UTF-8" standalone="yes"?>
<Relationships xmlns="http://schemas.openxmlformats.org/package/2006/relationships"><Relationship Id="rId2" Type="http://schemas.openxmlformats.org/officeDocument/2006/relationships/image" Target="../media/image201.gif"/><Relationship Id="rId1" Type="http://schemas.openxmlformats.org/officeDocument/2006/relationships/slideLayout" Target="../slideLayouts/slideLayout1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3.xml"/><Relationship Id="rId1" Type="http://schemas.openxmlformats.org/officeDocument/2006/relationships/slideLayout" Target="../slideLayouts/slideLayout212.xml"/><Relationship Id="rId5" Type="http://schemas.openxmlformats.org/officeDocument/2006/relationships/image" Target="../media/image204.png"/><Relationship Id="rId4" Type="http://schemas.openxmlformats.org/officeDocument/2006/relationships/image" Target="../media/image203.png"/></Relationships>
</file>

<file path=ppt/slides/_rels/slide22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84.xml"/><Relationship Id="rId1" Type="http://schemas.openxmlformats.org/officeDocument/2006/relationships/slideLayout" Target="../slideLayouts/slideLayout218.xml"/></Relationships>
</file>

<file path=ppt/slides/_rels/slide22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49.xml"/></Relationships>
</file>

<file path=ppt/slides/_rels/slide23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1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1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12.xml"/></Relationships>
</file>

<file path=ppt/slides/_rels/slide23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5.xml"/><Relationship Id="rId1" Type="http://schemas.openxmlformats.org/officeDocument/2006/relationships/slideLayout" Target="../slideLayouts/slideLayout480.xml"/></Relationships>
</file>

<file path=ppt/slides/_rels/slide234.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1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40.xml"/></Relationships>
</file>

<file path=ppt/slides/_rels/slide2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7.xml"/><Relationship Id="rId1" Type="http://schemas.openxmlformats.org/officeDocument/2006/relationships/slideLayout" Target="../slideLayouts/slideLayout402.xml"/></Relationships>
</file>

<file path=ppt/slides/_rels/slide2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8.xml"/><Relationship Id="rId1" Type="http://schemas.openxmlformats.org/officeDocument/2006/relationships/slideLayout" Target="../slideLayouts/slideLayout402.xml"/></Relationships>
</file>

<file path=ppt/slides/_rels/slide2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9.xml"/><Relationship Id="rId1" Type="http://schemas.openxmlformats.org/officeDocument/2006/relationships/slideLayout" Target="../slideLayouts/slideLayout402.xml"/></Relationships>
</file>

<file path=ppt/slides/_rels/slide23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90.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37.xml"/></Relationships>
</file>

<file path=ppt/slides/_rels/slide2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2.xml"/><Relationship Id="rId1" Type="http://schemas.openxmlformats.org/officeDocument/2006/relationships/slideLayout" Target="../slideLayouts/slideLayout402.xml"/></Relationships>
</file>

<file path=ppt/slides/_rels/slide2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93.xml"/><Relationship Id="rId1" Type="http://schemas.openxmlformats.org/officeDocument/2006/relationships/slideLayout" Target="../slideLayouts/slideLayout40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0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2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94.xml"/><Relationship Id="rId1" Type="http://schemas.openxmlformats.org/officeDocument/2006/relationships/slideLayout" Target="../slideLayouts/slideLayout463.xml"/><Relationship Id="rId4" Type="http://schemas.openxmlformats.org/officeDocument/2006/relationships/image" Target="../media/image214.png"/></Relationships>
</file>

<file path=ppt/slides/_rels/slide24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5.xml"/><Relationship Id="rId1" Type="http://schemas.openxmlformats.org/officeDocument/2006/relationships/slideLayout" Target="../slideLayouts/slideLayout122.xml"/><Relationship Id="rId4" Type="http://schemas.openxmlformats.org/officeDocument/2006/relationships/image" Target="../media/image216.png"/></Relationships>
</file>

<file path=ppt/slides/_rels/slide24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375.xml"/><Relationship Id="rId1" Type="http://schemas.openxmlformats.org/officeDocument/2006/relationships/themeOverride" Target="../theme/themeOverride5.xml"/></Relationships>
</file>

<file path=ppt/slides/_rels/slide24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12.xml"/></Relationships>
</file>

<file path=ppt/slides/_rels/slide24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124.xml"/><Relationship Id="rId1" Type="http://schemas.openxmlformats.org/officeDocument/2006/relationships/vmlDrawing" Target="../drawings/vmlDrawing3.vml"/><Relationship Id="rId5" Type="http://schemas.openxmlformats.org/officeDocument/2006/relationships/image" Target="../media/image217.w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1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8.wmf"/><Relationship Id="rId1" Type="http://schemas.openxmlformats.org/officeDocument/2006/relationships/slideLayout" Target="../slideLayouts/slideLayout1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12.xml"/></Relationships>
</file>

<file path=ppt/slides/_rels/slide25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96.xml"/><Relationship Id="rId1" Type="http://schemas.openxmlformats.org/officeDocument/2006/relationships/slideLayout" Target="../slideLayouts/slideLayout117.xml"/></Relationships>
</file>

<file path=ppt/slides/_rels/slide25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97.xml"/><Relationship Id="rId1" Type="http://schemas.openxmlformats.org/officeDocument/2006/relationships/slideLayout" Target="../slideLayouts/slideLayout117.xml"/></Relationships>
</file>

<file path=ppt/slides/_rels/slide25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9.xml"/><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00.xml"/><Relationship Id="rId1" Type="http://schemas.openxmlformats.org/officeDocument/2006/relationships/slideLayout" Target="../slideLayouts/slideLayout117.xml"/></Relationships>
</file>

<file path=ppt/slides/_rels/slide25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1.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6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2.xml"/><Relationship Id="rId1" Type="http://schemas.openxmlformats.org/officeDocument/2006/relationships/slideLayout" Target="../slideLayouts/slideLayout84.xml"/></Relationships>
</file>

<file path=ppt/slides/_rels/slide26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03.xml"/><Relationship Id="rId1" Type="http://schemas.openxmlformats.org/officeDocument/2006/relationships/slideLayout" Target="../slideLayouts/slideLayout84.xml"/></Relationships>
</file>

<file path=ppt/slides/_rels/slide26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04.xml"/><Relationship Id="rId1" Type="http://schemas.openxmlformats.org/officeDocument/2006/relationships/slideLayout" Target="../slideLayouts/slideLayout117.xml"/></Relationships>
</file>

<file path=ppt/slides/_rels/slide26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5.xml"/><Relationship Id="rId1" Type="http://schemas.openxmlformats.org/officeDocument/2006/relationships/slideLayout" Target="../slideLayouts/slideLayout117.xml"/></Relationships>
</file>

<file path=ppt/slides/_rels/slide26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6.xml"/><Relationship Id="rId1" Type="http://schemas.openxmlformats.org/officeDocument/2006/relationships/slideLayout" Target="../slideLayouts/slideLayout11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7.xml"/><Relationship Id="rId1" Type="http://schemas.openxmlformats.org/officeDocument/2006/relationships/slideLayout" Target="../slideLayouts/slideLayout84.xml"/></Relationships>
</file>

<file path=ppt/slides/_rels/slide26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8.xml"/><Relationship Id="rId1" Type="http://schemas.openxmlformats.org/officeDocument/2006/relationships/slideLayout" Target="../slideLayouts/slideLayout84.xml"/></Relationships>
</file>

<file path=ppt/slides/_rels/slide26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9.xml"/><Relationship Id="rId1" Type="http://schemas.openxmlformats.org/officeDocument/2006/relationships/slideLayout" Target="../slideLayouts/slideLayout11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10.xml"/><Relationship Id="rId1" Type="http://schemas.openxmlformats.org/officeDocument/2006/relationships/slideLayout" Target="../slideLayouts/slideLayout8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1.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12.xml"/><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13.xml"/><Relationship Id="rId1" Type="http://schemas.openxmlformats.org/officeDocument/2006/relationships/slideLayout" Target="../slideLayouts/slideLayout8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14.xml"/><Relationship Id="rId1" Type="http://schemas.openxmlformats.org/officeDocument/2006/relationships/slideLayout" Target="../slideLayouts/slideLayout117.xml"/></Relationships>
</file>

<file path=ppt/slides/_rels/slide2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5.xml"/><Relationship Id="rId1" Type="http://schemas.openxmlformats.org/officeDocument/2006/relationships/slideLayout" Target="../slideLayouts/slideLayout112.xml"/></Relationships>
</file>

<file path=ppt/slides/_rels/slide2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16.xml"/><Relationship Id="rId1" Type="http://schemas.openxmlformats.org/officeDocument/2006/relationships/slideLayout" Target="../slideLayouts/slideLayout402.xml"/></Relationships>
</file>

<file path=ppt/slides/_rels/slide27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3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7.xml"/><Relationship Id="rId1" Type="http://schemas.openxmlformats.org/officeDocument/2006/relationships/slideLayout" Target="../slideLayouts/slideLayout239.xml"/><Relationship Id="rId4" Type="http://schemas.openxmlformats.org/officeDocument/2006/relationships/image" Target="../media/image214.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9.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3.xml"/><Relationship Id="rId1" Type="http://schemas.openxmlformats.org/officeDocument/2006/relationships/vmlDrawing" Target="../drawings/vmlDrawing2.v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12.xml"/><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421.xml"/><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6.xml"/></Relationships>
</file>

<file path=ppt/slides/_rels/slide6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3.wmf"/></Relationships>
</file>

<file path=ppt/slides/_rels/slide6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6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6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2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40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9.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40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40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402.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40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40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0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2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9.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40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402.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40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9.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402.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402.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40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4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26.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40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40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40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402.xml"/><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402.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402.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402.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40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603448"/>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zh-CN" altLang="en-US" b="1" dirty="0">
                <a:solidFill>
                  <a:srgbClr val="FFFFFF"/>
                </a:solidFill>
                <a:latin typeface="Microsoft YaHei UI" panose="020B0503020204020204" pitchFamily="34" charset="-122"/>
                <a:ea typeface="Microsoft YaHei UI" panose="020B0503020204020204" pitchFamily="34" charset="-122"/>
                <a:cs typeface="ＭＳ Ｐゴシック" charset="0"/>
              </a:rPr>
              <a:t>你无法超越你的知识</a:t>
            </a: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en-US" dirty="0">
                <a:solidFill>
                  <a:schemeClr val="bg1"/>
                </a:solidFill>
                <a:latin typeface="Microsoft YaHei UI" panose="020B0503020204020204" pitchFamily="34" charset="-122"/>
                <a:ea typeface="Microsoft YaHei UI" panose="020B0503020204020204" pitchFamily="34" charset="-122"/>
                <a:cs typeface="ＭＳ Ｐゴシック" charset="0"/>
              </a:rPr>
              <a:t>2 Peter</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174621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242995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man who urged Christians to embrace ‘purity’ if they wanted a happy marriage is now ending his own”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—Friendly Atheist website</a:t>
            </a:r>
          </a:p>
        </p:txBody>
      </p:sp>
    </p:spTree>
    <p:extLst>
      <p:ext uri="{BB962C8B-B14F-4D97-AF65-F5344CB8AC3E}">
        <p14:creationId xmlns:p14="http://schemas.microsoft.com/office/powerpoint/2010/main" val="29878017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Three truths to know…</a:t>
            </a: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Tree>
    <p:extLst>
      <p:ext uri="{BB962C8B-B14F-4D97-AF65-F5344CB8AC3E}">
        <p14:creationId xmlns:p14="http://schemas.microsoft.com/office/powerpoint/2010/main" val="1837838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将来的背道</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问候</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供应一切所需</a:t>
                </a:r>
                <a:endPar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知识的根基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假师傅的到来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描述特征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好讥诮的人在被提前出现</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天地被销化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圣洁的动机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保护，成长，敦促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信徒的完全</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公元</a:t>
                </a: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33658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29488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11330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911412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1</a:t>
            </a:r>
            <a:br>
              <a:rPr lang="en-US" altLang="en-US" sz="4000">
                <a:solidFill>
                  <a:srgbClr val="CC0000"/>
                </a:solidFill>
              </a:rPr>
            </a:br>
            <a:r>
              <a:rPr lang="zh-CN" altLang="en-US" sz="4000">
                <a:solidFill>
                  <a:srgbClr val="CC0000"/>
                </a:solidFill>
                <a:ea typeface="SimSun" pitchFamily="2" charset="-122"/>
              </a:rPr>
              <a:t>灵性成长的知识</a:t>
            </a:r>
            <a:endParaRPr lang="zh-CN" altLang="en-US" sz="3600">
              <a:solidFill>
                <a:srgbClr val="000099"/>
              </a:solidFill>
              <a:effectLst>
                <a:outerShdw blurRad="38100" dist="38100" dir="2700000" algn="tl">
                  <a:srgbClr val="000000"/>
                </a:outerShdw>
              </a:effectLst>
              <a:ea typeface="SimSun" pitchFamily="2" charset="-122"/>
            </a:endParaRPr>
          </a:p>
        </p:txBody>
      </p:sp>
      <p:sp>
        <p:nvSpPr>
          <p:cNvPr id="70659" name="Rectangle 3"/>
          <p:cNvSpPr>
            <a:spLocks noGrp="1" noChangeArrowheads="1"/>
          </p:cNvSpPr>
          <p:nvPr>
            <p:ph type="body" idx="1"/>
          </p:nvPr>
        </p:nvSpPr>
        <p:spPr>
          <a:xfrm>
            <a:off x="0" y="4313238"/>
            <a:ext cx="9144000" cy="2392362"/>
          </a:xfrm>
        </p:spPr>
        <p:txBody>
          <a:bodyPr/>
          <a:lstStyle/>
          <a:p>
            <a:pPr algn="ctr" eaLnBrk="1" hangingPunct="1">
              <a:lnSpc>
                <a:spcPct val="90000"/>
              </a:lnSpc>
              <a:buFontTx/>
              <a:buNone/>
            </a:pPr>
            <a:r>
              <a:rPr lang="en-US" altLang="en-US" sz="2800" b="1"/>
              <a:t>A. </a:t>
            </a:r>
            <a:r>
              <a:rPr lang="zh-CN" altLang="en-US" sz="2800" b="1">
                <a:ea typeface="SimSun" pitchFamily="2" charset="-122"/>
              </a:rPr>
              <a:t>问候 </a:t>
            </a:r>
            <a:r>
              <a:rPr lang="en-US" altLang="en-US" sz="2800" b="1"/>
              <a:t>(1-2)</a:t>
            </a:r>
          </a:p>
          <a:p>
            <a:pPr algn="ctr" eaLnBrk="1" hangingPunct="1">
              <a:lnSpc>
                <a:spcPct val="90000"/>
              </a:lnSpc>
              <a:buFontTx/>
              <a:buNone/>
            </a:pPr>
            <a:r>
              <a:rPr lang="en-US" altLang="en-US" sz="2800" b="1"/>
              <a:t>B. </a:t>
            </a:r>
            <a:r>
              <a:rPr lang="zh-CN" altLang="en-US" sz="2800" b="1">
                <a:ea typeface="SimSun" pitchFamily="2" charset="-122"/>
              </a:rPr>
              <a:t>神的神能 </a:t>
            </a:r>
            <a:r>
              <a:rPr lang="en-US" altLang="en-US" sz="2800" b="1"/>
              <a:t>(3-4)</a:t>
            </a:r>
          </a:p>
          <a:p>
            <a:pPr algn="ctr" eaLnBrk="1" hangingPunct="1">
              <a:lnSpc>
                <a:spcPct val="90000"/>
              </a:lnSpc>
              <a:buFontTx/>
              <a:buNone/>
            </a:pPr>
            <a:r>
              <a:rPr lang="en-US" altLang="en-US" sz="2800" b="1"/>
              <a:t>C. </a:t>
            </a:r>
            <a:r>
              <a:rPr lang="zh-CN" altLang="en-US" sz="2800" b="1">
                <a:ea typeface="SimSun" pitchFamily="2" charset="-122"/>
              </a:rPr>
              <a:t>多产有效的基督徒生活 </a:t>
            </a:r>
            <a:r>
              <a:rPr lang="en-US" altLang="en-US" sz="2800" b="1"/>
              <a:t>(5-11)</a:t>
            </a:r>
          </a:p>
          <a:p>
            <a:pPr algn="ctr" eaLnBrk="1" hangingPunct="1">
              <a:lnSpc>
                <a:spcPct val="90000"/>
              </a:lnSpc>
              <a:buFontTx/>
              <a:buNone/>
            </a:pPr>
            <a:r>
              <a:rPr lang="en-US" altLang="en-US" sz="2800" b="1"/>
              <a:t> D. </a:t>
            </a:r>
            <a:r>
              <a:rPr lang="zh-CN" altLang="en-US" sz="2800" b="1">
                <a:ea typeface="SimSun" pitchFamily="2" charset="-122"/>
              </a:rPr>
              <a:t>救恩的提醒 </a:t>
            </a:r>
            <a:r>
              <a:rPr lang="en-US" altLang="en-US" sz="2800" b="1"/>
              <a:t>(12-15)</a:t>
            </a:r>
          </a:p>
          <a:p>
            <a:pPr algn="ctr" eaLnBrk="1" hangingPunct="1">
              <a:lnSpc>
                <a:spcPct val="90000"/>
              </a:lnSpc>
              <a:buFontTx/>
              <a:buNone/>
            </a:pPr>
            <a:r>
              <a:rPr lang="en-US" altLang="en-US" sz="2800" b="1"/>
              <a:t>E. </a:t>
            </a:r>
            <a:r>
              <a:rPr lang="zh-CN" altLang="en-US" sz="2800" b="1">
                <a:ea typeface="SimSun" pitchFamily="2" charset="-122"/>
              </a:rPr>
              <a:t>为真理的信息辩护 </a:t>
            </a:r>
            <a:r>
              <a:rPr lang="en-US" altLang="en-US" sz="2800" b="1"/>
              <a:t>(16-21)</a:t>
            </a: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1676400"/>
            <a:ext cx="2938462"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3" name="Text Box 5"/>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pPr>
            <a:r>
              <a:rPr lang="en-US" altLang="en-US" sz="2800" b="1">
                <a:solidFill>
                  <a:srgbClr val="CC0000"/>
                </a:solidFill>
              </a:rPr>
              <a:t>A. (1:1-2)</a:t>
            </a:r>
            <a:r>
              <a:rPr lang="en-US" altLang="en-US" sz="2800" b="1"/>
              <a:t> </a:t>
            </a:r>
          </a:p>
          <a:p>
            <a:pPr marL="0" indent="0" algn="ctr" eaLnBrk="1" hangingPunct="1">
              <a:lnSpc>
                <a:spcPct val="80000"/>
              </a:lnSpc>
              <a:buFontTx/>
              <a:buNone/>
            </a:pPr>
            <a:r>
              <a:rPr lang="zh-CN" altLang="en-US" sz="4000" b="1">
                <a:solidFill>
                  <a:srgbClr val="990099"/>
                </a:solidFill>
                <a:effectLst>
                  <a:outerShdw blurRad="38100" dist="38100" dir="2700000" algn="tl">
                    <a:srgbClr val="000000"/>
                  </a:outerShdw>
                </a:effectLst>
                <a:ea typeface="SimSun" pitchFamily="2" charset="-122"/>
              </a:rPr>
              <a:t>问候</a:t>
            </a:r>
            <a:endParaRPr lang="zh-CN" altLang="en-US" sz="2800" b="1">
              <a:ea typeface="SimSun" pitchFamily="2" charset="-122"/>
            </a:endParaRPr>
          </a:p>
        </p:txBody>
      </p:sp>
      <p:sp>
        <p:nvSpPr>
          <p:cNvPr id="71684" name="Text Box 4"/>
          <p:cNvSpPr txBox="1">
            <a:spLocks noChangeArrowheads="1"/>
          </p:cNvSpPr>
          <p:nvPr/>
        </p:nvSpPr>
        <p:spPr bwMode="auto">
          <a:xfrm>
            <a:off x="1295400" y="5105400"/>
            <a:ext cx="7010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latin typeface="Verdana" pitchFamily="34" charset="0"/>
                <a:ea typeface="SimSun" pitchFamily="2" charset="-122"/>
              </a:rPr>
              <a:t>与使徒同等</a:t>
            </a:r>
          </a:p>
        </p:txBody>
      </p:sp>
      <p:grpSp>
        <p:nvGrpSpPr>
          <p:cNvPr id="2" name="Group 5"/>
          <p:cNvGrpSpPr>
            <a:grpSpLocks/>
          </p:cNvGrpSpPr>
          <p:nvPr/>
        </p:nvGrpSpPr>
        <p:grpSpPr bwMode="auto">
          <a:xfrm>
            <a:off x="3505200" y="2209800"/>
            <a:ext cx="2133600" cy="2590800"/>
            <a:chOff x="4176" y="2448"/>
            <a:chExt cx="1248" cy="1488"/>
          </a:xfrm>
        </p:grpSpPr>
        <p:sp>
          <p:nvSpPr>
            <p:cNvPr id="22016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20168" name="Picture 7" descr="BD04900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25" y="2496"/>
              <a:ext cx="1199" cy="1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0166"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endParaRPr lang="en-US" altLang="en-US" sz="2000" b="0">
              <a:solidFill>
                <a:srgbClr val="CC0000"/>
              </a:solidFill>
              <a:ea typeface="SimSun" pitchFamily="2" charset="-122"/>
            </a:endParaRP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pPr>
            <a:r>
              <a:rPr lang="en-US" altLang="en-US" sz="2800" b="1">
                <a:solidFill>
                  <a:srgbClr val="CC3300"/>
                </a:solidFill>
              </a:rPr>
              <a:t>B. (1:3-4)</a:t>
            </a:r>
            <a:r>
              <a:rPr lang="en-US" altLang="en-US" sz="2800" b="1"/>
              <a:t> </a:t>
            </a:r>
          </a:p>
          <a:p>
            <a:pPr marL="0" indent="0" algn="ctr" eaLnBrk="1" hangingPunct="1">
              <a:lnSpc>
                <a:spcPct val="80000"/>
              </a:lnSpc>
              <a:buFontTx/>
              <a:buNone/>
            </a:pPr>
            <a:r>
              <a:rPr lang="zh-CN" altLang="en-US" sz="4000" b="1">
                <a:solidFill>
                  <a:srgbClr val="3B3BFF"/>
                </a:solidFill>
                <a:effectLst>
                  <a:outerShdw blurRad="38100" dist="38100" dir="2700000" algn="tl">
                    <a:srgbClr val="C0C0C0"/>
                  </a:outerShdw>
                </a:effectLst>
                <a:ea typeface="SimSun" pitchFamily="2" charset="-122"/>
              </a:rPr>
              <a:t>神的神能</a:t>
            </a:r>
            <a:endParaRPr lang="zh-CN" altLang="en-US" sz="2800" b="1">
              <a:solidFill>
                <a:srgbClr val="3B3BFF"/>
              </a:solidFill>
              <a:effectLst>
                <a:outerShdw blurRad="38100" dist="38100" dir="2700000" algn="tl">
                  <a:srgbClr val="C0C0C0"/>
                </a:outerShdw>
              </a:effectLst>
              <a:ea typeface="SimSun" pitchFamily="2" charset="-122"/>
            </a:endParaRPr>
          </a:p>
        </p:txBody>
      </p:sp>
      <p:sp>
        <p:nvSpPr>
          <p:cNvPr id="72708" name="Text Box 4"/>
          <p:cNvSpPr txBox="1">
            <a:spLocks noChangeArrowheads="1"/>
          </p:cNvSpPr>
          <p:nvPr/>
        </p:nvSpPr>
        <p:spPr bwMode="auto">
          <a:xfrm>
            <a:off x="4876800" y="2971800"/>
            <a:ext cx="39624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40000"/>
              </a:spcBef>
              <a:buFont typeface="Wingdings" pitchFamily="2" charset="2"/>
              <a:buChar char="Ø"/>
            </a:pPr>
            <a:r>
              <a:rPr lang="zh-CN" altLang="en-US" sz="2800" b="1">
                <a:latin typeface="Arial" pitchFamily="34" charset="0"/>
                <a:ea typeface="SimSun" pitchFamily="2" charset="-122"/>
              </a:rPr>
              <a:t>分享神性</a:t>
            </a:r>
          </a:p>
          <a:p>
            <a:pPr eaLnBrk="1" hangingPunct="1">
              <a:spcBef>
                <a:spcPct val="40000"/>
              </a:spcBef>
              <a:buFont typeface="Wingdings" pitchFamily="2" charset="2"/>
              <a:buChar char="Ø"/>
            </a:pPr>
            <a:r>
              <a:rPr lang="zh-CN" altLang="en-US" sz="2800" b="1">
                <a:latin typeface="Arial" pitchFamily="34" charset="0"/>
                <a:ea typeface="SimSun" pitchFamily="2" charset="-122"/>
              </a:rPr>
              <a:t>脱离世界的败坏</a:t>
            </a:r>
            <a:r>
              <a:rPr lang="zh-CN" altLang="en-US" sz="2800">
                <a:latin typeface="Arial" pitchFamily="34" charset="0"/>
                <a:ea typeface="SimSun" pitchFamily="2" charset="-122"/>
              </a:rPr>
              <a:t>  </a:t>
            </a:r>
          </a:p>
        </p:txBody>
      </p:sp>
      <p:grpSp>
        <p:nvGrpSpPr>
          <p:cNvPr id="2" name="Group 5"/>
          <p:cNvGrpSpPr>
            <a:grpSpLocks/>
          </p:cNvGrpSpPr>
          <p:nvPr/>
        </p:nvGrpSpPr>
        <p:grpSpPr bwMode="auto">
          <a:xfrm>
            <a:off x="990600" y="1752600"/>
            <a:ext cx="3276600" cy="1066800"/>
            <a:chOff x="288" y="1104"/>
            <a:chExt cx="2064" cy="672"/>
          </a:xfrm>
        </p:grpSpPr>
        <p:sp>
          <p:nvSpPr>
            <p:cNvPr id="221196"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7" name="Text Box 7"/>
            <p:cNvSpPr txBox="1">
              <a:spLocks noChangeArrowheads="1"/>
            </p:cNvSpPr>
            <p:nvPr/>
          </p:nvSpPr>
          <p:spPr bwMode="auto">
            <a:xfrm>
              <a:off x="816" y="1152"/>
              <a:ext cx="10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2000" b="1">
                  <a:latin typeface="Arial" pitchFamily="34" charset="0"/>
                  <a:ea typeface="SimSun" pitchFamily="2" charset="-122"/>
                </a:rPr>
                <a:t>基督的知识</a:t>
              </a:r>
            </a:p>
          </p:txBody>
        </p:sp>
      </p:grpSp>
      <p:grpSp>
        <p:nvGrpSpPr>
          <p:cNvPr id="3" name="Group 8"/>
          <p:cNvGrpSpPr>
            <a:grpSpLocks/>
          </p:cNvGrpSpPr>
          <p:nvPr/>
        </p:nvGrpSpPr>
        <p:grpSpPr bwMode="auto">
          <a:xfrm>
            <a:off x="1600200" y="2971800"/>
            <a:ext cx="1925638" cy="2911475"/>
            <a:chOff x="851" y="1872"/>
            <a:chExt cx="1213" cy="1834"/>
          </a:xfrm>
        </p:grpSpPr>
        <p:pic>
          <p:nvPicPr>
            <p:cNvPr id="221194"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872"/>
              <a:ext cx="624" cy="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195" name="Picture 10" descr="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 y="1882"/>
              <a:ext cx="519"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solidFill>
                  <a:srgbClr val="990000"/>
                </a:solidFill>
                <a:latin typeface="Arial" pitchFamily="34" charset="0"/>
                <a:ea typeface="SimSun" pitchFamily="2" charset="-122"/>
              </a:rPr>
              <a:t>一切</a:t>
            </a: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3" name="Text Box 13"/>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show="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What to Know, What to Do</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solidFill>
                  <a:srgbClr val="FFFFFF"/>
                </a:solidFill>
                <a:ea typeface="ＭＳ Ｐゴシック" charset="0"/>
                <a:cs typeface="ＭＳ Ｐゴシック" charset="0"/>
              </a:rPr>
              <a:t>2 Peter 1:1-11</a:t>
            </a:r>
          </a:p>
        </p:txBody>
      </p:sp>
    </p:spTree>
    <p:extLst>
      <p:ext uri="{BB962C8B-B14F-4D97-AF65-F5344CB8AC3E}">
        <p14:creationId xmlns:p14="http://schemas.microsoft.com/office/powerpoint/2010/main" val="10236981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4418856" y="188094"/>
            <a:ext cx="4725144"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信心要加上美德</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假博士的行为</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主再来之前要勤奋</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6" name="Title 1"/>
          <p:cNvSpPr txBox="1">
            <a:spLocks/>
          </p:cNvSpPr>
          <p:nvPr/>
        </p:nvSpPr>
        <p:spPr bwMode="auto">
          <a:xfrm>
            <a:off x="4644008" y="2060848"/>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7" name="Text Box 6"/>
          <p:cNvSpPr txBox="1">
            <a:spLocks noChangeArrowheads="1"/>
          </p:cNvSpPr>
          <p:nvPr/>
        </p:nvSpPr>
        <p:spPr bwMode="auto">
          <a:xfrm>
            <a:off x="4129931" y="18809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p:txBody>
      </p:sp>
    </p:spTree>
    <p:extLst>
      <p:ext uri="{BB962C8B-B14F-4D97-AF65-F5344CB8AC3E}">
        <p14:creationId xmlns:p14="http://schemas.microsoft.com/office/powerpoint/2010/main" val="19364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want more knowledge?</a:t>
            </a:r>
          </a:p>
        </p:txBody>
      </p:sp>
    </p:spTree>
    <p:extLst>
      <p:ext uri="{BB962C8B-B14F-4D97-AF65-F5344CB8AC3E}">
        <p14:creationId xmlns:p14="http://schemas.microsoft.com/office/powerpoint/2010/main" val="3780775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38135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is Infinite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2110157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Pride of Knowledge </a:t>
            </a: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084809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Anti-Intellectual</a:t>
            </a: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1505391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83" name="Rectangle 30"/>
            <p:cNvSpPr>
              <a:spLocks noChangeArrowheads="1"/>
            </p:cNvSpPr>
            <p:nvPr/>
          </p:nvSpPr>
          <p:spPr bwMode="auto">
            <a:xfrm>
              <a:off x="3572" y="960"/>
              <a:ext cx="1900"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4065559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en-US" sz="3200" b="1">
                <a:latin typeface="Arial" charset="0"/>
                <a:ea typeface="ＭＳ Ｐゴシック" charset="0"/>
              </a:rPr>
              <a:t>Peter uses many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Tree>
    <p:extLst>
      <p:ext uri="{BB962C8B-B14F-4D97-AF65-F5344CB8AC3E}">
        <p14:creationId xmlns:p14="http://schemas.microsoft.com/office/powerpoint/2010/main" val="38558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Tree>
    <p:extLst>
      <p:ext uri="{BB962C8B-B14F-4D97-AF65-F5344CB8AC3E}">
        <p14:creationId xmlns:p14="http://schemas.microsoft.com/office/powerpoint/2010/main" val="11877216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26155329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Greek Ideas </a:t>
            </a: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396918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8290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Perfect Knowledge</a:t>
            </a:r>
          </a:p>
        </p:txBody>
      </p:sp>
    </p:spTree>
    <p:extLst>
      <p:ext uri="{BB962C8B-B14F-4D97-AF65-F5344CB8AC3E}">
        <p14:creationId xmlns:p14="http://schemas.microsoft.com/office/powerpoint/2010/main" val="2262137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ea typeface="SimSun" charset="0"/>
                <a:cs typeface="SimSun" charset="0"/>
              </a:rPr>
              <a:t>What do we need to </a:t>
            </a:r>
            <a:br>
              <a:rPr lang="en-US" altLang="zh-CN" sz="4000">
                <a:solidFill>
                  <a:srgbClr val="FFFFFF"/>
                </a:solidFill>
                <a:ea typeface="SimSun" charset="0"/>
                <a:cs typeface="SimSun" charset="0"/>
              </a:rPr>
            </a:br>
            <a:r>
              <a:rPr lang="en-US" altLang="zh-CN" sz="6600">
                <a:solidFill>
                  <a:srgbClr val="FFFFFF"/>
                </a:solidFill>
                <a:ea typeface="SimSun" charset="0"/>
                <a:cs typeface="SimSun" charset="0"/>
              </a:rPr>
              <a:t>do?</a:t>
            </a:r>
            <a:endParaRPr lang="en-US" altLang="zh-CN" sz="4000">
              <a:solidFill>
                <a:srgbClr val="FFFFFF"/>
              </a:solidFill>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a:solidFill>
                  <a:srgbClr val="FFFFFF"/>
                </a:solidFill>
                <a:effectLst>
                  <a:glow rad="355600">
                    <a:srgbClr val="000000">
                      <a:alpha val="75000"/>
                    </a:srgbClr>
                  </a:glow>
                </a:effectLst>
                <a:ea typeface="ＭＳ Ｐゴシック" charset="0"/>
                <a:cs typeface="ＭＳ Ｐゴシック" charset="0"/>
              </a:rPr>
              <a:t>2 Peter 1:1-11</a:t>
            </a:r>
          </a:p>
        </p:txBody>
      </p:sp>
    </p:spTree>
    <p:extLst>
      <p:ext uri="{BB962C8B-B14F-4D97-AF65-F5344CB8AC3E}">
        <p14:creationId xmlns:p14="http://schemas.microsoft.com/office/powerpoint/2010/main" val="1879633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93717038"/>
      </p:ext>
    </p:extLst>
  </p:cSld>
  <p:clrMapOvr>
    <a:masterClrMapping/>
  </p:clrMapOvr>
  <p:transition>
    <p:zoom/>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215592428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Tree>
    <p:extLst>
      <p:ext uri="{BB962C8B-B14F-4D97-AF65-F5344CB8AC3E}">
        <p14:creationId xmlns:p14="http://schemas.microsoft.com/office/powerpoint/2010/main" val="2117056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耶稣基督的仆人和使徒西门．彼得，写信给那靠着我们的　神和救主耶稣基督的义，得着和我们同样宝贵</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的人。</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1311478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2.	God shows us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person</a:t>
            </a:r>
            <a:r>
              <a:rPr lang="en-US" dirty="0">
                <a:solidFill>
                  <a:srgbClr val="FFFFFF"/>
                </a:solidFill>
                <a:effectLst>
                  <a:glow rad="127000">
                    <a:srgbClr val="000000"/>
                  </a:glow>
                </a:effectLst>
                <a:ea typeface="ＭＳ Ｐゴシック" charset="0"/>
              </a:rPr>
              <a:t> for grace and peace. </a:t>
            </a:r>
          </a:p>
        </p:txBody>
      </p:sp>
    </p:spTree>
    <p:extLst>
      <p:ext uri="{BB962C8B-B14F-4D97-AF65-F5344CB8AC3E}">
        <p14:creationId xmlns:p14="http://schemas.microsoft.com/office/powerpoint/2010/main" val="5068882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愿恩惠平安，因你们确实认识　神和我们的主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，多多加给你们。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397212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2.	God shows us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person</a:t>
            </a:r>
            <a:r>
              <a:rPr lang="en-US" dirty="0">
                <a:solidFill>
                  <a:srgbClr val="FFFFFF"/>
                </a:solidFill>
                <a:effectLst>
                  <a:glow rad="127000">
                    <a:srgbClr val="000000"/>
                  </a:glow>
                </a:effectLst>
                <a:ea typeface="ＭＳ Ｐゴシック" charset="0"/>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3.	God gives you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power</a:t>
            </a:r>
            <a:r>
              <a:rPr lang="en-US" dirty="0">
                <a:solidFill>
                  <a:srgbClr val="FFFFFF"/>
                </a:solidFill>
                <a:effectLst>
                  <a:glow rad="127000">
                    <a:srgbClr val="000000"/>
                  </a:glow>
                </a:effectLst>
                <a:ea typeface="ＭＳ Ｐゴシック" charset="0"/>
              </a:rPr>
              <a:t> to live a godly life. </a:t>
            </a:r>
          </a:p>
        </p:txBody>
      </p:sp>
    </p:spTree>
    <p:extLst>
      <p:ext uri="{BB962C8B-B14F-4D97-AF65-F5344CB8AC3E}">
        <p14:creationId xmlns:p14="http://schemas.microsoft.com/office/powerpoint/2010/main" val="2855079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神以他神圣的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能力</a:t>
            </a:r>
            <a:r>
              <a:rPr lang="zh-CN" altLang="en-US" sz="3600" b="1" dirty="0">
                <a:effectLst>
                  <a:glow rad="127000">
                    <a:schemeClr val="tx1"/>
                  </a:glow>
                </a:effectLst>
                <a:latin typeface="Arial" charset="0"/>
                <a:ea typeface="ＭＳ Ｐゴシック" charset="0"/>
                <a:cs typeface="ＭＳ Ｐゴシック" charset="0"/>
              </a:rPr>
              <a:t>，因着我们确实认识那位用自己的荣耀和美善呼召我们的，把一切有关生命和敬虔的事，都赐给了我们。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19535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815395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271615531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2.	God shows us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person</a:t>
            </a:r>
            <a:r>
              <a:rPr lang="en-US" dirty="0">
                <a:solidFill>
                  <a:srgbClr val="FFFFFF"/>
                </a:solidFill>
                <a:effectLst>
                  <a:glow rad="127000">
                    <a:srgbClr val="000000"/>
                  </a:glow>
                </a:effectLst>
                <a:ea typeface="ＭＳ Ｐゴシック" charset="0"/>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3.	God gives you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power</a:t>
            </a:r>
            <a:r>
              <a:rPr lang="en-US" dirty="0">
                <a:solidFill>
                  <a:srgbClr val="FFFFFF"/>
                </a:solidFill>
                <a:effectLst>
                  <a:glow rad="127000">
                    <a:srgbClr val="000000"/>
                  </a:glow>
                </a:effectLst>
                <a:ea typeface="ＭＳ Ｐゴシック" charset="0"/>
              </a:rPr>
              <a:t> to live a godly life. </a:t>
            </a: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ea typeface="ＭＳ Ｐゴシック" charset="0"/>
              </a:rPr>
              <a:t>4.	God gives you Christ</a:t>
            </a:r>
            <a:r>
              <a:rPr lang="mr-IN" dirty="0">
                <a:solidFill>
                  <a:srgbClr val="FFFFFF"/>
                </a:solidFill>
                <a:effectLst>
                  <a:glow rad="127000">
                    <a:srgbClr val="000000"/>
                  </a:glow>
                </a:effectLst>
                <a:ea typeface="ＭＳ Ｐゴシック" charset="0"/>
              </a:rPr>
              <a:t>'</a:t>
            </a:r>
            <a:r>
              <a:rPr lang="en-US" dirty="0">
                <a:solidFill>
                  <a:srgbClr val="FFFFFF"/>
                </a:solidFill>
                <a:effectLst>
                  <a:glow rad="127000">
                    <a:srgbClr val="000000"/>
                  </a:glow>
                </a:effectLst>
                <a:ea typeface="ＭＳ Ｐゴシック" charset="0"/>
              </a:rPr>
              <a:t>s </a:t>
            </a:r>
            <a:r>
              <a:rPr lang="en-US" dirty="0">
                <a:solidFill>
                  <a:srgbClr val="FFFF00"/>
                </a:solidFill>
                <a:effectLst>
                  <a:glow rad="127000">
                    <a:srgbClr val="000000"/>
                  </a:glow>
                </a:effectLst>
                <a:ea typeface="ＭＳ Ｐゴシック" charset="0"/>
              </a:rPr>
              <a:t>promises</a:t>
            </a:r>
            <a:r>
              <a:rPr lang="en-US" dirty="0">
                <a:solidFill>
                  <a:srgbClr val="FFFFFF"/>
                </a:solidFill>
                <a:effectLst>
                  <a:glow rad="127000">
                    <a:srgbClr val="000000"/>
                  </a:glow>
                </a:effectLst>
                <a:ea typeface="ＭＳ Ｐゴシック" charset="0"/>
              </a:rPr>
              <a:t> to live a godly life. </a:t>
            </a:r>
          </a:p>
        </p:txBody>
      </p:sp>
    </p:spTree>
    <p:extLst>
      <p:ext uri="{BB962C8B-B14F-4D97-AF65-F5344CB8AC3E}">
        <p14:creationId xmlns:p14="http://schemas.microsoft.com/office/powerpoint/2010/main" val="27631131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借着这些，他把又宝贵又极大的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应许</a:t>
            </a:r>
            <a:r>
              <a:rPr lang="zh-CN" altLang="en-US" sz="3600" b="1" dirty="0">
                <a:effectLst>
                  <a:glow rad="127000">
                    <a:schemeClr val="tx1"/>
                  </a:glow>
                </a:effectLst>
                <a:latin typeface="Arial" charset="0"/>
                <a:ea typeface="ＭＳ Ｐゴシック" charset="0"/>
                <a:cs typeface="ＭＳ Ｐゴシック" charset="0"/>
              </a:rPr>
              <a:t>赐给了我们，好叫你们既然逃脱世上因私欲而来的败坏，就可以分享　神的本性。</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711172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Promises</a:t>
            </a: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en-US" sz="2800" b="1" dirty="0">
                <a:solidFill>
                  <a:srgbClr val="FFFFFF"/>
                </a:solidFill>
                <a:effectLst>
                  <a:glow rad="127000">
                    <a:srgbClr val="000000"/>
                  </a:glow>
                </a:effectLst>
              </a:rPr>
              <a:t>We have everything we need to live a godly life (3). </a:t>
            </a:r>
          </a:p>
          <a:p>
            <a:pPr marL="725488" lvl="3" indent="-723900"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p>
          <a:p>
            <a:pPr marL="725488" lvl="3" indent="-723900" algn="l">
              <a:buFont typeface="+mj-lt"/>
              <a:buAutoNum type="arabicPeriod"/>
            </a:pPr>
            <a:r>
              <a:rPr lang="en-US" sz="2800" b="1" dirty="0">
                <a:solidFill>
                  <a:srgbClr val="FFFFFF"/>
                </a:solidFill>
                <a:effectLst>
                  <a:glow rad="127000">
                    <a:srgbClr val="000000"/>
                  </a:glow>
                </a:effectLst>
              </a:rPr>
              <a:t>We can escape any sin (4c). </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We are elected and promised salvation (10). </a:t>
            </a:r>
          </a:p>
          <a:p>
            <a:pPr marL="725488" lvl="3" indent="-723900"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p>
        </p:txBody>
      </p:sp>
    </p:spTree>
    <p:extLst>
      <p:ext uri="{BB962C8B-B14F-4D97-AF65-F5344CB8AC3E}">
        <p14:creationId xmlns:p14="http://schemas.microsoft.com/office/powerpoint/2010/main" val="329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365567061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(5-11).</a:t>
            </a:r>
          </a:p>
        </p:txBody>
      </p:sp>
    </p:spTree>
    <p:extLst>
      <p:ext uri="{BB962C8B-B14F-4D97-AF65-F5344CB8AC3E}">
        <p14:creationId xmlns:p14="http://schemas.microsoft.com/office/powerpoint/2010/main" val="63367092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(5-7) </a:t>
            </a:r>
          </a:p>
        </p:txBody>
      </p:sp>
    </p:spTree>
    <p:extLst>
      <p:ext uri="{BB962C8B-B14F-4D97-AF65-F5344CB8AC3E}">
        <p14:creationId xmlns:p14="http://schemas.microsoft.com/office/powerpoint/2010/main" val="198859982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正因这缘故，你们要多多努力：有了信心，又要增添美德；有了美德，又要增添知识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29780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有了知识，又要增添节制；有了节制，又要增添忍耐；有了忍耐，又要增添敬虔</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0462722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有了敬虔，又要增添弟兄的爱；有了弟兄的爱，还要增添神圣的爱</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36406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8F6FF"/>
                </a:solidFill>
                <a:effectLst/>
                <a:uLnTx/>
                <a:uFillTx/>
                <a:latin typeface="Arial" pitchFamily="26" charset="0"/>
                <a:ea typeface="Osak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预定</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保证</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背教</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忍耐</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rPr>
              <a:t>充足</a:t>
            </a:r>
          </a:p>
        </p:txBody>
      </p:sp>
    </p:spTree>
    <p:extLst>
      <p:ext uri="{BB962C8B-B14F-4D97-AF65-F5344CB8AC3E}">
        <p14:creationId xmlns:p14="http://schemas.microsoft.com/office/powerpoint/2010/main" val="220580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2212" name="Rectangle 2"/>
          <p:cNvSpPr>
            <a:spLocks noGrp="1" noChangeArrowheads="1"/>
          </p:cNvSpPr>
          <p:nvPr>
            <p:ph type="title"/>
          </p:nvPr>
        </p:nvSpPr>
        <p:spPr>
          <a:xfrm>
            <a:off x="0" y="-228600"/>
            <a:ext cx="2971800" cy="182562"/>
          </a:xfrm>
        </p:spPr>
        <p:txBody>
          <a:bodyPr/>
          <a:lstStyle/>
          <a:p>
            <a:pPr eaLnBrk="1" hangingPunct="1"/>
            <a:r>
              <a:rPr lang="zh-CN" altLang="en-US" sz="2000" b="0">
                <a:solidFill>
                  <a:srgbClr val="CC3300"/>
                </a:solidFill>
                <a:ea typeface="SimSun" pitchFamily="2" charset="-122"/>
              </a:rPr>
              <a:t>彼得后书</a:t>
            </a:r>
            <a:r>
              <a:rPr lang="en-US" altLang="ja-JP" sz="2000" b="0">
                <a:solidFill>
                  <a:srgbClr val="CC3300"/>
                </a:solidFill>
              </a:rPr>
              <a:t>1</a:t>
            </a:r>
            <a:endParaRPr lang="en-US" altLang="en-US" sz="2000" b="0">
              <a:solidFill>
                <a:srgbClr val="CC3300"/>
              </a:solidFill>
            </a:endParaRPr>
          </a:p>
        </p:txBody>
      </p:sp>
      <p:sp>
        <p:nvSpPr>
          <p:cNvPr id="73731" name="Rectangle 3"/>
          <p:cNvSpPr>
            <a:spLocks noGrp="1" noChangeArrowheads="1"/>
          </p:cNvSpPr>
          <p:nvPr>
            <p:ph type="body" idx="1"/>
          </p:nvPr>
        </p:nvSpPr>
        <p:spPr>
          <a:xfrm>
            <a:off x="-228600" y="152400"/>
            <a:ext cx="6172200" cy="1524000"/>
          </a:xfrm>
        </p:spPr>
        <p:txBody>
          <a:bodyPr/>
          <a:lstStyle/>
          <a:p>
            <a:pPr marL="0" indent="0" algn="ctr" eaLnBrk="1" hangingPunct="1">
              <a:buFontTx/>
              <a:buNone/>
            </a:pPr>
            <a:r>
              <a:rPr lang="en-US" altLang="en-US" sz="2400" b="1">
                <a:solidFill>
                  <a:srgbClr val="CC3300"/>
                </a:solidFill>
              </a:rPr>
              <a:t>C. (1:5-11)</a:t>
            </a:r>
            <a:r>
              <a:rPr lang="en-US" altLang="en-US" sz="1800" b="1"/>
              <a:t> </a:t>
            </a:r>
          </a:p>
          <a:p>
            <a:pPr marL="0" indent="0" algn="ctr" eaLnBrk="1" hangingPunct="1">
              <a:buFontTx/>
              <a:buNone/>
            </a:pPr>
            <a:r>
              <a:rPr lang="zh-CN" altLang="en-US" b="1">
                <a:solidFill>
                  <a:srgbClr val="996633"/>
                </a:solidFill>
                <a:effectLst>
                  <a:outerShdw blurRad="38100" dist="38100" dir="2700000" algn="tl">
                    <a:srgbClr val="000000"/>
                  </a:outerShdw>
                </a:effectLst>
                <a:ea typeface="SimSun" pitchFamily="2" charset="-122"/>
              </a:rPr>
              <a:t>有效多产的基督徒生活</a:t>
            </a:r>
            <a:r>
              <a:rPr lang="zh-CN" altLang="en-US" sz="1800" b="1">
                <a:solidFill>
                  <a:srgbClr val="CC6600"/>
                </a:solidFill>
                <a:effectLst>
                  <a:outerShdw blurRad="38100" dist="38100" dir="2700000" algn="tl">
                    <a:srgbClr val="000000"/>
                  </a:outerShdw>
                </a:effectLst>
                <a:ea typeface="SimSun" pitchFamily="2" charset="-122"/>
              </a:rPr>
              <a:t> </a:t>
            </a:r>
          </a:p>
        </p:txBody>
      </p:sp>
      <p:pic>
        <p:nvPicPr>
          <p:cNvPr id="73732" name="Picture 4" descr="Plant_gro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895600"/>
            <a:ext cx="3905250" cy="385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Rectangle 5"/>
          <p:cNvSpPr>
            <a:spLocks noChangeArrowheads="1"/>
          </p:cNvSpPr>
          <p:nvPr/>
        </p:nvSpPr>
        <p:spPr bwMode="auto">
          <a:xfrm>
            <a:off x="1676400" y="4616450"/>
            <a:ext cx="30480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知识</a:t>
            </a:r>
          </a:p>
        </p:txBody>
      </p:sp>
      <p:sp>
        <p:nvSpPr>
          <p:cNvPr id="73734" name="Rectangle 6"/>
          <p:cNvSpPr>
            <a:spLocks noChangeArrowheads="1"/>
          </p:cNvSpPr>
          <p:nvPr/>
        </p:nvSpPr>
        <p:spPr bwMode="auto">
          <a:xfrm>
            <a:off x="1714500" y="4029075"/>
            <a:ext cx="28956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节制</a:t>
            </a:r>
          </a:p>
        </p:txBody>
      </p:sp>
      <p:sp>
        <p:nvSpPr>
          <p:cNvPr id="73735" name="Rectangle 7"/>
          <p:cNvSpPr>
            <a:spLocks noChangeArrowheads="1"/>
          </p:cNvSpPr>
          <p:nvPr/>
        </p:nvSpPr>
        <p:spPr bwMode="auto">
          <a:xfrm>
            <a:off x="1485900" y="3440113"/>
            <a:ext cx="33528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忍耐</a:t>
            </a:r>
          </a:p>
        </p:txBody>
      </p:sp>
      <p:sp>
        <p:nvSpPr>
          <p:cNvPr id="73736" name="Rectangle 8"/>
          <p:cNvSpPr>
            <a:spLocks noChangeArrowheads="1"/>
          </p:cNvSpPr>
          <p:nvPr/>
        </p:nvSpPr>
        <p:spPr bwMode="auto">
          <a:xfrm>
            <a:off x="1905000" y="2852738"/>
            <a:ext cx="25146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虔敬</a:t>
            </a:r>
          </a:p>
        </p:txBody>
      </p:sp>
      <p:sp>
        <p:nvSpPr>
          <p:cNvPr id="73737" name="Rectangle 9"/>
          <p:cNvSpPr>
            <a:spLocks noChangeArrowheads="1"/>
          </p:cNvSpPr>
          <p:nvPr/>
        </p:nvSpPr>
        <p:spPr bwMode="auto">
          <a:xfrm>
            <a:off x="228600" y="2265363"/>
            <a:ext cx="54864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爱弟兄的心</a:t>
            </a:r>
          </a:p>
        </p:txBody>
      </p:sp>
      <p:sp>
        <p:nvSpPr>
          <p:cNvPr id="73738" name="Rectangle 10"/>
          <p:cNvSpPr>
            <a:spLocks noChangeArrowheads="1"/>
          </p:cNvSpPr>
          <p:nvPr/>
        </p:nvSpPr>
        <p:spPr bwMode="auto">
          <a:xfrm>
            <a:off x="1752600" y="1676400"/>
            <a:ext cx="26670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爱众人的心</a:t>
            </a:r>
          </a:p>
        </p:txBody>
      </p:sp>
      <p:sp>
        <p:nvSpPr>
          <p:cNvPr id="73739" name="Text Box 11"/>
          <p:cNvSpPr txBox="1">
            <a:spLocks noChangeArrowheads="1"/>
          </p:cNvSpPr>
          <p:nvPr/>
        </p:nvSpPr>
        <p:spPr bwMode="auto">
          <a:xfrm>
            <a:off x="2476500" y="5767388"/>
            <a:ext cx="100012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latin typeface="Arial" pitchFamily="34" charset="0"/>
                <a:ea typeface="SimSun" pitchFamily="2" charset="-122"/>
              </a:rPr>
              <a:t>信心</a:t>
            </a:r>
          </a:p>
        </p:txBody>
      </p:sp>
      <p:sp>
        <p:nvSpPr>
          <p:cNvPr id="73740" name="Rectangle 12"/>
          <p:cNvSpPr>
            <a:spLocks noChangeArrowheads="1"/>
          </p:cNvSpPr>
          <p:nvPr/>
        </p:nvSpPr>
        <p:spPr bwMode="auto">
          <a:xfrm>
            <a:off x="1905000" y="5203825"/>
            <a:ext cx="2590800" cy="6858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Verdana" pitchFamily="34" charset="0"/>
                <a:ea typeface="SimSun" pitchFamily="2" charset="-122"/>
              </a:rPr>
              <a:t>德行</a:t>
            </a:r>
          </a:p>
        </p:txBody>
      </p:sp>
      <p:sp>
        <p:nvSpPr>
          <p:cNvPr id="73743" name="Text Box 15"/>
          <p:cNvSpPr txBox="1">
            <a:spLocks noChangeArrowheads="1"/>
          </p:cNvSpPr>
          <p:nvPr/>
        </p:nvSpPr>
        <p:spPr bwMode="auto">
          <a:xfrm>
            <a:off x="5638800" y="457200"/>
            <a:ext cx="3352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ea typeface="SimSun" pitchFamily="2" charset="-122"/>
              </a:rPr>
              <a:t>圣洁如基督</a:t>
            </a:r>
            <a:r>
              <a:rPr lang="en-US" altLang="ja-JP" b="1">
                <a:ea typeface="SimSun" pitchFamily="2" charset="-122"/>
              </a:rPr>
              <a:t> (“</a:t>
            </a:r>
            <a:r>
              <a:rPr lang="zh-CN" altLang="en-US" b="1">
                <a:ea typeface="SimSun" pitchFamily="2" charset="-122"/>
              </a:rPr>
              <a:t>与神的性情有分</a:t>
            </a:r>
            <a:r>
              <a:rPr lang="en-US" altLang="ja-JP" b="1">
                <a:ea typeface="SimSun" pitchFamily="2" charset="-122"/>
              </a:rPr>
              <a:t>,” v. 4)</a:t>
            </a:r>
            <a:endParaRPr lang="en-US" altLang="en-US" b="1">
              <a:ea typeface="SimSun" pitchFamily="2" charset="-122"/>
            </a:endParaRPr>
          </a:p>
        </p:txBody>
      </p:sp>
      <p:sp>
        <p:nvSpPr>
          <p:cNvPr id="222224" name="Text Box 17"/>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p:cTn id="7" dur="10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31">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p:cTn id="13" dur="1000" fill="hold"/>
                                        <p:tgtEl>
                                          <p:spTgt spid="73731">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3731">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37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37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0"/>
                                          </p:stCondLst>
                                        </p:cTn>
                                        <p:tgtEl>
                                          <p:spTgt spid="73732"/>
                                        </p:tgtEl>
                                        <p:attrNameLst>
                                          <p:attrName>style.visibility</p:attrName>
                                        </p:attrNameLst>
                                      </p:cBhvr>
                                      <p:to>
                                        <p:strVal val="visible"/>
                                      </p:to>
                                    </p:set>
                                  </p:childTnLst>
                                </p:cTn>
                              </p:par>
                            </p:childTnLst>
                          </p:cTn>
                        </p:par>
                        <p:par>
                          <p:cTn id="20" fill="hold" nodeType="afterGroup">
                            <p:stCondLst>
                              <p:cond delay="1000"/>
                            </p:stCondLst>
                            <p:childTnLst>
                              <p:par>
                                <p:cTn id="21" presetID="51" presetClass="entr" presetSubtype="0" fill="hold" grpId="0" nodeType="afterEffect">
                                  <p:stCondLst>
                                    <p:cond delay="0"/>
                                  </p:stCondLst>
                                  <p:childTnLst>
                                    <p:set>
                                      <p:cBhvr>
                                        <p:cTn id="22" dur="1" fill="hold">
                                          <p:stCondLst>
                                            <p:cond delay="0"/>
                                          </p:stCondLst>
                                        </p:cTn>
                                        <p:tgtEl>
                                          <p:spTgt spid="73739"/>
                                        </p:tgtEl>
                                        <p:attrNameLst>
                                          <p:attrName>style.visibility</p:attrName>
                                        </p:attrNameLst>
                                      </p:cBhvr>
                                      <p:to>
                                        <p:strVal val="visible"/>
                                      </p:to>
                                    </p:set>
                                    <p:animEffect transition="in" filter="fade">
                                      <p:cBhvr>
                                        <p:cTn id="23" dur="770" decel="100000"/>
                                        <p:tgtEl>
                                          <p:spTgt spid="73739"/>
                                        </p:tgtEl>
                                      </p:cBhvr>
                                    </p:animEffect>
                                    <p:animScale>
                                      <p:cBhvr>
                                        <p:cTn id="24" dur="770" decel="100000"/>
                                        <p:tgtEl>
                                          <p:spTgt spid="73739"/>
                                        </p:tgtEl>
                                      </p:cBhvr>
                                      <p:from x="10000" y="10000"/>
                                      <p:to x="200000" y="450000"/>
                                    </p:animScale>
                                    <p:animScale>
                                      <p:cBhvr>
                                        <p:cTn id="25" dur="1230" accel="100000" fill="hold">
                                          <p:stCondLst>
                                            <p:cond delay="770"/>
                                          </p:stCondLst>
                                        </p:cTn>
                                        <p:tgtEl>
                                          <p:spTgt spid="73739"/>
                                        </p:tgtEl>
                                      </p:cBhvr>
                                      <p:from x="200000" y="450000"/>
                                      <p:to x="100000" y="100000"/>
                                    </p:animScale>
                                    <p:set>
                                      <p:cBhvr>
                                        <p:cTn id="26" dur="770" fill="hold"/>
                                        <p:tgtEl>
                                          <p:spTgt spid="73739"/>
                                        </p:tgtEl>
                                        <p:attrNameLst>
                                          <p:attrName>ppt_x</p:attrName>
                                        </p:attrNameLst>
                                      </p:cBhvr>
                                      <p:to>
                                        <p:strVal val="(0.5)"/>
                                      </p:to>
                                    </p:set>
                                    <p:anim from="(0.5)" to="(#ppt_x)" calcmode="lin" valueType="num">
                                      <p:cBhvr>
                                        <p:cTn id="27" dur="1230" accel="100000" fill="hold">
                                          <p:stCondLst>
                                            <p:cond delay="770"/>
                                          </p:stCondLst>
                                        </p:cTn>
                                        <p:tgtEl>
                                          <p:spTgt spid="73739"/>
                                        </p:tgtEl>
                                        <p:attrNameLst>
                                          <p:attrName>ppt_x</p:attrName>
                                        </p:attrNameLst>
                                      </p:cBhvr>
                                    </p:anim>
                                    <p:set>
                                      <p:cBhvr>
                                        <p:cTn id="28" dur="770" fill="hold"/>
                                        <p:tgtEl>
                                          <p:spTgt spid="73739"/>
                                        </p:tgtEl>
                                        <p:attrNameLst>
                                          <p:attrName>ppt_y</p:attrName>
                                        </p:attrNameLst>
                                      </p:cBhvr>
                                      <p:to>
                                        <p:strVal val="(#ppt_y+0.4)"/>
                                      </p:to>
                                    </p:set>
                                    <p:anim from="(#ppt_y+0.4)" to="(#ppt_y)" calcmode="lin" valueType="num">
                                      <p:cBhvr>
                                        <p:cTn id="29" dur="1230" accel="100000" fill="hold">
                                          <p:stCondLst>
                                            <p:cond delay="770"/>
                                          </p:stCondLst>
                                        </p:cTn>
                                        <p:tgtEl>
                                          <p:spTgt spid="73739"/>
                                        </p:tgtEl>
                                        <p:attrNameLst>
                                          <p:attrName>ppt_y</p:attrName>
                                        </p:attrNameLst>
                                      </p:cBhvr>
                                    </p:anim>
                                  </p:childTnLst>
                                </p:cTn>
                              </p:par>
                            </p:childTnLst>
                          </p:cTn>
                        </p:par>
                        <p:par>
                          <p:cTn id="30" fill="hold" nodeType="afterGroup">
                            <p:stCondLst>
                              <p:cond delay="3000"/>
                            </p:stCondLst>
                            <p:childTnLst>
                              <p:par>
                                <p:cTn id="31" presetID="10" presetClass="entr" presetSubtype="0" fill="hold" grpId="0" nodeType="afterEffect">
                                  <p:stCondLst>
                                    <p:cond delay="0"/>
                                  </p:stCondLst>
                                  <p:iterate type="lt">
                                    <p:tmPct val="0"/>
                                  </p:iterate>
                                  <p:childTnLst>
                                    <p:set>
                                      <p:cBhvr>
                                        <p:cTn id="32" dur="1" fill="hold">
                                          <p:stCondLst>
                                            <p:cond delay="0"/>
                                          </p:stCondLst>
                                        </p:cTn>
                                        <p:tgtEl>
                                          <p:spTgt spid="73740"/>
                                        </p:tgtEl>
                                        <p:attrNameLst>
                                          <p:attrName>style.visibility</p:attrName>
                                        </p:attrNameLst>
                                      </p:cBhvr>
                                      <p:to>
                                        <p:strVal val="visible"/>
                                      </p:to>
                                    </p:set>
                                    <p:animEffect transition="in" filter="fade">
                                      <p:cBhvr>
                                        <p:cTn id="33" dur="1000"/>
                                        <p:tgtEl>
                                          <p:spTgt spid="73740"/>
                                        </p:tgtEl>
                                      </p:cBhvr>
                                    </p:animEffect>
                                  </p:childTnLst>
                                </p:cTn>
                              </p:par>
                            </p:childTnLst>
                          </p:cTn>
                        </p:par>
                        <p:par>
                          <p:cTn id="34" fill="hold" nodeType="afterGroup">
                            <p:stCondLst>
                              <p:cond delay="4000"/>
                            </p:stCondLst>
                            <p:childTnLst>
                              <p:par>
                                <p:cTn id="35" presetID="15" presetClass="emph" presetSubtype="0" grpId="1" nodeType="afterEffect">
                                  <p:stCondLst>
                                    <p:cond delay="500"/>
                                  </p:stCondLst>
                                  <p:iterate type="lt">
                                    <p:tmAbs val="25"/>
                                  </p:iterate>
                                  <p:childTnLst>
                                    <p:set>
                                      <p:cBhvr override="childStyle">
                                        <p:cTn id="36" dur="indefinite"/>
                                        <p:tgtEl>
                                          <p:spTgt spid="73740"/>
                                        </p:tgtEl>
                                        <p:attrNameLst>
                                          <p:attrName>style.fontWeight</p:attrName>
                                        </p:attrNameLst>
                                      </p:cBhvr>
                                      <p:to>
                                        <p:strVal val="bold"/>
                                      </p:to>
                                    </p:set>
                                  </p:childTnLst>
                                </p:cTn>
                              </p:par>
                            </p:childTnLst>
                          </p:cTn>
                        </p:par>
                        <p:par>
                          <p:cTn id="37" fill="hold" nodeType="afterGroup">
                            <p:stCondLst>
                              <p:cond delay="4550"/>
                            </p:stCondLst>
                            <p:childTnLst>
                              <p:par>
                                <p:cTn id="38" presetID="10" presetClass="entr" presetSubtype="0" fill="hold" grpId="0" nodeType="afterEffect">
                                  <p:stCondLst>
                                    <p:cond delay="0"/>
                                  </p:stCondLst>
                                  <p:iterate type="lt">
                                    <p:tmPct val="0"/>
                                  </p:iterate>
                                  <p:childTnLst>
                                    <p:set>
                                      <p:cBhvr>
                                        <p:cTn id="39" dur="1" fill="hold">
                                          <p:stCondLst>
                                            <p:cond delay="0"/>
                                          </p:stCondLst>
                                        </p:cTn>
                                        <p:tgtEl>
                                          <p:spTgt spid="73733"/>
                                        </p:tgtEl>
                                        <p:attrNameLst>
                                          <p:attrName>style.visibility</p:attrName>
                                        </p:attrNameLst>
                                      </p:cBhvr>
                                      <p:to>
                                        <p:strVal val="visible"/>
                                      </p:to>
                                    </p:set>
                                    <p:animEffect transition="in" filter="fade">
                                      <p:cBhvr>
                                        <p:cTn id="40" dur="1000"/>
                                        <p:tgtEl>
                                          <p:spTgt spid="73733"/>
                                        </p:tgtEl>
                                      </p:cBhvr>
                                    </p:animEffect>
                                  </p:childTnLst>
                                </p:cTn>
                              </p:par>
                            </p:childTnLst>
                          </p:cTn>
                        </p:par>
                        <p:par>
                          <p:cTn id="41" fill="hold" nodeType="afterGroup">
                            <p:stCondLst>
                              <p:cond delay="5550"/>
                            </p:stCondLst>
                            <p:childTnLst>
                              <p:par>
                                <p:cTn id="42" presetID="15" presetClass="emph" presetSubtype="0" grpId="1" nodeType="afterEffect">
                                  <p:stCondLst>
                                    <p:cond delay="500"/>
                                  </p:stCondLst>
                                  <p:iterate type="lt">
                                    <p:tmAbs val="25"/>
                                  </p:iterate>
                                  <p:childTnLst>
                                    <p:set>
                                      <p:cBhvr override="childStyle">
                                        <p:cTn id="43" dur="indefinite"/>
                                        <p:tgtEl>
                                          <p:spTgt spid="73733"/>
                                        </p:tgtEl>
                                        <p:attrNameLst>
                                          <p:attrName>style.fontWeight</p:attrName>
                                        </p:attrNameLst>
                                      </p:cBhvr>
                                      <p:to>
                                        <p:strVal val="bold"/>
                                      </p:to>
                                    </p:set>
                                  </p:childTnLst>
                                </p:cTn>
                              </p:par>
                            </p:childTnLst>
                          </p:cTn>
                        </p:par>
                        <p:par>
                          <p:cTn id="44" fill="hold" nodeType="afterGroup">
                            <p:stCondLst>
                              <p:cond delay="6100"/>
                            </p:stCondLst>
                            <p:childTnLst>
                              <p:par>
                                <p:cTn id="45" presetID="10" presetClass="entr" presetSubtype="0" fill="hold" grpId="0" nodeType="afterEffect">
                                  <p:stCondLst>
                                    <p:cond delay="0"/>
                                  </p:stCondLst>
                                  <p:iterate type="lt">
                                    <p:tmPct val="0"/>
                                  </p:iterate>
                                  <p:childTnLst>
                                    <p:set>
                                      <p:cBhvr>
                                        <p:cTn id="46" dur="1" fill="hold">
                                          <p:stCondLst>
                                            <p:cond delay="0"/>
                                          </p:stCondLst>
                                        </p:cTn>
                                        <p:tgtEl>
                                          <p:spTgt spid="73734"/>
                                        </p:tgtEl>
                                        <p:attrNameLst>
                                          <p:attrName>style.visibility</p:attrName>
                                        </p:attrNameLst>
                                      </p:cBhvr>
                                      <p:to>
                                        <p:strVal val="visible"/>
                                      </p:to>
                                    </p:set>
                                    <p:animEffect transition="in" filter="fade">
                                      <p:cBhvr>
                                        <p:cTn id="47" dur="1000"/>
                                        <p:tgtEl>
                                          <p:spTgt spid="73734"/>
                                        </p:tgtEl>
                                      </p:cBhvr>
                                    </p:animEffect>
                                  </p:childTnLst>
                                </p:cTn>
                              </p:par>
                            </p:childTnLst>
                          </p:cTn>
                        </p:par>
                        <p:par>
                          <p:cTn id="48" fill="hold" nodeType="afterGroup">
                            <p:stCondLst>
                              <p:cond delay="7100"/>
                            </p:stCondLst>
                            <p:childTnLst>
                              <p:par>
                                <p:cTn id="49" presetID="15" presetClass="emph" presetSubtype="0" grpId="1" nodeType="afterEffect">
                                  <p:stCondLst>
                                    <p:cond delay="500"/>
                                  </p:stCondLst>
                                  <p:iterate type="lt">
                                    <p:tmAbs val="25"/>
                                  </p:iterate>
                                  <p:childTnLst>
                                    <p:set>
                                      <p:cBhvr override="childStyle">
                                        <p:cTn id="50" dur="indefinite"/>
                                        <p:tgtEl>
                                          <p:spTgt spid="73734"/>
                                        </p:tgtEl>
                                        <p:attrNameLst>
                                          <p:attrName>style.fontWeight</p:attrName>
                                        </p:attrNameLst>
                                      </p:cBhvr>
                                      <p:to>
                                        <p:strVal val="bold"/>
                                      </p:to>
                                    </p:set>
                                  </p:childTnLst>
                                </p:cTn>
                              </p:par>
                            </p:childTnLst>
                          </p:cTn>
                        </p:par>
                        <p:par>
                          <p:cTn id="51" fill="hold" nodeType="afterGroup">
                            <p:stCondLst>
                              <p:cond delay="7650"/>
                            </p:stCondLst>
                            <p:childTnLst>
                              <p:par>
                                <p:cTn id="52" presetID="10" presetClass="entr" presetSubtype="0" fill="hold" grpId="0" nodeType="afterEffect">
                                  <p:stCondLst>
                                    <p:cond delay="0"/>
                                  </p:stCondLst>
                                  <p:iterate type="lt">
                                    <p:tmPct val="0"/>
                                  </p:iterate>
                                  <p:childTnLst>
                                    <p:set>
                                      <p:cBhvr>
                                        <p:cTn id="53" dur="1" fill="hold">
                                          <p:stCondLst>
                                            <p:cond delay="0"/>
                                          </p:stCondLst>
                                        </p:cTn>
                                        <p:tgtEl>
                                          <p:spTgt spid="73735"/>
                                        </p:tgtEl>
                                        <p:attrNameLst>
                                          <p:attrName>style.visibility</p:attrName>
                                        </p:attrNameLst>
                                      </p:cBhvr>
                                      <p:to>
                                        <p:strVal val="visible"/>
                                      </p:to>
                                    </p:set>
                                    <p:animEffect transition="in" filter="fade">
                                      <p:cBhvr>
                                        <p:cTn id="54" dur="1000"/>
                                        <p:tgtEl>
                                          <p:spTgt spid="73735"/>
                                        </p:tgtEl>
                                      </p:cBhvr>
                                    </p:animEffect>
                                  </p:childTnLst>
                                </p:cTn>
                              </p:par>
                            </p:childTnLst>
                          </p:cTn>
                        </p:par>
                        <p:par>
                          <p:cTn id="55" fill="hold" nodeType="afterGroup">
                            <p:stCondLst>
                              <p:cond delay="8650"/>
                            </p:stCondLst>
                            <p:childTnLst>
                              <p:par>
                                <p:cTn id="56" presetID="15" presetClass="emph" presetSubtype="0" grpId="1" nodeType="afterEffect">
                                  <p:stCondLst>
                                    <p:cond delay="500"/>
                                  </p:stCondLst>
                                  <p:iterate type="lt">
                                    <p:tmAbs val="25"/>
                                  </p:iterate>
                                  <p:childTnLst>
                                    <p:set>
                                      <p:cBhvr override="childStyle">
                                        <p:cTn id="57" dur="indefinite"/>
                                        <p:tgtEl>
                                          <p:spTgt spid="73735"/>
                                        </p:tgtEl>
                                        <p:attrNameLst>
                                          <p:attrName>style.fontWeight</p:attrName>
                                        </p:attrNameLst>
                                      </p:cBhvr>
                                      <p:to>
                                        <p:strVal val="bold"/>
                                      </p:to>
                                    </p:set>
                                  </p:childTnLst>
                                </p:cTn>
                              </p:par>
                            </p:childTnLst>
                          </p:cTn>
                        </p:par>
                        <p:par>
                          <p:cTn id="58" fill="hold" nodeType="afterGroup">
                            <p:stCondLst>
                              <p:cond delay="9200"/>
                            </p:stCondLst>
                            <p:childTnLst>
                              <p:par>
                                <p:cTn id="59" presetID="10" presetClass="entr" presetSubtype="0" fill="hold" grpId="0" nodeType="afterEffect">
                                  <p:stCondLst>
                                    <p:cond delay="0"/>
                                  </p:stCondLst>
                                  <p:iterate type="lt">
                                    <p:tmPct val="0"/>
                                  </p:iterate>
                                  <p:childTnLst>
                                    <p:set>
                                      <p:cBhvr>
                                        <p:cTn id="60" dur="1" fill="hold">
                                          <p:stCondLst>
                                            <p:cond delay="0"/>
                                          </p:stCondLst>
                                        </p:cTn>
                                        <p:tgtEl>
                                          <p:spTgt spid="73736"/>
                                        </p:tgtEl>
                                        <p:attrNameLst>
                                          <p:attrName>style.visibility</p:attrName>
                                        </p:attrNameLst>
                                      </p:cBhvr>
                                      <p:to>
                                        <p:strVal val="visible"/>
                                      </p:to>
                                    </p:set>
                                    <p:animEffect transition="in" filter="fade">
                                      <p:cBhvr>
                                        <p:cTn id="61" dur="1000"/>
                                        <p:tgtEl>
                                          <p:spTgt spid="73736"/>
                                        </p:tgtEl>
                                      </p:cBhvr>
                                    </p:animEffect>
                                  </p:childTnLst>
                                </p:cTn>
                              </p:par>
                            </p:childTnLst>
                          </p:cTn>
                        </p:par>
                        <p:par>
                          <p:cTn id="62" fill="hold" nodeType="afterGroup">
                            <p:stCondLst>
                              <p:cond delay="10200"/>
                            </p:stCondLst>
                            <p:childTnLst>
                              <p:par>
                                <p:cTn id="63" presetID="15" presetClass="emph" presetSubtype="0" grpId="1" nodeType="afterEffect">
                                  <p:stCondLst>
                                    <p:cond delay="500"/>
                                  </p:stCondLst>
                                  <p:iterate type="lt">
                                    <p:tmAbs val="25"/>
                                  </p:iterate>
                                  <p:childTnLst>
                                    <p:set>
                                      <p:cBhvr override="childStyle">
                                        <p:cTn id="64" dur="indefinite"/>
                                        <p:tgtEl>
                                          <p:spTgt spid="73736"/>
                                        </p:tgtEl>
                                        <p:attrNameLst>
                                          <p:attrName>style.fontWeight</p:attrName>
                                        </p:attrNameLst>
                                      </p:cBhvr>
                                      <p:to>
                                        <p:strVal val="bold"/>
                                      </p:to>
                                    </p:set>
                                  </p:childTnLst>
                                </p:cTn>
                              </p:par>
                            </p:childTnLst>
                          </p:cTn>
                        </p:par>
                        <p:par>
                          <p:cTn id="65" fill="hold" nodeType="afterGroup">
                            <p:stCondLst>
                              <p:cond delay="10750"/>
                            </p:stCondLst>
                            <p:childTnLst>
                              <p:par>
                                <p:cTn id="66" presetID="10" presetClass="entr" presetSubtype="0" fill="hold" grpId="0" nodeType="afterEffect">
                                  <p:stCondLst>
                                    <p:cond delay="0"/>
                                  </p:stCondLst>
                                  <p:iterate type="lt">
                                    <p:tmPct val="0"/>
                                  </p:iterate>
                                  <p:childTnLst>
                                    <p:set>
                                      <p:cBhvr>
                                        <p:cTn id="67" dur="1" fill="hold">
                                          <p:stCondLst>
                                            <p:cond delay="0"/>
                                          </p:stCondLst>
                                        </p:cTn>
                                        <p:tgtEl>
                                          <p:spTgt spid="73737"/>
                                        </p:tgtEl>
                                        <p:attrNameLst>
                                          <p:attrName>style.visibility</p:attrName>
                                        </p:attrNameLst>
                                      </p:cBhvr>
                                      <p:to>
                                        <p:strVal val="visible"/>
                                      </p:to>
                                    </p:set>
                                    <p:animEffect transition="in" filter="fade">
                                      <p:cBhvr>
                                        <p:cTn id="68" dur="1000"/>
                                        <p:tgtEl>
                                          <p:spTgt spid="73737"/>
                                        </p:tgtEl>
                                      </p:cBhvr>
                                    </p:animEffect>
                                  </p:childTnLst>
                                </p:cTn>
                              </p:par>
                            </p:childTnLst>
                          </p:cTn>
                        </p:par>
                        <p:par>
                          <p:cTn id="69" fill="hold" nodeType="afterGroup">
                            <p:stCondLst>
                              <p:cond delay="11750"/>
                            </p:stCondLst>
                            <p:childTnLst>
                              <p:par>
                                <p:cTn id="70" presetID="15" presetClass="emph" presetSubtype="0" grpId="1" nodeType="afterEffect">
                                  <p:stCondLst>
                                    <p:cond delay="500"/>
                                  </p:stCondLst>
                                  <p:iterate type="lt">
                                    <p:tmAbs val="25"/>
                                  </p:iterate>
                                  <p:childTnLst>
                                    <p:set>
                                      <p:cBhvr override="childStyle">
                                        <p:cTn id="71" dur="indefinite"/>
                                        <p:tgtEl>
                                          <p:spTgt spid="73737"/>
                                        </p:tgtEl>
                                        <p:attrNameLst>
                                          <p:attrName>style.fontWeight</p:attrName>
                                        </p:attrNameLst>
                                      </p:cBhvr>
                                      <p:to>
                                        <p:strVal val="bold"/>
                                      </p:to>
                                    </p:set>
                                  </p:childTnLst>
                                </p:cTn>
                              </p:par>
                            </p:childTnLst>
                          </p:cTn>
                        </p:par>
                        <p:par>
                          <p:cTn id="72" fill="hold" nodeType="afterGroup">
                            <p:stCondLst>
                              <p:cond delay="12375"/>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73738"/>
                                        </p:tgtEl>
                                        <p:attrNameLst>
                                          <p:attrName>style.visibility</p:attrName>
                                        </p:attrNameLst>
                                      </p:cBhvr>
                                      <p:to>
                                        <p:strVal val="visible"/>
                                      </p:to>
                                    </p:set>
                                    <p:animEffect transition="in" filter="fade">
                                      <p:cBhvr>
                                        <p:cTn id="75" dur="1000"/>
                                        <p:tgtEl>
                                          <p:spTgt spid="73738"/>
                                        </p:tgtEl>
                                      </p:cBhvr>
                                    </p:animEffect>
                                  </p:childTnLst>
                                </p:cTn>
                              </p:par>
                            </p:childTnLst>
                          </p:cTn>
                        </p:par>
                        <p:par>
                          <p:cTn id="76" fill="hold" nodeType="afterGroup">
                            <p:stCondLst>
                              <p:cond delay="13375"/>
                            </p:stCondLst>
                            <p:childTnLst>
                              <p:par>
                                <p:cTn id="77" presetID="15" presetClass="emph" presetSubtype="0" grpId="1" nodeType="afterEffect">
                                  <p:stCondLst>
                                    <p:cond delay="500"/>
                                  </p:stCondLst>
                                  <p:iterate type="lt">
                                    <p:tmAbs val="25"/>
                                  </p:iterate>
                                  <p:childTnLst>
                                    <p:set>
                                      <p:cBhvr override="childStyle">
                                        <p:cTn id="78" dur="indefinite"/>
                                        <p:tgtEl>
                                          <p:spTgt spid="73738"/>
                                        </p:tgtEl>
                                        <p:attrNameLst>
                                          <p:attrName>style.fontWeight</p:attrName>
                                        </p:attrNameLst>
                                      </p:cBhvr>
                                      <p:to>
                                        <p:strVal val="bold"/>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73732"/>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3744"/>
                                        </p:tgtEl>
                                        <p:attrNameLst>
                                          <p:attrName>style.visibility</p:attrName>
                                        </p:attrNameLst>
                                      </p:cBhvr>
                                      <p:to>
                                        <p:strVal val="visible"/>
                                      </p:to>
                                    </p:set>
                                    <p:animEffect transition="in" filter="wipe(left)">
                                      <p:cBhvr>
                                        <p:cTn id="87" dur="500"/>
                                        <p:tgtEl>
                                          <p:spTgt spid="73744"/>
                                        </p:tgtEl>
                                      </p:cBhvr>
                                    </p:animEffect>
                                  </p:childTnLst>
                                </p:cTn>
                              </p:par>
                            </p:childTnLst>
                          </p:cTn>
                        </p:par>
                        <p:par>
                          <p:cTn id="88" fill="hold" nodeType="afterGroup">
                            <p:stCondLst>
                              <p:cond delay="500"/>
                            </p:stCondLst>
                            <p:childTnLst>
                              <p:par>
                                <p:cTn id="89" presetID="9" presetClass="entr" presetSubtype="0" fill="hold" nodeType="afterEffect">
                                  <p:stCondLst>
                                    <p:cond delay="0"/>
                                  </p:stCondLst>
                                  <p:childTnLst>
                                    <p:set>
                                      <p:cBhvr>
                                        <p:cTn id="90" dur="1" fill="hold">
                                          <p:stCondLst>
                                            <p:cond delay="0"/>
                                          </p:stCondLst>
                                        </p:cTn>
                                        <p:tgtEl>
                                          <p:spTgt spid="73741"/>
                                        </p:tgtEl>
                                        <p:attrNameLst>
                                          <p:attrName>style.visibility</p:attrName>
                                        </p:attrNameLst>
                                      </p:cBhvr>
                                      <p:to>
                                        <p:strVal val="visible"/>
                                      </p:to>
                                    </p:set>
                                    <p:animEffect transition="in" filter="dissolve">
                                      <p:cBhvr>
                                        <p:cTn id="91" dur="500"/>
                                        <p:tgtEl>
                                          <p:spTgt spid="7374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73743"/>
                                        </p:tgtEl>
                                        <p:attrNameLst>
                                          <p:attrName>style.visibility</p:attrName>
                                        </p:attrNameLst>
                                      </p:cBhvr>
                                      <p:to>
                                        <p:strVal val="visible"/>
                                      </p:to>
                                    </p:set>
                                    <p:animEffect transition="in" filter="blinds(horizontal)">
                                      <p:cBhvr>
                                        <p:cTn id="96"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1" grpId="0" build="p"/>
      <p:bldP spid="73733" grpId="0"/>
      <p:bldP spid="73733" grpId="1"/>
      <p:bldP spid="73734" grpId="0"/>
      <p:bldP spid="73734" grpId="1"/>
      <p:bldP spid="73735" grpId="0"/>
      <p:bldP spid="73735" grpId="1"/>
      <p:bldP spid="73736" grpId="0"/>
      <p:bldP spid="73736" grpId="1"/>
      <p:bldP spid="73737" grpId="0"/>
      <p:bldP spid="73737" grpId="1"/>
      <p:bldP spid="73738" grpId="0"/>
      <p:bldP spid="73738" grpId="1"/>
      <p:bldP spid="73739" grpId="0"/>
      <p:bldP spid="73740" grpId="0"/>
      <p:bldP spid="73740" grpId="1"/>
      <p:bldP spid="73743"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Christ-likeness (8-9).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4215953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因为你们有了这几样，并且继续增长，就必叫你们在确实认识我们的主耶稣基督上，不至于闲懒不结果子。</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699151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人若没有这几样，就是近视，简直是瞎眼的，忘记他过去的罪已经得了洁净。</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997835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54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First Year Student</a:t>
            </a: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zeal,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knowledge</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glow rad="127000">
                    <a:srgbClr val="FFFFFF"/>
                  </a:glow>
                </a:effectLst>
                <a:latin typeface="Arial" charset="0"/>
                <a:ea typeface="ＭＳ Ｐゴシック" charset="0"/>
                <a:cs typeface="ＭＳ Ｐゴシック" charset="0"/>
              </a:rPr>
              <a:t>Final Year Student</a:t>
            </a: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knowledge,</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zeal</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066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(10-11). </a:t>
            </a:r>
          </a:p>
        </p:txBody>
      </p:sp>
    </p:spTree>
    <p:extLst>
      <p:ext uri="{BB962C8B-B14F-4D97-AF65-F5344CB8AC3E}">
        <p14:creationId xmlns:p14="http://schemas.microsoft.com/office/powerpoint/2010/main" val="8487811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所以弟兄们，要更加努力，使你们所蒙的呼召和拣选坚定不移；你们若实行这几样，就决不会跌倒。</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072873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这样，你们就得着充分的装备，可以进入我们的主和救主耶稣基督永远的国。</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400327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ea typeface="SimSun" charset="0"/>
                <a:cs typeface="SimSun" charset="0"/>
              </a:rPr>
              <a:t>What do we need to </a:t>
            </a:r>
            <a:br>
              <a:rPr lang="en-US" altLang="zh-CN" sz="4000">
                <a:solidFill>
                  <a:srgbClr val="FFFFFF"/>
                </a:solidFill>
                <a:ea typeface="SimSun" charset="0"/>
                <a:cs typeface="SimSun" charset="0"/>
              </a:rPr>
            </a:br>
            <a:r>
              <a:rPr lang="en-US" altLang="zh-CN" sz="6600">
                <a:solidFill>
                  <a:srgbClr val="FFFFFF"/>
                </a:solidFill>
                <a:ea typeface="SimSun" charset="0"/>
                <a:cs typeface="SimSun" charset="0"/>
              </a:rPr>
              <a:t>do?</a:t>
            </a:r>
            <a:endParaRPr lang="en-US" altLang="zh-CN" sz="4000">
              <a:solidFill>
                <a:srgbClr val="FFFFFF"/>
              </a:solidFill>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Tree>
    <p:extLst>
      <p:ext uri="{BB962C8B-B14F-4D97-AF65-F5344CB8AC3E}">
        <p14:creationId xmlns:p14="http://schemas.microsoft.com/office/powerpoint/2010/main" val="34358618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3448512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Tree>
    <p:extLst>
      <p:ext uri="{BB962C8B-B14F-4D97-AF65-F5344CB8AC3E}">
        <p14:creationId xmlns:p14="http://schemas.microsoft.com/office/powerpoint/2010/main" val="763569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Tree>
    <p:extLst>
      <p:ext uri="{BB962C8B-B14F-4D97-AF65-F5344CB8AC3E}">
        <p14:creationId xmlns:p14="http://schemas.microsoft.com/office/powerpoint/2010/main" val="296022925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(5-11).</a:t>
            </a:r>
          </a:p>
        </p:txBody>
      </p:sp>
    </p:spTree>
    <p:extLst>
      <p:ext uri="{BB962C8B-B14F-4D97-AF65-F5344CB8AC3E}">
        <p14:creationId xmlns:p14="http://schemas.microsoft.com/office/powerpoint/2010/main" val="324692766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What do you need to know or do?</a:t>
            </a: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Know?</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 </a:t>
            </a:r>
          </a:p>
        </p:txBody>
      </p:sp>
    </p:spTree>
    <p:extLst>
      <p:ext uri="{BB962C8B-B14F-4D97-AF65-F5344CB8AC3E}">
        <p14:creationId xmlns:p14="http://schemas.microsoft.com/office/powerpoint/2010/main" val="36929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6"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智慧</a:t>
            </a: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1800"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神的喜爱</a:t>
            </a:r>
          </a:p>
        </p:txBody>
      </p:sp>
      <p:sp>
        <p:nvSpPr>
          <p:cNvPr id="161801"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身量</a:t>
            </a:r>
          </a:p>
        </p:txBody>
      </p:sp>
      <p:sp>
        <p:nvSpPr>
          <p:cNvPr id="161802"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人的喜爱</a:t>
            </a:r>
          </a:p>
        </p:txBody>
      </p:sp>
      <p:sp>
        <p:nvSpPr>
          <p:cNvPr id="161803"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路加 </a:t>
            </a:r>
            <a:r>
              <a:rPr lang="en-US" altLang="en-US" sz="4800" b="1">
                <a:solidFill>
                  <a:schemeClr val="bg1"/>
                </a:solidFill>
              </a:rPr>
              <a:t>2:52</a:t>
            </a:r>
            <a:br>
              <a:rPr lang="en-US" altLang="en-US" sz="4800" b="1">
                <a:solidFill>
                  <a:schemeClr val="bg1"/>
                </a:solidFill>
              </a:rPr>
            </a:br>
            <a:r>
              <a:rPr lang="zh-CN" altLang="en-US" sz="4800" b="1">
                <a:solidFill>
                  <a:schemeClr val="bg1"/>
                </a:solidFill>
                <a:ea typeface="SimSun" pitchFamily="2" charset="-122"/>
              </a:rPr>
              <a:t>耶稣 </a:t>
            </a:r>
            <a:r>
              <a:rPr lang="en-US" altLang="en-US" sz="4800" b="1">
                <a:solidFill>
                  <a:schemeClr val="bg1"/>
                </a:solidFill>
              </a:rPr>
              <a:t>…</a:t>
            </a:r>
            <a:r>
              <a:rPr lang="en-US" altLang="zh-CN" sz="4800" b="1">
                <a:solidFill>
                  <a:schemeClr val="bg1"/>
                </a:solidFill>
                <a:ea typeface="SimSun" pitchFamily="2" charset="-122"/>
              </a:rPr>
              <a:t> </a:t>
            </a:r>
            <a:r>
              <a:rPr lang="zh-CN" altLang="en-US" sz="4800" b="1">
                <a:solidFill>
                  <a:schemeClr val="bg1"/>
                </a:solidFill>
                <a:ea typeface="SimSun" pitchFamily="2" charset="-122"/>
              </a:rPr>
              <a:t>增长</a:t>
            </a:r>
          </a:p>
        </p:txBody>
      </p:sp>
      <p:sp>
        <p:nvSpPr>
          <p:cNvPr id="161804"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8368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152400" y="0"/>
            <a:ext cx="3352800" cy="411162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en-US" altLang="en-US" b="1">
                <a:solidFill>
                  <a:schemeClr val="bg1"/>
                </a:solidFill>
              </a:rPr>
              <a:t>“</a:t>
            </a:r>
            <a:r>
              <a:rPr lang="zh-CN" altLang="en-US" b="1">
                <a:ea typeface="SimSun" pitchFamily="2" charset="-122"/>
              </a:rPr>
              <a:t>他 必 兴 旺 ， 我 必 衰 微</a:t>
            </a:r>
            <a:r>
              <a:rPr lang="zh-CN" altLang="en-US">
                <a:ea typeface="SimSun" pitchFamily="2" charset="-122"/>
              </a:rPr>
              <a:t> </a:t>
            </a:r>
            <a:r>
              <a:rPr lang="zh-CN" altLang="en-US" b="1">
                <a:solidFill>
                  <a:schemeClr val="bg1"/>
                </a:solidFill>
                <a:ea typeface="SimSun" pitchFamily="2" charset="-122"/>
              </a:rPr>
              <a:t>”</a:t>
            </a:r>
            <a:br>
              <a:rPr lang="zh-CN" altLang="en-US" b="1">
                <a:solidFill>
                  <a:schemeClr val="bg1"/>
                </a:solidFill>
                <a:ea typeface="SimSun" pitchFamily="2" charset="-122"/>
              </a:rPr>
            </a:br>
            <a:r>
              <a:rPr lang="zh-CN" altLang="en-US" b="1" i="1">
                <a:solidFill>
                  <a:schemeClr val="bg1"/>
                </a:solidFill>
                <a:ea typeface="SimSun" pitchFamily="2" charset="-122"/>
              </a:rPr>
              <a:t>施洗约翰 </a:t>
            </a:r>
            <a:r>
              <a:rPr lang="en-US" altLang="ja-JP" b="1" i="1">
                <a:solidFill>
                  <a:schemeClr val="bg1"/>
                </a:solidFill>
              </a:rPr>
              <a:t>(</a:t>
            </a:r>
            <a:r>
              <a:rPr lang="zh-CN" altLang="en-US" b="1" i="1">
                <a:solidFill>
                  <a:schemeClr val="bg1"/>
                </a:solidFill>
                <a:ea typeface="SimSun" pitchFamily="2" charset="-122"/>
              </a:rPr>
              <a:t>约翰 </a:t>
            </a:r>
            <a:br>
              <a:rPr lang="zh-CN" altLang="en-US" b="1" i="1">
                <a:solidFill>
                  <a:schemeClr val="bg1"/>
                </a:solidFill>
                <a:ea typeface="SimSun" pitchFamily="2" charset="-122"/>
              </a:rPr>
            </a:br>
            <a:r>
              <a:rPr lang="en-US" altLang="ja-JP" b="1" i="1">
                <a:solidFill>
                  <a:schemeClr val="bg1"/>
                </a:solidFill>
              </a:rPr>
              <a:t>3:30)</a:t>
            </a:r>
            <a:endParaRPr lang="en-US" altLang="en-US" b="1" i="1">
              <a:solidFill>
                <a:schemeClr val="bg1"/>
              </a:solidFill>
            </a:endParaRPr>
          </a:p>
        </p:txBody>
      </p:sp>
    </p:spTree>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384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7332"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3"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4"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3848"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灵性</a:t>
            </a:r>
          </a:p>
        </p:txBody>
      </p:sp>
      <p:sp>
        <p:nvSpPr>
          <p:cNvPr id="163850"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社交</a:t>
            </a:r>
          </a:p>
        </p:txBody>
      </p:sp>
      <p:sp>
        <p:nvSpPr>
          <p:cNvPr id="163851" name="Rectangle 11"/>
          <p:cNvSpPr>
            <a:spLocks noGrp="1" noChangeArrowheads="1"/>
          </p:cNvSpPr>
          <p:nvPr>
            <p:ph type="title" idx="4294967295"/>
          </p:nvPr>
        </p:nvSpPr>
        <p:spPr>
          <a:xfrm>
            <a:off x="1676400" y="3168650"/>
            <a:ext cx="58674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你我今天如何成长</a:t>
            </a:r>
            <a:r>
              <a:rPr lang="en-US" altLang="ja-JP" sz="4800" b="1">
                <a:solidFill>
                  <a:schemeClr val="bg1"/>
                </a:solidFill>
              </a:rPr>
              <a:t>?</a:t>
            </a:r>
            <a:endParaRPr lang="en-US" altLang="en-US" sz="4800" b="1">
              <a:solidFill>
                <a:schemeClr val="bg1"/>
              </a:solidFill>
            </a:endParaRPr>
          </a:p>
        </p:txBody>
      </p:sp>
      <p:sp>
        <p:nvSpPr>
          <p:cNvPr id="163852"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227339" name="Picture 14" descr="RickNov02 Inform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139825"/>
            <a:ext cx="2057400" cy="203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457200" y="1203325"/>
            <a:ext cx="32385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智力</a:t>
            </a:r>
          </a:p>
        </p:txBody>
      </p:sp>
      <p:sp>
        <p:nvSpPr>
          <p:cNvPr id="163849"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体力</a:t>
            </a:r>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Worksheet for Goals &amp; Priorities</a:t>
            </a: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a:t>
            </a:r>
          </a:p>
        </p:txBody>
      </p:sp>
    </p:spTree>
    <p:extLst>
      <p:ext uri="{BB962C8B-B14F-4D97-AF65-F5344CB8AC3E}">
        <p14:creationId xmlns:p14="http://schemas.microsoft.com/office/powerpoint/2010/main" val="638092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0AF80DE5-0424-47A5-A0FD-FA8CEFFC0369}"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7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FA8B9F6-DD3F-4B03-B164-C8413CCC11A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42EFBBD-3419-4579-BED8-A07732A16CF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1"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229382"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pic>
        <p:nvPicPr>
          <p:cNvPr id="229383"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4" name="Rectangle 7"/>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zh-CN" altLang="en-US" sz="4800">
                <a:solidFill>
                  <a:schemeClr val="bg1"/>
                </a:solidFill>
                <a:ea typeface="SimSun" pitchFamily="2" charset="-122"/>
              </a:rPr>
              <a:t>当今对圣经的攻击 </a:t>
            </a:r>
            <a:endParaRPr lang="zh-CN" altLang="en-US">
              <a:ea typeface="SimSun" pitchFamily="2" charset="-122"/>
            </a:endParaRPr>
          </a:p>
        </p:txBody>
      </p:sp>
      <p:sp>
        <p:nvSpPr>
          <p:cNvPr id="229385" name="Text Box 9"/>
          <p:cNvSpPr txBox="1">
            <a:spLocks noChangeArrowheads="1"/>
          </p:cNvSpPr>
          <p:nvPr/>
        </p:nvSpPr>
        <p:spPr bwMode="auto">
          <a:xfrm>
            <a:off x="76200" y="5029200"/>
            <a:ext cx="8991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600" b="1" i="1">
                <a:solidFill>
                  <a:schemeClr val="bg1"/>
                </a:solidFill>
                <a:latin typeface="Times" charset="0"/>
                <a:ea typeface="SimSun" pitchFamily="2" charset="-122"/>
              </a:rPr>
              <a:t>你今天听到什么样的意图</a:t>
            </a:r>
            <a:r>
              <a:rPr lang="zh-CN" altLang="en-US" sz="3600" b="1" i="1">
                <a:solidFill>
                  <a:schemeClr val="bg1"/>
                </a:solidFill>
                <a:ea typeface="SimSun" pitchFamily="2" charset="-122"/>
              </a:rPr>
              <a:t>破坏我们信仰的真实性</a:t>
            </a:r>
            <a:r>
              <a:rPr lang="zh-CN" altLang="en-US" sz="3600" b="1" i="1">
                <a:solidFill>
                  <a:schemeClr val="bg1"/>
                </a:solidFill>
                <a:latin typeface="Times" charset="0"/>
                <a:ea typeface="SimSun" pitchFamily="2" charset="-122"/>
              </a:rPr>
              <a:t>教导</a:t>
            </a:r>
            <a:r>
              <a:rPr lang="en-US" altLang="ja-JP" sz="3600" b="1" i="1">
                <a:solidFill>
                  <a:schemeClr val="bg1"/>
                </a:solidFill>
                <a:latin typeface="Times" charset="0"/>
                <a:ea typeface="SimSun" pitchFamily="2" charset="-122"/>
              </a:rPr>
              <a:t>?</a:t>
            </a:r>
            <a:endParaRPr lang="en-US" altLang="en-US" sz="3600" b="1" i="1">
              <a:solidFill>
                <a:schemeClr val="bg1"/>
              </a:solidFill>
              <a:latin typeface="Times" charset="0"/>
              <a:ea typeface="SimSun" pitchFamily="2" charset="-122"/>
            </a:endParaRPr>
          </a:p>
        </p:txBody>
      </p:sp>
      <p:pic>
        <p:nvPicPr>
          <p:cNvPr id="229386"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1"/>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zo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31427" name="Rectangle 3"/>
          <p:cNvSpPr>
            <a:spLocks noGrp="1" noChangeArrowheads="1"/>
          </p:cNvSpPr>
          <p:nvPr>
            <p:ph type="title"/>
          </p:nvPr>
        </p:nvSpPr>
        <p:spPr>
          <a:xfrm>
            <a:off x="0" y="76200"/>
            <a:ext cx="4800600" cy="1066800"/>
          </a:xfrm>
        </p:spPr>
        <p:txBody>
          <a:bodyPr/>
          <a:lstStyle/>
          <a:p>
            <a:pPr eaLnBrk="1" hangingPunct="1"/>
            <a:r>
              <a:rPr lang="en-US" altLang="en-US" sz="4000"/>
              <a:t>How should we fight heresy?</a:t>
            </a:r>
          </a:p>
        </p:txBody>
      </p:sp>
      <p:pic>
        <p:nvPicPr>
          <p:cNvPr id="231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1429" name="Text Box 5"/>
          <p:cNvSpPr txBox="1">
            <a:spLocks noChangeArrowheads="1"/>
          </p:cNvSpPr>
          <p:nvPr/>
        </p:nvSpPr>
        <p:spPr bwMode="auto">
          <a:xfrm>
            <a:off x="3962400" y="685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1430" name="Text Box 6"/>
          <p:cNvSpPr txBox="1">
            <a:spLocks noChangeArrowheads="1"/>
          </p:cNvSpPr>
          <p:nvPr/>
        </p:nvSpPr>
        <p:spPr bwMode="auto">
          <a:xfrm>
            <a:off x="6096000" y="0"/>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ea typeface="SimSun" pitchFamily="2" charset="-122"/>
              </a:rPr>
              <a:t>达芬奇密码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2141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7"/>
              </a:schemeClr>
            </a:outerShdw>
          </a:effectLst>
        </p:spPr>
        <p:txBody>
          <a:bodyPr/>
          <a:lstStyle/>
          <a:p>
            <a:pPr eaLnBrk="1" hangingPunct="1"/>
            <a:r>
              <a:rPr lang="zh-CN" altLang="en-US">
                <a:solidFill>
                  <a:schemeClr val="tx1"/>
                </a:solidFill>
                <a:latin typeface="Piracy" pitchFamily="26" charset="0"/>
                <a:ea typeface="SimSun" pitchFamily="2" charset="-122"/>
              </a:rPr>
              <a:t>一直笑到银行</a:t>
            </a:r>
            <a:r>
              <a:rPr lang="en-US" altLang="ja-JP">
                <a:solidFill>
                  <a:schemeClr val="tx1"/>
                </a:solidFill>
                <a:latin typeface="Lucida Grande" charset="0"/>
              </a:rPr>
              <a:t>…</a:t>
            </a:r>
            <a:endParaRPr lang="en-US" altLang="en-US">
              <a:solidFill>
                <a:schemeClr val="tx1"/>
              </a:solidFill>
              <a:latin typeface="Piracy" pitchFamily="26"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7"/>
              </a:schemeClr>
            </a:outerShdw>
          </a:effectLst>
        </p:spPr>
        <p:txBody>
          <a:bodyPr/>
          <a:lstStyle/>
          <a:p>
            <a:pPr eaLnBrk="1" hangingPunct="1">
              <a:lnSpc>
                <a:spcPct val="90000"/>
              </a:lnSpc>
            </a:pPr>
            <a:r>
              <a:rPr lang="en-US" altLang="en-US" sz="2800">
                <a:latin typeface="Lucida Grande" charset="0"/>
              </a:rPr>
              <a:t>$</a:t>
            </a:r>
            <a:r>
              <a:rPr lang="en-US" altLang="en-US" sz="2800">
                <a:latin typeface="Piracy" pitchFamily="26" charset="0"/>
              </a:rPr>
              <a:t>260 </a:t>
            </a:r>
            <a:r>
              <a:rPr lang="zh-CN" altLang="en-US" sz="2800">
                <a:latin typeface="Piracy" pitchFamily="26" charset="0"/>
                <a:ea typeface="SimSun" pitchFamily="2" charset="-122"/>
              </a:rPr>
              <a:t>百万</a:t>
            </a:r>
            <a:br>
              <a:rPr lang="zh-CN" altLang="en-US" sz="2800">
                <a:latin typeface="Piracy" pitchFamily="26" charset="0"/>
                <a:ea typeface="SimSun" pitchFamily="2" charset="-122"/>
              </a:rPr>
            </a:br>
            <a:r>
              <a:rPr lang="en-US" altLang="en-US" sz="2800">
                <a:latin typeface="Lucida Grande" charset="0"/>
              </a:rPr>
              <a:t>(</a:t>
            </a:r>
            <a:r>
              <a:rPr lang="zh-CN" altLang="en-US" sz="2800">
                <a:latin typeface="Lucida Grande" charset="0"/>
                <a:ea typeface="SimSun" pitchFamily="2" charset="-122"/>
              </a:rPr>
              <a:t>售出</a:t>
            </a:r>
            <a:r>
              <a:rPr lang="en-US" altLang="ja-JP" sz="2800">
                <a:latin typeface="Lucida Grande" charset="0"/>
              </a:rPr>
              <a:t>1</a:t>
            </a:r>
            <a:r>
              <a:rPr lang="zh-CN" altLang="en-US" sz="2800">
                <a:latin typeface="Lucida Grande" charset="0"/>
                <a:ea typeface="SimSun" pitchFamily="2" charset="-122"/>
              </a:rPr>
              <a:t>千二百万本后</a:t>
            </a:r>
            <a:r>
              <a:rPr lang="en-US" altLang="ja-JP" sz="2800">
                <a:latin typeface="Lucida Grande" charset="0"/>
              </a:rPr>
              <a:t>)</a:t>
            </a:r>
            <a:endParaRPr lang="en-US" altLang="ja-JP" sz="2800">
              <a:latin typeface="Piracy" pitchFamily="26" charset="0"/>
            </a:endParaRPr>
          </a:p>
          <a:p>
            <a:pPr eaLnBrk="1" hangingPunct="1">
              <a:lnSpc>
                <a:spcPct val="90000"/>
              </a:lnSpc>
            </a:pPr>
            <a:endParaRPr lang="en-US" altLang="en-US" sz="2800">
              <a:latin typeface="Piracy" pitchFamily="26" charset="0"/>
            </a:endParaRPr>
          </a:p>
          <a:p>
            <a:pPr eaLnBrk="1" hangingPunct="1">
              <a:lnSpc>
                <a:spcPct val="90000"/>
              </a:lnSpc>
            </a:pPr>
            <a:r>
              <a:rPr lang="zh-CN" altLang="en-US" sz="2800">
                <a:latin typeface="Lucida Grande" charset="0"/>
                <a:ea typeface="SimSun" pitchFamily="2" charset="-122"/>
              </a:rPr>
              <a:t>四千万本售出</a:t>
            </a:r>
            <a:r>
              <a:rPr lang="en-US" altLang="ja-JP" sz="2800">
                <a:latin typeface="Lucida Grande" charset="0"/>
              </a:rPr>
              <a:t>(</a:t>
            </a:r>
            <a:r>
              <a:rPr lang="zh-CN" altLang="en-US" sz="2800">
                <a:latin typeface="Lucida Grande" charset="0"/>
                <a:ea typeface="SimSun" pitchFamily="2" charset="-122"/>
              </a:rPr>
              <a:t>十一月 </a:t>
            </a:r>
            <a:r>
              <a:rPr lang="en-US" altLang="ja-JP" sz="2800">
                <a:latin typeface="Lucida Grande" charset="0"/>
              </a:rPr>
              <a:t>05)</a:t>
            </a:r>
            <a:r>
              <a:rPr lang="en-US" altLang="ja-JP" sz="2800">
                <a:latin typeface="Piracy" pitchFamily="26" charset="0"/>
              </a:rPr>
              <a:t>!</a:t>
            </a:r>
            <a:endParaRPr lang="en-US" altLang="en-US" sz="2800">
              <a:latin typeface="Piracy" pitchFamily="26" charset="0"/>
            </a:endParaRPr>
          </a:p>
        </p:txBody>
      </p:sp>
      <p:pic>
        <p:nvPicPr>
          <p:cNvPr id="2334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486400" y="0"/>
            <a:ext cx="3657600" cy="1371600"/>
          </a:xfrm>
        </p:spPr>
        <p:txBody>
          <a:bodyPr/>
          <a:lstStyle/>
          <a:p>
            <a:pPr eaLnBrk="1" hangingPunct="1"/>
            <a:r>
              <a:rPr lang="en-US" altLang="en-US" sz="3600">
                <a:solidFill>
                  <a:schemeClr val="bg1"/>
                </a:solidFill>
                <a:latin typeface="Coolvetica" charset="0"/>
              </a:rPr>
              <a:t>44 </a:t>
            </a:r>
            <a:r>
              <a:rPr lang="zh-CN" altLang="en-US" sz="3600">
                <a:solidFill>
                  <a:schemeClr val="bg1"/>
                </a:solidFill>
                <a:latin typeface="Coolvetica" charset="0"/>
                <a:ea typeface="SimSun" pitchFamily="2" charset="-122"/>
              </a:rPr>
              <a:t>种语言</a:t>
            </a:r>
            <a:r>
              <a:rPr lang="en-US" altLang="ja-JP" sz="3600">
                <a:solidFill>
                  <a:schemeClr val="bg1"/>
                </a:solidFill>
                <a:latin typeface="Coolvetica" charset="0"/>
              </a:rPr>
              <a:t>!</a:t>
            </a:r>
            <a:endParaRPr lang="en-US" altLang="en-US" sz="3600"/>
          </a:p>
        </p:txBody>
      </p:sp>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5"/>
          <p:cNvPicPr>
            <a:picLocks noGrp="1" noChangeAspect="1" noChangeArrowheads="1"/>
          </p:cNvPicPr>
          <p:nvPr>
            <p:ph idx="1"/>
          </p:nvPr>
        </p:nvPicPr>
        <p:blipFill>
          <a:blip r:embed="rId6" cstate="screen">
            <a:extLst>
              <a:ext uri="{28A0092B-C50C-407E-A947-70E740481C1C}">
                <a14:useLocalDpi xmlns:a14="http://schemas.microsoft.com/office/drawing/2010/main" val="0"/>
              </a:ext>
            </a:extLst>
          </a:blip>
          <a:srcRect/>
          <a:stretch>
            <a:fillRect/>
          </a:stretch>
        </p:blipFill>
        <p:spPr>
          <a:xfrm>
            <a:off x="2514600" y="0"/>
            <a:ext cx="2636838" cy="4038600"/>
          </a:xfrm>
        </p:spPr>
      </p:pic>
      <p:pic>
        <p:nvPicPr>
          <p:cNvPr id="2375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r>
              <a:rPr lang="zh-CN" altLang="en-US" b="1">
                <a:solidFill>
                  <a:schemeClr val="bg1"/>
                </a:solidFill>
                <a:ea typeface="SimSun" pitchFamily="2" charset="-122"/>
              </a:rPr>
              <a:t>布朗的福音</a:t>
            </a:r>
            <a:endParaRPr lang="zh-CN" altLang="en-US" sz="4800" b="1">
              <a:solidFill>
                <a:schemeClr val="bg1"/>
              </a:solidFill>
              <a:ea typeface="SimSun" pitchFamily="2" charset="-122"/>
            </a:endParaRPr>
          </a:p>
        </p:txBody>
      </p:sp>
      <p:sp>
        <p:nvSpPr>
          <p:cNvPr id="239619" name="Rectangle 3"/>
          <p:cNvSpPr>
            <a:spLocks noGrp="1" noChangeArrowheads="1"/>
          </p:cNvSpPr>
          <p:nvPr>
            <p:ph type="body" idx="1"/>
          </p:nvPr>
        </p:nvSpPr>
        <p:spPr>
          <a:xfrm>
            <a:off x="381000" y="1981200"/>
            <a:ext cx="8458200" cy="4267200"/>
          </a:xfrm>
          <a:effectLst>
            <a:outerShdw blurRad="63500" dist="107763" dir="13500000" algn="ctr" rotWithShape="0">
              <a:srgbClr val="000000">
                <a:alpha val="74997"/>
              </a:srgbClr>
            </a:outerShdw>
          </a:effectLst>
        </p:spPr>
        <p:txBody>
          <a:bodyPr/>
          <a:lstStyle/>
          <a:p>
            <a:pPr eaLnBrk="1" hangingPunct="1"/>
            <a:r>
              <a:rPr lang="zh-CN" altLang="en-US" sz="3600" b="1">
                <a:solidFill>
                  <a:schemeClr val="bg1"/>
                </a:solidFill>
                <a:ea typeface="SimSun" pitchFamily="2" charset="-122"/>
              </a:rPr>
              <a:t>耶稣娶了</a:t>
            </a:r>
            <a:r>
              <a:rPr lang="ja-JP" altLang="en-US" sz="3600" b="1">
                <a:solidFill>
                  <a:schemeClr val="bg1"/>
                </a:solidFill>
                <a:ea typeface="MS PGothic" pitchFamily="34" charset="-128"/>
              </a:rPr>
              <a:t>抹大拉的</a:t>
            </a:r>
            <a:r>
              <a:rPr lang="ja-JP" altLang="en-US" sz="3600" b="1">
                <a:solidFill>
                  <a:schemeClr val="bg1"/>
                </a:solidFill>
                <a:ea typeface="华文细黑" charset="-122"/>
              </a:rPr>
              <a:t>马</a:t>
            </a:r>
            <a:r>
              <a:rPr lang="ja-JP" altLang="en-US" sz="3600" b="1">
                <a:solidFill>
                  <a:schemeClr val="bg1"/>
                </a:solidFill>
                <a:ea typeface="MS PGothic" pitchFamily="34" charset="-128"/>
              </a:rPr>
              <a:t>利</a:t>
            </a:r>
            <a:r>
              <a:rPr lang="ja-JP" altLang="en-US" sz="3600" b="1">
                <a:solidFill>
                  <a:schemeClr val="bg1"/>
                </a:solidFill>
                <a:ea typeface="华文细黑" charset="-122"/>
              </a:rPr>
              <a:t>亚</a:t>
            </a:r>
            <a:r>
              <a:rPr lang="en-US" altLang="ja-JP" sz="3600" b="1"/>
              <a:t> </a:t>
            </a:r>
            <a:endParaRPr lang="en-US" altLang="ja-JP" sz="3600" b="1">
              <a:solidFill>
                <a:schemeClr val="bg1"/>
              </a:solidFill>
            </a:endParaRPr>
          </a:p>
          <a:p>
            <a:pPr eaLnBrk="1" hangingPunct="1"/>
            <a:r>
              <a:rPr lang="zh-CN" altLang="en-US" sz="3600" b="1">
                <a:solidFill>
                  <a:schemeClr val="bg1"/>
                </a:solidFill>
                <a:ea typeface="SimSun" pitchFamily="2" charset="-122"/>
              </a:rPr>
              <a:t>他们的女儿在法国长大</a:t>
            </a:r>
            <a:endParaRPr lang="en-US" altLang="ja-JP" sz="3600" b="1">
              <a:solidFill>
                <a:schemeClr val="bg1"/>
              </a:solidFill>
            </a:endParaRPr>
          </a:p>
          <a:p>
            <a:pPr eaLnBrk="1" hangingPunct="1"/>
            <a:r>
              <a:rPr lang="zh-CN" altLang="en-US" sz="3600" b="1">
                <a:solidFill>
                  <a:schemeClr val="bg1"/>
                </a:solidFill>
                <a:ea typeface="SimSun" pitchFamily="2" charset="-122"/>
              </a:rPr>
              <a:t>他的神性在公元</a:t>
            </a:r>
            <a:r>
              <a:rPr lang="en-US" altLang="zh-CN" sz="3600" b="1">
                <a:solidFill>
                  <a:schemeClr val="bg1"/>
                </a:solidFill>
                <a:ea typeface="SimSun" pitchFamily="2" charset="-122"/>
              </a:rPr>
              <a:t>325</a:t>
            </a:r>
            <a:r>
              <a:rPr lang="zh-CN" altLang="en-US" sz="3600" b="1">
                <a:solidFill>
                  <a:schemeClr val="bg1"/>
                </a:solidFill>
                <a:ea typeface="SimSun" pitchFamily="2" charset="-122"/>
              </a:rPr>
              <a:t>年被虚构</a:t>
            </a:r>
            <a:endParaRPr lang="en-US" altLang="ja-JP" sz="3600" b="1">
              <a:solidFill>
                <a:schemeClr val="bg1"/>
              </a:solidFill>
            </a:endParaRPr>
          </a:p>
          <a:p>
            <a:pPr eaLnBrk="1" hangingPunct="1"/>
            <a:r>
              <a:rPr lang="zh-CN" altLang="en-US" sz="3600" b="1">
                <a:solidFill>
                  <a:schemeClr val="bg1"/>
                </a:solidFill>
                <a:ea typeface="SimSun" pitchFamily="2" charset="-122"/>
              </a:rPr>
              <a:t>我们的新约是错误的</a:t>
            </a:r>
            <a:endParaRPr lang="en-US" altLang="ja-JP" sz="3600" b="1">
              <a:solidFill>
                <a:schemeClr val="bg1"/>
              </a:solidFill>
            </a:endParaRPr>
          </a:p>
          <a:p>
            <a:pPr eaLnBrk="1" hangingPunct="1"/>
            <a:r>
              <a:rPr lang="zh-CN" altLang="en-US" sz="3600" b="1">
                <a:solidFill>
                  <a:schemeClr val="bg1"/>
                </a:solidFill>
                <a:ea typeface="SimSun" pitchFamily="2" charset="-122"/>
              </a:rPr>
              <a:t>基督教 </a:t>
            </a:r>
            <a:r>
              <a:rPr lang="en-US" altLang="en-US" sz="3600" b="1">
                <a:solidFill>
                  <a:schemeClr val="bg1"/>
                </a:solidFill>
              </a:rPr>
              <a:t>= </a:t>
            </a:r>
            <a:r>
              <a:rPr lang="zh-CN" altLang="en-US" sz="3600" b="1">
                <a:solidFill>
                  <a:schemeClr val="bg1"/>
                </a:solidFill>
                <a:ea typeface="SimSun" pitchFamily="2" charset="-122"/>
              </a:rPr>
              <a:t>神圣的女性</a:t>
            </a:r>
          </a:p>
          <a:p>
            <a:pPr eaLnBrk="1" hangingPunct="1"/>
            <a:r>
              <a:rPr lang="zh-CN" altLang="en-US" sz="3600" b="1">
                <a:solidFill>
                  <a:schemeClr val="bg1"/>
                </a:solidFill>
                <a:ea typeface="SimSun" pitchFamily="2" charset="-122"/>
              </a:rPr>
              <a:t>基督徒掩盖了这一阴谋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25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 Universalism</a:t>
            </a: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the center of the Christian tradition since the first church have been a number who insist that history is not tragic, hell is not forever, and love, in the end, wins and all will be reconciled to God.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—Rob Bell—</a:t>
            </a:r>
          </a:p>
        </p:txBody>
      </p:sp>
    </p:spTree>
    <p:extLst>
      <p:ext uri="{BB962C8B-B14F-4D97-AF65-F5344CB8AC3E}">
        <p14:creationId xmlns:p14="http://schemas.microsoft.com/office/powerpoint/2010/main" val="5177398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 am for marriage… I am for fidelity. I am for love, whether it’s a man and woman, a woman and a woman, a man and a man. I think the ship has sailed and I think… we need to affirm people wherever they are.”</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Rob Bell</a:t>
            </a: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Regarding homosexual marriage: “We’re moments away. I think the culture is already there. And the church will continue to be even more irrelevant when it quotes letters from 2000 years ago as their best defense.”</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510937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38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pPr>
            <a:r>
              <a:rPr lang="en-US" altLang="en-US" sz="2800" b="1">
                <a:solidFill>
                  <a:srgbClr val="CC3300"/>
                </a:solidFill>
              </a:rPr>
              <a:t>D. (1:12-15)</a:t>
            </a:r>
            <a:r>
              <a:rPr lang="en-US" altLang="en-US" sz="2800" b="1"/>
              <a:t> </a:t>
            </a:r>
          </a:p>
          <a:p>
            <a:pPr marL="0" indent="0" algn="ctr" eaLnBrk="1" hangingPunct="1">
              <a:lnSpc>
                <a:spcPct val="80000"/>
              </a:lnSpc>
              <a:buFontTx/>
              <a:buNone/>
            </a:pPr>
            <a:r>
              <a:rPr lang="zh-CN" altLang="en-US" sz="3600" b="1">
                <a:solidFill>
                  <a:srgbClr val="990099"/>
                </a:solidFill>
                <a:effectLst>
                  <a:outerShdw blurRad="38100" dist="38100" dir="2700000" algn="tl">
                    <a:srgbClr val="000000"/>
                  </a:outerShdw>
                </a:effectLst>
                <a:ea typeface="SimSun" pitchFamily="2" charset="-122"/>
              </a:rPr>
              <a:t>救恩的提醒</a:t>
            </a:r>
            <a:r>
              <a:rPr lang="en-US" altLang="ja-JP" sz="3600"/>
              <a:t> </a:t>
            </a:r>
            <a:r>
              <a:rPr lang="en-US" altLang="ja-JP" sz="3600" b="1"/>
              <a:t> </a:t>
            </a:r>
            <a:endParaRPr lang="en-US" altLang="en-US" sz="3600" b="1"/>
          </a:p>
        </p:txBody>
      </p:sp>
      <p:sp>
        <p:nvSpPr>
          <p:cNvPr id="74756" name="Text Box 4"/>
          <p:cNvSpPr txBox="1">
            <a:spLocks noChangeArrowheads="1"/>
          </p:cNvSpPr>
          <p:nvPr/>
        </p:nvSpPr>
        <p:spPr bwMode="auto">
          <a:xfrm>
            <a:off x="457200" y="5410200"/>
            <a:ext cx="8305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a:latin typeface="Verdana" pitchFamily="34" charset="0"/>
                <a:ea typeface="SimSun" pitchFamily="2" charset="-122"/>
              </a:rPr>
              <a:t>频繁的提醒</a:t>
            </a:r>
            <a:r>
              <a:rPr lang="en-US" altLang="ja-JP">
                <a:latin typeface="Verdana" pitchFamily="34" charset="0"/>
                <a:ea typeface="SimSun" pitchFamily="2" charset="-122"/>
              </a:rPr>
              <a:t>: </a:t>
            </a:r>
            <a:r>
              <a:rPr lang="zh-CN" altLang="en-US">
                <a:latin typeface="Verdana" pitchFamily="34" charset="0"/>
                <a:ea typeface="SimSun" pitchFamily="2" charset="-122"/>
              </a:rPr>
              <a:t>持续的 </a:t>
            </a:r>
            <a:r>
              <a:rPr lang="en-US" altLang="ja-JP">
                <a:latin typeface="Verdana" pitchFamily="34" charset="0"/>
                <a:ea typeface="SimSun" pitchFamily="2" charset="-122"/>
              </a:rPr>
              <a:t>(12)</a:t>
            </a:r>
          </a:p>
          <a:p>
            <a:pPr algn="ctr" eaLnBrk="1" hangingPunct="1"/>
            <a:r>
              <a:rPr lang="zh-CN" altLang="en-US">
                <a:latin typeface="Verdana" pitchFamily="34" charset="0"/>
                <a:ea typeface="SimSun" pitchFamily="2" charset="-122"/>
              </a:rPr>
              <a:t>提醒的必要性：彼得即将离世</a:t>
            </a:r>
            <a:r>
              <a:rPr lang="en-US" altLang="ja-JP">
                <a:latin typeface="Verdana" pitchFamily="34" charset="0"/>
                <a:ea typeface="SimSun" pitchFamily="2" charset="-122"/>
              </a:rPr>
              <a:t> (13-15)</a:t>
            </a:r>
            <a:endParaRPr lang="en-US" altLang="en-US">
              <a:latin typeface="Verdana" pitchFamily="34" charset="0"/>
              <a:ea typeface="SimSun" pitchFamily="2" charset="-122"/>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78075"/>
            <a:ext cx="30480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2667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733800"/>
            <a:ext cx="3095625"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ChangeArrowheads="1"/>
          </p:cNvSpPr>
          <p:nvPr/>
        </p:nvSpPr>
        <p:spPr bwMode="auto">
          <a:xfrm>
            <a:off x="8229600" y="76200"/>
            <a:ext cx="879475" cy="457200"/>
          </a:xfrm>
          <a:prstGeom prst="rect">
            <a:avLst/>
          </a:prstGeom>
          <a:solidFill>
            <a:srgbClr val="9E063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slide(fromBottom)">
                                      <p:cBhvr>
                                        <p:cTn id="7" dur="500"/>
                                        <p:tgtEl>
                                          <p:spTgt spid="7475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4757"/>
                                        </p:tgtEl>
                                        <p:attrNameLst>
                                          <p:attrName>style.visibility</p:attrName>
                                        </p:attrNameLst>
                                      </p:cBhvr>
                                      <p:to>
                                        <p:strVal val="visible"/>
                                      </p:to>
                                    </p:set>
                                    <p:animEffect transition="in" filter="fade">
                                      <p:cBhvr>
                                        <p:cTn id="11" dur="1000"/>
                                        <p:tgtEl>
                                          <p:spTgt spid="74757"/>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74758"/>
                                        </p:tgtEl>
                                        <p:attrNameLst>
                                          <p:attrName>style.visibility</p:attrName>
                                        </p:attrNameLst>
                                      </p:cBhvr>
                                      <p:to>
                                        <p:strVal val="visible"/>
                                      </p:to>
                                    </p:set>
                                    <p:animEffect transition="in" filter="checkerboard(across)">
                                      <p:cBhvr>
                                        <p:cTn id="15" dur="1000"/>
                                        <p:tgtEl>
                                          <p:spTgt spid="74758"/>
                                        </p:tgtEl>
                                      </p:cBhvr>
                                    </p:animEffect>
                                  </p:childTnLst>
                                </p:cTn>
                              </p:par>
                            </p:childTnLst>
                          </p:cTn>
                        </p:par>
                        <p:par>
                          <p:cTn id="16" fill="hold" nodeType="afterGroup">
                            <p:stCondLst>
                              <p:cond delay="2500"/>
                            </p:stCondLst>
                            <p:childTnLst>
                              <p:par>
                                <p:cTn id="17" presetID="23" presetClass="entr" presetSubtype="16" fill="hold" nodeType="afterEffect">
                                  <p:stCondLst>
                                    <p:cond delay="0"/>
                                  </p:stCondLst>
                                  <p:childTnLst>
                                    <p:set>
                                      <p:cBhvr>
                                        <p:cTn id="18" dur="1" fill="hold">
                                          <p:stCondLst>
                                            <p:cond delay="0"/>
                                          </p:stCondLst>
                                        </p:cTn>
                                        <p:tgtEl>
                                          <p:spTgt spid="74759"/>
                                        </p:tgtEl>
                                        <p:attrNameLst>
                                          <p:attrName>style.visibility</p:attrName>
                                        </p:attrNameLst>
                                      </p:cBhvr>
                                      <p:to>
                                        <p:strVal val="visible"/>
                                      </p:to>
                                    </p:set>
                                    <p:anim calcmode="lin" valueType="num">
                                      <p:cBhvr>
                                        <p:cTn id="19" dur="2000" fill="hold"/>
                                        <p:tgtEl>
                                          <p:spTgt spid="74759"/>
                                        </p:tgtEl>
                                        <p:attrNameLst>
                                          <p:attrName>ppt_w</p:attrName>
                                        </p:attrNameLst>
                                      </p:cBhvr>
                                      <p:tavLst>
                                        <p:tav tm="0">
                                          <p:val>
                                            <p:fltVal val="0"/>
                                          </p:val>
                                        </p:tav>
                                        <p:tav tm="100000">
                                          <p:val>
                                            <p:strVal val="#ppt_w"/>
                                          </p:val>
                                        </p:tav>
                                      </p:tavLst>
                                    </p:anim>
                                    <p:anim calcmode="lin" valueType="num">
                                      <p:cBhvr>
                                        <p:cTn id="20" dur="2000" fill="hold"/>
                                        <p:tgtEl>
                                          <p:spTgt spid="74759"/>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4756">
                                            <p:txEl>
                                              <p:pRg st="1" end="1"/>
                                            </p:txEl>
                                          </p:spTgt>
                                        </p:tgtEl>
                                        <p:attrNameLst>
                                          <p:attrName>style.visibility</p:attrName>
                                        </p:attrNameLst>
                                      </p:cBhvr>
                                      <p:to>
                                        <p:strVal val="visible"/>
                                      </p:to>
                                    </p:set>
                                    <p:animEffect transition="in" filter="slide(fromBottom)">
                                      <p:cBhvr>
                                        <p:cTn id="25" dur="500"/>
                                        <p:tgtEl>
                                          <p:spTgt spid="747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allAtOnce"/>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ＭＳ Ｐゴシック" charset="0"/>
              </a:rPr>
              <a:t>Church tradition says Peter requested to be crucified upside down</a:t>
            </a:r>
          </a:p>
        </p:txBody>
      </p:sp>
    </p:spTree>
    <p:extLst>
      <p:ext uri="{BB962C8B-B14F-4D97-AF65-F5344CB8AC3E}">
        <p14:creationId xmlns:p14="http://schemas.microsoft.com/office/powerpoint/2010/main" val="28621379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endParaRPr lang="en-US" altLang="en-US" sz="2000" b="0">
              <a:solidFill>
                <a:srgbClr val="CC3300"/>
              </a:solidFill>
              <a:ea typeface="SimSun" pitchFamily="2" charset="-122"/>
            </a:endParaRP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buFontTx/>
              <a:buNone/>
            </a:pPr>
            <a:r>
              <a:rPr lang="en-US" altLang="en-US" sz="2800" b="1">
                <a:solidFill>
                  <a:srgbClr val="CC3300"/>
                </a:solidFill>
              </a:rPr>
              <a:t>E. (1:16-21) </a:t>
            </a:r>
          </a:p>
          <a:p>
            <a:pPr marL="0" indent="0" algn="ctr" eaLnBrk="1" hangingPunct="1">
              <a:buFontTx/>
              <a:buNone/>
            </a:pPr>
            <a:r>
              <a:rPr lang="zh-CN" altLang="en-US" b="1">
                <a:solidFill>
                  <a:srgbClr val="990099"/>
                </a:solidFill>
                <a:effectLst>
                  <a:outerShdw blurRad="38100" dist="38100" dir="2700000" algn="tl">
                    <a:srgbClr val="000000"/>
                  </a:outerShdw>
                </a:effectLst>
                <a:ea typeface="SimSun" pitchFamily="2" charset="-122"/>
              </a:rPr>
              <a:t>为真理的信息辩护</a:t>
            </a:r>
            <a:endParaRPr lang="en-US" altLang="en-US" sz="4000" b="1"/>
          </a:p>
        </p:txBody>
      </p:sp>
      <p:sp>
        <p:nvSpPr>
          <p:cNvPr id="75780" name="Text Box 4"/>
          <p:cNvSpPr txBox="1">
            <a:spLocks noChangeArrowheads="1"/>
          </p:cNvSpPr>
          <p:nvPr/>
        </p:nvSpPr>
        <p:spPr bwMode="auto">
          <a:xfrm>
            <a:off x="4572000" y="2209800"/>
            <a:ext cx="4419600" cy="274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latin typeface="Arial" pitchFamily="34" charset="0"/>
                <a:ea typeface="SimSun" pitchFamily="2" charset="-122"/>
              </a:rPr>
              <a:t>使徒的亲眼见证</a:t>
            </a:r>
          </a:p>
          <a:p>
            <a:pPr algn="ctr" eaLnBrk="1" hangingPunct="1"/>
            <a:r>
              <a:rPr lang="en-US" altLang="en-US" sz="2800">
                <a:latin typeface="Arial" pitchFamily="34" charset="0"/>
                <a:ea typeface="SimSun" pitchFamily="2" charset="-122"/>
              </a:rPr>
              <a:t>(16-18)</a:t>
            </a:r>
          </a:p>
          <a:p>
            <a:pPr algn="ctr" eaLnBrk="1" hangingPunct="1">
              <a:spcBef>
                <a:spcPct val="40000"/>
              </a:spcBef>
            </a:pPr>
            <a:r>
              <a:rPr lang="zh-CN" altLang="en-US" sz="2800">
                <a:latin typeface="Arial" pitchFamily="34" charset="0"/>
                <a:ea typeface="SimSun" pitchFamily="2" charset="-122"/>
              </a:rPr>
              <a:t>旧约的先知 </a:t>
            </a:r>
            <a:r>
              <a:rPr lang="en-US" altLang="en-US" sz="2800">
                <a:latin typeface="Arial" pitchFamily="34" charset="0"/>
                <a:ea typeface="SimSun" pitchFamily="2" charset="-122"/>
              </a:rPr>
              <a:t>(19-21)</a:t>
            </a:r>
          </a:p>
          <a:p>
            <a:pPr algn="ctr" eaLnBrk="1" hangingPunct="1">
              <a:spcBef>
                <a:spcPct val="40000"/>
              </a:spcBef>
            </a:pPr>
            <a:r>
              <a:rPr lang="en-US" altLang="en-US" sz="2800">
                <a:latin typeface="Arial" pitchFamily="34" charset="0"/>
                <a:ea typeface="SimSun" pitchFamily="2" charset="-122"/>
              </a:rPr>
              <a:t>• </a:t>
            </a:r>
            <a:r>
              <a:rPr lang="zh-CN" altLang="en-US" sz="2800">
                <a:latin typeface="Arial" pitchFamily="34" charset="0"/>
                <a:ea typeface="SimSun" pitchFamily="2" charset="-122"/>
              </a:rPr>
              <a:t>旧约预言的价值</a:t>
            </a:r>
          </a:p>
          <a:p>
            <a:pPr algn="ctr" eaLnBrk="1" hangingPunct="1">
              <a:spcBef>
                <a:spcPct val="40000"/>
              </a:spcBef>
            </a:pPr>
            <a:r>
              <a:rPr lang="en-US" altLang="en-US" sz="2800">
                <a:latin typeface="Arial" pitchFamily="34" charset="0"/>
                <a:ea typeface="SimSun" pitchFamily="2" charset="-122"/>
              </a:rPr>
              <a:t>• </a:t>
            </a:r>
            <a:r>
              <a:rPr lang="en-US" altLang="en-US">
                <a:ea typeface="SimSun" pitchFamily="2" charset="-122"/>
              </a:rPr>
              <a:t> </a:t>
            </a:r>
            <a:r>
              <a:rPr lang="zh-CN" altLang="en-US">
                <a:ea typeface="SimSun" pitchFamily="2" charset="-122"/>
              </a:rPr>
              <a:t>旧约预言的来源</a:t>
            </a:r>
            <a:endParaRPr lang="en-US" altLang="en-US">
              <a:ea typeface="SimSun" pitchFamily="2" charset="-122"/>
            </a:endParaRP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566988"/>
            <a:ext cx="374332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6"/>
          <p:cNvSpPr>
            <a:spLocks noChangeArrowheads="1"/>
          </p:cNvSpPr>
          <p:nvPr/>
        </p:nvSpPr>
        <p:spPr bwMode="auto">
          <a:xfrm>
            <a:off x="8229600" y="76200"/>
            <a:ext cx="879475" cy="457200"/>
          </a:xfrm>
          <a:prstGeom prst="rect">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slide(fromRight)">
                                      <p:cBhvr>
                                        <p:cTn id="7" dur="500"/>
                                        <p:tgtEl>
                                          <p:spTgt spid="75780">
                                            <p:txEl>
                                              <p:pRg st="0" end="0"/>
                                            </p:txEl>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1" end="1"/>
                                            </p:txEl>
                                          </p:spTgt>
                                        </p:tgtEl>
                                        <p:attrNameLst>
                                          <p:attrName>style.visibility</p:attrName>
                                        </p:attrNameLst>
                                      </p:cBhvr>
                                      <p:to>
                                        <p:strVal val="visible"/>
                                      </p:to>
                                    </p:set>
                                    <p:animEffect transition="in" filter="slide(fromRight)">
                                      <p:cBhvr>
                                        <p:cTn id="10" dur="500"/>
                                        <p:tgtEl>
                                          <p:spTgt spid="7578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Effect transition="in" filter="slide(fromRight)">
                                      <p:cBhvr>
                                        <p:cTn id="15" dur="1000"/>
                                        <p:tgtEl>
                                          <p:spTgt spid="75780">
                                            <p:txEl>
                                              <p:pRg st="2" end="2"/>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3" end="3"/>
                                            </p:txEl>
                                          </p:spTgt>
                                        </p:tgtEl>
                                        <p:attrNameLst>
                                          <p:attrName>style.visibility</p:attrName>
                                        </p:attrNameLst>
                                      </p:cBhvr>
                                      <p:to>
                                        <p:strVal val="visible"/>
                                      </p:to>
                                    </p:set>
                                    <p:animEffect transition="in" filter="slide(fromRight)">
                                      <p:cBhvr>
                                        <p:cTn id="24" dur="1000"/>
                                        <p:tgtEl>
                                          <p:spTgt spid="75780">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4" end="4"/>
                                            </p:txEl>
                                          </p:spTgt>
                                        </p:tgtEl>
                                        <p:attrNameLst>
                                          <p:attrName>style.visibility</p:attrName>
                                        </p:attrNameLst>
                                      </p:cBhvr>
                                      <p:to>
                                        <p:strVal val="visible"/>
                                      </p:to>
                                    </p:set>
                                    <p:animEffect transition="in" filter="slide(fromRight)">
                                      <p:cBhvr>
                                        <p:cTn id="29" dur="1000"/>
                                        <p:tgtEl>
                                          <p:spTgt spid="757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600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AutoShape 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8" name="AutoShape 4"/>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9" name="Text Box 5"/>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bg1"/>
                </a:solidFill>
                <a:latin typeface="Arial" pitchFamily="34" charset="0"/>
                <a:ea typeface="SimSun" pitchFamily="2" charset="-122"/>
              </a:rPr>
              <a:t>假</a:t>
            </a:r>
            <a:endParaRPr lang="zh-CN" altLang="en-US" sz="3200" b="1" i="1" u="sng">
              <a:solidFill>
                <a:schemeClr val="bg1"/>
              </a:solidFill>
              <a:ea typeface="SimSun" pitchFamily="2" charset="-122"/>
            </a:endParaRPr>
          </a:p>
        </p:txBody>
      </p:sp>
      <p:sp>
        <p:nvSpPr>
          <p:cNvPr id="195590" name="Text Box 6"/>
          <p:cNvSpPr txBox="1">
            <a:spLocks noChangeArrowheads="1"/>
          </p:cNvSpPr>
          <p:nvPr/>
        </p:nvSpPr>
        <p:spPr bwMode="auto">
          <a:xfrm>
            <a:off x="5334000" y="3048000"/>
            <a:ext cx="26670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你将在两年内回来</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241671" name="Rectangle 7"/>
          <p:cNvSpPr>
            <a:spLocks noGrp="1" noChangeArrowheads="1"/>
          </p:cNvSpPr>
          <p:nvPr>
            <p:ph type="ctrTitle"/>
          </p:nvPr>
        </p:nvSpPr>
        <p:spPr>
          <a:xfrm>
            <a:off x="0" y="531813"/>
            <a:ext cx="9372600" cy="625475"/>
          </a:xfrm>
          <a:solidFill>
            <a:schemeClr val="bg2"/>
          </a:solidFill>
        </p:spPr>
        <p:txBody>
          <a:bodyPr/>
          <a:lstStyle/>
          <a:p>
            <a:pPr eaLnBrk="1" hangingPunct="1"/>
            <a:r>
              <a:rPr lang="zh-CN" altLang="en-US" sz="3500">
                <a:solidFill>
                  <a:schemeClr val="bg1"/>
                </a:solidFill>
                <a:ea typeface="SimSun" pitchFamily="2" charset="-122"/>
              </a:rPr>
              <a:t>耶利米 </a:t>
            </a:r>
            <a:r>
              <a:rPr lang="en-US" altLang="en-US" sz="3500">
                <a:solidFill>
                  <a:schemeClr val="bg1"/>
                </a:solidFill>
              </a:rPr>
              <a:t>(25:11-12) </a:t>
            </a:r>
            <a:r>
              <a:rPr lang="en-US" altLang="zh-CN" sz="3500">
                <a:solidFill>
                  <a:schemeClr val="bg1"/>
                </a:solidFill>
                <a:ea typeface="SimSun" pitchFamily="2" charset="-122"/>
              </a:rPr>
              <a:t>vs.</a:t>
            </a:r>
            <a:r>
              <a:rPr lang="en-US" altLang="en-US" sz="3500">
                <a:solidFill>
                  <a:schemeClr val="bg1"/>
                </a:solidFill>
              </a:rPr>
              <a:t> </a:t>
            </a:r>
            <a:r>
              <a:rPr lang="zh-CN" altLang="en-US" sz="3500">
                <a:solidFill>
                  <a:schemeClr val="bg1"/>
                </a:solidFill>
                <a:ea typeface="SimSun" pitchFamily="2" charset="-122"/>
              </a:rPr>
              <a:t>哈拿尼雅</a:t>
            </a:r>
            <a:r>
              <a:rPr lang="en-US" altLang="ja-JP" sz="3500">
                <a:solidFill>
                  <a:schemeClr val="bg1"/>
                </a:solidFill>
              </a:rPr>
              <a:t> (28:2-3)</a:t>
            </a:r>
            <a:endParaRPr lang="en-US" altLang="en-US">
              <a:solidFill>
                <a:schemeClr val="bg1"/>
              </a:solidFill>
            </a:endParaRPr>
          </a:p>
        </p:txBody>
      </p:sp>
      <p:sp>
        <p:nvSpPr>
          <p:cNvPr id="195592" name="Text Box 8"/>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tx2"/>
                </a:solidFill>
                <a:latin typeface="Arial" pitchFamily="34" charset="0"/>
                <a:ea typeface="SimSun" pitchFamily="2" charset="-122"/>
              </a:rPr>
              <a:t>真</a:t>
            </a:r>
            <a:endParaRPr lang="zh-CN" altLang="en-US" sz="3200" b="1" i="1" u="sng">
              <a:solidFill>
                <a:schemeClr val="tx2"/>
              </a:solidFill>
              <a:ea typeface="SimSun" pitchFamily="2" charset="-122"/>
            </a:endParaRPr>
          </a:p>
        </p:txBody>
      </p:sp>
      <p:sp>
        <p:nvSpPr>
          <p:cNvPr id="195593" name="Text Box 9"/>
          <p:cNvSpPr txBox="1">
            <a:spLocks noChangeArrowheads="1"/>
          </p:cNvSpPr>
          <p:nvPr/>
        </p:nvSpPr>
        <p:spPr bwMode="auto">
          <a:xfrm>
            <a:off x="304800" y="3048000"/>
            <a:ext cx="25146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你将存留</a:t>
            </a:r>
            <a:r>
              <a:rPr lang="en-US" altLang="zh-CN" sz="3600" b="1">
                <a:solidFill>
                  <a:schemeClr val="bg1"/>
                </a:solidFill>
                <a:latin typeface="Arial" pitchFamily="34" charset="0"/>
                <a:ea typeface="SimSun" pitchFamily="2" charset="-122"/>
              </a:rPr>
              <a:t>70</a:t>
            </a:r>
            <a:r>
              <a:rPr lang="zh-CN" altLang="en-US" sz="3600" b="1">
                <a:solidFill>
                  <a:schemeClr val="bg1"/>
                </a:solidFill>
                <a:latin typeface="Arial" pitchFamily="34" charset="0"/>
                <a:ea typeface="SimSun" pitchFamily="2" charset="-122"/>
              </a:rPr>
              <a:t>年</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195594"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两个月后死亡 </a:t>
            </a:r>
            <a:r>
              <a:rPr lang="en-US" altLang="en-US" sz="3600" b="1">
                <a:solidFill>
                  <a:schemeClr val="bg1"/>
                </a:solidFill>
                <a:latin typeface="Arial" pitchFamily="34" charset="0"/>
                <a:ea typeface="SimSun" pitchFamily="2" charset="-122"/>
              </a:rPr>
              <a:t>(28:17)</a:t>
            </a:r>
            <a:endParaRPr lang="en-US" altLang="en-US" sz="2800" b="1" i="1">
              <a:solidFill>
                <a:schemeClr val="bg1"/>
              </a:solidFill>
              <a:ea typeface="SimSun" pitchFamily="2" charset="-122"/>
            </a:endParaRPr>
          </a:p>
        </p:txBody>
      </p:sp>
      <p:sp>
        <p:nvSpPr>
          <p:cNvPr id="195595"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又活了</a:t>
            </a:r>
            <a:r>
              <a:rPr lang="en-US" altLang="zh-CN" sz="3600" b="1">
                <a:solidFill>
                  <a:schemeClr val="bg1"/>
                </a:solidFill>
                <a:latin typeface="Arial" pitchFamily="34" charset="0"/>
                <a:ea typeface="SimSun" pitchFamily="2" charset="-122"/>
              </a:rPr>
              <a:t>23</a:t>
            </a:r>
            <a:r>
              <a:rPr lang="zh-CN" altLang="en-US" sz="3600" b="1">
                <a:solidFill>
                  <a:schemeClr val="bg1"/>
                </a:solidFill>
                <a:latin typeface="Arial" pitchFamily="34" charset="0"/>
                <a:ea typeface="SimSun" pitchFamily="2" charset="-122"/>
              </a:rPr>
              <a:t>年 </a:t>
            </a:r>
            <a:r>
              <a:rPr lang="en-US" altLang="ja-JP" sz="3600" b="1">
                <a:solidFill>
                  <a:schemeClr val="bg1"/>
                </a:solidFill>
                <a:latin typeface="Arial" pitchFamily="34" charset="0"/>
                <a:ea typeface="SimSun" pitchFamily="2" charset="-122"/>
              </a:rPr>
              <a:t>(51:64) </a:t>
            </a:r>
            <a:endParaRPr lang="en-US" altLang="en-US" sz="3600" b="1">
              <a:solidFill>
                <a:schemeClr val="bg1"/>
              </a:solidFill>
              <a:latin typeface="Arial" pitchFamily="34" charset="0"/>
              <a:ea typeface="SimSun"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dissolve">
                                      <p:cBhvr>
                                        <p:cTn id="7" dur="500"/>
                                        <p:tgtEl>
                                          <p:spTgt spid="195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588"/>
                                        </p:tgtEl>
                                        <p:attrNameLst>
                                          <p:attrName>style.visibility</p:attrName>
                                        </p:attrNameLst>
                                      </p:cBhvr>
                                      <p:to>
                                        <p:strVal val="visible"/>
                                      </p:to>
                                    </p:set>
                                    <p:animEffect transition="in" filter="dissolve">
                                      <p:cBhvr>
                                        <p:cTn id="12" dur="500"/>
                                        <p:tgtEl>
                                          <p:spTgt spid="1955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5593"/>
                                        </p:tgtEl>
                                        <p:attrNameLst>
                                          <p:attrName>style.visibility</p:attrName>
                                        </p:attrNameLst>
                                      </p:cBhvr>
                                      <p:to>
                                        <p:strVal val="visible"/>
                                      </p:to>
                                    </p:set>
                                    <p:animEffect transition="in" filter="dissolve">
                                      <p:cBhvr>
                                        <p:cTn id="15" dur="500"/>
                                        <p:tgtEl>
                                          <p:spTgt spid="1955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5589"/>
                                        </p:tgtEl>
                                        <p:attrNameLst>
                                          <p:attrName>style.visibility</p:attrName>
                                        </p:attrNameLst>
                                      </p:cBhvr>
                                      <p:to>
                                        <p:strVal val="visible"/>
                                      </p:to>
                                    </p:set>
                                    <p:animEffect transition="in" filter="dissolve">
                                      <p:cBhvr>
                                        <p:cTn id="20" dur="500"/>
                                        <p:tgtEl>
                                          <p:spTgt spid="195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5587"/>
                                        </p:tgtEl>
                                        <p:attrNameLst>
                                          <p:attrName>style.visibility</p:attrName>
                                        </p:attrNameLst>
                                      </p:cBhvr>
                                      <p:to>
                                        <p:strVal val="visible"/>
                                      </p:to>
                                    </p:set>
                                    <p:animEffect transition="in" filter="dissolve">
                                      <p:cBhvr>
                                        <p:cTn id="25" dur="500"/>
                                        <p:tgtEl>
                                          <p:spTgt spid="19558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dissolve">
                                      <p:cBhvr>
                                        <p:cTn id="28" dur="500"/>
                                        <p:tgtEl>
                                          <p:spTgt spid="1955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5595"/>
                                        </p:tgtEl>
                                        <p:attrNameLst>
                                          <p:attrName>style.visibility</p:attrName>
                                        </p:attrNameLst>
                                      </p:cBhvr>
                                      <p:to>
                                        <p:strVal val="visible"/>
                                      </p:to>
                                    </p:set>
                                    <p:animEffect transition="in" filter="dissolve">
                                      <p:cBhvr>
                                        <p:cTn id="33" dur="500"/>
                                        <p:tgtEl>
                                          <p:spTgt spid="1955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5594"/>
                                        </p:tgtEl>
                                        <p:attrNameLst>
                                          <p:attrName>style.visibility</p:attrName>
                                        </p:attrNameLst>
                                      </p:cBhvr>
                                      <p:to>
                                        <p:strVal val="visible"/>
                                      </p:to>
                                    </p:set>
                                    <p:animEffect transition="in" filter="dissolve">
                                      <p:cBhvr>
                                        <p:cTn id="38" dur="5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588" grpId="0" animBg="1"/>
      <p:bldP spid="195589" grpId="0"/>
      <p:bldP spid="195590" grpId="0"/>
      <p:bldP spid="195592" grpId="0"/>
      <p:bldP spid="195593" grpId="0"/>
      <p:bldP spid="195594" grpId="0" animBg="1"/>
      <p:bldP spid="19559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3779" name="Text Box 3"/>
          <p:cNvSpPr txBox="1">
            <a:spLocks noChangeArrowheads="1"/>
          </p:cNvSpPr>
          <p:nvPr/>
        </p:nvSpPr>
        <p:spPr bwMode="auto">
          <a:xfrm>
            <a:off x="571500" y="1554163"/>
            <a:ext cx="8001000" cy="3749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4000" b="1" i="1">
                <a:solidFill>
                  <a:schemeClr val="bg1"/>
                </a:solidFill>
              </a:rPr>
              <a:t>“</a:t>
            </a:r>
            <a:r>
              <a:rPr lang="ja-JP" altLang="en-US" sz="4000" b="1" i="1">
                <a:solidFill>
                  <a:schemeClr val="bg1"/>
                </a:solidFill>
              </a:rPr>
              <a:t>第</a:t>
            </a:r>
            <a:r>
              <a:rPr lang="en-US" altLang="ja-JP" sz="4000" b="1" i="1">
                <a:solidFill>
                  <a:schemeClr val="bg1"/>
                </a:solidFill>
              </a:rPr>
              <a:t> </a:t>
            </a:r>
            <a:r>
              <a:rPr lang="ja-JP" altLang="en-US" sz="4000" b="1" i="1">
                <a:solidFill>
                  <a:schemeClr val="bg1"/>
                </a:solidFill>
              </a:rPr>
              <a:t>一</a:t>
            </a:r>
            <a:r>
              <a:rPr lang="en-US" altLang="ja-JP" sz="4000" b="1" i="1">
                <a:solidFill>
                  <a:schemeClr val="bg1"/>
                </a:solidFill>
              </a:rPr>
              <a:t> </a:t>
            </a:r>
            <a:r>
              <a:rPr lang="ja-JP" altLang="en-US" sz="4000" b="1" i="1">
                <a:solidFill>
                  <a:schemeClr val="bg1"/>
                </a:solidFill>
              </a:rPr>
              <a:t>要</a:t>
            </a:r>
            <a:r>
              <a:rPr lang="en-US" altLang="ja-JP" sz="4000" b="1" i="1">
                <a:solidFill>
                  <a:schemeClr val="bg1"/>
                </a:solidFill>
              </a:rPr>
              <a:t> </a:t>
            </a:r>
            <a:r>
              <a:rPr lang="ja-JP" altLang="en-US" sz="4000" b="1" i="1">
                <a:solidFill>
                  <a:schemeClr val="bg1"/>
                </a:solidFill>
                <a:ea typeface="华文细黑" charset="-122"/>
              </a:rPr>
              <a:t>紧</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ea typeface="华文细黑" charset="-122"/>
              </a:rPr>
              <a:t>该</a:t>
            </a:r>
            <a:r>
              <a:rPr lang="en-US" altLang="ja-JP" sz="4000" b="1" i="1">
                <a:solidFill>
                  <a:schemeClr val="bg1"/>
                </a:solidFill>
                <a:ea typeface="华文细黑" charset="-122"/>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道</a:t>
            </a:r>
            <a:r>
              <a:rPr lang="en-US" altLang="ja-JP" sz="4000" b="1" i="1">
                <a:solidFill>
                  <a:schemeClr val="bg1"/>
                </a:solidFill>
              </a:rPr>
              <a:t> </a:t>
            </a:r>
            <a:r>
              <a:rPr lang="ja-JP" altLang="en-US" sz="4000" b="1" i="1">
                <a:solidFill>
                  <a:schemeClr val="bg1"/>
                </a:solidFill>
                <a:ea typeface="华文细黑" charset="-122"/>
              </a:rPr>
              <a:t>经</a:t>
            </a:r>
            <a:r>
              <a:rPr lang="en-US" altLang="ja-JP" sz="4000" b="1" i="1">
                <a:solidFill>
                  <a:schemeClr val="bg1"/>
                </a:solidFill>
                <a:ea typeface="华文细黑" charset="-122"/>
              </a:rPr>
              <a:t> </a:t>
            </a:r>
            <a:r>
              <a:rPr lang="ja-JP" altLang="en-US" sz="4000" b="1" i="1">
                <a:solidFill>
                  <a:schemeClr val="bg1"/>
                </a:solidFill>
              </a:rPr>
              <a:t>上</a:t>
            </a:r>
            <a:r>
              <a:rPr lang="en-US" altLang="ja-JP" sz="4000" b="1" i="1">
                <a:solidFill>
                  <a:schemeClr val="bg1"/>
                </a:solidFill>
              </a:rPr>
              <a:t> </a:t>
            </a:r>
            <a:r>
              <a:rPr lang="ja-JP" altLang="en-US" sz="4000" b="1" i="1">
                <a:solidFill>
                  <a:schemeClr val="bg1"/>
                </a:solidFill>
              </a:rPr>
              <a:t>所</a:t>
            </a:r>
            <a:r>
              <a:rPr lang="en-US" altLang="ja-JP" sz="4000" b="1" i="1">
                <a:solidFill>
                  <a:schemeClr val="bg1"/>
                </a:solidFill>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预</a:t>
            </a:r>
            <a:r>
              <a:rPr lang="en-US" altLang="ja-JP" sz="4000" b="1" i="1">
                <a:solidFill>
                  <a:schemeClr val="bg1"/>
                </a:solidFill>
                <a:ea typeface="华文细黑" charset="-122"/>
              </a:rPr>
              <a:t> </a:t>
            </a:r>
            <a:r>
              <a:rPr lang="ja-JP" altLang="en-US" sz="4000" b="1" i="1">
                <a:solidFill>
                  <a:schemeClr val="bg1"/>
                </a:solidFill>
              </a:rPr>
              <a:t>言</a:t>
            </a:r>
            <a:r>
              <a:rPr lang="en-US" altLang="ja-JP" sz="4000" b="1" i="1">
                <a:solidFill>
                  <a:schemeClr val="bg1"/>
                </a:solidFill>
              </a:rPr>
              <a:t> </a:t>
            </a:r>
            <a:r>
              <a:rPr lang="ja-JP" altLang="en-US" sz="4000" b="1" i="1">
                <a:solidFill>
                  <a:schemeClr val="bg1"/>
                </a:solidFill>
              </a:rPr>
              <a:t>没</a:t>
            </a:r>
            <a:r>
              <a:rPr lang="en-US" altLang="ja-JP" sz="4000" b="1" i="1">
                <a:solidFill>
                  <a:schemeClr val="bg1"/>
                </a:solidFill>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rPr>
              <a:t>可</a:t>
            </a:r>
            <a:r>
              <a:rPr lang="en-US" altLang="ja-JP" sz="4000" b="1" i="1">
                <a:solidFill>
                  <a:schemeClr val="bg1"/>
                </a:solidFill>
              </a:rPr>
              <a:t> </a:t>
            </a:r>
            <a:r>
              <a:rPr lang="ja-JP" altLang="en-US" sz="4000" b="1" i="1">
                <a:solidFill>
                  <a:schemeClr val="bg1"/>
                </a:solidFill>
              </a:rPr>
              <a:t>随</a:t>
            </a:r>
            <a:r>
              <a:rPr lang="en-US" altLang="ja-JP" sz="4000" b="1" i="1">
                <a:solidFill>
                  <a:schemeClr val="bg1"/>
                </a:solidFill>
              </a:rPr>
              <a:t> </a:t>
            </a:r>
            <a:r>
              <a:rPr lang="ja-JP" altLang="en-US" sz="4000" b="1" i="1">
                <a:solidFill>
                  <a:schemeClr val="bg1"/>
                </a:solidFill>
              </a:rPr>
              <a:t>私</a:t>
            </a:r>
            <a:r>
              <a:rPr lang="en-US" altLang="ja-JP" sz="4000" b="1" i="1">
                <a:solidFill>
                  <a:schemeClr val="bg1"/>
                </a:solidFill>
              </a:rPr>
              <a:t> </a:t>
            </a:r>
            <a:r>
              <a:rPr lang="ja-JP" altLang="en-US" sz="4000" b="1" i="1">
                <a:solidFill>
                  <a:schemeClr val="bg1"/>
                </a:solidFill>
              </a:rPr>
              <a:t>意</a:t>
            </a:r>
            <a:r>
              <a:rPr lang="en-US" altLang="ja-JP" sz="4000" b="1" i="1">
                <a:solidFill>
                  <a:schemeClr val="bg1"/>
                </a:solidFill>
              </a:rPr>
              <a:t> </a:t>
            </a:r>
            <a:r>
              <a:rPr lang="ja-JP" altLang="en-US" sz="4000" b="1" i="1">
                <a:solidFill>
                  <a:schemeClr val="bg1"/>
                </a:solidFill>
              </a:rPr>
              <a:t>解</a:t>
            </a:r>
            <a:r>
              <a:rPr lang="en-US" altLang="ja-JP" sz="4000" b="1" i="1">
                <a:solidFill>
                  <a:schemeClr val="bg1"/>
                </a:solidFill>
              </a:rPr>
              <a:t> </a:t>
            </a:r>
            <a:r>
              <a:rPr lang="ja-JP" altLang="en-US" sz="4000" b="1" i="1">
                <a:solidFill>
                  <a:schemeClr val="bg1"/>
                </a:solidFill>
                <a:ea typeface="华文细黑" charset="-122"/>
              </a:rPr>
              <a:t>说</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p>
          <a:p>
            <a:pPr eaLnBrk="1" hangingPunct="1"/>
            <a:r>
              <a:rPr lang="en-US" altLang="en-US" sz="4000" b="1" i="1">
                <a:solidFill>
                  <a:schemeClr val="bg1"/>
                </a:solidFill>
              </a:rPr>
              <a:t> </a:t>
            </a:r>
            <a:r>
              <a:rPr lang="ja-JP" altLang="en-US" sz="4000" b="1" i="1">
                <a:solidFill>
                  <a:schemeClr val="bg1"/>
                </a:solidFill>
              </a:rPr>
              <a:t>因</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ea typeface="华文细黑" charset="-122"/>
              </a:rPr>
              <a:t>预</a:t>
            </a:r>
            <a:r>
              <a:rPr lang="en-US" altLang="ja-JP" sz="4000" b="1" i="1">
                <a:solidFill>
                  <a:schemeClr val="bg1"/>
                </a:solidFill>
                <a:ea typeface="华文细黑" charset="-122"/>
              </a:rPr>
              <a:t> </a:t>
            </a:r>
            <a:r>
              <a:rPr lang="ja-JP" altLang="en-US" sz="4000" b="1" i="1">
                <a:solidFill>
                  <a:schemeClr val="bg1"/>
                </a:solidFill>
              </a:rPr>
              <a:t>言</a:t>
            </a:r>
            <a:r>
              <a:rPr lang="en-US" altLang="ja-JP" sz="4000" b="1" i="1">
                <a:solidFill>
                  <a:schemeClr val="bg1"/>
                </a:solidFill>
              </a:rPr>
              <a:t> </a:t>
            </a:r>
            <a:r>
              <a:rPr lang="ja-JP" altLang="en-US" sz="4000" b="1" i="1">
                <a:solidFill>
                  <a:schemeClr val="bg1"/>
                </a:solidFill>
              </a:rPr>
              <a:t>从</a:t>
            </a:r>
            <a:r>
              <a:rPr lang="en-US" altLang="ja-JP" sz="4000" b="1" i="1">
                <a:solidFill>
                  <a:schemeClr val="bg1"/>
                </a:solidFill>
              </a:rPr>
              <a:t> </a:t>
            </a:r>
            <a:r>
              <a:rPr lang="ja-JP" altLang="en-US" sz="4000" b="1" i="1">
                <a:solidFill>
                  <a:schemeClr val="bg1"/>
                </a:solidFill>
              </a:rPr>
              <a:t>来</a:t>
            </a:r>
            <a:r>
              <a:rPr lang="en-US" altLang="ja-JP" sz="4000" b="1" i="1">
                <a:solidFill>
                  <a:schemeClr val="bg1"/>
                </a:solidFill>
              </a:rPr>
              <a:t> </a:t>
            </a:r>
            <a:r>
              <a:rPr lang="ja-JP" altLang="en-US" sz="4000" b="1" i="1">
                <a:solidFill>
                  <a:schemeClr val="bg1"/>
                </a:solidFill>
              </a:rPr>
              <a:t>没</a:t>
            </a:r>
            <a:r>
              <a:rPr lang="en-US" altLang="ja-JP" sz="4000" b="1" i="1">
                <a:solidFill>
                  <a:schemeClr val="bg1"/>
                </a:solidFill>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rPr>
              <a:t>出</a:t>
            </a:r>
            <a:r>
              <a:rPr lang="en-US" altLang="ja-JP" sz="4000" b="1" i="1">
                <a:solidFill>
                  <a:schemeClr val="bg1"/>
                </a:solidFill>
              </a:rPr>
              <a:t> </a:t>
            </a:r>
            <a:r>
              <a:rPr lang="ja-JP" altLang="en-US" sz="4000" b="1" i="1">
                <a:solidFill>
                  <a:schemeClr val="bg1"/>
                </a:solidFill>
              </a:rPr>
              <a:t>於</a:t>
            </a:r>
            <a:r>
              <a:rPr lang="en-US" altLang="ja-JP" sz="4000" b="1" i="1">
                <a:solidFill>
                  <a:schemeClr val="bg1"/>
                </a:solidFill>
              </a:rPr>
              <a:t> </a:t>
            </a:r>
            <a:r>
              <a:rPr lang="ja-JP" altLang="en-US" sz="4000" b="1" i="1">
                <a:solidFill>
                  <a:schemeClr val="bg1"/>
                </a:solidFill>
              </a:rPr>
              <a:t>人</a:t>
            </a:r>
            <a:r>
              <a:rPr lang="en-US" altLang="ja-JP" sz="4000" b="1" i="1">
                <a:solidFill>
                  <a:schemeClr val="bg1"/>
                </a:solidFill>
              </a:rPr>
              <a:t> </a:t>
            </a:r>
            <a:r>
              <a:rPr lang="ja-JP" altLang="en-US" sz="4000" b="1" i="1">
                <a:solidFill>
                  <a:schemeClr val="bg1"/>
                </a:solidFill>
              </a:rPr>
              <a:t>意</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乃</a:t>
            </a:r>
            <a:r>
              <a:rPr lang="en-US" altLang="ja-JP" sz="4000" b="1" i="1">
                <a:solidFill>
                  <a:schemeClr val="bg1"/>
                </a:solidFill>
              </a:rPr>
              <a:t> </a:t>
            </a:r>
            <a:r>
              <a:rPr lang="ja-JP" altLang="en-US" sz="4000" b="1" i="1">
                <a:solidFill>
                  <a:schemeClr val="bg1"/>
                </a:solidFill>
              </a:rPr>
              <a:t>是</a:t>
            </a:r>
            <a:r>
              <a:rPr lang="en-US" altLang="ja-JP" sz="4000" b="1" i="1">
                <a:solidFill>
                  <a:schemeClr val="bg1"/>
                </a:solidFill>
              </a:rPr>
              <a:t> </a:t>
            </a:r>
            <a:r>
              <a:rPr lang="ja-JP" altLang="en-US" sz="4000" b="1" i="1">
                <a:solidFill>
                  <a:schemeClr val="bg1"/>
                </a:solidFill>
              </a:rPr>
              <a:t>人</a:t>
            </a:r>
            <a:r>
              <a:rPr lang="en-US" altLang="ja-JP" sz="4000" b="1" i="1">
                <a:solidFill>
                  <a:schemeClr val="bg1"/>
                </a:solidFill>
              </a:rPr>
              <a:t> </a:t>
            </a:r>
            <a:r>
              <a:rPr lang="ja-JP" altLang="en-US" sz="4000" b="1" i="1">
                <a:solidFill>
                  <a:schemeClr val="bg1"/>
                </a:solidFill>
              </a:rPr>
              <a:t>被</a:t>
            </a:r>
            <a:r>
              <a:rPr lang="en-US" altLang="ja-JP" sz="4000" b="1" i="1">
                <a:solidFill>
                  <a:schemeClr val="bg1"/>
                </a:solidFill>
              </a:rPr>
              <a:t> </a:t>
            </a:r>
            <a:r>
              <a:rPr lang="ja-JP" altLang="en-US" sz="4000" b="1" i="1">
                <a:solidFill>
                  <a:schemeClr val="bg1"/>
                </a:solidFill>
              </a:rPr>
              <a:t>圣</a:t>
            </a:r>
            <a:r>
              <a:rPr lang="en-US" altLang="ja-JP" sz="4000" b="1" i="1">
                <a:solidFill>
                  <a:schemeClr val="bg1"/>
                </a:solidFill>
              </a:rPr>
              <a:t> </a:t>
            </a:r>
            <a:r>
              <a:rPr lang="ja-JP" altLang="en-US" sz="4000" b="1" i="1">
                <a:solidFill>
                  <a:schemeClr val="bg1"/>
                </a:solidFill>
              </a:rPr>
              <a:t>灵</a:t>
            </a:r>
            <a:r>
              <a:rPr lang="en-US" altLang="ja-JP" sz="4000" b="1" i="1">
                <a:solidFill>
                  <a:schemeClr val="bg1"/>
                </a:solidFill>
              </a:rPr>
              <a:t> </a:t>
            </a:r>
            <a:r>
              <a:rPr lang="ja-JP" altLang="en-US" sz="4000" b="1" i="1">
                <a:solidFill>
                  <a:schemeClr val="bg1"/>
                </a:solidFill>
              </a:rPr>
              <a:t>感</a:t>
            </a:r>
            <a:r>
              <a:rPr lang="en-US" altLang="ja-JP" sz="4000" b="1" i="1">
                <a:solidFill>
                  <a:schemeClr val="bg1"/>
                </a:solidFill>
              </a:rPr>
              <a:t> </a:t>
            </a:r>
            <a:r>
              <a:rPr lang="ja-JP" altLang="en-US" sz="4000" b="1" i="1">
                <a:solidFill>
                  <a:schemeClr val="bg1"/>
                </a:solidFill>
                <a:ea typeface="华文细黑" charset="-122"/>
              </a:rPr>
              <a:t>动</a:t>
            </a:r>
            <a:r>
              <a:rPr lang="en-US" altLang="ja-JP" sz="4000" b="1" i="1">
                <a:solidFill>
                  <a:schemeClr val="bg1"/>
                </a:solidFill>
                <a:ea typeface="华文细黑" charset="-122"/>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ea typeface="华文细黑" charset="-122"/>
              </a:rPr>
              <a:t>说</a:t>
            </a:r>
            <a:r>
              <a:rPr lang="en-US" altLang="ja-JP" sz="4000" b="1" i="1">
                <a:solidFill>
                  <a:schemeClr val="bg1"/>
                </a:solidFill>
                <a:ea typeface="华文细黑" charset="-122"/>
              </a:rPr>
              <a:t> </a:t>
            </a:r>
            <a:r>
              <a:rPr lang="ja-JP" altLang="en-US" sz="4000" b="1" i="1">
                <a:solidFill>
                  <a:schemeClr val="bg1"/>
                </a:solidFill>
              </a:rPr>
              <a:t>出</a:t>
            </a:r>
            <a:r>
              <a:rPr lang="en-US" altLang="ja-JP" sz="4000" b="1" i="1">
                <a:solidFill>
                  <a:schemeClr val="bg1"/>
                </a:solidFill>
              </a:rPr>
              <a:t> </a:t>
            </a:r>
            <a:r>
              <a:rPr lang="ja-JP" altLang="en-US" sz="4000" b="1" i="1">
                <a:solidFill>
                  <a:schemeClr val="bg1"/>
                </a:solidFill>
              </a:rPr>
              <a:t>神</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话</a:t>
            </a:r>
            <a:r>
              <a:rPr lang="en-US" altLang="ja-JP" sz="4000" b="1" i="1">
                <a:solidFill>
                  <a:schemeClr val="bg1"/>
                </a:solidFill>
                <a:ea typeface="华文细黑" charset="-122"/>
              </a:rPr>
              <a:t> </a:t>
            </a:r>
            <a:r>
              <a:rPr lang="ja-JP" altLang="en-US" sz="4000" b="1" i="1">
                <a:solidFill>
                  <a:schemeClr val="bg1"/>
                </a:solidFill>
              </a:rPr>
              <a:t>来</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a:t>
            </a:r>
            <a:endParaRPr lang="en-US" altLang="en-US" sz="4000" b="1" i="1">
              <a:solidFill>
                <a:schemeClr val="bg1"/>
              </a:solidFill>
            </a:endParaRPr>
          </a:p>
        </p:txBody>
      </p:sp>
      <p:sp>
        <p:nvSpPr>
          <p:cNvPr id="203780" name="Text Box 4"/>
          <p:cNvSpPr txBox="1">
            <a:spLocks noChangeArrowheads="1"/>
          </p:cNvSpPr>
          <p:nvPr/>
        </p:nvSpPr>
        <p:spPr bwMode="auto">
          <a:xfrm>
            <a:off x="44196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CN" altLang="en-US" sz="3200" b="1">
                <a:solidFill>
                  <a:schemeClr val="bg1"/>
                </a:solidFill>
                <a:latin typeface="Times New Roman" pitchFamily="26" charset="0"/>
                <a:ea typeface="SimSun" pitchFamily="2" charset="-122"/>
                <a:cs typeface="SimSun" pitchFamily="2" charset="-122"/>
              </a:rPr>
              <a:t>彼得后书 </a:t>
            </a:r>
            <a:r>
              <a:rPr lang="en-US" sz="3200" b="1">
                <a:solidFill>
                  <a:schemeClr val="bg1"/>
                </a:solidFill>
                <a:latin typeface="Times New Roman" pitchFamily="26" charset="0"/>
                <a:ea typeface="+mn-ea"/>
              </a:rPr>
              <a:t>1:20-21</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pPr>
            <a:r>
              <a:rPr lang="zh-CN" altLang="en-US" b="0">
                <a:solidFill>
                  <a:schemeClr val="bg1"/>
                </a:solidFill>
                <a:effectLst>
                  <a:outerShdw blurRad="38100" dist="38100" dir="2700000" algn="tl">
                    <a:srgbClr val="000000"/>
                  </a:outerShdw>
                </a:effectLst>
                <a:ea typeface="SimSun" pitchFamily="2" charset="-122"/>
              </a:rPr>
              <a:t>什么是预言</a:t>
            </a:r>
            <a:r>
              <a:rPr lang="en-US" altLang="ja-JP" b="0">
                <a:solidFill>
                  <a:schemeClr val="bg1"/>
                </a:solidFill>
                <a:effectLst>
                  <a:outerShdw blurRad="38100" dist="38100" dir="2700000" algn="tl">
                    <a:srgbClr val="000000"/>
                  </a:outerShdw>
                </a:effectLst>
              </a:rPr>
              <a:t>? </a:t>
            </a:r>
            <a:endParaRPr lang="en-US" altLang="en-US" b="0">
              <a:solidFill>
                <a:schemeClr val="bg1"/>
              </a:solidFill>
              <a:effectLst>
                <a:outerShdw blurRad="38100" dist="38100" dir="2700000" algn="tl">
                  <a:srgbClr val="000000"/>
                </a:outerShdw>
              </a:effectLst>
            </a:endParaRP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ctrTitle"/>
          </p:nvPr>
        </p:nvSpPr>
        <p:spPr>
          <a:xfrm>
            <a:off x="762000" y="304800"/>
            <a:ext cx="7772400" cy="990600"/>
          </a:xfrm>
        </p:spPr>
        <p:txBody>
          <a:bodyPr/>
          <a:lstStyle/>
          <a:p>
            <a:pPr eaLnBrk="1" hangingPunct="1"/>
            <a:r>
              <a:rPr lang="en-US" altLang="en-US">
                <a:solidFill>
                  <a:schemeClr val="bg1"/>
                </a:solidFill>
              </a:rPr>
              <a:t>Wayne Grudem </a:t>
            </a:r>
            <a:r>
              <a:rPr lang="zh-CN" altLang="en-US">
                <a:solidFill>
                  <a:schemeClr val="bg1"/>
                </a:solidFill>
                <a:ea typeface="SimSun" pitchFamily="2" charset="-122"/>
              </a:rPr>
              <a:t>关于预言</a:t>
            </a:r>
            <a:endParaRPr lang="en-US" altLang="en-US"/>
          </a:p>
        </p:txBody>
      </p:sp>
      <p:sp>
        <p:nvSpPr>
          <p:cNvPr id="245763" name="Rectangle 3"/>
          <p:cNvSpPr>
            <a:spLocks noGrp="1" noChangeArrowheads="1"/>
          </p:cNvSpPr>
          <p:nvPr>
            <p:ph type="subTitle" idx="1"/>
          </p:nvPr>
        </p:nvSpPr>
        <p:spPr>
          <a:xfrm>
            <a:off x="4114800" y="1828800"/>
            <a:ext cx="4648200" cy="4800600"/>
          </a:xfrm>
        </p:spPr>
        <p:txBody>
          <a:bodyPr/>
          <a:lstStyle/>
          <a:p>
            <a:pPr eaLnBrk="1" hangingPunct="1">
              <a:lnSpc>
                <a:spcPct val="80000"/>
              </a:lnSpc>
            </a:pPr>
            <a:r>
              <a:rPr lang="zh-CN" altLang="en-US" sz="2800">
                <a:solidFill>
                  <a:schemeClr val="bg1"/>
                </a:solidFill>
                <a:ea typeface="SimSun" pitchFamily="2" charset="-122"/>
              </a:rPr>
              <a:t>预言是</a:t>
            </a:r>
            <a:r>
              <a:rPr lang="en-US" altLang="ja-JP" sz="2800">
                <a:solidFill>
                  <a:schemeClr val="bg1"/>
                </a:solidFill>
              </a:rPr>
              <a:t>…</a:t>
            </a:r>
            <a:br>
              <a:rPr lang="en-US" altLang="ja-JP" sz="2800">
                <a:solidFill>
                  <a:schemeClr val="bg1"/>
                </a:solidFill>
              </a:rPr>
            </a:br>
            <a:r>
              <a:rPr lang="en-US" altLang="ja-JP" sz="2800">
                <a:solidFill>
                  <a:schemeClr val="bg1"/>
                </a:solidFill>
              </a:rPr>
              <a:t>“</a:t>
            </a:r>
            <a:r>
              <a:rPr lang="zh-CN" altLang="en-US" sz="2800">
                <a:solidFill>
                  <a:schemeClr val="bg1"/>
                </a:solidFill>
                <a:ea typeface="SimSun" pitchFamily="2" charset="-122"/>
              </a:rPr>
              <a:t>宣讲由神自发带入头脑的</a:t>
            </a:r>
            <a:r>
              <a:rPr lang="en-US" altLang="ja-JP" sz="2800">
                <a:solidFill>
                  <a:schemeClr val="bg1"/>
                </a:solidFill>
              </a:rPr>
              <a:t>” </a:t>
            </a:r>
          </a:p>
          <a:p>
            <a:pPr eaLnBrk="1" hangingPunct="1">
              <a:lnSpc>
                <a:spcPct val="80000"/>
              </a:lnSpc>
            </a:pPr>
            <a:endParaRPr lang="en-US" altLang="en-US" sz="2800">
              <a:solidFill>
                <a:schemeClr val="bg1"/>
              </a:solidFill>
            </a:endParaRPr>
          </a:p>
          <a:p>
            <a:pPr eaLnBrk="1" hangingPunct="1">
              <a:lnSpc>
                <a:spcPct val="80000"/>
              </a:lnSpc>
            </a:pPr>
            <a:r>
              <a:rPr lang="en-US" altLang="en-US" sz="2800">
                <a:solidFill>
                  <a:schemeClr val="bg1"/>
                </a:solidFill>
              </a:rPr>
              <a:t>(“Why Christians Can Still Prophesy: Scripture Encourages Us to Seek this Gift Yet Today,” </a:t>
            </a:r>
            <a:r>
              <a:rPr lang="en-US" altLang="en-US" sz="2800" i="1">
                <a:solidFill>
                  <a:schemeClr val="bg1"/>
                </a:solidFill>
              </a:rPr>
              <a:t>Christianity Today</a:t>
            </a:r>
            <a:r>
              <a:rPr lang="en-US" altLang="en-US" sz="2800">
                <a:solidFill>
                  <a:schemeClr val="bg1"/>
                </a:solidFill>
              </a:rPr>
              <a:t> [September 16, 1988], 29)</a:t>
            </a:r>
            <a:endParaRPr lang="en-US" altLang="zh-CN" sz="2800">
              <a:solidFill>
                <a:schemeClr val="bg1"/>
              </a:solidFill>
              <a:ea typeface="SimSun" pitchFamily="2" charset="-122"/>
            </a:endParaRPr>
          </a:p>
          <a:p>
            <a:pPr eaLnBrk="1" hangingPunct="1">
              <a:lnSpc>
                <a:spcPct val="80000"/>
              </a:lnSpc>
            </a:pPr>
            <a:r>
              <a:rPr lang="zh-CN" altLang="en-US" sz="2400">
                <a:solidFill>
                  <a:schemeClr val="bg1"/>
                </a:solidFill>
                <a:ea typeface="SimSun" pitchFamily="2" charset="-122"/>
              </a:rPr>
              <a:t>（“为什么基督徒仍说预言：圣经鼓励我们在今天仍追求这恩赐” 基督教今天 </a:t>
            </a:r>
            <a:r>
              <a:rPr lang="en-US" altLang="zh-CN" sz="2400">
                <a:solidFill>
                  <a:schemeClr val="bg1"/>
                </a:solidFill>
                <a:ea typeface="SimSun" pitchFamily="2" charset="-122"/>
              </a:rPr>
              <a:t>[</a:t>
            </a:r>
            <a:r>
              <a:rPr lang="zh-CN" altLang="en-US" sz="2400">
                <a:solidFill>
                  <a:schemeClr val="bg1"/>
                </a:solidFill>
                <a:ea typeface="SimSun" pitchFamily="2" charset="-122"/>
              </a:rPr>
              <a:t>九月十六，一九九八，</a:t>
            </a:r>
            <a:r>
              <a:rPr lang="en-US" altLang="zh-CN" sz="2400">
                <a:solidFill>
                  <a:schemeClr val="bg1"/>
                </a:solidFill>
                <a:ea typeface="SimSun" pitchFamily="2" charset="-122"/>
              </a:rPr>
              <a:t>29]</a:t>
            </a:r>
            <a:r>
              <a:rPr lang="zh-CN" altLang="en-US" sz="2400">
                <a:solidFill>
                  <a:schemeClr val="bg1"/>
                </a:solidFill>
                <a:ea typeface="SimSun" pitchFamily="2" charset="-122"/>
              </a:rPr>
              <a:t>）</a:t>
            </a:r>
          </a:p>
        </p:txBody>
      </p:sp>
      <p:pic>
        <p:nvPicPr>
          <p:cNvPr id="245764" name="Picture 4" descr="GrudemWa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26177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a:solidFill>
                  <a:schemeClr val="bg1"/>
                </a:solidFill>
                <a:latin typeface="Arial" pitchFamily="34" charset="0"/>
                <a:ea typeface="SimSun" pitchFamily="2" charset="-122"/>
              </a:rPr>
              <a:t>新约教授</a:t>
            </a:r>
            <a:br>
              <a:rPr lang="zh-CN" altLang="en-US">
                <a:solidFill>
                  <a:schemeClr val="bg1"/>
                </a:solidFill>
                <a:latin typeface="Arial" pitchFamily="34" charset="0"/>
                <a:ea typeface="Osaka" charset="-128"/>
              </a:rPr>
            </a:br>
            <a:r>
              <a:rPr lang="zh-CN" altLang="en-US">
                <a:solidFill>
                  <a:schemeClr val="bg1"/>
                </a:solidFill>
                <a:latin typeface="Arial" pitchFamily="34" charset="0"/>
                <a:ea typeface="SimSun" pitchFamily="2" charset="-122"/>
              </a:rPr>
              <a:t>凤凰城神学院</a:t>
            </a:r>
            <a:endParaRPr lang="en-US" altLang="en-US">
              <a:solidFill>
                <a:schemeClr val="bg1"/>
              </a:solidFill>
              <a:latin typeface="Arial" pitchFamily="34" charset="0"/>
              <a:ea typeface="Osaka" charset="-128"/>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11"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古登的观点</a:t>
            </a:r>
          </a:p>
        </p:txBody>
      </p:sp>
      <p:sp>
        <p:nvSpPr>
          <p:cNvPr id="247812"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圣经的观点</a:t>
            </a:r>
          </a:p>
        </p:txBody>
      </p:sp>
      <p:grpSp>
        <p:nvGrpSpPr>
          <p:cNvPr id="247813" name="Group 5"/>
          <p:cNvGrpSpPr>
            <a:grpSpLocks/>
          </p:cNvGrpSpPr>
          <p:nvPr/>
        </p:nvGrpSpPr>
        <p:grpSpPr bwMode="auto">
          <a:xfrm>
            <a:off x="236538" y="1044575"/>
            <a:ext cx="4495800" cy="673100"/>
            <a:chOff x="0" y="432"/>
            <a:chExt cx="2109" cy="575"/>
          </a:xfrm>
        </p:grpSpPr>
        <p:sp>
          <p:nvSpPr>
            <p:cNvPr id="247852"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预言是宣称任何由圣灵带入人的思维中的，无论真假</a:t>
              </a:r>
              <a:endParaRPr lang="en-US" altLang="zh-CN" sz="2000">
                <a:latin typeface="Arial Narrow" pitchFamily="34" charset="0"/>
                <a:ea typeface="SimSun" pitchFamily="2" charset="-122"/>
              </a:endParaRPr>
            </a:p>
          </p:txBody>
        </p:sp>
        <p:sp>
          <p:nvSpPr>
            <p:cNvPr id="247853"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4" name="Group 8"/>
          <p:cNvGrpSpPr>
            <a:grpSpLocks/>
          </p:cNvGrpSpPr>
          <p:nvPr/>
        </p:nvGrpSpPr>
        <p:grpSpPr bwMode="auto">
          <a:xfrm>
            <a:off x="4732338" y="1044575"/>
            <a:ext cx="4175125" cy="673100"/>
            <a:chOff x="2109" y="432"/>
            <a:chExt cx="1958" cy="575"/>
          </a:xfrm>
        </p:grpSpPr>
        <p:sp>
          <p:nvSpPr>
            <p:cNvPr id="247850"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预言是宣称神所默示的无误的启示于他人</a:t>
              </a:r>
              <a:endParaRPr lang="en-US" altLang="zh-CN" sz="2000">
                <a:latin typeface="Arial Narrow" pitchFamily="34" charset="0"/>
                <a:ea typeface="SimSun" pitchFamily="2" charset="-122"/>
              </a:endParaRPr>
            </a:p>
          </p:txBody>
        </p:sp>
        <p:sp>
          <p:nvSpPr>
            <p:cNvPr id="247851"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5"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ea typeface="SimSun" pitchFamily="2" charset="-122"/>
              </a:rPr>
              <a:t>古登</a:t>
            </a:r>
            <a:r>
              <a:rPr lang="zh-CN" altLang="en-US" sz="2000">
                <a:solidFill>
                  <a:schemeClr val="bg1"/>
                </a:solidFill>
                <a:latin typeface="Arial Narrow" pitchFamily="34" charset="0"/>
                <a:ea typeface="SimSun" pitchFamily="2" charset="-122"/>
              </a:rPr>
              <a:t>定义于 </a:t>
            </a:r>
            <a:r>
              <a:rPr lang="en-US" altLang="zh-CN" sz="2000">
                <a:solidFill>
                  <a:schemeClr val="bg1"/>
                </a:solidFill>
                <a:latin typeface="Arial Narrow" pitchFamily="34" charset="0"/>
                <a:ea typeface="SimSun" pitchFamily="2" charset="-122"/>
              </a:rPr>
              <a:t>1988</a:t>
            </a:r>
          </a:p>
        </p:txBody>
      </p:sp>
      <p:sp>
        <p:nvSpPr>
          <p:cNvPr id="247816"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以上定义</a:t>
            </a:r>
            <a:r>
              <a:rPr lang="zh-CN" altLang="en-US" sz="2000">
                <a:solidFill>
                  <a:schemeClr val="bg1"/>
                </a:solidFill>
                <a:ea typeface="SimSun" pitchFamily="2" charset="-122"/>
              </a:rPr>
              <a:t>两千年来</a:t>
            </a:r>
            <a:r>
              <a:rPr lang="zh-CN" altLang="en-US" sz="2000">
                <a:solidFill>
                  <a:schemeClr val="bg1"/>
                </a:solidFill>
                <a:latin typeface="Arial Narrow" pitchFamily="34" charset="0"/>
                <a:ea typeface="SimSun" pitchFamily="2" charset="-122"/>
              </a:rPr>
              <a:t>被用于教会中</a:t>
            </a:r>
            <a:endParaRPr lang="en-US" altLang="zh-CN" sz="2000">
              <a:solidFill>
                <a:schemeClr val="bg1"/>
              </a:solidFill>
              <a:latin typeface="Arial Narrow" pitchFamily="34" charset="0"/>
              <a:ea typeface="SimSun" pitchFamily="2" charset="-122"/>
            </a:endParaRPr>
          </a:p>
        </p:txBody>
      </p:sp>
      <p:grpSp>
        <p:nvGrpSpPr>
          <p:cNvPr id="247817" name="Group 13"/>
          <p:cNvGrpSpPr>
            <a:grpSpLocks/>
          </p:cNvGrpSpPr>
          <p:nvPr/>
        </p:nvGrpSpPr>
        <p:grpSpPr bwMode="auto">
          <a:xfrm>
            <a:off x="236538" y="2390775"/>
            <a:ext cx="4495800" cy="573088"/>
            <a:chOff x="0" y="1582"/>
            <a:chExt cx="2109" cy="489"/>
          </a:xfrm>
        </p:grpSpPr>
        <p:sp>
          <p:nvSpPr>
            <p:cNvPr id="247848"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旧约的先知相当于新约的使徒</a:t>
              </a:r>
              <a:endParaRPr lang="en-US" altLang="zh-CN" sz="2000">
                <a:latin typeface="Arial Narrow" pitchFamily="34" charset="0"/>
                <a:ea typeface="SimSun" pitchFamily="2" charset="-122"/>
              </a:endParaRPr>
            </a:p>
          </p:txBody>
        </p:sp>
        <p:sp>
          <p:nvSpPr>
            <p:cNvPr id="247849"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8" name="Group 16"/>
          <p:cNvGrpSpPr>
            <a:grpSpLocks/>
          </p:cNvGrpSpPr>
          <p:nvPr/>
        </p:nvGrpSpPr>
        <p:grpSpPr bwMode="auto">
          <a:xfrm>
            <a:off x="4732338" y="2390775"/>
            <a:ext cx="4175125" cy="573088"/>
            <a:chOff x="2109" y="1582"/>
            <a:chExt cx="1958" cy="489"/>
          </a:xfrm>
        </p:grpSpPr>
        <p:sp>
          <p:nvSpPr>
            <p:cNvPr id="247846"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旧约的先知相当于新约的先知</a:t>
              </a:r>
              <a:endParaRPr lang="en-US" altLang="zh-CN" sz="2000">
                <a:latin typeface="Arial Narrow" pitchFamily="34" charset="0"/>
                <a:ea typeface="SimSun" pitchFamily="2" charset="-122"/>
              </a:endParaRPr>
            </a:p>
          </p:txBody>
        </p:sp>
        <p:sp>
          <p:nvSpPr>
            <p:cNvPr id="247847"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9"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神改变了旧约到新约中的预言的定义</a:t>
            </a:r>
            <a:endParaRPr lang="en-US" altLang="zh-CN" sz="2000">
              <a:solidFill>
                <a:schemeClr val="bg1"/>
              </a:solidFill>
              <a:latin typeface="Arial Narrow" pitchFamily="34" charset="0"/>
              <a:ea typeface="SimSun" pitchFamily="2" charset="-122"/>
            </a:endParaRPr>
          </a:p>
        </p:txBody>
      </p:sp>
      <p:sp>
        <p:nvSpPr>
          <p:cNvPr id="247820"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神保持两约中的预言的定义</a:t>
            </a:r>
            <a:r>
              <a:rPr lang="en-US" altLang="zh-CN" sz="2000">
                <a:solidFill>
                  <a:schemeClr val="bg1"/>
                </a:solidFill>
                <a:latin typeface="Arial Narrow" pitchFamily="34" charset="0"/>
                <a:ea typeface="SimSun" pitchFamily="2" charset="-122"/>
              </a:rPr>
              <a:t>s</a:t>
            </a:r>
          </a:p>
        </p:txBody>
      </p:sp>
      <p:grpSp>
        <p:nvGrpSpPr>
          <p:cNvPr id="247821" name="Group 21"/>
          <p:cNvGrpSpPr>
            <a:grpSpLocks/>
          </p:cNvGrpSpPr>
          <p:nvPr/>
        </p:nvGrpSpPr>
        <p:grpSpPr bwMode="auto">
          <a:xfrm>
            <a:off x="236538" y="3636963"/>
            <a:ext cx="4495800" cy="571500"/>
            <a:chOff x="0" y="2646"/>
            <a:chExt cx="2109" cy="489"/>
          </a:xfrm>
        </p:grpSpPr>
        <p:sp>
          <p:nvSpPr>
            <p:cNvPr id="247844"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神给的一些预言有错误</a:t>
              </a:r>
              <a:endParaRPr lang="en-US" altLang="zh-CN" sz="2000">
                <a:latin typeface="Arial Narrow" pitchFamily="34" charset="0"/>
                <a:ea typeface="SimSun" pitchFamily="2" charset="-122"/>
              </a:endParaRPr>
            </a:p>
          </p:txBody>
        </p:sp>
        <p:sp>
          <p:nvSpPr>
            <p:cNvPr id="247845"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2" name="Group 24"/>
          <p:cNvGrpSpPr>
            <a:grpSpLocks/>
          </p:cNvGrpSpPr>
          <p:nvPr/>
        </p:nvGrpSpPr>
        <p:grpSpPr bwMode="auto">
          <a:xfrm>
            <a:off x="4724400" y="3657600"/>
            <a:ext cx="4175125" cy="571500"/>
            <a:chOff x="2109" y="2646"/>
            <a:chExt cx="1958" cy="489"/>
          </a:xfrm>
        </p:grpSpPr>
        <p:sp>
          <p:nvSpPr>
            <p:cNvPr id="247842"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神给的预言无误</a:t>
              </a:r>
              <a:endParaRPr lang="en-US" altLang="zh-CN" sz="2000">
                <a:latin typeface="Arial Narrow" pitchFamily="34" charset="0"/>
                <a:ea typeface="SimSun" pitchFamily="2" charset="-122"/>
              </a:endParaRPr>
            </a:p>
            <a:p>
              <a:pPr algn="ctr" eaLnBrk="1" hangingPunct="1"/>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彼得后书</a:t>
              </a:r>
              <a:r>
                <a:rPr lang="en-US" altLang="zh-CN" sz="2000">
                  <a:latin typeface="Arial Narrow" pitchFamily="34" charset="0"/>
                  <a:ea typeface="SimSun" pitchFamily="2" charset="-122"/>
                </a:rPr>
                <a:t>. 1:20-21)</a:t>
              </a:r>
            </a:p>
          </p:txBody>
        </p:sp>
        <p:sp>
          <p:nvSpPr>
            <p:cNvPr id="247843"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3"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信徒都可以预言</a:t>
            </a:r>
            <a:endParaRPr lang="en-US" altLang="zh-CN" sz="2000">
              <a:solidFill>
                <a:schemeClr val="bg1"/>
              </a:solidFill>
              <a:latin typeface="Arial Narrow" pitchFamily="34" charset="0"/>
              <a:ea typeface="SimSun" pitchFamily="2" charset="-122"/>
            </a:endParaRPr>
          </a:p>
        </p:txBody>
      </p:sp>
      <p:sp>
        <p:nvSpPr>
          <p:cNvPr id="247824"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有预言恩赐的才可预言</a:t>
            </a:r>
            <a:r>
              <a:rPr lang="en-US" altLang="zh-CN" sz="2000">
                <a:solidFill>
                  <a:schemeClr val="bg1"/>
                </a:solidFill>
                <a:latin typeface="Arial Narrow" pitchFamily="34" charset="0"/>
                <a:ea typeface="SimSun" pitchFamily="2" charset="-122"/>
              </a:rPr>
              <a:t> (</a:t>
            </a:r>
            <a:r>
              <a:rPr lang="zh-CN" altLang="en-US" sz="2000">
                <a:solidFill>
                  <a:schemeClr val="bg1"/>
                </a:solidFill>
                <a:latin typeface="Arial Narrow" pitchFamily="34" charset="0"/>
                <a:ea typeface="SimSun" pitchFamily="2" charset="-122"/>
              </a:rPr>
              <a:t>哥前 </a:t>
            </a:r>
            <a:r>
              <a:rPr lang="en-US" altLang="zh-CN" sz="2000">
                <a:solidFill>
                  <a:schemeClr val="bg1"/>
                </a:solidFill>
                <a:latin typeface="Arial Narrow" pitchFamily="34" charset="0"/>
                <a:ea typeface="SimSun" pitchFamily="2" charset="-122"/>
              </a:rPr>
              <a:t>12:29)</a:t>
            </a:r>
          </a:p>
        </p:txBody>
      </p:sp>
      <p:grpSp>
        <p:nvGrpSpPr>
          <p:cNvPr id="247825" name="Group 29"/>
          <p:cNvGrpSpPr>
            <a:grpSpLocks/>
          </p:cNvGrpSpPr>
          <p:nvPr/>
        </p:nvGrpSpPr>
        <p:grpSpPr bwMode="auto">
          <a:xfrm>
            <a:off x="236538" y="4883150"/>
            <a:ext cx="4495800" cy="673100"/>
            <a:chOff x="0" y="3710"/>
            <a:chExt cx="2109" cy="575"/>
          </a:xfrm>
        </p:grpSpPr>
        <p:sp>
          <p:nvSpPr>
            <p:cNvPr id="247840"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有两种新约预言 </a:t>
              </a:r>
            </a:p>
            <a:p>
              <a:pPr algn="ctr"/>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有错的和无误的</a:t>
              </a:r>
              <a:r>
                <a:rPr lang="en-US" altLang="zh-CN" sz="2000">
                  <a:latin typeface="Arial Narrow" pitchFamily="34" charset="0"/>
                  <a:ea typeface="SimSun" pitchFamily="2" charset="-122"/>
                </a:rPr>
                <a:t>)</a:t>
              </a:r>
            </a:p>
          </p:txBody>
        </p:sp>
        <p:sp>
          <p:nvSpPr>
            <p:cNvPr id="247841"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6" name="Group 32"/>
          <p:cNvGrpSpPr>
            <a:grpSpLocks/>
          </p:cNvGrpSpPr>
          <p:nvPr/>
        </p:nvGrpSpPr>
        <p:grpSpPr bwMode="auto">
          <a:xfrm>
            <a:off x="4732338" y="4883150"/>
            <a:ext cx="4175125" cy="673100"/>
            <a:chOff x="2109" y="3710"/>
            <a:chExt cx="1958" cy="575"/>
          </a:xfrm>
        </p:grpSpPr>
        <p:sp>
          <p:nvSpPr>
            <p:cNvPr id="247838"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ea typeface="SimSun" pitchFamily="2" charset="-122"/>
                </a:rPr>
                <a:t>一种新约预言 </a:t>
              </a:r>
            </a:p>
            <a:p>
              <a:pPr eaLnBrk="1" hangingPunct="1"/>
              <a:r>
                <a:rPr lang="en-US" altLang="zh-CN" sz="2000">
                  <a:ea typeface="SimSun" pitchFamily="2" charset="-122"/>
                </a:rPr>
                <a:t>(</a:t>
              </a:r>
              <a:r>
                <a:rPr lang="zh-CN" altLang="en-US" sz="2000">
                  <a:ea typeface="SimSun" pitchFamily="2" charset="-122"/>
                </a:rPr>
                <a:t>无误的</a:t>
              </a:r>
              <a:r>
                <a:rPr lang="en-US" altLang="zh-CN" sz="2000">
                  <a:ea typeface="SimSun" pitchFamily="2" charset="-122"/>
                </a:rPr>
                <a:t>)</a:t>
              </a:r>
            </a:p>
          </p:txBody>
        </p:sp>
        <p:sp>
          <p:nvSpPr>
            <p:cNvPr id="247839"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7" name="Rectangle 35"/>
          <p:cNvSpPr>
            <a:spLocks noChangeArrowheads="1"/>
          </p:cNvSpPr>
          <p:nvPr/>
        </p:nvSpPr>
        <p:spPr bwMode="auto">
          <a:xfrm>
            <a:off x="304800" y="556260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有错的预言也是默示的</a:t>
            </a:r>
            <a:endParaRPr lang="en-US" altLang="zh-CN" sz="2000">
              <a:solidFill>
                <a:schemeClr val="bg1"/>
              </a:solidFill>
              <a:latin typeface="Arial Narrow" pitchFamily="34" charset="0"/>
              <a:ea typeface="SimSun" pitchFamily="2" charset="-122"/>
            </a:endParaRPr>
          </a:p>
        </p:txBody>
      </p:sp>
      <p:sp>
        <p:nvSpPr>
          <p:cNvPr id="247828"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solidFill>
                  <a:schemeClr val="bg1"/>
                </a:solidFill>
                <a:ea typeface="SimSun" pitchFamily="2" charset="-122"/>
              </a:rPr>
              <a:t>有错的预言是假预言</a:t>
            </a:r>
            <a:r>
              <a:rPr lang="en-US" altLang="zh-CN" sz="2000">
                <a:solidFill>
                  <a:schemeClr val="bg1"/>
                </a:solidFill>
                <a:latin typeface="Arial Narrow" pitchFamily="34" charset="0"/>
                <a:ea typeface="SimSun" pitchFamily="2" charset="-122"/>
              </a:rPr>
              <a:t>(</a:t>
            </a:r>
            <a:r>
              <a:rPr lang="zh-CN" altLang="en-US" sz="2000">
                <a:solidFill>
                  <a:schemeClr val="bg1"/>
                </a:solidFill>
                <a:latin typeface="Arial Narrow" pitchFamily="34" charset="0"/>
                <a:ea typeface="SimSun" pitchFamily="2" charset="-122"/>
              </a:rPr>
              <a:t>申 </a:t>
            </a:r>
            <a:r>
              <a:rPr lang="en-US" altLang="zh-CN" sz="2000">
                <a:solidFill>
                  <a:schemeClr val="bg1"/>
                </a:solidFill>
                <a:latin typeface="Arial Narrow" pitchFamily="34" charset="0"/>
                <a:ea typeface="SimSun" pitchFamily="2" charset="-122"/>
              </a:rPr>
              <a:t>13:1-5; 18:14-20)</a:t>
            </a:r>
          </a:p>
        </p:txBody>
      </p:sp>
      <p:grpSp>
        <p:nvGrpSpPr>
          <p:cNvPr id="247829" name="Group 37"/>
          <p:cNvGrpSpPr>
            <a:grpSpLocks/>
          </p:cNvGrpSpPr>
          <p:nvPr/>
        </p:nvGrpSpPr>
        <p:grpSpPr bwMode="auto">
          <a:xfrm>
            <a:off x="236538" y="6127750"/>
            <a:ext cx="4495800" cy="573088"/>
            <a:chOff x="0" y="4774"/>
            <a:chExt cx="2109" cy="489"/>
          </a:xfrm>
        </p:grpSpPr>
        <p:sp>
          <p:nvSpPr>
            <p:cNvPr id="247836"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神有时撒谎</a:t>
              </a:r>
            </a:p>
          </p:txBody>
        </p:sp>
        <p:sp>
          <p:nvSpPr>
            <p:cNvPr id="247837"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30" name="Group 40"/>
          <p:cNvGrpSpPr>
            <a:grpSpLocks/>
          </p:cNvGrpSpPr>
          <p:nvPr/>
        </p:nvGrpSpPr>
        <p:grpSpPr bwMode="auto">
          <a:xfrm>
            <a:off x="4732338" y="6127750"/>
            <a:ext cx="4175125" cy="573088"/>
            <a:chOff x="2109" y="4774"/>
            <a:chExt cx="1958" cy="489"/>
          </a:xfrm>
        </p:grpSpPr>
        <p:sp>
          <p:nvSpPr>
            <p:cNvPr id="247834"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神只说真理，从不撒谎</a:t>
              </a:r>
            </a:p>
            <a:p>
              <a:pPr algn="ctr" eaLnBrk="1" hangingPunct="1"/>
              <a:r>
                <a:rPr lang="en-US" altLang="zh-CN" sz="2000">
                  <a:latin typeface="Arial Narrow" pitchFamily="34" charset="0"/>
                  <a:ea typeface="SimSun" pitchFamily="2" charset="-122"/>
                </a:rPr>
                <a:t>(Heb. 6:18)</a:t>
              </a:r>
            </a:p>
          </p:txBody>
        </p:sp>
        <p:sp>
          <p:nvSpPr>
            <p:cNvPr id="247835"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31"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32" name="Text Box 44"/>
          <p:cNvSpPr txBox="1">
            <a:spLocks noChangeArrowheads="1"/>
          </p:cNvSpPr>
          <p:nvPr/>
        </p:nvSpPr>
        <p:spPr bwMode="auto">
          <a:xfrm>
            <a:off x="8193088" y="76200"/>
            <a:ext cx="862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47833" name="Rectangle 45"/>
          <p:cNvSpPr>
            <a:spLocks noGrp="1" noChangeArrowheads="1"/>
          </p:cNvSpPr>
          <p:nvPr>
            <p:ph type="title" idx="4294967295"/>
          </p:nvPr>
        </p:nvSpPr>
        <p:spPr>
          <a:xfrm>
            <a:off x="2959100" y="14288"/>
            <a:ext cx="375602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对预言各种观点的总结</a:t>
            </a:r>
            <a:endParaRPr lang="en-US" altLang="en-US" sz="2800" b="1">
              <a:solidFill>
                <a:srgbClr val="FFFFFF"/>
              </a:solidFill>
              <a:latin typeface="Arial"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Text Box 3"/>
          <p:cNvSpPr txBox="1">
            <a:spLocks noChangeArrowheads="1"/>
          </p:cNvSpPr>
          <p:nvPr/>
        </p:nvSpPr>
        <p:spPr bwMode="auto">
          <a:xfrm>
            <a:off x="990600" y="1600200"/>
            <a:ext cx="6934200" cy="3444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教会如何处理所谓的先知</a:t>
            </a:r>
            <a:r>
              <a:rPr lang="en-US" altLang="ja-JP" sz="4000" b="1">
                <a:solidFill>
                  <a:schemeClr val="bg1"/>
                </a:solidFill>
                <a:ea typeface="SimSun" pitchFamily="2" charset="-122"/>
              </a:rPr>
              <a:t>:</a:t>
            </a:r>
          </a:p>
          <a:p>
            <a:pPr eaLnBrk="1" hangingPunct="1">
              <a:spcBef>
                <a:spcPct val="50000"/>
              </a:spcBef>
              <a:buFontTx/>
              <a:buChar char="•"/>
            </a:pPr>
            <a:r>
              <a:rPr lang="zh-CN" altLang="en-US" sz="4000" b="1">
                <a:solidFill>
                  <a:schemeClr val="bg1"/>
                </a:solidFill>
                <a:ea typeface="SimSun" pitchFamily="2" charset="-122"/>
              </a:rPr>
              <a:t>讲假预言</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道德腐败</a:t>
            </a:r>
            <a:r>
              <a:rPr lang="en-US" altLang="zh-CN" sz="4000" b="1">
                <a:solidFill>
                  <a:schemeClr val="bg1"/>
                </a:solidFill>
                <a:ea typeface="SimSun" pitchFamily="2" charset="-122"/>
              </a:rPr>
              <a:t> </a:t>
            </a:r>
            <a:r>
              <a:rPr lang="zh-CN" altLang="en-US" sz="4000" b="1">
                <a:solidFill>
                  <a:schemeClr val="bg1"/>
                </a:solidFill>
                <a:ea typeface="SimSun" pitchFamily="2" charset="-122"/>
              </a:rPr>
              <a:t>或者</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领人崇拜假神</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49860"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5829" name="Rectangle 5"/>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sz="4000" b="0">
                <a:solidFill>
                  <a:srgbClr val="FF3300"/>
                </a:solidFill>
                <a:latin typeface="Times New Roman" pitchFamily="26" charset="0"/>
                <a:ea typeface="SimSun" pitchFamily="2" charset="-122"/>
                <a:cs typeface="SimSun" pitchFamily="2" charset="-122"/>
              </a:rPr>
              <a:t>讨论组 </a:t>
            </a:r>
            <a:r>
              <a:rPr lang="en-US" sz="4000" b="0">
                <a:solidFill>
                  <a:srgbClr val="FF3300"/>
                </a:solidFill>
                <a:latin typeface="Times New Roman" pitchFamily="26" charset="0"/>
                <a:ea typeface="+mj-ea"/>
                <a:cs typeface="+mj-cs"/>
              </a:rPr>
              <a:t>A</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457200" y="1600200"/>
            <a:ext cx="8686800" cy="3386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800" b="1">
                <a:solidFill>
                  <a:schemeClr val="bg1"/>
                </a:solidFill>
                <a:ea typeface="SimSun" pitchFamily="2" charset="-122"/>
              </a:rPr>
              <a:t>预言是</a:t>
            </a:r>
            <a:r>
              <a:rPr lang="en-US" altLang="ja-JP" sz="4800" b="1">
                <a:solidFill>
                  <a:schemeClr val="bg1"/>
                </a:solidFill>
                <a:ea typeface="SimSun" pitchFamily="2" charset="-122"/>
              </a:rPr>
              <a:t>…</a:t>
            </a:r>
            <a:br>
              <a:rPr lang="en-US" altLang="ja-JP" sz="4800" b="1">
                <a:solidFill>
                  <a:schemeClr val="bg1"/>
                </a:solidFill>
                <a:ea typeface="SimSun" pitchFamily="2" charset="-122"/>
              </a:rPr>
            </a:br>
            <a:r>
              <a:rPr lang="en-US" altLang="ja-JP" sz="4800" b="1">
                <a:solidFill>
                  <a:schemeClr val="bg1"/>
                </a:solidFill>
                <a:ea typeface="SimSun" pitchFamily="2" charset="-122"/>
              </a:rPr>
              <a:t>“</a:t>
            </a:r>
            <a:r>
              <a:rPr lang="zh-CN" altLang="en-US" sz="4800" b="1">
                <a:solidFill>
                  <a:schemeClr val="bg1"/>
                </a:solidFill>
                <a:ea typeface="SimSun" pitchFamily="2" charset="-122"/>
              </a:rPr>
              <a:t>宣讲由神自发带入头脑</a:t>
            </a:r>
            <a:r>
              <a:rPr lang="en-US" altLang="ja-JP" sz="4800" b="1">
                <a:solidFill>
                  <a:schemeClr val="bg1"/>
                </a:solidFill>
                <a:ea typeface="SimSun" pitchFamily="2" charset="-122"/>
              </a:rPr>
              <a:t>”</a:t>
            </a:r>
            <a:r>
              <a:rPr lang="zh-CN" altLang="en-US" sz="4800" b="1">
                <a:solidFill>
                  <a:schemeClr val="bg1"/>
                </a:solidFill>
                <a:ea typeface="SimSun" pitchFamily="2" charset="-122"/>
              </a:rPr>
              <a:t>的吗？ </a:t>
            </a:r>
            <a:r>
              <a:rPr lang="en-US" altLang="zh-CN" sz="4800" b="1">
                <a:solidFill>
                  <a:schemeClr val="bg1"/>
                </a:solidFill>
                <a:ea typeface="SimSun" pitchFamily="2" charset="-122"/>
              </a:rPr>
              <a:t>(</a:t>
            </a:r>
            <a:r>
              <a:rPr lang="zh-CN" altLang="en-US" sz="4800" b="1">
                <a:solidFill>
                  <a:schemeClr val="bg1"/>
                </a:solidFill>
                <a:ea typeface="SimSun" pitchFamily="2" charset="-122"/>
              </a:rPr>
              <a:t>古登的定义</a:t>
            </a:r>
            <a:r>
              <a:rPr lang="en-US" altLang="zh-CN" sz="4800" b="1">
                <a:solidFill>
                  <a:schemeClr val="bg1"/>
                </a:solidFill>
                <a:ea typeface="SimSun" pitchFamily="2" charset="-122"/>
              </a:rPr>
              <a:t>)?</a:t>
            </a:r>
          </a:p>
          <a:p>
            <a:pPr eaLnBrk="1" hangingPunct="1">
              <a:spcBef>
                <a:spcPct val="50000"/>
              </a:spcBef>
              <a:buFontTx/>
              <a:buChar char="•"/>
            </a:pPr>
            <a:r>
              <a:rPr lang="zh-CN" altLang="en-US" sz="4800" b="1">
                <a:solidFill>
                  <a:schemeClr val="bg1"/>
                </a:solidFill>
                <a:ea typeface="SimSun" pitchFamily="2" charset="-122"/>
              </a:rPr>
              <a:t>真预言会有错吗？为什么</a:t>
            </a:r>
            <a:r>
              <a:rPr lang="en-US" altLang="zh-CN" sz="4800" b="1">
                <a:solidFill>
                  <a:schemeClr val="bg1"/>
                </a:solidFill>
                <a:ea typeface="SimSun" pitchFamily="2" charset="-122"/>
              </a:rPr>
              <a:t>?</a:t>
            </a:r>
            <a:endParaRPr lang="en-US" altLang="en-US" sz="4800" b="1">
              <a:solidFill>
                <a:schemeClr val="bg1"/>
              </a:solidFill>
              <a:ea typeface="SimSun" pitchFamily="2" charset="-122"/>
            </a:endParaRPr>
          </a:p>
        </p:txBody>
      </p:sp>
      <p:sp>
        <p:nvSpPr>
          <p:cNvPr id="251907"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7876" name="Rectangle 4"/>
          <p:cNvSpPr>
            <a:spLocks noGrp="1" noChangeArrowheads="1"/>
          </p:cNvSpPr>
          <p:nvPr>
            <p:ph type="title" idx="4294967295"/>
          </p:nvPr>
        </p:nvSpPr>
        <p:spPr>
          <a:xfrm>
            <a:off x="304800" y="517525"/>
            <a:ext cx="6491288"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B</a:t>
            </a:r>
            <a:endParaRPr lang="en-US" altLang="en-US" sz="4000" b="0">
              <a:solidFill>
                <a:srgbClr val="FF3300"/>
              </a:solidFill>
              <a:latin typeface="Times New Roman" pitchFamily="18"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9923" name="Text Box 3"/>
          <p:cNvSpPr txBox="1">
            <a:spLocks noChangeArrowheads="1"/>
          </p:cNvSpPr>
          <p:nvPr/>
        </p:nvSpPr>
        <p:spPr bwMode="auto">
          <a:xfrm>
            <a:off x="990600" y="1600200"/>
            <a:ext cx="6934200" cy="3749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古登的教导，所有信徒都可预言是否有圣经支持？</a:t>
            </a:r>
            <a:r>
              <a:rPr lang="en-US" altLang="ja-JP" sz="4000" b="1">
                <a:solidFill>
                  <a:schemeClr val="bg1"/>
                </a:solidFill>
                <a:ea typeface="SimSun" pitchFamily="2" charset="-122"/>
              </a:rPr>
              <a:t> (</a:t>
            </a:r>
            <a:r>
              <a:rPr lang="zh-CN" altLang="en-US" sz="4000" b="1">
                <a:solidFill>
                  <a:schemeClr val="bg1"/>
                </a:solidFill>
                <a:ea typeface="SimSun" pitchFamily="2" charset="-122"/>
              </a:rPr>
              <a:t>参考哥前</a:t>
            </a:r>
            <a:r>
              <a:rPr lang="en-US" altLang="ja-JP" sz="4000" b="1">
                <a:solidFill>
                  <a:schemeClr val="bg1"/>
                </a:solidFill>
                <a:ea typeface="SimSun" pitchFamily="2" charset="-122"/>
              </a:rPr>
              <a:t> 12:29 </a:t>
            </a:r>
            <a:r>
              <a:rPr lang="zh-CN" altLang="en-US" sz="4000" b="1">
                <a:solidFill>
                  <a:schemeClr val="bg1"/>
                </a:solidFill>
                <a:ea typeface="SimSun" pitchFamily="2" charset="-122"/>
              </a:rPr>
              <a:t>和 </a:t>
            </a:r>
            <a:r>
              <a:rPr lang="en-US" altLang="ja-JP" sz="4000" b="1">
                <a:solidFill>
                  <a:schemeClr val="bg1"/>
                </a:solidFill>
                <a:ea typeface="SimSun" pitchFamily="2" charset="-122"/>
              </a:rPr>
              <a:t>14:1)?</a:t>
            </a:r>
          </a:p>
          <a:p>
            <a:pPr eaLnBrk="1" hangingPunct="1">
              <a:spcBef>
                <a:spcPct val="50000"/>
              </a:spcBef>
            </a:pPr>
            <a:endParaRPr lang="en-US" altLang="en-US" sz="4000" b="1">
              <a:solidFill>
                <a:schemeClr val="bg1"/>
              </a:solidFill>
              <a:ea typeface="SimSun" pitchFamily="2" charset="-122"/>
            </a:endParaRPr>
          </a:p>
          <a:p>
            <a:pPr eaLnBrk="1" hangingPunct="1">
              <a:spcBef>
                <a:spcPct val="50000"/>
              </a:spcBef>
            </a:pPr>
            <a:r>
              <a:rPr lang="zh-CN" altLang="en-US" sz="4000" b="1">
                <a:solidFill>
                  <a:schemeClr val="bg1"/>
                </a:solidFill>
                <a:ea typeface="SimSun" pitchFamily="2" charset="-122"/>
              </a:rPr>
              <a:t>支持你的答案</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3956"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9925" name="Rectangle 5"/>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C</a:t>
            </a:r>
            <a:endParaRPr lang="en-US" altLang="en-US" sz="4000" b="0">
              <a:solidFill>
                <a:srgbClr val="FF3300"/>
              </a:solidFill>
              <a:latin typeface="Times New Roman" pitchFamily="18"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ext Box 3"/>
          <p:cNvSpPr txBox="1">
            <a:spLocks noChangeArrowheads="1"/>
          </p:cNvSpPr>
          <p:nvPr/>
        </p:nvSpPr>
        <p:spPr bwMode="auto">
          <a:xfrm>
            <a:off x="990600" y="1600200"/>
            <a:ext cx="69342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当有人说他的预言是神所默示的，但不相当于圣经的权威，你怎样应答？是否有不同级别的默示和无误</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6004"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11973" name="Rectangle 5"/>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D</a:t>
            </a:r>
            <a:endParaRPr lang="en-US" altLang="en-US" sz="4000" b="0">
              <a:solidFill>
                <a:srgbClr val="FF3300"/>
              </a:solidFill>
              <a:latin typeface="Times New Roman" pitchFamily="18"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274638"/>
            <a:ext cx="8229600" cy="1401762"/>
          </a:xfrm>
          <a:noFill/>
        </p:spPr>
        <p:txBody>
          <a:bodyPr/>
          <a:lstStyle/>
          <a:p>
            <a:pPr eaLnBrk="1" hangingPunct="1"/>
            <a:r>
              <a:rPr lang="zh-CN" altLang="en-US" b="1">
                <a:solidFill>
                  <a:schemeClr val="bg1"/>
                </a:solidFill>
                <a:ea typeface="SimSun" pitchFamily="2" charset="-122"/>
              </a:rPr>
              <a:t>让我们以神的话语为至高</a:t>
            </a:r>
            <a:r>
              <a:rPr lang="en-US" altLang="ja-JP" b="1">
                <a:solidFill>
                  <a:schemeClr val="bg1"/>
                </a:solidFill>
              </a:rPr>
              <a:t>!</a:t>
            </a:r>
            <a:endParaRPr lang="en-US" altLang="en-US">
              <a:solidFill>
                <a:schemeClr val="bg1"/>
              </a:solidFill>
            </a:endParaRPr>
          </a:p>
        </p:txBody>
      </p:sp>
      <p:sp>
        <p:nvSpPr>
          <p:cNvPr id="218115" name="Rectangle 3"/>
          <p:cNvSpPr>
            <a:spLocks noGrp="1" noChangeArrowheads="1"/>
          </p:cNvSpPr>
          <p:nvPr>
            <p:ph type="body" idx="1"/>
          </p:nvPr>
        </p:nvSpPr>
        <p:spPr>
          <a:xfrm>
            <a:off x="457200" y="2362200"/>
            <a:ext cx="4572000" cy="4267200"/>
          </a:xfrm>
        </p:spPr>
        <p:txBody>
          <a:bodyPr/>
          <a:lstStyle/>
          <a:p>
            <a:pPr eaLnBrk="1" hangingPunct="1"/>
            <a:r>
              <a:rPr lang="zh-CN" altLang="en-US" b="1">
                <a:solidFill>
                  <a:schemeClr val="bg1"/>
                </a:solidFill>
                <a:ea typeface="SimSun" pitchFamily="2" charset="-122"/>
              </a:rPr>
              <a:t>在我们个人的灵修生活上</a:t>
            </a:r>
            <a:endParaRPr lang="en-US" altLang="ja-JP" b="1">
              <a:solidFill>
                <a:schemeClr val="bg1"/>
              </a:solidFill>
            </a:endParaRPr>
          </a:p>
          <a:p>
            <a:pPr eaLnBrk="1" hangingPunct="1"/>
            <a:r>
              <a:rPr lang="zh-CN" altLang="en-US" b="1">
                <a:solidFill>
                  <a:schemeClr val="bg1"/>
                </a:solidFill>
                <a:ea typeface="SimSun" pitchFamily="2" charset="-122"/>
              </a:rPr>
              <a:t>在我们的家庭中</a:t>
            </a:r>
          </a:p>
          <a:p>
            <a:pPr eaLnBrk="1" hangingPunct="1"/>
            <a:r>
              <a:rPr lang="zh-CN" altLang="en-US" b="1">
                <a:solidFill>
                  <a:schemeClr val="bg1"/>
                </a:solidFill>
                <a:ea typeface="SimSun" pitchFamily="2" charset="-122"/>
              </a:rPr>
              <a:t>在我们的工作中</a:t>
            </a:r>
            <a:endParaRPr lang="en-US" altLang="ja-JP" b="1">
              <a:solidFill>
                <a:schemeClr val="bg1"/>
              </a:solidFill>
            </a:endParaRPr>
          </a:p>
          <a:p>
            <a:pPr eaLnBrk="1" hangingPunct="1"/>
            <a:r>
              <a:rPr lang="zh-CN" altLang="en-US" b="1">
                <a:solidFill>
                  <a:schemeClr val="bg1"/>
                </a:solidFill>
                <a:ea typeface="SimSun" pitchFamily="2" charset="-122"/>
              </a:rPr>
              <a:t>在我们的圣经学习中</a:t>
            </a:r>
            <a:endParaRPr lang="en-US" altLang="zh-CN" b="1">
              <a:solidFill>
                <a:schemeClr val="bg1"/>
              </a:solidFill>
              <a:ea typeface="SimSun" pitchFamily="2" charset="-122"/>
            </a:endParaRPr>
          </a:p>
        </p:txBody>
      </p:sp>
      <p:pic>
        <p:nvPicPr>
          <p:cNvPr id="258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800" decel="100000"/>
                                        <p:tgtEl>
                                          <p:spTgt spid="218115">
                                            <p:txEl>
                                              <p:pRg st="0" end="0"/>
                                            </p:txEl>
                                          </p:spTgt>
                                        </p:tgtEl>
                                      </p:cBhvr>
                                    </p:animEffect>
                                    <p:anim calcmode="lin" valueType="num">
                                      <p:cBhvr>
                                        <p:cTn id="8" dur="800" decel="100000" fill="hold"/>
                                        <p:tgtEl>
                                          <p:spTgt spid="21811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811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811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811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81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fade">
                                      <p:cBhvr>
                                        <p:cTn id="17" dur="800" decel="100000"/>
                                        <p:tgtEl>
                                          <p:spTgt spid="218115">
                                            <p:txEl>
                                              <p:pRg st="1" end="1"/>
                                            </p:txEl>
                                          </p:spTgt>
                                        </p:tgtEl>
                                      </p:cBhvr>
                                    </p:animEffect>
                                    <p:anim calcmode="lin" valueType="num">
                                      <p:cBhvr>
                                        <p:cTn id="18" dur="800" decel="100000" fill="hold"/>
                                        <p:tgtEl>
                                          <p:spTgt spid="21811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811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811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811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811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18115">
                                            <p:txEl>
                                              <p:pRg st="2" end="2"/>
                                            </p:txEl>
                                          </p:spTgt>
                                        </p:tgtEl>
                                        <p:attrNameLst>
                                          <p:attrName>style.visibility</p:attrName>
                                        </p:attrNameLst>
                                      </p:cBhvr>
                                      <p:to>
                                        <p:strVal val="visible"/>
                                      </p:to>
                                    </p:set>
                                    <p:animEffect transition="in" filter="fade">
                                      <p:cBhvr>
                                        <p:cTn id="27" dur="800" decel="100000"/>
                                        <p:tgtEl>
                                          <p:spTgt spid="218115">
                                            <p:txEl>
                                              <p:pRg st="2" end="2"/>
                                            </p:txEl>
                                          </p:spTgt>
                                        </p:tgtEl>
                                      </p:cBhvr>
                                    </p:animEffect>
                                    <p:anim calcmode="lin" valueType="num">
                                      <p:cBhvr>
                                        <p:cTn id="28" dur="800" decel="100000" fill="hold"/>
                                        <p:tgtEl>
                                          <p:spTgt spid="21811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811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811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811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81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18115">
                                            <p:txEl>
                                              <p:pRg st="3" end="3"/>
                                            </p:txEl>
                                          </p:spTgt>
                                        </p:tgtEl>
                                        <p:attrNameLst>
                                          <p:attrName>style.visibility</p:attrName>
                                        </p:attrNameLst>
                                      </p:cBhvr>
                                      <p:to>
                                        <p:strVal val="visible"/>
                                      </p:to>
                                    </p:set>
                                    <p:animEffect transition="in" filter="fade">
                                      <p:cBhvr>
                                        <p:cTn id="37" dur="800" decel="100000"/>
                                        <p:tgtEl>
                                          <p:spTgt spid="218115">
                                            <p:txEl>
                                              <p:pRg st="3" end="3"/>
                                            </p:txEl>
                                          </p:spTgt>
                                        </p:tgtEl>
                                      </p:cBhvr>
                                    </p:animEffect>
                                    <p:anim calcmode="lin" valueType="num">
                                      <p:cBhvr>
                                        <p:cTn id="38" dur="800" decel="100000" fill="hold"/>
                                        <p:tgtEl>
                                          <p:spTgt spid="21811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1811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1811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811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811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33022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429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348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2472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971198640"/>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70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7028"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257029" name="Rectangle 5"/>
          <p:cNvSpPr>
            <a:spLocks noGrp="1" noChangeArrowheads="1"/>
          </p:cNvSpPr>
          <p:nvPr>
            <p:ph type="body" idx="1"/>
          </p:nvPr>
        </p:nvSpPr>
        <p:spPr>
          <a:xfrm>
            <a:off x="990600" y="1676400"/>
            <a:ext cx="8153400" cy="4449763"/>
          </a:xfrm>
          <a:effectLst>
            <a:outerShdw blurRad="63500" dist="35921" dir="2700000" algn="ctr" rotWithShape="0">
              <a:srgbClr val="000000">
                <a:alpha val="74997"/>
              </a:srgbClr>
            </a:outerShdw>
          </a:effectLst>
        </p:spPr>
        <p:txBody>
          <a:bodyPr/>
          <a:lstStyle/>
          <a:p>
            <a:pPr eaLnBrk="1" hangingPunct="1">
              <a:buFontTx/>
              <a:buNone/>
            </a:pPr>
            <a:r>
              <a:rPr lang="zh-CN" altLang="en-US" sz="3600" b="1">
                <a:solidFill>
                  <a:srgbClr val="FFCCCC"/>
                </a:solidFill>
                <a:latin typeface="Verdana" pitchFamily="34" charset="0"/>
                <a:ea typeface="SimSun" pitchFamily="2" charset="-122"/>
              </a:rPr>
              <a:t>知识</a:t>
            </a:r>
            <a:r>
              <a:rPr lang="en-US" altLang="ja-JP" sz="3600" b="1">
                <a:solidFill>
                  <a:srgbClr val="FFCCCC"/>
                </a:solidFill>
                <a:latin typeface="Verdana" pitchFamily="34" charset="0"/>
              </a:rPr>
              <a:t>…</a:t>
            </a:r>
            <a:endParaRPr lang="en-US" altLang="ja-JP" sz="2000" b="1">
              <a:solidFill>
                <a:srgbClr val="FFCCCC"/>
              </a:solidFill>
              <a:latin typeface="Verdana" pitchFamily="34" charset="0"/>
            </a:endParaRPr>
          </a:p>
          <a:p>
            <a:pPr eaLnBrk="1" hangingPunct="1">
              <a:spcBef>
                <a:spcPct val="40000"/>
              </a:spcBef>
              <a:buFontTx/>
              <a:buNone/>
            </a:pPr>
            <a:r>
              <a:rPr lang="zh-CN" altLang="en-US" sz="3600">
                <a:solidFill>
                  <a:srgbClr val="FFCCCC"/>
                </a:solidFill>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latin typeface="Verdana" pitchFamily="34" charset="0"/>
                <a:ea typeface="SimSun" pitchFamily="2" charset="-122"/>
              </a:rPr>
              <a:t>第二章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latin typeface="Verdana" pitchFamily="34" charset="0"/>
                <a:ea typeface="SimSun" pitchFamily="2" charset="-122"/>
              </a:rPr>
              <a:t>第三章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维持希望</a:t>
            </a: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6215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Effect transition="in" filter="fade">
                                      <p:cBhvr>
                                        <p:cTn id="42" dur="770" decel="100000"/>
                                        <p:tgtEl>
                                          <p:spTgt spid="257029">
                                            <p:txEl>
                                              <p:pRg st="1" end="1"/>
                                            </p:txEl>
                                          </p:spTgt>
                                        </p:tgtEl>
                                      </p:cBhvr>
                                    </p:animEffect>
                                    <p:animScale>
                                      <p:cBhvr>
                                        <p:cTn id="43" dur="770" decel="100000"/>
                                        <p:tgtEl>
                                          <p:spTgt spid="257029">
                                            <p:txEl>
                                              <p:pRg st="1" end="1"/>
                                            </p:txEl>
                                          </p:spTgt>
                                        </p:tgtEl>
                                      </p:cBhvr>
                                      <p:from x="10000" y="10000"/>
                                      <p:to x="200000" y="450000"/>
                                    </p:animScale>
                                    <p:animScale>
                                      <p:cBhvr>
                                        <p:cTn id="44" dur="1230" accel="100000" fill="hold">
                                          <p:stCondLst>
                                            <p:cond delay="770"/>
                                          </p:stCondLst>
                                        </p:cTn>
                                        <p:tgtEl>
                                          <p:spTgt spid="257029">
                                            <p:txEl>
                                              <p:pRg st="1" end="1"/>
                                            </p:txEl>
                                          </p:spTgt>
                                        </p:tgtEl>
                                      </p:cBhvr>
                                      <p:from x="200000" y="450000"/>
                                      <p:to x="100000" y="100000"/>
                                    </p:animScale>
                                    <p:set>
                                      <p:cBhvr>
                                        <p:cTn id="45" dur="770" fill="hold"/>
                                        <p:tgtEl>
                                          <p:spTgt spid="257029">
                                            <p:txEl>
                                              <p:pRg st="1" end="1"/>
                                            </p:txEl>
                                          </p:spTgt>
                                        </p:tgtEl>
                                        <p:attrNameLst>
                                          <p:attrName>ppt_x</p:attrName>
                                        </p:attrNameLst>
                                      </p:cBhvr>
                                      <p:to>
                                        <p:strVal val="(0.5)"/>
                                      </p:to>
                                    </p:set>
                                    <p:anim from="(0.5)" to="(#ppt_x)" calcmode="lin" valueType="num">
                                      <p:cBhvr>
                                        <p:cTn id="46" dur="1230" accel="100000" fill="hold">
                                          <p:stCondLst>
                                            <p:cond delay="770"/>
                                          </p:stCondLst>
                                        </p:cTn>
                                        <p:tgtEl>
                                          <p:spTgt spid="257029">
                                            <p:txEl>
                                              <p:pRg st="1" end="1"/>
                                            </p:txEl>
                                          </p:spTgt>
                                        </p:tgtEl>
                                        <p:attrNameLst>
                                          <p:attrName>ppt_x</p:attrName>
                                        </p:attrNameLst>
                                      </p:cBhvr>
                                    </p:anim>
                                    <p:set>
                                      <p:cBhvr>
                                        <p:cTn id="47" dur="770" fill="hold"/>
                                        <p:tgtEl>
                                          <p:spTgt spid="257029">
                                            <p:txEl>
                                              <p:pRg st="1" end="1"/>
                                            </p:txEl>
                                          </p:spTgt>
                                        </p:tgtEl>
                                        <p:attrNameLst>
                                          <p:attrName>ppt_y</p:attrName>
                                        </p:attrNameLst>
                                      </p:cBhvr>
                                      <p:to>
                                        <p:strVal val="(#ppt_y+0.4)"/>
                                      </p:to>
                                    </p:set>
                                    <p:anim from="(#ppt_y+0.4)" to="(#ppt_y)" calcmode="lin" valueType="num">
                                      <p:cBhvr>
                                        <p:cTn id="48" dur="1230" accel="100000" fill="hold">
                                          <p:stCondLst>
                                            <p:cond delay="770"/>
                                          </p:stCondLst>
                                        </p:cTn>
                                        <p:tgtEl>
                                          <p:spTgt spid="257029">
                                            <p:txEl>
                                              <p:pRg st="1" end="1"/>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257029">
                                            <p:txEl>
                                              <p:pRg st="2" end="2"/>
                                            </p:txEl>
                                          </p:spTgt>
                                        </p:tgtEl>
                                        <p:attrNameLst>
                                          <p:attrName>style.visibility</p:attrName>
                                        </p:attrNameLst>
                                      </p:cBhvr>
                                      <p:to>
                                        <p:strVal val="visible"/>
                                      </p:to>
                                    </p:set>
                                    <p:animEffect transition="in" filter="fade">
                                      <p:cBhvr>
                                        <p:cTn id="53" dur="770" decel="100000"/>
                                        <p:tgtEl>
                                          <p:spTgt spid="257029">
                                            <p:txEl>
                                              <p:pRg st="2" end="2"/>
                                            </p:txEl>
                                          </p:spTgt>
                                        </p:tgtEl>
                                      </p:cBhvr>
                                    </p:animEffect>
                                    <p:animScale>
                                      <p:cBhvr>
                                        <p:cTn id="54" dur="770" decel="100000"/>
                                        <p:tgtEl>
                                          <p:spTgt spid="257029">
                                            <p:txEl>
                                              <p:pRg st="2" end="2"/>
                                            </p:txEl>
                                          </p:spTgt>
                                        </p:tgtEl>
                                      </p:cBhvr>
                                      <p:from x="10000" y="10000"/>
                                      <p:to x="200000" y="450000"/>
                                    </p:animScale>
                                    <p:animScale>
                                      <p:cBhvr>
                                        <p:cTn id="55" dur="1230" accel="100000" fill="hold">
                                          <p:stCondLst>
                                            <p:cond delay="770"/>
                                          </p:stCondLst>
                                        </p:cTn>
                                        <p:tgtEl>
                                          <p:spTgt spid="257029">
                                            <p:txEl>
                                              <p:pRg st="2" end="2"/>
                                            </p:txEl>
                                          </p:spTgt>
                                        </p:tgtEl>
                                      </p:cBhvr>
                                      <p:from x="200000" y="450000"/>
                                      <p:to x="100000" y="100000"/>
                                    </p:animScale>
                                    <p:set>
                                      <p:cBhvr>
                                        <p:cTn id="56" dur="770" fill="hold"/>
                                        <p:tgtEl>
                                          <p:spTgt spid="257029">
                                            <p:txEl>
                                              <p:pRg st="2" end="2"/>
                                            </p:txEl>
                                          </p:spTgt>
                                        </p:tgtEl>
                                        <p:attrNameLst>
                                          <p:attrName>ppt_x</p:attrName>
                                        </p:attrNameLst>
                                      </p:cBhvr>
                                      <p:to>
                                        <p:strVal val="(0.5)"/>
                                      </p:to>
                                    </p:set>
                                    <p:anim from="(0.5)" to="(#ppt_x)" calcmode="lin" valueType="num">
                                      <p:cBhvr>
                                        <p:cTn id="57" dur="1230" accel="100000" fill="hold">
                                          <p:stCondLst>
                                            <p:cond delay="770"/>
                                          </p:stCondLst>
                                        </p:cTn>
                                        <p:tgtEl>
                                          <p:spTgt spid="257029">
                                            <p:txEl>
                                              <p:pRg st="2" end="2"/>
                                            </p:txEl>
                                          </p:spTgt>
                                        </p:tgtEl>
                                        <p:attrNameLst>
                                          <p:attrName>ppt_x</p:attrName>
                                        </p:attrNameLst>
                                      </p:cBhvr>
                                    </p:anim>
                                    <p:set>
                                      <p:cBhvr>
                                        <p:cTn id="58" dur="770" fill="hold"/>
                                        <p:tgtEl>
                                          <p:spTgt spid="257029">
                                            <p:txEl>
                                              <p:pRg st="2" end="2"/>
                                            </p:txEl>
                                          </p:spTgt>
                                        </p:tgtEl>
                                        <p:attrNameLst>
                                          <p:attrName>ppt_y</p:attrName>
                                        </p:attrNameLst>
                                      </p:cBhvr>
                                      <p:to>
                                        <p:strVal val="(#ppt_y+0.4)"/>
                                      </p:to>
                                    </p:set>
                                    <p:anim from="(#ppt_y+0.4)" to="(#ppt_y)" calcmode="lin" valueType="num">
                                      <p:cBhvr>
                                        <p:cTn id="59" dur="1230" accel="100000" fill="hold">
                                          <p:stCondLst>
                                            <p:cond delay="770"/>
                                          </p:stCondLst>
                                        </p:cTn>
                                        <p:tgtEl>
                                          <p:spTgt spid="257029">
                                            <p:txEl>
                                              <p:pRg st="2" end="2"/>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257029">
                                            <p:txEl>
                                              <p:pRg st="3" end="3"/>
                                            </p:txEl>
                                          </p:spTgt>
                                        </p:tgtEl>
                                        <p:attrNameLst>
                                          <p:attrName>style.visibility</p:attrName>
                                        </p:attrNameLst>
                                      </p:cBhvr>
                                      <p:to>
                                        <p:strVal val="visible"/>
                                      </p:to>
                                    </p:set>
                                    <p:animEffect transition="in" filter="fade">
                                      <p:cBhvr>
                                        <p:cTn id="64" dur="770" decel="100000"/>
                                        <p:tgtEl>
                                          <p:spTgt spid="257029">
                                            <p:txEl>
                                              <p:pRg st="3" end="3"/>
                                            </p:txEl>
                                          </p:spTgt>
                                        </p:tgtEl>
                                      </p:cBhvr>
                                    </p:animEffect>
                                    <p:animScale>
                                      <p:cBhvr>
                                        <p:cTn id="65" dur="770" decel="100000"/>
                                        <p:tgtEl>
                                          <p:spTgt spid="257029">
                                            <p:txEl>
                                              <p:pRg st="3" end="3"/>
                                            </p:txEl>
                                          </p:spTgt>
                                        </p:tgtEl>
                                      </p:cBhvr>
                                      <p:from x="10000" y="10000"/>
                                      <p:to x="200000" y="450000"/>
                                    </p:animScale>
                                    <p:animScale>
                                      <p:cBhvr>
                                        <p:cTn id="66" dur="1230" accel="100000" fill="hold">
                                          <p:stCondLst>
                                            <p:cond delay="770"/>
                                          </p:stCondLst>
                                        </p:cTn>
                                        <p:tgtEl>
                                          <p:spTgt spid="257029">
                                            <p:txEl>
                                              <p:pRg st="3" end="3"/>
                                            </p:txEl>
                                          </p:spTgt>
                                        </p:tgtEl>
                                      </p:cBhvr>
                                      <p:from x="200000" y="450000"/>
                                      <p:to x="100000" y="100000"/>
                                    </p:animScale>
                                    <p:set>
                                      <p:cBhvr>
                                        <p:cTn id="67" dur="770" fill="hold"/>
                                        <p:tgtEl>
                                          <p:spTgt spid="257029">
                                            <p:txEl>
                                              <p:pRg st="3" end="3"/>
                                            </p:txEl>
                                          </p:spTgt>
                                        </p:tgtEl>
                                        <p:attrNameLst>
                                          <p:attrName>ppt_x</p:attrName>
                                        </p:attrNameLst>
                                      </p:cBhvr>
                                      <p:to>
                                        <p:strVal val="(0.5)"/>
                                      </p:to>
                                    </p:set>
                                    <p:anim from="(0.5)" to="(#ppt_x)" calcmode="lin" valueType="num">
                                      <p:cBhvr>
                                        <p:cTn id="68" dur="1230" accel="100000" fill="hold">
                                          <p:stCondLst>
                                            <p:cond delay="770"/>
                                          </p:stCondLst>
                                        </p:cTn>
                                        <p:tgtEl>
                                          <p:spTgt spid="257029">
                                            <p:txEl>
                                              <p:pRg st="3" end="3"/>
                                            </p:txEl>
                                          </p:spTgt>
                                        </p:tgtEl>
                                        <p:attrNameLst>
                                          <p:attrName>ppt_x</p:attrName>
                                        </p:attrNameLst>
                                      </p:cBhvr>
                                    </p:anim>
                                    <p:set>
                                      <p:cBhvr>
                                        <p:cTn id="69" dur="770" fill="hold"/>
                                        <p:tgtEl>
                                          <p:spTgt spid="257029">
                                            <p:txEl>
                                              <p:pRg st="3" end="3"/>
                                            </p:txEl>
                                          </p:spTgt>
                                        </p:tgtEl>
                                        <p:attrNameLst>
                                          <p:attrName>ppt_y</p:attrName>
                                        </p:attrNameLst>
                                      </p:cBhvr>
                                      <p:to>
                                        <p:strVal val="(#ppt_y+0.4)"/>
                                      </p:to>
                                    </p:set>
                                    <p:anim from="(#ppt_y+0.4)" to="(#ppt_y)" calcmode="lin" valueType="num">
                                      <p:cBhvr>
                                        <p:cTn id="70" dur="1230" accel="100000" fill="hold">
                                          <p:stCondLst>
                                            <p:cond delay="770"/>
                                          </p:stCondLst>
                                        </p:cTn>
                                        <p:tgtEl>
                                          <p:spTgt spid="2570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2</a:t>
            </a:r>
            <a:br>
              <a:rPr lang="en-US" altLang="en-US" sz="4000">
                <a:solidFill>
                  <a:srgbClr val="CC0000"/>
                </a:solidFill>
              </a:rPr>
            </a:br>
            <a:r>
              <a:rPr lang="zh-CN" altLang="en-US" sz="3600" b="0">
                <a:solidFill>
                  <a:srgbClr val="0000FF"/>
                </a:solidFill>
                <a:ea typeface="SimSun" pitchFamily="2" charset="-122"/>
              </a:rPr>
              <a:t>知识来对抗假教导</a:t>
            </a:r>
            <a:endParaRPr lang="zh-CN" altLang="en-US" sz="3600" b="0">
              <a:solidFill>
                <a:srgbClr val="0000FF"/>
              </a:solidFill>
              <a:effectLst>
                <a:outerShdw blurRad="38100" dist="38100" dir="2700000" algn="tl">
                  <a:srgbClr val="000000"/>
                </a:outerShdw>
              </a:effectLst>
              <a:ea typeface="SimSun" pitchFamily="2" charset="-122"/>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en-US" altLang="en-US" b="1"/>
              <a:t>A. </a:t>
            </a:r>
            <a:r>
              <a:rPr lang="zh-CN" altLang="en-US" b="1">
                <a:ea typeface="SimSun" pitchFamily="2" charset="-122"/>
              </a:rPr>
              <a:t>小心 </a:t>
            </a:r>
            <a:r>
              <a:rPr lang="en-US" altLang="en-US" b="1"/>
              <a:t>(1-3a)</a:t>
            </a:r>
          </a:p>
          <a:p>
            <a:pPr algn="ctr" eaLnBrk="1" hangingPunct="1">
              <a:buFontTx/>
              <a:buNone/>
            </a:pPr>
            <a:r>
              <a:rPr lang="en-US" altLang="en-US" b="1"/>
              <a:t>B. </a:t>
            </a:r>
            <a:r>
              <a:rPr lang="zh-CN" altLang="en-US" b="1">
                <a:ea typeface="SimSun" pitchFamily="2" charset="-122"/>
              </a:rPr>
              <a:t>必备消灭 </a:t>
            </a:r>
            <a:r>
              <a:rPr lang="en-US" altLang="en-US" b="1"/>
              <a:t>(3b-10a)</a:t>
            </a:r>
          </a:p>
          <a:p>
            <a:pPr algn="ctr" eaLnBrk="1" hangingPunct="1">
              <a:buFontTx/>
              <a:buNone/>
            </a:pPr>
            <a:r>
              <a:rPr lang="en-US" altLang="en-US" b="1"/>
              <a:t>C. </a:t>
            </a:r>
            <a:r>
              <a:rPr lang="zh-CN" altLang="en-US" b="1">
                <a:ea typeface="SimSun" pitchFamily="2" charset="-122"/>
              </a:rPr>
              <a:t>异端的描述 </a:t>
            </a:r>
            <a:r>
              <a:rPr lang="en-US" altLang="en-US" b="1"/>
              <a:t>(10b-22)</a:t>
            </a:r>
            <a:endParaRPr lang="en-US" altLang="en-US"/>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505200" y="1752600"/>
            <a:ext cx="21717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77000" y="1524000"/>
            <a:ext cx="11541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0600" y="1676400"/>
            <a:ext cx="18907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小心假师傅</a:t>
            </a:r>
            <a:endParaRPr lang="zh-CN" altLang="en-US" sz="3200">
              <a:solidFill>
                <a:srgbClr val="CC0000"/>
              </a:solidFill>
              <a:ea typeface="SimSun" pitchFamily="2" charset="-122"/>
            </a:endParaRPr>
          </a:p>
        </p:txBody>
      </p:sp>
      <p:sp>
        <p:nvSpPr>
          <p:cNvPr id="77828" name="Rectangle 4"/>
          <p:cNvSpPr>
            <a:spLocks noGrp="1" noChangeArrowheads="1"/>
          </p:cNvSpPr>
          <p:nvPr>
            <p:ph type="subTitle" idx="1"/>
          </p:nvPr>
        </p:nvSpPr>
        <p:spPr>
          <a:xfrm>
            <a:off x="601663" y="2209800"/>
            <a:ext cx="5410200" cy="2514600"/>
          </a:xfrm>
          <a:effectLst>
            <a:outerShdw blurRad="63500" dist="35921" dir="2700000" algn="ctr" rotWithShape="0">
              <a:srgbClr val="FFFF00">
                <a:alpha val="74997"/>
              </a:srgbClr>
            </a:outerShdw>
          </a:effectLst>
        </p:spPr>
        <p:txBody>
          <a:bodyPr/>
          <a:lstStyle/>
          <a:p>
            <a:pPr eaLnBrk="1" hangingPunct="1"/>
            <a:r>
              <a:rPr lang="zh-CN" altLang="en-US" b="1">
                <a:solidFill>
                  <a:schemeClr val="tx2"/>
                </a:solidFill>
                <a:latin typeface="Verdana" pitchFamily="34" charset="0"/>
                <a:ea typeface="SimSun" pitchFamily="2" charset="-122"/>
              </a:rPr>
              <a:t>彼得警告背教的到来。异端将用编造的故事取利于教会。读者由此知道如何识别和防备</a:t>
            </a:r>
            <a:endParaRPr lang="en-US" altLang="en-US">
              <a:latin typeface="Times" charset="0"/>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Text Box 7"/>
          <p:cNvSpPr txBox="1">
            <a:spLocks noChangeArrowheads="1"/>
          </p:cNvSpPr>
          <p:nvPr/>
        </p:nvSpPr>
        <p:spPr bwMode="auto">
          <a:xfrm>
            <a:off x="0" y="0"/>
            <a:ext cx="2667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sz="3200">
                <a:solidFill>
                  <a:srgbClr val="000066"/>
                </a:solidFill>
                <a:latin typeface="Arial" pitchFamily="34" charset="0"/>
                <a:ea typeface="SimSun" pitchFamily="2" charset="-122"/>
              </a:rPr>
            </a:br>
            <a:endParaRPr lang="en-US" altLang="en-US" sz="3200">
              <a:solidFill>
                <a:srgbClr val="000066"/>
              </a:solidFill>
              <a:latin typeface="Arial" pitchFamily="34" charset="0"/>
              <a:ea typeface="SimSun" pitchFamily="2" charset="-122"/>
            </a:endParaRPr>
          </a:p>
        </p:txBody>
      </p:sp>
      <p:sp>
        <p:nvSpPr>
          <p:cNvPr id="265224" name="Text Box 8"/>
          <p:cNvSpPr txBox="1">
            <a:spLocks noChangeArrowheads="1"/>
          </p:cNvSpPr>
          <p:nvPr/>
        </p:nvSpPr>
        <p:spPr bwMode="auto">
          <a:xfrm>
            <a:off x="822325" y="4800600"/>
            <a:ext cx="49688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800" b="1">
                <a:solidFill>
                  <a:schemeClr val="tx2"/>
                </a:solidFill>
                <a:latin typeface="Verdana" pitchFamily="34" charset="0"/>
              </a:rPr>
              <a:t>(</a:t>
            </a:r>
            <a:r>
              <a:rPr lang="zh-CN" altLang="en-US" sz="2800" b="1">
                <a:solidFill>
                  <a:schemeClr val="tx2"/>
                </a:solidFill>
                <a:latin typeface="Verdana" pitchFamily="34" charset="0"/>
                <a:ea typeface="SimSun" pitchFamily="2" charset="-122"/>
              </a:rPr>
              <a:t>这时候在</a:t>
            </a:r>
            <a:r>
              <a:rPr lang="en-US" altLang="zh-CN" sz="2800" b="1">
                <a:solidFill>
                  <a:schemeClr val="tx2"/>
                </a:solidFill>
                <a:latin typeface="Verdana" pitchFamily="34" charset="0"/>
                <a:ea typeface="SimSun" pitchFamily="2" charset="-122"/>
              </a:rPr>
              <a:t>10</a:t>
            </a:r>
            <a:r>
              <a:rPr lang="zh-CN" altLang="en-US" sz="2800" b="1">
                <a:solidFill>
                  <a:schemeClr val="tx2"/>
                </a:solidFill>
                <a:latin typeface="Verdana" pitchFamily="34" charset="0"/>
                <a:ea typeface="SimSun" pitchFamily="2" charset="-122"/>
              </a:rPr>
              <a:t>年后，公元</a:t>
            </a:r>
            <a:r>
              <a:rPr lang="en-US" altLang="zh-CN" sz="2800" b="1">
                <a:solidFill>
                  <a:schemeClr val="tx2"/>
                </a:solidFill>
                <a:latin typeface="Verdana" pitchFamily="34" charset="0"/>
                <a:ea typeface="SimSun" pitchFamily="2" charset="-122"/>
              </a:rPr>
              <a:t>75</a:t>
            </a:r>
            <a:r>
              <a:rPr lang="zh-CN" altLang="en-US" sz="2800" b="1">
                <a:solidFill>
                  <a:schemeClr val="tx2"/>
                </a:solidFill>
                <a:latin typeface="Verdana" pitchFamily="34" charset="0"/>
                <a:ea typeface="SimSun" pitchFamily="2" charset="-122"/>
              </a:rPr>
              <a:t>年晚犹大的时候到来</a:t>
            </a:r>
            <a:r>
              <a:rPr lang="en-US" altLang="ja-JP" sz="2800" b="1">
                <a:solidFill>
                  <a:schemeClr val="tx2"/>
                </a:solidFill>
                <a:latin typeface="Verdana" pitchFamily="34" charset="0"/>
              </a:rPr>
              <a:t>).</a:t>
            </a:r>
            <a:endParaRPr lang="en-US" altLang="en-US" sz="2800" b="1">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从前在人民中，曾有假先知出来；照样，将来在你们中间，也必有</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假教师</a:t>
            </a:r>
            <a:r>
              <a:rPr lang="zh-CN" altLang="en-US" sz="3200" b="1" dirty="0">
                <a:effectLst>
                  <a:glow rad="127000">
                    <a:schemeClr val="tx1"/>
                  </a:glow>
                </a:effectLst>
                <a:latin typeface="Arial" charset="0"/>
                <a:ea typeface="ＭＳ Ｐゴシック" charset="0"/>
                <a:cs typeface="ＭＳ Ｐゴシック" charset="0"/>
              </a:rPr>
              <a:t>出现。他们偷偷把使人灭亡的异端引进来，甚至</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否认那曾经买赎他们的主</a:t>
            </a:r>
            <a:r>
              <a:rPr lang="zh-CN" altLang="en-US" sz="3200" b="1" dirty="0">
                <a:effectLst>
                  <a:glow rad="127000">
                    <a:schemeClr val="tx1"/>
                  </a:glow>
                </a:effectLst>
                <a:latin typeface="Arial" charset="0"/>
                <a:ea typeface="ＭＳ Ｐゴシック" charset="0"/>
                <a:cs typeface="ＭＳ Ｐゴシック" charset="0"/>
              </a:rPr>
              <a:t>，迅速地自取灭亡。</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彼得后 </a:t>
            </a: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401823311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261123" name="Rectangle 3"/>
          <p:cNvSpPr>
            <a:spLocks noGrp="1" noChangeArrowheads="1"/>
          </p:cNvSpPr>
          <p:nvPr>
            <p:ph type="ctrTitle"/>
          </p:nvPr>
        </p:nvSpPr>
        <p:spPr>
          <a:xfrm>
            <a:off x="0" y="438150"/>
            <a:ext cx="9144000" cy="15430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假师傅的特征</a:t>
            </a:r>
            <a:r>
              <a:rPr lang="en-US" altLang="ja-JP" sz="3600">
                <a:solidFill>
                  <a:srgbClr val="FF99CC"/>
                </a:solidFill>
              </a:rPr>
              <a:t>?</a:t>
            </a:r>
            <a:endParaRPr lang="en-US" altLang="en-US" sz="3200">
              <a:solidFill>
                <a:srgbClr val="CC0000"/>
              </a:solidFill>
            </a:endParaRPr>
          </a:p>
        </p:txBody>
      </p:sp>
      <p:pic>
        <p:nvPicPr>
          <p:cNvPr id="261125" name="Picture 5" descr="MPj0399956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6" descr="MCj0290869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Text Box 7"/>
          <p:cNvSpPr txBox="1">
            <a:spLocks noChangeArrowheads="1"/>
          </p:cNvSpPr>
          <p:nvPr/>
        </p:nvSpPr>
        <p:spPr bwMode="auto">
          <a:xfrm>
            <a:off x="0" y="0"/>
            <a:ext cx="2667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C0000"/>
                </a:solidFill>
                <a:latin typeface="Arial" pitchFamily="34" charset="0"/>
              </a:rPr>
              <a:t>2 Peter 2</a:t>
            </a:r>
            <a:br>
              <a:rPr lang="en-US" altLang="en-US" sz="3200">
                <a:solidFill>
                  <a:srgbClr val="000066"/>
                </a:solidFill>
                <a:latin typeface="Arial" pitchFamily="34" charset="0"/>
              </a:rPr>
            </a:br>
            <a:endParaRPr lang="en-US" altLang="en-US" sz="3200">
              <a:solidFill>
                <a:srgbClr val="000066"/>
              </a:solidFill>
              <a:latin typeface="Arial" pitchFamily="34" charset="0"/>
            </a:endParaRPr>
          </a:p>
        </p:txBody>
      </p:sp>
      <p:sp>
        <p:nvSpPr>
          <p:cNvPr id="261129" name="Rectangle 9"/>
          <p:cNvSpPr>
            <a:spLocks noGrp="1" noChangeArrowheads="1"/>
          </p:cNvSpPr>
          <p:nvPr>
            <p:ph type="subTitle" idx="1"/>
          </p:nvPr>
        </p:nvSpPr>
        <p:spPr>
          <a:xfrm>
            <a:off x="685800" y="2209800"/>
            <a:ext cx="5105400" cy="4648200"/>
          </a:xfrm>
          <a:solidFill>
            <a:schemeClr val="bg1"/>
          </a:solidFill>
        </p:spPr>
        <p:txBody>
          <a:bodyPr/>
          <a:lstStyle/>
          <a:p>
            <a:pPr marL="280988" indent="-280988" eaLnBrk="1" hangingPunct="1">
              <a:buFontTx/>
              <a:buChar char="•"/>
            </a:pPr>
            <a:r>
              <a:rPr lang="zh-CN" altLang="en-US" sz="2400">
                <a:ea typeface="SimSun" pitchFamily="2" charset="-122"/>
              </a:rPr>
              <a:t>秘密渗透 </a:t>
            </a:r>
            <a:r>
              <a:rPr lang="en-US" altLang="en-US" sz="2400"/>
              <a:t>(1a)</a:t>
            </a:r>
          </a:p>
          <a:p>
            <a:pPr marL="280988" indent="-280988" eaLnBrk="1" hangingPunct="1">
              <a:buFontTx/>
              <a:buChar char="•"/>
            </a:pPr>
            <a:r>
              <a:rPr lang="zh-CN" altLang="en-US" sz="2400">
                <a:ea typeface="SimSun" pitchFamily="2" charset="-122"/>
              </a:rPr>
              <a:t>破坏性 </a:t>
            </a:r>
            <a:r>
              <a:rPr lang="en-US" altLang="en-US" sz="2400"/>
              <a:t>(1b)</a:t>
            </a:r>
          </a:p>
          <a:p>
            <a:pPr marL="280988" indent="-280988" eaLnBrk="1" hangingPunct="1">
              <a:buFontTx/>
              <a:buChar char="•"/>
            </a:pPr>
            <a:r>
              <a:rPr lang="zh-CN" altLang="en-US" sz="2400">
                <a:ea typeface="SimSun" pitchFamily="2" charset="-122"/>
              </a:rPr>
              <a:t>否认基督为主 </a:t>
            </a:r>
            <a:r>
              <a:rPr lang="en-US" altLang="en-US" sz="2400"/>
              <a:t>(1c)</a:t>
            </a:r>
          </a:p>
          <a:p>
            <a:pPr marL="280988" indent="-280988" eaLnBrk="1" hangingPunct="1">
              <a:buFontTx/>
              <a:buChar char="•"/>
            </a:pPr>
            <a:r>
              <a:rPr lang="zh-CN" altLang="en-US" sz="2400">
                <a:ea typeface="SimSun" pitchFamily="2" charset="-122"/>
              </a:rPr>
              <a:t>自我毁灭 </a:t>
            </a:r>
            <a:r>
              <a:rPr lang="en-US" altLang="en-US" sz="2400"/>
              <a:t>(1d)</a:t>
            </a:r>
          </a:p>
          <a:p>
            <a:pPr marL="280988" indent="-280988" eaLnBrk="1" hangingPunct="1">
              <a:buFontTx/>
              <a:buChar char="•"/>
            </a:pPr>
            <a:r>
              <a:rPr lang="zh-CN" altLang="en-US" sz="2400">
                <a:ea typeface="SimSun" pitchFamily="2" charset="-122"/>
              </a:rPr>
              <a:t>许多跟随着 </a:t>
            </a:r>
            <a:r>
              <a:rPr lang="en-US" altLang="en-US" sz="2400"/>
              <a:t>(2a)</a:t>
            </a:r>
          </a:p>
          <a:p>
            <a:pPr marL="280988" indent="-280988" eaLnBrk="1" hangingPunct="1">
              <a:buFontTx/>
              <a:buChar char="•"/>
            </a:pPr>
            <a:r>
              <a:rPr lang="zh-CN" altLang="en-US" sz="2400">
                <a:ea typeface="SimSun" pitchFamily="2" charset="-122"/>
              </a:rPr>
              <a:t>羞耻的行为 </a:t>
            </a:r>
            <a:r>
              <a:rPr lang="en-US" altLang="en-US" sz="2400"/>
              <a:t>(2b)</a:t>
            </a:r>
          </a:p>
          <a:p>
            <a:pPr marL="280988" indent="-280988" eaLnBrk="1" hangingPunct="1">
              <a:buFontTx/>
              <a:buChar char="•"/>
            </a:pPr>
            <a:r>
              <a:rPr lang="zh-CN" altLang="en-US" sz="2400">
                <a:ea typeface="SimSun" pitchFamily="2" charset="-122"/>
              </a:rPr>
              <a:t>败坏基督教的名誉 </a:t>
            </a:r>
            <a:r>
              <a:rPr lang="en-US" altLang="en-US" sz="2400"/>
              <a:t>(2c)</a:t>
            </a:r>
          </a:p>
          <a:p>
            <a:pPr marL="280988" indent="-280988" eaLnBrk="1" hangingPunct="1">
              <a:buFontTx/>
              <a:buChar char="•"/>
            </a:pPr>
            <a:r>
              <a:rPr lang="zh-CN" altLang="en-US" sz="2400">
                <a:ea typeface="SimSun" pitchFamily="2" charset="-122"/>
              </a:rPr>
              <a:t>贪婪 </a:t>
            </a:r>
            <a:r>
              <a:rPr lang="en-US" altLang="en-US" sz="2400"/>
              <a:t>(3a)</a:t>
            </a:r>
          </a:p>
          <a:p>
            <a:pPr marL="280988" indent="-280988" eaLnBrk="1" hangingPunct="1">
              <a:buFontTx/>
              <a:buChar char="•"/>
            </a:pPr>
            <a:r>
              <a:rPr lang="zh-CN" altLang="en-US" sz="2400">
                <a:ea typeface="SimSun" pitchFamily="2" charset="-122"/>
              </a:rPr>
              <a:t>取利 </a:t>
            </a:r>
            <a:r>
              <a:rPr lang="en-US" altLang="en-US" sz="2400"/>
              <a:t>(3b)</a:t>
            </a:r>
          </a:p>
          <a:p>
            <a:pPr marL="280988" indent="-280988" eaLnBrk="1" hangingPunct="1">
              <a:buFontTx/>
              <a:buChar char="•"/>
            </a:pPr>
            <a:r>
              <a:rPr lang="zh-CN" altLang="en-US" sz="2400">
                <a:ea typeface="SimSun" pitchFamily="2" charset="-122"/>
              </a:rPr>
              <a:t>被定罪的 </a:t>
            </a:r>
            <a:r>
              <a:rPr lang="en-US" altLang="en-US" sz="2400"/>
              <a:t>(3c)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r>
              <a:rPr lang="en-US" altLang="en-US" sz="3200" i="1">
                <a:solidFill>
                  <a:srgbClr val="FFFF00"/>
                </a:solidFill>
              </a:rPr>
              <a:t>B. (2:3b-10a) </a:t>
            </a:r>
            <a:br>
              <a:rPr lang="en-US" altLang="en-US" sz="3200" i="1">
                <a:solidFill>
                  <a:srgbClr val="FFFF00"/>
                </a:solidFill>
              </a:rPr>
            </a:br>
            <a:r>
              <a:rPr lang="zh-CN" altLang="en-US" sz="3600">
                <a:solidFill>
                  <a:srgbClr val="FF99CC"/>
                </a:solidFill>
                <a:ea typeface="SimSun" pitchFamily="2" charset="-122"/>
              </a:rPr>
              <a:t>背道者下地狱</a:t>
            </a:r>
            <a:br>
              <a:rPr lang="en-US" altLang="ja-JP" sz="3600">
                <a:solidFill>
                  <a:srgbClr val="FF99CC"/>
                </a:solidFill>
              </a:rPr>
            </a:br>
            <a:r>
              <a:rPr lang="zh-CN" altLang="en-US" sz="3600">
                <a:solidFill>
                  <a:srgbClr val="FF99CC"/>
                </a:solidFill>
                <a:ea typeface="SimSun" pitchFamily="2" charset="-122"/>
              </a:rPr>
              <a:t>义者被保护</a:t>
            </a:r>
            <a:endParaRPr lang="en-US" altLang="en-US" sz="3200">
              <a:solidFill>
                <a:srgbClr val="CC0000"/>
              </a:solidFill>
              <a:effectLst>
                <a:outerShdw blurRad="38100" dist="38100" dir="2700000" algn="tl">
                  <a:srgbClr val="FFFFFF"/>
                </a:outerShdw>
              </a:effectLst>
            </a:endParaRPr>
          </a:p>
        </p:txBody>
      </p:sp>
      <p:sp>
        <p:nvSpPr>
          <p:cNvPr id="78851" name="Rectangle 3"/>
          <p:cNvSpPr>
            <a:spLocks noGrp="1" noChangeArrowheads="1"/>
          </p:cNvSpPr>
          <p:nvPr>
            <p:ph type="body" sz="half" idx="1"/>
          </p:nvPr>
        </p:nvSpPr>
        <p:spPr>
          <a:xfrm>
            <a:off x="228600" y="2514600"/>
            <a:ext cx="4953000" cy="3962400"/>
          </a:xfrm>
        </p:spPr>
        <p:txBody>
          <a:bodyPr/>
          <a:lstStyle/>
          <a:p>
            <a:pPr algn="ctr" eaLnBrk="1" hangingPunct="1">
              <a:buFontTx/>
              <a:buNone/>
            </a:pPr>
            <a:r>
              <a:rPr lang="zh-CN" altLang="en-US" sz="3600" b="1">
                <a:solidFill>
                  <a:srgbClr val="CC3300"/>
                </a:solidFill>
                <a:latin typeface="MS PGothic" pitchFamily="34" charset="-128"/>
                <a:ea typeface="SimSun" pitchFamily="2" charset="-122"/>
              </a:rPr>
              <a:t>背教必下地狱的命运向信徒显明他们是受保护的，而背教者是被定了罪的</a:t>
            </a:r>
            <a:r>
              <a:rPr lang="en-US" altLang="ja-JP" sz="3600" b="1">
                <a:solidFill>
                  <a:srgbClr val="CC3300"/>
                </a:solidFill>
                <a:latin typeface="MS PGothic" pitchFamily="34" charset="-128"/>
              </a:rPr>
              <a:t>.</a:t>
            </a:r>
            <a:endParaRPr lang="en-US" altLang="en-US" sz="3600" b="1">
              <a:solidFill>
                <a:srgbClr val="CC3300"/>
              </a:solidFill>
              <a:latin typeface="MS PGothic" pitchFamily="34" charset="-128"/>
            </a:endParaRPr>
          </a:p>
        </p:txBody>
      </p:sp>
      <p:sp>
        <p:nvSpPr>
          <p:cNvPr id="268292"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68293" name="Text Box 5"/>
          <p:cNvSpPr txBox="1">
            <a:spLocks noChangeArrowheads="1"/>
          </p:cNvSpPr>
          <p:nvPr/>
        </p:nvSpPr>
        <p:spPr bwMode="auto">
          <a:xfrm>
            <a:off x="0" y="0"/>
            <a:ext cx="2743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pic>
        <p:nvPicPr>
          <p:cNvPr id="78854" name="Picture 6" descr="goodvse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810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8854"/>
                                        </p:tgtEl>
                                        <p:attrNameLst>
                                          <p:attrName>style.visibility</p:attrName>
                                        </p:attrNameLst>
                                      </p:cBhvr>
                                      <p:to>
                                        <p:strVal val="visible"/>
                                      </p:to>
                                    </p:set>
                                    <p:animEffect transition="in" filter="fade">
                                      <p:cBhvr>
                                        <p:cTn id="19"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228600" y="6172200"/>
            <a:ext cx="4724400" cy="685800"/>
          </a:xfrm>
        </p:spPr>
        <p:txBody>
          <a:bodyPr/>
          <a:lstStyle/>
          <a:p>
            <a:pPr eaLnBrk="1" hangingPunct="1">
              <a:buFontTx/>
              <a:buNone/>
            </a:pPr>
            <a:r>
              <a:rPr lang="en-US" altLang="en-US" sz="2800">
                <a:solidFill>
                  <a:schemeClr val="bg1"/>
                </a:solidFill>
              </a:rPr>
              <a:t>www.alienresistance.com</a:t>
            </a:r>
          </a:p>
        </p:txBody>
      </p:sp>
      <p:pic>
        <p:nvPicPr>
          <p:cNvPr id="270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1" name="Rectangle 2"/>
          <p:cNvSpPr>
            <a:spLocks noGrp="1" noChangeArrowheads="1"/>
          </p:cNvSpPr>
          <p:nvPr>
            <p:ph type="title"/>
          </p:nvPr>
        </p:nvSpPr>
        <p:spPr>
          <a:xfrm>
            <a:off x="76200" y="457200"/>
            <a:ext cx="4495800" cy="1981200"/>
          </a:xfrm>
        </p:spPr>
        <p:txBody>
          <a:bodyPr/>
          <a:lstStyle/>
          <a:p>
            <a:pPr eaLnBrk="1" hangingPunct="1"/>
            <a:r>
              <a:rPr lang="zh-CN" altLang="en-US">
                <a:solidFill>
                  <a:schemeClr val="bg1"/>
                </a:solidFill>
                <a:ea typeface="SimSun" pitchFamily="2" charset="-122"/>
              </a:rPr>
              <a:t>是 “神的儿子</a:t>
            </a:r>
            <a:r>
              <a:rPr lang="en-US" altLang="ja-JP">
                <a:solidFill>
                  <a:schemeClr val="bg1"/>
                </a:solidFill>
              </a:rPr>
              <a:t>” </a:t>
            </a:r>
            <a:r>
              <a:rPr lang="zh-CN" altLang="en-US">
                <a:solidFill>
                  <a:schemeClr val="bg1"/>
                </a:solidFill>
                <a:ea typeface="SimSun" pitchFamily="2" charset="-122"/>
              </a:rPr>
              <a:t>天使</a:t>
            </a:r>
            <a:r>
              <a:rPr lang="en-US" altLang="ja-JP">
                <a:solidFill>
                  <a:schemeClr val="bg1"/>
                </a:solidFill>
              </a:rPr>
              <a:t>?</a:t>
            </a:r>
            <a:endParaRPr lang="en-US" altLang="en-US">
              <a:solidFill>
                <a:schemeClr val="bg1"/>
              </a:solidFill>
            </a:endParaRP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神的华语是否在塑造你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9675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Rectangle 3"/>
          <p:cNvSpPr>
            <a:spLocks noGrp="1" noChangeArrowheads="1"/>
          </p:cNvSpPr>
          <p:nvPr>
            <p:ph type="title"/>
          </p:nvPr>
        </p:nvSpPr>
        <p:spPr>
          <a:xfrm>
            <a:off x="76200" y="0"/>
            <a:ext cx="9144000" cy="1143000"/>
          </a:xfrm>
          <a:effectLst>
            <a:outerShdw blurRad="63500" dist="35921" dir="2700000" algn="ctr" rotWithShape="0">
              <a:schemeClr val="bg1">
                <a:alpha val="74997"/>
              </a:schemeClr>
            </a:outerShdw>
          </a:effectLst>
        </p:spPr>
        <p:txBody>
          <a:bodyPr/>
          <a:lstStyle/>
          <a:p>
            <a:pPr eaLnBrk="1" hangingPunct="1"/>
            <a:r>
              <a:rPr lang="zh-CN" altLang="en-US" b="0">
                <a:ea typeface="SimSun" pitchFamily="2" charset="-122"/>
              </a:rPr>
              <a:t>用</a:t>
            </a:r>
            <a:r>
              <a:rPr lang="en-US" altLang="zh-CN" b="0">
                <a:ea typeface="SimSun" pitchFamily="2" charset="-122"/>
              </a:rPr>
              <a:t>120</a:t>
            </a:r>
            <a:r>
              <a:rPr lang="zh-CN" altLang="en-US" b="0">
                <a:ea typeface="SimSun" pitchFamily="2" charset="-122"/>
              </a:rPr>
              <a:t>年造方舟</a:t>
            </a:r>
            <a:r>
              <a:rPr lang="en-US" altLang="ja-JP" b="0"/>
              <a:t>!</a:t>
            </a:r>
            <a:endParaRPr lang="en-US" altLang="en-US" b="0"/>
          </a:p>
        </p:txBody>
      </p:sp>
    </p:spTree>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228600"/>
            <a:ext cx="8915400" cy="2057400"/>
          </a:xfrm>
        </p:spPr>
        <p:txBody>
          <a:bodyPr/>
          <a:lstStyle/>
          <a:p>
            <a:pPr eaLnBrk="1" hangingPunct="1"/>
            <a:r>
              <a:rPr lang="zh-CN" altLang="en-US" sz="3200">
                <a:solidFill>
                  <a:schemeClr val="bg1"/>
                </a:solidFill>
                <a:ea typeface="SimSun" pitchFamily="2" charset="-122"/>
              </a:rPr>
              <a:t>创 世 纪 </a:t>
            </a:r>
            <a:r>
              <a:rPr lang="en-US" altLang="en-US" sz="3200">
                <a:solidFill>
                  <a:schemeClr val="bg1"/>
                </a:solidFill>
              </a:rPr>
              <a:t>6:19 </a:t>
            </a:r>
            <a:r>
              <a:rPr lang="ja-JP" altLang="en-US" sz="3200">
                <a:solidFill>
                  <a:schemeClr val="bg1"/>
                </a:solidFill>
              </a:rPr>
              <a:t>凡</a:t>
            </a:r>
            <a:r>
              <a:rPr lang="en-US" altLang="ja-JP" sz="3200">
                <a:solidFill>
                  <a:schemeClr val="bg1"/>
                </a:solidFill>
              </a:rPr>
              <a:t> </a:t>
            </a:r>
            <a:r>
              <a:rPr lang="ja-JP" altLang="en-US" sz="3200">
                <a:solidFill>
                  <a:schemeClr val="bg1"/>
                </a:solidFill>
              </a:rPr>
              <a:t>有</a:t>
            </a:r>
            <a:r>
              <a:rPr lang="en-US" altLang="ja-JP" sz="3200">
                <a:solidFill>
                  <a:schemeClr val="bg1"/>
                </a:solidFill>
              </a:rPr>
              <a:t> </a:t>
            </a:r>
            <a:r>
              <a:rPr lang="ja-JP" altLang="en-US" sz="3200">
                <a:solidFill>
                  <a:schemeClr val="bg1"/>
                </a:solidFill>
              </a:rPr>
              <a:t>血</a:t>
            </a:r>
            <a:r>
              <a:rPr lang="en-US" altLang="ja-JP" sz="3200">
                <a:solidFill>
                  <a:schemeClr val="bg1"/>
                </a:solidFill>
              </a:rPr>
              <a:t> </a:t>
            </a:r>
            <a:r>
              <a:rPr lang="ja-JP" altLang="en-US" sz="3200">
                <a:solidFill>
                  <a:schemeClr val="bg1"/>
                </a:solidFill>
              </a:rPr>
              <a:t>肉</a:t>
            </a:r>
            <a:r>
              <a:rPr lang="en-US" altLang="ja-JP" sz="3200">
                <a:solidFill>
                  <a:schemeClr val="bg1"/>
                </a:solidFill>
              </a:rPr>
              <a:t> </a:t>
            </a:r>
            <a:r>
              <a:rPr lang="ja-JP" altLang="en-US" sz="3200">
                <a:solidFill>
                  <a:schemeClr val="bg1"/>
                </a:solidFill>
              </a:rPr>
              <a:t>的</a:t>
            </a:r>
            <a:r>
              <a:rPr lang="en-US" altLang="ja-JP" sz="3200">
                <a:solidFill>
                  <a:schemeClr val="bg1"/>
                </a:solidFill>
              </a:rPr>
              <a:t> </a:t>
            </a:r>
            <a:r>
              <a:rPr lang="ja-JP" altLang="en-US" sz="3200">
                <a:solidFill>
                  <a:schemeClr val="bg1"/>
                </a:solidFill>
              </a:rPr>
              <a:t>活</a:t>
            </a:r>
            <a:r>
              <a:rPr lang="en-US" altLang="ja-JP" sz="3200">
                <a:solidFill>
                  <a:schemeClr val="bg1"/>
                </a:solidFill>
              </a:rPr>
              <a:t> </a:t>
            </a:r>
            <a:r>
              <a:rPr lang="ja-JP" altLang="en-US" sz="3200">
                <a:solidFill>
                  <a:schemeClr val="bg1"/>
                </a:solidFill>
              </a:rPr>
              <a:t>物</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每</a:t>
            </a:r>
            <a:r>
              <a:rPr lang="en-US" altLang="ja-JP" sz="3200">
                <a:solidFill>
                  <a:schemeClr val="bg1"/>
                </a:solidFill>
              </a:rPr>
              <a:t> </a:t>
            </a:r>
            <a:r>
              <a:rPr lang="ja-JP" altLang="en-US" sz="3200">
                <a:solidFill>
                  <a:schemeClr val="bg1"/>
                </a:solidFill>
                <a:ea typeface="华文细黑" charset="-122"/>
              </a:rPr>
              <a:t>样</a:t>
            </a:r>
            <a:r>
              <a:rPr lang="en-US" altLang="ja-JP" sz="3200">
                <a:solidFill>
                  <a:schemeClr val="bg1"/>
                </a:solidFill>
              </a:rPr>
              <a:t> </a:t>
            </a:r>
            <a:r>
              <a:rPr lang="ja-JP" altLang="en-US" sz="3200">
                <a:solidFill>
                  <a:schemeClr val="bg1"/>
                </a:solidFill>
              </a:rPr>
              <a:t>两</a:t>
            </a:r>
            <a:r>
              <a:rPr lang="en-US" altLang="ja-JP" sz="3200">
                <a:solidFill>
                  <a:schemeClr val="bg1"/>
                </a:solidFill>
              </a:rPr>
              <a:t> </a:t>
            </a:r>
            <a:r>
              <a:rPr lang="ja-JP" altLang="en-US" sz="3200">
                <a:solidFill>
                  <a:schemeClr val="bg1"/>
                </a:solidFill>
              </a:rPr>
              <a:t>个</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公</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母</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要</a:t>
            </a:r>
            <a:r>
              <a:rPr lang="en-US" altLang="ja-JP" sz="3200">
                <a:solidFill>
                  <a:schemeClr val="bg1"/>
                </a:solidFill>
              </a:rPr>
              <a:t> </a:t>
            </a:r>
            <a:r>
              <a:rPr lang="ja-JP" altLang="en-US" sz="3200">
                <a:solidFill>
                  <a:schemeClr val="bg1"/>
                </a:solidFill>
                <a:ea typeface="华文细黑" charset="-122"/>
              </a:rPr>
              <a:t>带</a:t>
            </a:r>
            <a:r>
              <a:rPr lang="en-US" altLang="ja-JP" sz="3200">
                <a:solidFill>
                  <a:schemeClr val="bg1"/>
                </a:solidFill>
              </a:rPr>
              <a:t> </a:t>
            </a:r>
            <a:r>
              <a:rPr lang="ja-JP" altLang="en-US" sz="3200">
                <a:solidFill>
                  <a:schemeClr val="bg1"/>
                </a:solidFill>
                <a:ea typeface="华文细黑" charset="-122"/>
              </a:rPr>
              <a:t>进</a:t>
            </a:r>
            <a:r>
              <a:rPr lang="en-US" altLang="ja-JP" sz="3200">
                <a:solidFill>
                  <a:schemeClr val="bg1"/>
                </a:solidFill>
              </a:rPr>
              <a:t> </a:t>
            </a:r>
            <a:r>
              <a:rPr lang="ja-JP" altLang="en-US" sz="3200">
                <a:solidFill>
                  <a:schemeClr val="bg1"/>
                </a:solidFill>
              </a:rPr>
              <a:t>方</a:t>
            </a:r>
            <a:r>
              <a:rPr lang="en-US" altLang="ja-JP" sz="3200">
                <a:solidFill>
                  <a:schemeClr val="bg1"/>
                </a:solidFill>
              </a:rPr>
              <a:t> </a:t>
            </a:r>
            <a:r>
              <a:rPr lang="ja-JP" altLang="en-US" sz="3200">
                <a:solidFill>
                  <a:schemeClr val="bg1"/>
                </a:solidFill>
              </a:rPr>
              <a:t>舟</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好</a:t>
            </a:r>
            <a:r>
              <a:rPr lang="en-US" altLang="ja-JP" sz="3200">
                <a:solidFill>
                  <a:schemeClr val="bg1"/>
                </a:solidFill>
              </a:rPr>
              <a:t> </a:t>
            </a:r>
            <a:r>
              <a:rPr lang="ja-JP" altLang="en-US" sz="3200">
                <a:solidFill>
                  <a:schemeClr val="bg1"/>
                </a:solidFill>
              </a:rPr>
              <a:t>在</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那</a:t>
            </a:r>
            <a:r>
              <a:rPr lang="en-US" altLang="ja-JP" sz="3200">
                <a:solidFill>
                  <a:schemeClr val="bg1"/>
                </a:solidFill>
              </a:rPr>
              <a:t> </a:t>
            </a:r>
            <a:r>
              <a:rPr lang="ja-JP" altLang="en-US" sz="3200">
                <a:solidFill>
                  <a:schemeClr val="bg1"/>
                </a:solidFill>
              </a:rPr>
              <a:t>里</a:t>
            </a:r>
            <a:r>
              <a:rPr lang="en-US" altLang="ja-JP" sz="3200">
                <a:solidFill>
                  <a:schemeClr val="bg1"/>
                </a:solidFill>
              </a:rPr>
              <a:t> </a:t>
            </a:r>
            <a:r>
              <a:rPr lang="ja-JP" altLang="en-US" sz="3200">
                <a:solidFill>
                  <a:schemeClr val="bg1"/>
                </a:solidFill>
              </a:rPr>
              <a:t>保</a:t>
            </a:r>
            <a:r>
              <a:rPr lang="en-US" altLang="ja-JP" sz="3200">
                <a:solidFill>
                  <a:schemeClr val="bg1"/>
                </a:solidFill>
              </a:rPr>
              <a:t> </a:t>
            </a:r>
            <a:r>
              <a:rPr lang="ja-JP" altLang="en-US" sz="3200">
                <a:solidFill>
                  <a:schemeClr val="bg1"/>
                </a:solidFill>
              </a:rPr>
              <a:t>全</a:t>
            </a:r>
            <a:r>
              <a:rPr lang="en-US" altLang="ja-JP" sz="3200">
                <a:solidFill>
                  <a:schemeClr val="bg1"/>
                </a:solidFill>
              </a:rPr>
              <a:t> </a:t>
            </a:r>
            <a:r>
              <a:rPr lang="ja-JP" altLang="en-US" sz="3200">
                <a:solidFill>
                  <a:schemeClr val="bg1"/>
                </a:solidFill>
              </a:rPr>
              <a:t>生</a:t>
            </a:r>
            <a:r>
              <a:rPr lang="en-US" altLang="ja-JP" sz="3200">
                <a:solidFill>
                  <a:schemeClr val="bg1"/>
                </a:solidFill>
              </a:rPr>
              <a:t> </a:t>
            </a:r>
            <a:r>
              <a:rPr lang="ja-JP" altLang="en-US" sz="3200">
                <a:solidFill>
                  <a:schemeClr val="bg1"/>
                </a:solidFill>
              </a:rPr>
              <a:t>命</a:t>
            </a:r>
            <a:r>
              <a:rPr lang="en-US" altLang="ja-JP" sz="3200">
                <a:solidFill>
                  <a:schemeClr val="bg1"/>
                </a:solidFill>
              </a:rPr>
              <a:t> </a:t>
            </a:r>
            <a:r>
              <a:rPr lang="ja-JP" altLang="en-US" sz="3200">
                <a:solidFill>
                  <a:schemeClr val="bg1"/>
                </a:solidFill>
              </a:rPr>
              <a:t>。</a:t>
            </a:r>
            <a:r>
              <a:rPr lang="en-US" altLang="ja-JP" sz="3200">
                <a:solidFill>
                  <a:schemeClr val="bg1"/>
                </a:solidFill>
              </a:rPr>
              <a:t> .</a:t>
            </a:r>
            <a:endParaRPr lang="en-US" altLang="en-US" sz="3200">
              <a:solidFill>
                <a:schemeClr val="bg1"/>
              </a:solidFill>
            </a:endParaRPr>
          </a:p>
        </p:txBody>
      </p:sp>
      <p:grpSp>
        <p:nvGrpSpPr>
          <p:cNvPr id="274435" name="Group 3"/>
          <p:cNvGrpSpPr>
            <a:grpSpLocks/>
          </p:cNvGrpSpPr>
          <p:nvPr/>
        </p:nvGrpSpPr>
        <p:grpSpPr bwMode="auto">
          <a:xfrm>
            <a:off x="0" y="2362200"/>
            <a:ext cx="9372600" cy="4495800"/>
            <a:chOff x="0" y="2256"/>
            <a:chExt cx="5616" cy="2064"/>
          </a:xfrm>
        </p:grpSpPr>
        <p:pic>
          <p:nvPicPr>
            <p:cNvPr id="27443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8"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74436"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7"/>
              </a:schemeClr>
            </a:outerShdw>
          </a:effectLst>
        </p:spPr>
        <p:txBody>
          <a:bodyPr/>
          <a:lstStyle/>
          <a:p>
            <a:pPr eaLnBrk="1" hangingPunct="1"/>
            <a:r>
              <a:rPr lang="zh-CN" altLang="en-US" sz="6000">
                <a:ea typeface="SimSun" pitchFamily="2" charset="-122"/>
              </a:rPr>
              <a:t>洪水的重大意义</a:t>
            </a:r>
          </a:p>
        </p:txBody>
      </p:sp>
      <p:sp>
        <p:nvSpPr>
          <p:cNvPr id="288772" name="Rectangle 4"/>
          <p:cNvSpPr>
            <a:spLocks noGrp="1" noChangeArrowheads="1"/>
          </p:cNvSpPr>
          <p:nvPr>
            <p:ph type="body" idx="1"/>
          </p:nvPr>
        </p:nvSpPr>
        <p:spPr>
          <a:xfrm>
            <a:off x="914400" y="1600200"/>
            <a:ext cx="8229600" cy="2286000"/>
          </a:xfrm>
          <a:effectLst>
            <a:outerShdw blurRad="63500" dist="35921" dir="2700000" algn="ctr" rotWithShape="0">
              <a:srgbClr val="000000">
                <a:alpha val="74997"/>
              </a:srgbClr>
            </a:outerShdw>
          </a:effectLst>
        </p:spPr>
        <p:txBody>
          <a:bodyPr/>
          <a:lstStyle/>
          <a:p>
            <a:pPr marL="454025" indent="-454025" eaLnBrk="1" hangingPunct="1"/>
            <a:r>
              <a:rPr lang="zh-CN" altLang="en-US" sz="4000" b="1">
                <a:ea typeface="SimSun" pitchFamily="2" charset="-122"/>
              </a:rPr>
              <a:t>神公义的审判</a:t>
            </a:r>
          </a:p>
          <a:p>
            <a:pPr marL="454025" indent="-454025" eaLnBrk="1" hangingPunct="1"/>
            <a:r>
              <a:rPr lang="zh-CN" altLang="en-US" sz="4000" b="1">
                <a:ea typeface="SimSun" pitchFamily="2" charset="-122"/>
              </a:rPr>
              <a:t>神恩典的救赎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pRg st="0" end="0"/>
                                            </p:txEl>
                                          </p:spTgt>
                                        </p:tgtEl>
                                        <p:attrNameLst>
                                          <p:attrName>style.visibility</p:attrName>
                                        </p:attrNameLst>
                                      </p:cBhvr>
                                      <p:to>
                                        <p:strVal val="visible"/>
                                      </p:to>
                                    </p:set>
                                    <p:animEffect transition="in" filter="blinds(horizontal)">
                                      <p:cBhvr>
                                        <p:cTn id="7" dur="500"/>
                                        <p:tgtEl>
                                          <p:spTgt spid="288772">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1" dur="500"/>
                                        <p:tgtEl>
                                          <p:spTgt spid="288772">
                                            <p:txEl>
                                              <p:charRg st="9" end="9"/>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5" dur="500"/>
                                        <p:tgtEl>
                                          <p:spTgt spid="288772">
                                            <p:txEl>
                                              <p:char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r>
              <a:rPr lang="en-US" altLang="en-US" sz="3200" i="1">
                <a:solidFill>
                  <a:srgbClr val="FFFF00"/>
                </a:solidFill>
              </a:rPr>
              <a:t>C. (2:10b-22)</a:t>
            </a:r>
            <a:br>
              <a:rPr lang="en-US" altLang="en-US" sz="2800">
                <a:solidFill>
                  <a:srgbClr val="FFFF00"/>
                </a:solidFill>
              </a:rPr>
            </a:br>
            <a:r>
              <a:rPr lang="zh-CN" altLang="en-US" sz="3600">
                <a:solidFill>
                  <a:srgbClr val="FFCCCC"/>
                </a:solidFill>
                <a:ea typeface="SimSun" pitchFamily="2" charset="-122"/>
              </a:rPr>
              <a:t>假师傅是怎样的</a:t>
            </a:r>
            <a:endParaRPr lang="zh-CN" altLang="en-US" sz="3600">
              <a:solidFill>
                <a:srgbClr val="FFCCCC"/>
              </a:solidFill>
              <a:effectLst>
                <a:outerShdw blurRad="38100" dist="38100" dir="2700000" algn="tl">
                  <a:srgbClr val="FFFFFF"/>
                </a:outerShdw>
              </a:effectLst>
              <a:ea typeface="SimSun" pitchFamily="2" charset="-122"/>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7"/>
              </a:schemeClr>
            </a:outerShdw>
          </a:effectLst>
        </p:spPr>
        <p:txBody>
          <a:bodyPr/>
          <a:lstStyle/>
          <a:p>
            <a:pPr algn="ctr" eaLnBrk="1" hangingPunct="1">
              <a:lnSpc>
                <a:spcPct val="90000"/>
              </a:lnSpc>
              <a:buFontTx/>
              <a:buNone/>
            </a:pPr>
            <a:r>
              <a:rPr lang="zh-CN" altLang="en-US" sz="4400" b="1">
                <a:solidFill>
                  <a:srgbClr val="FFFF00"/>
                </a:solidFill>
                <a:latin typeface="Verdana" pitchFamily="34" charset="0"/>
                <a:ea typeface="SimSun" pitchFamily="2" charset="-122"/>
              </a:rPr>
              <a:t>详尽描述异端好在他们到来时可以认出他们</a:t>
            </a:r>
            <a:r>
              <a:rPr lang="en-US" altLang="ja-JP" sz="4400" b="1">
                <a:solidFill>
                  <a:srgbClr val="FFFF00"/>
                </a:solidFill>
                <a:latin typeface="Verdana" pitchFamily="34" charset="0"/>
              </a:rPr>
              <a:t>.</a:t>
            </a:r>
            <a:endParaRPr lang="en-US" altLang="en-US" sz="4400" b="1">
              <a:solidFill>
                <a:srgbClr val="FFFF00"/>
              </a:solidFill>
              <a:latin typeface="Verdana" pitchFamily="34" charset="0"/>
            </a:endParaRPr>
          </a:p>
        </p:txBody>
      </p:sp>
      <p:pic>
        <p:nvPicPr>
          <p:cNvPr id="79876" name="Picture 4" descr="MCj02809090000[1]"/>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85800" y="2286000"/>
            <a:ext cx="3865563" cy="4114800"/>
          </a:xfrm>
        </p:spPr>
      </p:pic>
      <p:sp>
        <p:nvSpPr>
          <p:cNvPr id="278533" name="Text Box 5"/>
          <p:cNvSpPr txBox="1">
            <a:spLocks noChangeArrowheads="1"/>
          </p:cNvSpPr>
          <p:nvPr/>
        </p:nvSpPr>
        <p:spPr bwMode="auto">
          <a:xfrm>
            <a:off x="0" y="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78534" name="Text Box 6"/>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2868" name="Rectangle 4"/>
          <p:cNvSpPr>
            <a:spLocks noGrp="1" noChangeArrowheads="1"/>
          </p:cNvSpPr>
          <p:nvPr>
            <p:ph type="title"/>
          </p:nvPr>
        </p:nvSpPr>
        <p:spPr>
          <a:xfrm>
            <a:off x="533400" y="3200400"/>
            <a:ext cx="2514600" cy="1371600"/>
          </a:xfrm>
          <a:noFill/>
        </p:spPr>
        <p:txBody>
          <a:bodyPr/>
          <a:lstStyle/>
          <a:p>
            <a:pPr eaLnBrk="1" hangingPunct="1"/>
            <a:r>
              <a:rPr lang="zh-CN" altLang="en-US" sz="3200" b="0">
                <a:latin typeface="MS PGothic" pitchFamily="34" charset="-128"/>
              </a:rPr>
              <a:t>神轻视骄傲人的</a:t>
            </a:r>
            <a:endParaRPr lang="zh-CN" altLang="en-US" sz="3200">
              <a:latin typeface="MS PGothic"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8"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3800"/>
            <a:ext cx="4445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7"/>
              </a:srgbClr>
            </a:outerShdw>
          </a:effectLst>
        </p:spPr>
        <p:txBody>
          <a:bodyPr/>
          <a:lstStyle/>
          <a:p>
            <a:pPr eaLnBrk="1" hangingPunct="1"/>
            <a:r>
              <a:rPr lang="zh-CN" altLang="en-US" sz="6600">
                <a:ea typeface="SimSun" pitchFamily="2" charset="-122"/>
              </a:rPr>
              <a:t>金</a:t>
            </a:r>
            <a:r>
              <a:rPr lang="en-US" altLang="zh-CN" sz="6600">
                <a:ea typeface="SimSun" pitchFamily="2" charset="-122"/>
              </a:rPr>
              <a:t>.</a:t>
            </a:r>
            <a:r>
              <a:rPr lang="zh-CN" altLang="en-US" sz="6600">
                <a:ea typeface="SimSun" pitchFamily="2" charset="-122"/>
              </a:rPr>
              <a:t>琼和人民的圣殿</a:t>
            </a:r>
            <a:endParaRPr lang="en-US" altLang="en-US" sz="6600"/>
          </a:p>
        </p:txBody>
      </p:sp>
      <p:sp>
        <p:nvSpPr>
          <p:cNvPr id="311299" name="Rectangle 3"/>
          <p:cNvSpPr>
            <a:spLocks noGrp="1" noChangeArrowheads="1"/>
          </p:cNvSpPr>
          <p:nvPr>
            <p:ph type="subTitle" idx="1"/>
          </p:nvPr>
        </p:nvSpPr>
        <p:spPr>
          <a:xfrm>
            <a:off x="3962400" y="4876800"/>
            <a:ext cx="4876800" cy="1752600"/>
          </a:xfrm>
          <a:solidFill>
            <a:srgbClr val="000000"/>
          </a:solidFill>
          <a:effectLst>
            <a:outerShdw blurRad="50800" dist="25399" dir="2700000" algn="ctr" rotWithShape="0">
              <a:srgbClr val="000000">
                <a:alpha val="74997"/>
              </a:srgbClr>
            </a:outerShdw>
          </a:effectLst>
        </p:spPr>
        <p:txBody>
          <a:bodyPr/>
          <a:lstStyle/>
          <a:p>
            <a:pPr eaLnBrk="1" hangingPunct="1">
              <a:buFont typeface="Wingdings" pitchFamily="2" charset="2"/>
              <a:buNone/>
            </a:pPr>
            <a:r>
              <a:rPr lang="en-US" altLang="en-US"/>
              <a:t>“</a:t>
            </a:r>
            <a:r>
              <a:rPr lang="ja-JP" altLang="en-US"/>
              <a:t>他</a:t>
            </a:r>
            <a:r>
              <a:rPr lang="en-US" altLang="ja-JP"/>
              <a:t> </a:t>
            </a:r>
            <a:r>
              <a:rPr lang="ja-JP" altLang="en-US">
                <a:ea typeface="华文细黑" charset="-122"/>
              </a:rPr>
              <a:t>们</a:t>
            </a:r>
            <a:r>
              <a:rPr lang="en-US" altLang="ja-JP"/>
              <a:t> </a:t>
            </a:r>
            <a:r>
              <a:rPr lang="ja-JP" altLang="en-US">
                <a:ea typeface="华文细黑" charset="-122"/>
              </a:rPr>
              <a:t>满</a:t>
            </a:r>
            <a:r>
              <a:rPr lang="en-US" altLang="ja-JP"/>
              <a:t> </a:t>
            </a:r>
            <a:r>
              <a:rPr lang="ja-JP" altLang="en-US"/>
              <a:t>眼</a:t>
            </a:r>
            <a:r>
              <a:rPr lang="en-US" altLang="ja-JP"/>
              <a:t> </a:t>
            </a:r>
            <a:r>
              <a:rPr lang="ja-JP" altLang="en-US"/>
              <a:t>是</a:t>
            </a:r>
            <a:r>
              <a:rPr lang="en-US" altLang="ja-JP"/>
              <a:t> </a:t>
            </a:r>
            <a:r>
              <a:rPr lang="ja-JP" altLang="en-US"/>
              <a:t>淫</a:t>
            </a:r>
            <a:r>
              <a:rPr lang="en-US" altLang="ja-JP"/>
              <a:t> </a:t>
            </a:r>
            <a:r>
              <a:rPr lang="ja-JP" altLang="en-US"/>
              <a:t>色</a:t>
            </a:r>
            <a:r>
              <a:rPr lang="en-US" altLang="ja-JP"/>
              <a:t> </a:t>
            </a:r>
            <a:r>
              <a:rPr lang="ja-JP" altLang="en-US"/>
              <a:t>，</a:t>
            </a:r>
            <a:r>
              <a:rPr lang="en-US" altLang="ja-JP"/>
              <a:t> </a:t>
            </a:r>
            <a:r>
              <a:rPr lang="ja-JP" altLang="en-US"/>
              <a:t>止</a:t>
            </a:r>
            <a:r>
              <a:rPr lang="en-US" altLang="ja-JP"/>
              <a:t> </a:t>
            </a:r>
            <a:r>
              <a:rPr lang="ja-JP" altLang="en-US"/>
              <a:t>不</a:t>
            </a:r>
            <a:r>
              <a:rPr lang="en-US" altLang="ja-JP"/>
              <a:t> </a:t>
            </a:r>
            <a:r>
              <a:rPr lang="ja-JP" altLang="en-US"/>
              <a:t>住</a:t>
            </a:r>
            <a:r>
              <a:rPr lang="en-US" altLang="ja-JP"/>
              <a:t> </a:t>
            </a:r>
            <a:r>
              <a:rPr lang="ja-JP" altLang="en-US"/>
              <a:t>犯</a:t>
            </a:r>
            <a:r>
              <a:rPr lang="en-US" altLang="ja-JP"/>
              <a:t> </a:t>
            </a:r>
            <a:r>
              <a:rPr lang="ja-JP" altLang="en-US"/>
              <a:t>罪</a:t>
            </a:r>
            <a:r>
              <a:rPr lang="en-US" altLang="ja-JP"/>
              <a:t> ” </a:t>
            </a:r>
          </a:p>
          <a:p>
            <a:pPr eaLnBrk="1" hangingPunct="1">
              <a:buFont typeface="Wingdings" pitchFamily="2" charset="2"/>
              <a:buNone/>
            </a:pPr>
            <a:r>
              <a:rPr lang="en-US" altLang="en-US"/>
              <a:t>(</a:t>
            </a:r>
            <a:r>
              <a:rPr lang="zh-CN" altLang="en-US">
                <a:ea typeface="SimSun" pitchFamily="2" charset="-122"/>
              </a:rPr>
              <a:t>彼得后书</a:t>
            </a:r>
            <a:r>
              <a:rPr lang="en-US" altLang="ja-JP"/>
              <a:t>. 2:14a)</a:t>
            </a:r>
            <a:endParaRPr lang="en-US" altLang="en-US"/>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3200400"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60513"/>
            <a:ext cx="2151063"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299">
                                            <p:txEl>
                                              <p:pRg st="0" end="0"/>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
            <a:ext cx="9525000" cy="714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Grp="1" noChangeArrowheads="1"/>
          </p:cNvSpPr>
          <p:nvPr>
            <p:ph type="title"/>
          </p:nvPr>
        </p:nvSpPr>
        <p:spPr>
          <a:xfrm>
            <a:off x="-381000" y="609600"/>
            <a:ext cx="9525000" cy="1143000"/>
          </a:xfrm>
          <a:effectLst>
            <a:outerShdw blurRad="63500" dist="107763" dir="8100000" algn="ctr" rotWithShape="0">
              <a:schemeClr val="tx2">
                <a:alpha val="74998"/>
              </a:schemeClr>
            </a:outerShdw>
          </a:effectLst>
        </p:spPr>
        <p:txBody>
          <a:bodyPr/>
          <a:lstStyle/>
          <a:p>
            <a:pPr eaLnBrk="1" hangingPunct="1"/>
            <a:r>
              <a:rPr lang="zh-CN" altLang="en-US" sz="6600" b="1">
                <a:solidFill>
                  <a:srgbClr val="F8F6FF"/>
                </a:solidFill>
                <a:ea typeface="SimSun" pitchFamily="2" charset="-122"/>
              </a:rPr>
              <a:t>最新的性专家</a:t>
            </a:r>
            <a:endParaRPr lang="zh-CN" altLang="en-US" sz="6600">
              <a:ea typeface="SimSun" pitchFamily="2" charset="-122"/>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danbrown"/>
          <p:cNvPicPr>
            <a:picLocks noChangeAspect="1" noChangeArrowheads="1"/>
          </p:cNvPicPr>
          <p:nvPr/>
        </p:nvPicPr>
        <p:blipFill>
          <a:blip r:embed="rId3" cstate="screen">
            <a:extLst>
              <a:ext uri="{28A0092B-C50C-407E-A947-70E740481C1C}">
                <a14:useLocalDpi xmlns:a14="http://schemas.microsoft.com/office/drawing/2010/main" val="0"/>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altLang="en-US" sz="6000">
                <a:solidFill>
                  <a:schemeClr val="bg1"/>
                </a:solidFill>
              </a:rPr>
              <a:t>danbrown.com</a:t>
            </a: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800" b="1">
                <a:solidFill>
                  <a:schemeClr val="bg1"/>
                </a:solidFill>
                <a:latin typeface="Arial" pitchFamily="34" charset="0"/>
                <a:ea typeface="SimSun" pitchFamily="2" charset="-122"/>
              </a:rPr>
              <a:t>常问问题</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Q: “</a:t>
            </a:r>
            <a:r>
              <a:rPr lang="zh-CN" altLang="en-US" sz="4800" b="1">
                <a:solidFill>
                  <a:schemeClr val="bg1"/>
                </a:solidFill>
                <a:latin typeface="Arial" pitchFamily="34" charset="0"/>
                <a:ea typeface="SimSun" pitchFamily="2" charset="-122"/>
              </a:rPr>
              <a:t>你是否基督徒</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A: “</a:t>
            </a:r>
            <a:r>
              <a:rPr lang="zh-CN" altLang="en-US" sz="4800" b="1">
                <a:solidFill>
                  <a:schemeClr val="bg1"/>
                </a:solidFill>
                <a:latin typeface="Arial" pitchFamily="34" charset="0"/>
                <a:ea typeface="SimSun" pitchFamily="2" charset="-122"/>
              </a:rPr>
              <a:t>是</a:t>
            </a:r>
            <a:r>
              <a:rPr lang="en-US" altLang="ja-JP" sz="4800" b="1">
                <a:solidFill>
                  <a:schemeClr val="bg1"/>
                </a:solidFill>
                <a:latin typeface="Arial" pitchFamily="34" charset="0"/>
                <a:ea typeface="SimSun" pitchFamily="2" charset="-122"/>
              </a:rPr>
              <a:t>…”</a:t>
            </a:r>
            <a:endParaRPr lang="en-US" altLang="en-US" sz="4800"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88772"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effectLst>
                <a:outerShdw blurRad="38100" dist="38100" dir="2700000" algn="tl">
                  <a:srgbClr val="C0C0C0"/>
                </a:outerShdw>
              </a:effectLst>
              <a:ea typeface="SimSun" pitchFamily="2" charset="-122"/>
            </a:endParaRPr>
          </a:p>
        </p:txBody>
      </p:sp>
      <p:sp>
        <p:nvSpPr>
          <p:cNvPr id="264197" name="Text Box 5"/>
          <p:cNvSpPr txBox="1">
            <a:spLocks noChangeArrowheads="1"/>
          </p:cNvSpPr>
          <p:nvPr/>
        </p:nvSpPr>
        <p:spPr bwMode="auto">
          <a:xfrm>
            <a:off x="441325"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Yahweh</a:t>
            </a:r>
          </a:p>
          <a:p>
            <a:pPr algn="ctr"/>
            <a:r>
              <a:rPr lang="en-US" altLang="en-US" sz="2800">
                <a:solidFill>
                  <a:schemeClr val="accent2"/>
                </a:solidFill>
                <a:latin typeface="Arial Black" pitchFamily="34" charset="0"/>
              </a:rPr>
              <a:t>(</a:t>
            </a:r>
            <a:r>
              <a:rPr lang="zh-CN" altLang="en-US">
                <a:solidFill>
                  <a:schemeClr val="accent2"/>
                </a:solidFill>
                <a:ea typeface="SimSun" pitchFamily="2" charset="-122"/>
              </a:rPr>
              <a:t>假定的 “男神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4198" name="Text Box 6"/>
          <p:cNvSpPr txBox="1">
            <a:spLocks noChangeArrowheads="1"/>
          </p:cNvSpPr>
          <p:nvPr/>
        </p:nvSpPr>
        <p:spPr bwMode="auto">
          <a:xfrm>
            <a:off x="4876800" y="4759325"/>
            <a:ext cx="3597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Shekinah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假定的 “女神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ja-JP" altLang="en-US" b="0" i="1">
                <a:solidFill>
                  <a:schemeClr val="bg1"/>
                </a:solidFill>
              </a:rPr>
              <a:t>舍吉拿</a:t>
            </a:r>
            <a:r>
              <a:rPr kumimoji="1" lang="zh-CN" altLang="en-US" b="0" i="1">
                <a:solidFill>
                  <a:schemeClr val="bg1"/>
                </a:solidFill>
                <a:ea typeface="SimSun" pitchFamily="2" charset="-122"/>
              </a:rPr>
              <a:t>的荣光充满神的圣殿</a:t>
            </a:r>
            <a:r>
              <a:rPr kumimoji="1" lang="en-US" altLang="ja-JP" sz="4000" b="0" i="1">
                <a:solidFill>
                  <a:schemeClr val="bg1"/>
                </a:solidFill>
              </a:rPr>
              <a:t>!</a:t>
            </a:r>
            <a:endParaRPr kumimoji="1" lang="en-US" altLang="en-US" sz="4000" b="0" i="1">
              <a:solidFill>
                <a:schemeClr val="bg1"/>
              </a:solidFill>
            </a:endParaRPr>
          </a:p>
        </p:txBody>
      </p:sp>
      <p:sp>
        <p:nvSpPr>
          <p:cNvPr id="499715" name="Text Box 3" descr="White marble"/>
          <p:cNvSpPr txBox="1">
            <a:spLocks noChangeArrowheads="1"/>
          </p:cNvSpPr>
          <p:nvPr/>
        </p:nvSpPr>
        <p:spPr bwMode="auto">
          <a:xfrm>
            <a:off x="4114800" y="914400"/>
            <a:ext cx="4800600" cy="25304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sz="4000" b="1"/>
              <a:t>当</a:t>
            </a:r>
            <a:r>
              <a:rPr lang="en-US" altLang="ja-JP" sz="4000" b="1"/>
              <a:t> </a:t>
            </a:r>
            <a:r>
              <a:rPr lang="ja-JP" altLang="en-US" sz="4000" b="1">
                <a:ea typeface="华文细黑" charset="-122"/>
              </a:rPr>
              <a:t>时</a:t>
            </a:r>
            <a:r>
              <a:rPr lang="en-US" altLang="ja-JP" sz="4000" b="1">
                <a:ea typeface="华文细黑" charset="-122"/>
              </a:rPr>
              <a:t> </a:t>
            </a:r>
            <a:r>
              <a:rPr lang="ja-JP" altLang="en-US" sz="4000" b="1"/>
              <a:t>，</a:t>
            </a:r>
            <a:r>
              <a:rPr lang="en-US" altLang="ja-JP" sz="4000" b="1"/>
              <a:t> </a:t>
            </a:r>
            <a:r>
              <a:rPr lang="ja-JP" altLang="en-US" sz="4000" b="1"/>
              <a:t>云</a:t>
            </a:r>
            <a:r>
              <a:rPr lang="en-US" altLang="ja-JP" sz="4000" b="1"/>
              <a:t> </a:t>
            </a:r>
            <a:r>
              <a:rPr lang="ja-JP" altLang="en-US" sz="4000" b="1"/>
              <a:t>彩</a:t>
            </a:r>
            <a:r>
              <a:rPr lang="en-US" altLang="ja-JP" sz="4000" b="1"/>
              <a:t> </a:t>
            </a:r>
            <a:r>
              <a:rPr lang="ja-JP" altLang="en-US" sz="4000" b="1"/>
              <a:t>遮</a:t>
            </a:r>
            <a:r>
              <a:rPr lang="en-US" altLang="ja-JP" sz="4000" b="1"/>
              <a:t> </a:t>
            </a:r>
            <a:r>
              <a:rPr lang="ja-JP" altLang="en-US" sz="4000" b="1"/>
              <a:t>盖</a:t>
            </a:r>
            <a:r>
              <a:rPr lang="en-US" altLang="ja-JP" sz="4000" b="1"/>
              <a:t> </a:t>
            </a:r>
            <a:r>
              <a:rPr lang="ja-JP" altLang="en-US" sz="4000" b="1"/>
              <a:t>会</a:t>
            </a:r>
            <a:r>
              <a:rPr lang="en-US" altLang="ja-JP" sz="4000" b="1"/>
              <a:t> </a:t>
            </a:r>
            <a:r>
              <a:rPr lang="ja-JP" altLang="en-US" sz="4000" b="1"/>
              <a:t>幕</a:t>
            </a:r>
            <a:r>
              <a:rPr lang="en-US" altLang="ja-JP" sz="4000" b="1"/>
              <a:t> </a:t>
            </a:r>
            <a:r>
              <a:rPr lang="ja-JP" altLang="en-US" sz="4000" b="1"/>
              <a:t>，</a:t>
            </a:r>
            <a:r>
              <a:rPr lang="en-US" altLang="ja-JP" sz="4000" b="1"/>
              <a:t> </a:t>
            </a:r>
            <a:r>
              <a:rPr lang="ja-JP" altLang="en-US" sz="4000" b="1"/>
              <a:t>耶</a:t>
            </a:r>
            <a:r>
              <a:rPr lang="en-US" altLang="ja-JP" sz="4000" b="1"/>
              <a:t> </a:t>
            </a:r>
            <a:r>
              <a:rPr lang="ja-JP" altLang="en-US" sz="4000" b="1"/>
              <a:t>和</a:t>
            </a:r>
            <a:r>
              <a:rPr lang="en-US" altLang="ja-JP" sz="4000" b="1"/>
              <a:t> </a:t>
            </a:r>
            <a:r>
              <a:rPr lang="ja-JP" altLang="en-US" sz="4000" b="1">
                <a:ea typeface="华文细黑" charset="-122"/>
              </a:rPr>
              <a:t>华</a:t>
            </a:r>
            <a:r>
              <a:rPr lang="en-US" altLang="ja-JP" sz="4000" b="1">
                <a:ea typeface="华文细黑" charset="-122"/>
              </a:rPr>
              <a:t> </a:t>
            </a:r>
            <a:r>
              <a:rPr lang="ja-JP" altLang="en-US" sz="4000" b="1"/>
              <a:t>的</a:t>
            </a:r>
            <a:r>
              <a:rPr lang="en-US" altLang="ja-JP" sz="4000" b="1"/>
              <a:t> </a:t>
            </a:r>
            <a:r>
              <a:rPr lang="ja-JP" altLang="en-US" sz="4000" b="1"/>
              <a:t>荣</a:t>
            </a:r>
            <a:r>
              <a:rPr lang="en-US" altLang="ja-JP" sz="4000" b="1"/>
              <a:t> </a:t>
            </a:r>
            <a:r>
              <a:rPr lang="ja-JP" altLang="en-US" sz="4000" b="1"/>
              <a:t>光</a:t>
            </a:r>
            <a:r>
              <a:rPr lang="en-US" altLang="ja-JP" sz="4000" b="1"/>
              <a:t> </a:t>
            </a:r>
            <a:r>
              <a:rPr lang="ja-JP" altLang="en-US" sz="4000" b="1"/>
              <a:t>就</a:t>
            </a:r>
            <a:r>
              <a:rPr lang="en-US" altLang="ja-JP" sz="4000" b="1"/>
              <a:t> </a:t>
            </a:r>
            <a:r>
              <a:rPr lang="ja-JP" altLang="en-US" sz="4000" b="1"/>
              <a:t>充</a:t>
            </a:r>
            <a:r>
              <a:rPr lang="en-US" altLang="ja-JP" sz="4000" b="1"/>
              <a:t> </a:t>
            </a:r>
            <a:r>
              <a:rPr lang="ja-JP" altLang="en-US" sz="4000" b="1">
                <a:ea typeface="华文细黑" charset="-122"/>
              </a:rPr>
              <a:t>满</a:t>
            </a:r>
            <a:r>
              <a:rPr lang="en-US" altLang="ja-JP" sz="4000" b="1">
                <a:ea typeface="华文细黑" charset="-122"/>
              </a:rPr>
              <a:t> </a:t>
            </a:r>
            <a:r>
              <a:rPr lang="ja-JP" altLang="en-US" sz="4000" b="1"/>
              <a:t>了</a:t>
            </a:r>
            <a:r>
              <a:rPr lang="en-US" altLang="ja-JP" sz="4000" b="1"/>
              <a:t> </a:t>
            </a:r>
            <a:r>
              <a:rPr lang="ja-JP" altLang="en-US" sz="4000" b="1">
                <a:ea typeface="华文细黑" charset="-122"/>
              </a:rPr>
              <a:t>帐</a:t>
            </a:r>
            <a:r>
              <a:rPr lang="en-US" altLang="ja-JP" sz="4000" b="1">
                <a:ea typeface="华文细黑" charset="-122"/>
              </a:rPr>
              <a:t> </a:t>
            </a:r>
            <a:r>
              <a:rPr lang="ja-JP" altLang="en-US" sz="4000" b="1"/>
              <a:t>幕</a:t>
            </a:r>
            <a:r>
              <a:rPr lang="en-US" altLang="ja-JP" sz="4000" b="1"/>
              <a:t> </a:t>
            </a:r>
            <a:r>
              <a:rPr lang="ja-JP" altLang="en-US" sz="4000" b="1"/>
              <a:t>。</a:t>
            </a:r>
            <a:r>
              <a:rPr lang="en-US" altLang="ja-JP"/>
              <a:t> </a:t>
            </a:r>
            <a:r>
              <a:rPr lang="zh-CN" altLang="en-US" sz="2800" b="1">
                <a:ea typeface="SimSun" pitchFamily="2" charset="-122"/>
              </a:rPr>
              <a:t>出 </a:t>
            </a:r>
            <a:r>
              <a:rPr lang="en-US" altLang="ja-JP" sz="2800" b="1">
                <a:ea typeface="SimSun" pitchFamily="2" charset="-122"/>
              </a:rPr>
              <a:t>40:34</a:t>
            </a:r>
            <a:endParaRPr lang="en-US" altLang="en-US" sz="2000" b="1">
              <a:ea typeface="SimSun" pitchFamily="2" charset="-122"/>
            </a:endParaRPr>
          </a:p>
        </p:txBody>
      </p:sp>
      <p:pic>
        <p:nvPicPr>
          <p:cNvPr id="290820" name="Picture 4" descr="taberna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99518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6378018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9"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92868"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a:t>
            </a:r>
          </a:p>
          <a:p>
            <a:pPr algn="ctr"/>
            <a:r>
              <a:rPr lang="en-US" altLang="zh-CN"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男神</a:t>
            </a:r>
            <a:r>
              <a:rPr lang="en-US" altLang="zh-CN" sz="2800">
                <a:solidFill>
                  <a:schemeClr val="accent2"/>
                </a:solidFill>
                <a:latin typeface="Arial Black" pitchFamily="34" charset="0"/>
              </a:rPr>
              <a:t>)</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Havah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8295" name="Text Box 7"/>
          <p:cNvSpPr txBox="1">
            <a:spLocks noChangeArrowheads="1"/>
          </p:cNvSpPr>
          <p:nvPr/>
        </p:nvSpPr>
        <p:spPr bwMode="auto">
          <a:xfrm>
            <a:off x="2133600" y="5791200"/>
            <a:ext cx="4572000" cy="87947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440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270338" name="Text Box 2"/>
          <p:cNvSpPr txBox="1">
            <a:spLocks noChangeArrowheads="1"/>
          </p:cNvSpPr>
          <p:nvPr/>
        </p:nvSpPr>
        <p:spPr bwMode="auto">
          <a:xfrm>
            <a:off x="28797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神的名字的真理</a:t>
            </a:r>
            <a:endParaRPr lang="zh-CN" altLang="en-US">
              <a:ea typeface="SimSun" pitchFamily="2" charset="-122"/>
            </a:endParaRPr>
          </a:p>
        </p:txBody>
      </p:sp>
      <p:sp>
        <p:nvSpPr>
          <p:cNvPr id="270340" name="Text Box 4"/>
          <p:cNvSpPr txBox="1">
            <a:spLocks noChangeArrowheads="1"/>
          </p:cNvSpPr>
          <p:nvPr/>
        </p:nvSpPr>
        <p:spPr bwMode="auto">
          <a:xfrm>
            <a:off x="4413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YHWH</a:t>
            </a:r>
          </a:p>
        </p:txBody>
      </p:sp>
      <p:sp>
        <p:nvSpPr>
          <p:cNvPr id="270341" name="Text Box 5"/>
          <p:cNvSpPr txBox="1">
            <a:spLocks noChangeArrowheads="1"/>
          </p:cNvSpPr>
          <p:nvPr/>
        </p:nvSpPr>
        <p:spPr bwMode="auto">
          <a:xfrm>
            <a:off x="5257800" y="1905000"/>
            <a:ext cx="32162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Adonai</a:t>
            </a:r>
          </a:p>
        </p:txBody>
      </p:sp>
      <p:sp>
        <p:nvSpPr>
          <p:cNvPr id="270342" name="Text Box 6"/>
          <p:cNvSpPr txBox="1">
            <a:spLocks noChangeArrowheads="1"/>
          </p:cNvSpPr>
          <p:nvPr/>
        </p:nvSpPr>
        <p:spPr bwMode="auto">
          <a:xfrm>
            <a:off x="2117725" y="2936875"/>
            <a:ext cx="4572000"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62146" name="Group 2"/>
          <p:cNvGrpSpPr>
            <a:grpSpLocks/>
          </p:cNvGrpSpPr>
          <p:nvPr/>
        </p:nvGrpSpPr>
        <p:grpSpPr bwMode="auto">
          <a:xfrm>
            <a:off x="215900" y="981075"/>
            <a:ext cx="9144000" cy="755650"/>
            <a:chOff x="0" y="0"/>
            <a:chExt cx="4560" cy="671"/>
          </a:xfrm>
        </p:grpSpPr>
        <p:sp>
          <p:nvSpPr>
            <p:cNvPr id="262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600" b="1">
                  <a:solidFill>
                    <a:srgbClr val="FFFFFF"/>
                  </a:solidFill>
                  <a:latin typeface="Arial Narrow" charset="0"/>
                  <a:ea typeface="SimSun" charset="0"/>
                </a:rPr>
                <a:t> </a:t>
              </a:r>
              <a:r>
                <a:rPr lang="zh-CN" altLang="en-US" sz="3200" b="1">
                  <a:solidFill>
                    <a:srgbClr val="FFFFFF"/>
                  </a:solidFill>
                  <a:latin typeface="Times" charset="0"/>
                  <a:ea typeface="SimSun" charset="0"/>
                </a:rPr>
                <a:t>预备占领迦南地</a:t>
              </a:r>
              <a:endParaRPr lang="en-US" altLang="zh-CN" sz="3200" b="1">
                <a:solidFill>
                  <a:srgbClr val="FFFFFF"/>
                </a:solidFill>
                <a:latin typeface="Times" charset="0"/>
                <a:ea typeface="SimSun" charset="0"/>
              </a:endParaRPr>
            </a:p>
          </p:txBody>
        </p:sp>
        <p:sp>
          <p:nvSpPr>
            <p:cNvPr id="262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49" name="Group 5"/>
          <p:cNvGrpSpPr>
            <a:grpSpLocks/>
          </p:cNvGrpSpPr>
          <p:nvPr/>
        </p:nvGrpSpPr>
        <p:grpSpPr bwMode="auto">
          <a:xfrm>
            <a:off x="215900" y="1733550"/>
            <a:ext cx="2630488" cy="904875"/>
            <a:chOff x="0" y="671"/>
            <a:chExt cx="1312" cy="805"/>
          </a:xfrm>
        </p:grpSpPr>
        <p:sp>
          <p:nvSpPr>
            <p:cNvPr id="262150"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先一代的预备</a:t>
              </a:r>
            </a:p>
          </p:txBody>
        </p:sp>
        <p:sp>
          <p:nvSpPr>
            <p:cNvPr id="262151"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2" name="Group 8"/>
          <p:cNvGrpSpPr>
            <a:grpSpLocks/>
          </p:cNvGrpSpPr>
          <p:nvPr/>
        </p:nvGrpSpPr>
        <p:grpSpPr bwMode="auto">
          <a:xfrm>
            <a:off x="2843213" y="1731963"/>
            <a:ext cx="3673475" cy="904875"/>
            <a:chOff x="1312" y="671"/>
            <a:chExt cx="1832" cy="805"/>
          </a:xfrm>
        </p:grpSpPr>
        <p:sp>
          <p:nvSpPr>
            <p:cNvPr id="26215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200" b="1">
                  <a:solidFill>
                    <a:srgbClr val="FFFFFF"/>
                  </a:solidFill>
                  <a:latin typeface="Arial Narrow" charset="0"/>
                  <a:ea typeface="SimSun" charset="0"/>
                </a:rPr>
                <a:t> </a:t>
              </a:r>
              <a:r>
                <a:rPr lang="zh-CN" altLang="en-US" sz="3200" b="1">
                  <a:solidFill>
                    <a:srgbClr val="FFFFFF"/>
                  </a:solidFill>
                  <a:latin typeface="Arial Narrow" charset="0"/>
                  <a:ea typeface="SimSun" charset="0"/>
                </a:rPr>
                <a:t>不信的</a:t>
              </a:r>
              <a:r>
                <a:rPr lang="zh-CN" altLang="en-US" sz="3200" b="1">
                  <a:solidFill>
                    <a:srgbClr val="FFFFFF"/>
                  </a:solidFill>
                  <a:latin typeface="Times" charset="0"/>
                  <a:ea typeface="SimSun" charset="0"/>
                </a:rPr>
                <a:t>迟延</a:t>
              </a:r>
            </a:p>
          </p:txBody>
        </p:sp>
        <p:sp>
          <p:nvSpPr>
            <p:cNvPr id="26215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5" name="Group 11"/>
          <p:cNvGrpSpPr>
            <a:grpSpLocks/>
          </p:cNvGrpSpPr>
          <p:nvPr/>
        </p:nvGrpSpPr>
        <p:grpSpPr bwMode="auto">
          <a:xfrm>
            <a:off x="6519863" y="1733550"/>
            <a:ext cx="2840037" cy="904875"/>
            <a:chOff x="3144" y="671"/>
            <a:chExt cx="1416" cy="805"/>
          </a:xfrm>
        </p:grpSpPr>
        <p:sp>
          <p:nvSpPr>
            <p:cNvPr id="262156"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新一代的预备</a:t>
              </a:r>
              <a:endParaRPr lang="en-US" altLang="zh-CN" sz="3200" b="1">
                <a:solidFill>
                  <a:srgbClr val="FFFFFF"/>
                </a:solidFill>
                <a:latin typeface="Times" charset="0"/>
                <a:ea typeface="SimSun" charset="0"/>
              </a:endParaRPr>
            </a:p>
          </p:txBody>
        </p:sp>
        <p:sp>
          <p:nvSpPr>
            <p:cNvPr id="262157"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8" name="Group 14"/>
          <p:cNvGrpSpPr>
            <a:grpSpLocks/>
          </p:cNvGrpSpPr>
          <p:nvPr/>
        </p:nvGrpSpPr>
        <p:grpSpPr bwMode="auto">
          <a:xfrm>
            <a:off x="215900" y="2638425"/>
            <a:ext cx="2630488" cy="476250"/>
            <a:chOff x="0" y="1476"/>
            <a:chExt cx="1312" cy="422"/>
          </a:xfrm>
        </p:grpSpPr>
        <p:sp>
          <p:nvSpPr>
            <p:cNvPr id="26215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1:1—10:10</a:t>
              </a:r>
              <a:endParaRPr lang="en-US" altLang="zh-CN">
                <a:solidFill>
                  <a:srgbClr val="FFFFFF"/>
                </a:solidFill>
                <a:latin typeface="Arial Narrow" charset="0"/>
                <a:ea typeface="SimSun" charset="0"/>
              </a:endParaRPr>
            </a:p>
          </p:txBody>
        </p:sp>
        <p:sp>
          <p:nvSpPr>
            <p:cNvPr id="26216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1" name="Group 17"/>
          <p:cNvGrpSpPr>
            <a:grpSpLocks/>
          </p:cNvGrpSpPr>
          <p:nvPr/>
        </p:nvGrpSpPr>
        <p:grpSpPr bwMode="auto">
          <a:xfrm>
            <a:off x="2846388" y="2638425"/>
            <a:ext cx="3673475" cy="476250"/>
            <a:chOff x="1312" y="1476"/>
            <a:chExt cx="1832" cy="422"/>
          </a:xfrm>
        </p:grpSpPr>
        <p:sp>
          <p:nvSpPr>
            <p:cNvPr id="262162"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10:11—25:18</a:t>
              </a:r>
              <a:endParaRPr lang="en-US" altLang="zh-CN">
                <a:solidFill>
                  <a:srgbClr val="FFFFFF"/>
                </a:solidFill>
                <a:latin typeface="Arial Narrow" charset="0"/>
                <a:ea typeface="SimSun" charset="0"/>
              </a:endParaRPr>
            </a:p>
          </p:txBody>
        </p:sp>
        <p:sp>
          <p:nvSpPr>
            <p:cNvPr id="262163"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4" name="Group 20"/>
          <p:cNvGrpSpPr>
            <a:grpSpLocks/>
          </p:cNvGrpSpPr>
          <p:nvPr/>
        </p:nvGrpSpPr>
        <p:grpSpPr bwMode="auto">
          <a:xfrm>
            <a:off x="6519863" y="2638425"/>
            <a:ext cx="2840037" cy="476250"/>
            <a:chOff x="3144" y="1476"/>
            <a:chExt cx="1416" cy="422"/>
          </a:xfrm>
        </p:grpSpPr>
        <p:sp>
          <p:nvSpPr>
            <p:cNvPr id="26216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26—36</a:t>
              </a:r>
              <a:endParaRPr lang="en-US" altLang="zh-CN">
                <a:solidFill>
                  <a:srgbClr val="FFFFFF"/>
                </a:solidFill>
                <a:latin typeface="Arial Narrow" charset="0"/>
                <a:ea typeface="SimSun" charset="0"/>
              </a:endParaRPr>
            </a:p>
          </p:txBody>
        </p:sp>
        <p:sp>
          <p:nvSpPr>
            <p:cNvPr id="26216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7" name="Group 23"/>
          <p:cNvGrpSpPr>
            <a:grpSpLocks/>
          </p:cNvGrpSpPr>
          <p:nvPr/>
        </p:nvGrpSpPr>
        <p:grpSpPr bwMode="auto">
          <a:xfrm>
            <a:off x="215900" y="3114675"/>
            <a:ext cx="2630488" cy="474663"/>
            <a:chOff x="0" y="1898"/>
            <a:chExt cx="1312" cy="422"/>
          </a:xfrm>
        </p:grpSpPr>
        <p:sp>
          <p:nvSpPr>
            <p:cNvPr id="262168"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神的信实</a:t>
              </a:r>
              <a:endParaRPr lang="zh-CN" altLang="en-US">
                <a:solidFill>
                  <a:srgbClr val="FFFFFF"/>
                </a:solidFill>
                <a:latin typeface="Arial Narrow" charset="0"/>
                <a:ea typeface="SimSun" charset="0"/>
              </a:endParaRPr>
            </a:p>
          </p:txBody>
        </p:sp>
        <p:sp>
          <p:nvSpPr>
            <p:cNvPr id="262169"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0" name="Group 26"/>
          <p:cNvGrpSpPr>
            <a:grpSpLocks/>
          </p:cNvGrpSpPr>
          <p:nvPr/>
        </p:nvGrpSpPr>
        <p:grpSpPr bwMode="auto">
          <a:xfrm>
            <a:off x="2846388" y="3114675"/>
            <a:ext cx="3673475" cy="474663"/>
            <a:chOff x="1312" y="1898"/>
            <a:chExt cx="1832" cy="422"/>
          </a:xfrm>
        </p:grpSpPr>
        <p:sp>
          <p:nvSpPr>
            <p:cNvPr id="26217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以色列的不信</a:t>
              </a:r>
              <a:endParaRPr lang="zh-CN" altLang="en-US">
                <a:solidFill>
                  <a:srgbClr val="FFFFFF"/>
                </a:solidFill>
                <a:latin typeface="Arial Narrow" charset="0"/>
                <a:ea typeface="SimSun" charset="0"/>
              </a:endParaRPr>
            </a:p>
          </p:txBody>
        </p:sp>
        <p:sp>
          <p:nvSpPr>
            <p:cNvPr id="26217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3" name="Group 29"/>
          <p:cNvGrpSpPr>
            <a:grpSpLocks/>
          </p:cNvGrpSpPr>
          <p:nvPr/>
        </p:nvGrpSpPr>
        <p:grpSpPr bwMode="auto">
          <a:xfrm>
            <a:off x="6519863" y="3114675"/>
            <a:ext cx="2840037" cy="474663"/>
            <a:chOff x="3144" y="1898"/>
            <a:chExt cx="1416" cy="422"/>
          </a:xfrm>
        </p:grpSpPr>
        <p:sp>
          <p:nvSpPr>
            <p:cNvPr id="262174"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3200" b="1">
                  <a:solidFill>
                    <a:srgbClr val="FFFFFF"/>
                  </a:solidFill>
                  <a:latin typeface="Times" charset="0"/>
                  <a:ea typeface="SimSun" charset="0"/>
                </a:rPr>
                <a:t>神的信实</a:t>
              </a:r>
              <a:endParaRPr lang="en-US" altLang="zh-CN" sz="3200" b="1">
                <a:solidFill>
                  <a:srgbClr val="FFFFFF"/>
                </a:solidFill>
                <a:latin typeface="Times" charset="0"/>
                <a:ea typeface="SimSun" charset="0"/>
              </a:endParaRPr>
            </a:p>
          </p:txBody>
        </p:sp>
        <p:sp>
          <p:nvSpPr>
            <p:cNvPr id="262175"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6" name="Group 32"/>
          <p:cNvGrpSpPr>
            <a:grpSpLocks/>
          </p:cNvGrpSpPr>
          <p:nvPr/>
        </p:nvGrpSpPr>
        <p:grpSpPr bwMode="auto">
          <a:xfrm>
            <a:off x="215900" y="3589338"/>
            <a:ext cx="2630488" cy="474662"/>
            <a:chOff x="0" y="2320"/>
            <a:chExt cx="1312" cy="422"/>
          </a:xfrm>
        </p:grpSpPr>
        <p:sp>
          <p:nvSpPr>
            <p:cNvPr id="26217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神的赐福</a:t>
              </a:r>
              <a:endParaRPr lang="zh-CN" altLang="en-US">
                <a:solidFill>
                  <a:srgbClr val="FFFFFF"/>
                </a:solidFill>
                <a:latin typeface="Arial Narrow" charset="0"/>
                <a:ea typeface="SimSun" charset="0"/>
              </a:endParaRPr>
            </a:p>
          </p:txBody>
        </p:sp>
        <p:sp>
          <p:nvSpPr>
            <p:cNvPr id="26217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9" name="Group 35"/>
          <p:cNvGrpSpPr>
            <a:grpSpLocks/>
          </p:cNvGrpSpPr>
          <p:nvPr/>
        </p:nvGrpSpPr>
        <p:grpSpPr bwMode="auto">
          <a:xfrm>
            <a:off x="2846388" y="3589338"/>
            <a:ext cx="3673475" cy="474662"/>
            <a:chOff x="1312" y="2320"/>
            <a:chExt cx="1832" cy="422"/>
          </a:xfrm>
        </p:grpSpPr>
        <p:sp>
          <p:nvSpPr>
            <p:cNvPr id="262180"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神的管教</a:t>
              </a:r>
              <a:endParaRPr lang="zh-CN" altLang="en-US">
                <a:solidFill>
                  <a:srgbClr val="FFFFFF"/>
                </a:solidFill>
                <a:latin typeface="Arial Narrow" charset="0"/>
                <a:ea typeface="SimSun" charset="0"/>
              </a:endParaRPr>
            </a:p>
          </p:txBody>
        </p:sp>
        <p:sp>
          <p:nvSpPr>
            <p:cNvPr id="262181"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2" name="Group 38"/>
          <p:cNvGrpSpPr>
            <a:grpSpLocks/>
          </p:cNvGrpSpPr>
          <p:nvPr/>
        </p:nvGrpSpPr>
        <p:grpSpPr bwMode="auto">
          <a:xfrm>
            <a:off x="6519863" y="3589338"/>
            <a:ext cx="2840037" cy="474662"/>
            <a:chOff x="3144" y="2320"/>
            <a:chExt cx="1416" cy="422"/>
          </a:xfrm>
        </p:grpSpPr>
        <p:sp>
          <p:nvSpPr>
            <p:cNvPr id="26218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神的赐福</a:t>
              </a:r>
              <a:endParaRPr lang="en-US" altLang="zh-CN">
                <a:solidFill>
                  <a:srgbClr val="FFFFFF"/>
                </a:solidFill>
                <a:latin typeface="Arial Narrow" charset="0"/>
                <a:ea typeface="SimSun" charset="0"/>
              </a:endParaRPr>
            </a:p>
          </p:txBody>
        </p:sp>
        <p:sp>
          <p:nvSpPr>
            <p:cNvPr id="26218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5" name="Group 41"/>
          <p:cNvGrpSpPr>
            <a:grpSpLocks/>
          </p:cNvGrpSpPr>
          <p:nvPr/>
        </p:nvGrpSpPr>
        <p:grpSpPr bwMode="auto">
          <a:xfrm>
            <a:off x="215900" y="4064000"/>
            <a:ext cx="2630488" cy="474663"/>
            <a:chOff x="0" y="2742"/>
            <a:chExt cx="1312" cy="422"/>
          </a:xfrm>
        </p:grpSpPr>
        <p:sp>
          <p:nvSpPr>
            <p:cNvPr id="262186"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以色列的委身</a:t>
              </a:r>
              <a:endParaRPr lang="zh-CN" altLang="en-US">
                <a:solidFill>
                  <a:srgbClr val="FFFFFF"/>
                </a:solidFill>
                <a:latin typeface="Arial Narrow" charset="0"/>
                <a:ea typeface="SimSun" charset="0"/>
              </a:endParaRPr>
            </a:p>
          </p:txBody>
        </p:sp>
        <p:sp>
          <p:nvSpPr>
            <p:cNvPr id="262187"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8" name="Group 44"/>
          <p:cNvGrpSpPr>
            <a:grpSpLocks/>
          </p:cNvGrpSpPr>
          <p:nvPr/>
        </p:nvGrpSpPr>
        <p:grpSpPr bwMode="auto">
          <a:xfrm>
            <a:off x="2846388" y="4064000"/>
            <a:ext cx="3673475" cy="474663"/>
            <a:chOff x="1312" y="2742"/>
            <a:chExt cx="1832" cy="422"/>
          </a:xfrm>
        </p:grpSpPr>
        <p:sp>
          <p:nvSpPr>
            <p:cNvPr id="26218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以色列的抱怨</a:t>
              </a:r>
            </a:p>
          </p:txBody>
        </p:sp>
        <p:sp>
          <p:nvSpPr>
            <p:cNvPr id="26219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1" name="Group 47"/>
          <p:cNvGrpSpPr>
            <a:grpSpLocks/>
          </p:cNvGrpSpPr>
          <p:nvPr/>
        </p:nvGrpSpPr>
        <p:grpSpPr bwMode="auto">
          <a:xfrm>
            <a:off x="6519863" y="4064000"/>
            <a:ext cx="2840037" cy="474663"/>
            <a:chOff x="3144" y="2742"/>
            <a:chExt cx="1416" cy="422"/>
          </a:xfrm>
        </p:grpSpPr>
        <p:sp>
          <p:nvSpPr>
            <p:cNvPr id="262192"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以色列的委身</a:t>
              </a:r>
              <a:endParaRPr lang="en-US" altLang="zh-CN" b="1">
                <a:solidFill>
                  <a:srgbClr val="FFFFFF"/>
                </a:solidFill>
                <a:latin typeface="Times" charset="0"/>
                <a:ea typeface="SimSun" charset="0"/>
              </a:endParaRPr>
            </a:p>
          </p:txBody>
        </p:sp>
        <p:sp>
          <p:nvSpPr>
            <p:cNvPr id="262193"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4" name="Group 50"/>
          <p:cNvGrpSpPr>
            <a:grpSpLocks/>
          </p:cNvGrpSpPr>
          <p:nvPr/>
        </p:nvGrpSpPr>
        <p:grpSpPr bwMode="auto">
          <a:xfrm>
            <a:off x="215900" y="4538663"/>
            <a:ext cx="2630488" cy="476250"/>
            <a:chOff x="0" y="3164"/>
            <a:chExt cx="1312" cy="422"/>
          </a:xfrm>
        </p:grpSpPr>
        <p:sp>
          <p:nvSpPr>
            <p:cNvPr id="26219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有序</a:t>
              </a:r>
              <a:endParaRPr lang="zh-CN" altLang="en-US">
                <a:solidFill>
                  <a:srgbClr val="FFFFFF"/>
                </a:solidFill>
                <a:latin typeface="Arial Narrow" charset="0"/>
                <a:ea typeface="SimSun" charset="0"/>
              </a:endParaRPr>
            </a:p>
          </p:txBody>
        </p:sp>
        <p:sp>
          <p:nvSpPr>
            <p:cNvPr id="26219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7" name="Group 53"/>
          <p:cNvGrpSpPr>
            <a:grpSpLocks/>
          </p:cNvGrpSpPr>
          <p:nvPr/>
        </p:nvGrpSpPr>
        <p:grpSpPr bwMode="auto">
          <a:xfrm>
            <a:off x="2846388" y="4538663"/>
            <a:ext cx="3673475" cy="476250"/>
            <a:chOff x="1312" y="3164"/>
            <a:chExt cx="1832" cy="422"/>
          </a:xfrm>
        </p:grpSpPr>
        <p:sp>
          <p:nvSpPr>
            <p:cNvPr id="262198"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无序</a:t>
              </a:r>
              <a:endParaRPr lang="zh-CN" altLang="en-US">
                <a:solidFill>
                  <a:srgbClr val="FFFFFF"/>
                </a:solidFill>
                <a:latin typeface="Arial Narrow" charset="0"/>
                <a:ea typeface="SimSun" charset="0"/>
              </a:endParaRPr>
            </a:p>
          </p:txBody>
        </p:sp>
        <p:sp>
          <p:nvSpPr>
            <p:cNvPr id="262199"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0" name="Group 56"/>
          <p:cNvGrpSpPr>
            <a:grpSpLocks/>
          </p:cNvGrpSpPr>
          <p:nvPr/>
        </p:nvGrpSpPr>
        <p:grpSpPr bwMode="auto">
          <a:xfrm>
            <a:off x="6519863" y="4538663"/>
            <a:ext cx="2840037" cy="476250"/>
            <a:chOff x="3144" y="3164"/>
            <a:chExt cx="1416" cy="422"/>
          </a:xfrm>
        </p:grpSpPr>
        <p:sp>
          <p:nvSpPr>
            <p:cNvPr id="26220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重整</a:t>
              </a:r>
              <a:endParaRPr lang="zh-CN" altLang="en-US">
                <a:solidFill>
                  <a:srgbClr val="FFFFFF"/>
                </a:solidFill>
                <a:latin typeface="Arial Narrow" charset="0"/>
                <a:ea typeface="SimSun" charset="0"/>
              </a:endParaRPr>
            </a:p>
          </p:txBody>
        </p:sp>
        <p:sp>
          <p:nvSpPr>
            <p:cNvPr id="26220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3" name="Group 59"/>
          <p:cNvGrpSpPr>
            <a:grpSpLocks/>
          </p:cNvGrpSpPr>
          <p:nvPr/>
        </p:nvGrpSpPr>
        <p:grpSpPr bwMode="auto">
          <a:xfrm>
            <a:off x="215900" y="5014913"/>
            <a:ext cx="2630488" cy="474662"/>
            <a:chOff x="0" y="3586"/>
            <a:chExt cx="1312" cy="422"/>
          </a:xfrm>
        </p:grpSpPr>
        <p:sp>
          <p:nvSpPr>
            <p:cNvPr id="262204"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西奈山</a:t>
              </a:r>
            </a:p>
          </p:txBody>
        </p:sp>
        <p:sp>
          <p:nvSpPr>
            <p:cNvPr id="262205"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6" name="Group 62"/>
          <p:cNvGrpSpPr>
            <a:grpSpLocks/>
          </p:cNvGrpSpPr>
          <p:nvPr/>
        </p:nvGrpSpPr>
        <p:grpSpPr bwMode="auto">
          <a:xfrm>
            <a:off x="2846388" y="5014913"/>
            <a:ext cx="3673475" cy="474662"/>
            <a:chOff x="1312" y="3586"/>
            <a:chExt cx="1832" cy="422"/>
          </a:xfrm>
        </p:grpSpPr>
        <p:sp>
          <p:nvSpPr>
            <p:cNvPr id="2622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旷野</a:t>
              </a:r>
              <a:endParaRPr lang="zh-CN" altLang="en-US">
                <a:solidFill>
                  <a:srgbClr val="FFFFFF"/>
                </a:solidFill>
                <a:latin typeface="Arial Narrow" charset="0"/>
                <a:ea typeface="SimSun" charset="0"/>
              </a:endParaRPr>
            </a:p>
          </p:txBody>
        </p:sp>
        <p:sp>
          <p:nvSpPr>
            <p:cNvPr id="2622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9" name="Group 65"/>
          <p:cNvGrpSpPr>
            <a:grpSpLocks/>
          </p:cNvGrpSpPr>
          <p:nvPr/>
        </p:nvGrpSpPr>
        <p:grpSpPr bwMode="auto">
          <a:xfrm>
            <a:off x="6519863" y="5014913"/>
            <a:ext cx="2840037" cy="474662"/>
            <a:chOff x="3144" y="3586"/>
            <a:chExt cx="1416" cy="422"/>
          </a:xfrm>
        </p:grpSpPr>
        <p:sp>
          <p:nvSpPr>
            <p:cNvPr id="262210"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摩押</a:t>
              </a:r>
              <a:endParaRPr lang="zh-CN" altLang="en-US">
                <a:solidFill>
                  <a:srgbClr val="FFFFFF"/>
                </a:solidFill>
                <a:latin typeface="Arial Narrow" charset="0"/>
                <a:ea typeface="SimSun" charset="0"/>
              </a:endParaRPr>
            </a:p>
          </p:txBody>
        </p:sp>
        <p:sp>
          <p:nvSpPr>
            <p:cNvPr id="262211"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2" name="Group 68"/>
          <p:cNvGrpSpPr>
            <a:grpSpLocks/>
          </p:cNvGrpSpPr>
          <p:nvPr/>
        </p:nvGrpSpPr>
        <p:grpSpPr bwMode="auto">
          <a:xfrm>
            <a:off x="215900" y="5489575"/>
            <a:ext cx="2630488" cy="582613"/>
            <a:chOff x="0" y="4008"/>
            <a:chExt cx="1312" cy="518"/>
          </a:xfrm>
        </p:grpSpPr>
        <p:sp>
          <p:nvSpPr>
            <p:cNvPr id="26221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20 </a:t>
              </a:r>
              <a:r>
                <a:rPr lang="zh-CN" altLang="en-US" b="1">
                  <a:solidFill>
                    <a:srgbClr val="FFFFFF"/>
                  </a:solidFill>
                  <a:latin typeface="Arial Narrow" charset="0"/>
                  <a:ea typeface="SimSun" charset="0"/>
                </a:rPr>
                <a:t>天</a:t>
              </a:r>
              <a:endParaRPr lang="zh-CN" altLang="en-US">
                <a:solidFill>
                  <a:srgbClr val="FFFFFF"/>
                </a:solidFill>
                <a:latin typeface="Arial Narrow" charset="0"/>
                <a:ea typeface="SimSun" charset="0"/>
              </a:endParaRPr>
            </a:p>
          </p:txBody>
        </p:sp>
        <p:sp>
          <p:nvSpPr>
            <p:cNvPr id="26221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5" name="Group 71"/>
          <p:cNvGrpSpPr>
            <a:grpSpLocks/>
          </p:cNvGrpSpPr>
          <p:nvPr/>
        </p:nvGrpSpPr>
        <p:grpSpPr bwMode="auto">
          <a:xfrm>
            <a:off x="2846388" y="5489575"/>
            <a:ext cx="3673475" cy="582613"/>
            <a:chOff x="1312" y="4008"/>
            <a:chExt cx="1832" cy="518"/>
          </a:xfrm>
        </p:grpSpPr>
        <p:sp>
          <p:nvSpPr>
            <p:cNvPr id="262216"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Times" charset="0"/>
                  <a:ea typeface="SimSun" charset="0"/>
                </a:rPr>
                <a:t>38</a:t>
              </a:r>
              <a:r>
                <a:rPr lang="zh-CN" altLang="en-US" b="1">
                  <a:solidFill>
                    <a:srgbClr val="FFFFFF"/>
                  </a:solidFill>
                  <a:latin typeface="Times" charset="0"/>
                  <a:ea typeface="SimSun" charset="0"/>
                </a:rPr>
                <a:t>年</a:t>
              </a:r>
              <a:r>
                <a:rPr lang="en-US" altLang="zh-CN" b="1">
                  <a:solidFill>
                    <a:srgbClr val="FFFFFF"/>
                  </a:solidFill>
                  <a:latin typeface="Times" charset="0"/>
                  <a:ea typeface="SimSun" charset="0"/>
                </a:rPr>
                <a:t>3</a:t>
              </a:r>
              <a:r>
                <a:rPr lang="zh-CN" altLang="en-US" b="1">
                  <a:solidFill>
                    <a:srgbClr val="FFFFFF"/>
                  </a:solidFill>
                  <a:latin typeface="Times" charset="0"/>
                  <a:ea typeface="SimSun" charset="0"/>
                </a:rPr>
                <a:t>个月零</a:t>
              </a:r>
              <a:r>
                <a:rPr lang="en-US" altLang="zh-CN" b="1">
                  <a:solidFill>
                    <a:srgbClr val="FFFFFF"/>
                  </a:solidFill>
                  <a:latin typeface="Times" charset="0"/>
                  <a:ea typeface="SimSun" charset="0"/>
                </a:rPr>
                <a:t>10</a:t>
              </a:r>
              <a:r>
                <a:rPr lang="zh-CN" altLang="en-US" b="1">
                  <a:solidFill>
                    <a:srgbClr val="FFFFFF"/>
                  </a:solidFill>
                  <a:latin typeface="Times" charset="0"/>
                  <a:ea typeface="SimSun" charset="0"/>
                </a:rPr>
                <a:t>天</a:t>
              </a:r>
              <a:endParaRPr lang="en-US" altLang="zh-CN" b="1">
                <a:solidFill>
                  <a:srgbClr val="FFFFFF"/>
                </a:solidFill>
                <a:latin typeface="Times" charset="0"/>
                <a:ea typeface="SimSun" charset="0"/>
              </a:endParaRPr>
            </a:p>
          </p:txBody>
        </p:sp>
        <p:sp>
          <p:nvSpPr>
            <p:cNvPr id="262217"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8" name="Group 74"/>
          <p:cNvGrpSpPr>
            <a:grpSpLocks/>
          </p:cNvGrpSpPr>
          <p:nvPr/>
        </p:nvGrpSpPr>
        <p:grpSpPr bwMode="auto">
          <a:xfrm>
            <a:off x="6519863" y="5489575"/>
            <a:ext cx="2840037" cy="582613"/>
            <a:chOff x="3144" y="4008"/>
            <a:chExt cx="1416" cy="518"/>
          </a:xfrm>
        </p:grpSpPr>
        <p:sp>
          <p:nvSpPr>
            <p:cNvPr id="26221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约</a:t>
              </a:r>
              <a:r>
                <a:rPr lang="en-US" altLang="zh-CN" b="1">
                  <a:solidFill>
                    <a:srgbClr val="FFFFFF"/>
                  </a:solidFill>
                  <a:latin typeface="Arial Narrow" charset="0"/>
                  <a:ea typeface="SimSun" charset="0"/>
                </a:rPr>
                <a:t>5</a:t>
              </a:r>
              <a:r>
                <a:rPr lang="zh-CN" altLang="en-US" b="1">
                  <a:solidFill>
                    <a:srgbClr val="FFFFFF"/>
                  </a:solidFill>
                  <a:latin typeface="Arial Narrow" charset="0"/>
                  <a:ea typeface="SimSun" charset="0"/>
                </a:rPr>
                <a:t>个月</a:t>
              </a:r>
              <a:endParaRPr lang="en-US" altLang="zh-CN">
                <a:solidFill>
                  <a:srgbClr val="FFFFFF"/>
                </a:solidFill>
                <a:latin typeface="Arial Narrow" charset="0"/>
                <a:ea typeface="SimSun" charset="0"/>
              </a:endParaRPr>
            </a:p>
          </p:txBody>
        </p:sp>
        <p:sp>
          <p:nvSpPr>
            <p:cNvPr id="26222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21" name="Group 77"/>
          <p:cNvGrpSpPr>
            <a:grpSpLocks/>
          </p:cNvGrpSpPr>
          <p:nvPr/>
        </p:nvGrpSpPr>
        <p:grpSpPr bwMode="auto">
          <a:xfrm>
            <a:off x="215900" y="6072188"/>
            <a:ext cx="1347788" cy="1001712"/>
            <a:chOff x="0" y="4526"/>
            <a:chExt cx="672" cy="890"/>
          </a:xfrm>
        </p:grpSpPr>
        <p:sp>
          <p:nvSpPr>
            <p:cNvPr id="262222"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组织 </a:t>
              </a:r>
            </a:p>
            <a:p>
              <a:pPr algn="ctr" eaLnBrk="0" hangingPunct="0"/>
              <a:r>
                <a:rPr lang="en-US" altLang="zh-CN" sz="1800">
                  <a:solidFill>
                    <a:srgbClr val="FFFFFF"/>
                  </a:solidFill>
                  <a:latin typeface="Arial Narrow" charset="0"/>
                  <a:ea typeface="SimSun" charset="0"/>
                </a:rPr>
                <a:t>(1-4)</a:t>
              </a:r>
            </a:p>
          </p:txBody>
        </p:sp>
        <p:sp>
          <p:nvSpPr>
            <p:cNvPr id="262223"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4" name="Group 80"/>
          <p:cNvGrpSpPr>
            <a:grpSpLocks/>
          </p:cNvGrpSpPr>
          <p:nvPr/>
        </p:nvGrpSpPr>
        <p:grpSpPr bwMode="auto">
          <a:xfrm>
            <a:off x="1563688" y="6072188"/>
            <a:ext cx="1282700" cy="1001712"/>
            <a:chOff x="672" y="4526"/>
            <a:chExt cx="640" cy="890"/>
          </a:xfrm>
        </p:grpSpPr>
        <p:sp>
          <p:nvSpPr>
            <p:cNvPr id="26222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成圣</a:t>
              </a:r>
            </a:p>
            <a:p>
              <a:pPr algn="ctr"/>
              <a:r>
                <a:rPr lang="zh-CN" altLang="en-US" sz="1800">
                  <a:solidFill>
                    <a:srgbClr val="FFFFFF"/>
                  </a:solidFill>
                  <a:latin typeface="Arial Narrow" charset="0"/>
                  <a:ea typeface="SimSun" charset="0"/>
                </a:rPr>
                <a:t> </a:t>
              </a:r>
              <a:r>
                <a:rPr lang="en-US" altLang="zh-CN" sz="1800">
                  <a:solidFill>
                    <a:srgbClr val="FFFFFF"/>
                  </a:solidFill>
                  <a:latin typeface="Arial Narrow" charset="0"/>
                  <a:ea typeface="SimSun" charset="0"/>
                </a:rPr>
                <a:t>(5:1-10:10)</a:t>
              </a:r>
            </a:p>
          </p:txBody>
        </p:sp>
        <p:sp>
          <p:nvSpPr>
            <p:cNvPr id="26222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7" name="Group 83"/>
          <p:cNvGrpSpPr>
            <a:grpSpLocks/>
          </p:cNvGrpSpPr>
          <p:nvPr/>
        </p:nvGrpSpPr>
        <p:grpSpPr bwMode="auto">
          <a:xfrm>
            <a:off x="2846388" y="6072188"/>
            <a:ext cx="785812" cy="1001712"/>
            <a:chOff x="1312" y="4526"/>
            <a:chExt cx="392" cy="890"/>
          </a:xfrm>
        </p:grpSpPr>
        <p:sp>
          <p:nvSpPr>
            <p:cNvPr id="262228"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(10:11-</a:t>
              </a:r>
            </a:p>
            <a:p>
              <a:pPr algn="ctr"/>
              <a:r>
                <a:rPr lang="en-US" altLang="zh-CN" sz="1400">
                  <a:solidFill>
                    <a:srgbClr val="FFFFFF"/>
                  </a:solidFill>
                  <a:latin typeface="Arial Narrow" charset="0"/>
                  <a:ea typeface="SimSun" charset="0"/>
                </a:rPr>
                <a:t>12:16)</a:t>
              </a:r>
            </a:p>
          </p:txBody>
        </p:sp>
        <p:sp>
          <p:nvSpPr>
            <p:cNvPr id="262229"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0" name="Group 86"/>
          <p:cNvGrpSpPr>
            <a:grpSpLocks/>
          </p:cNvGrpSpPr>
          <p:nvPr/>
        </p:nvGrpSpPr>
        <p:grpSpPr bwMode="auto">
          <a:xfrm>
            <a:off x="3635375" y="6072188"/>
            <a:ext cx="722313" cy="1001712"/>
            <a:chOff x="1704" y="4526"/>
            <a:chExt cx="360" cy="890"/>
          </a:xfrm>
        </p:grpSpPr>
        <p:sp>
          <p:nvSpPr>
            <p:cNvPr id="26223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 </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(13-14)</a:t>
              </a:r>
            </a:p>
          </p:txBody>
        </p:sp>
        <p:sp>
          <p:nvSpPr>
            <p:cNvPr id="26223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3" name="Group 89"/>
          <p:cNvGrpSpPr>
            <a:grpSpLocks/>
          </p:cNvGrpSpPr>
          <p:nvPr/>
        </p:nvGrpSpPr>
        <p:grpSpPr bwMode="auto">
          <a:xfrm>
            <a:off x="4354513" y="6072188"/>
            <a:ext cx="722312" cy="1001712"/>
            <a:chOff x="2064" y="4526"/>
            <a:chExt cx="360" cy="890"/>
          </a:xfrm>
        </p:grpSpPr>
        <p:sp>
          <p:nvSpPr>
            <p:cNvPr id="262234"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旷野</a:t>
              </a:r>
              <a:r>
                <a:rPr lang="en-US" altLang="zh-CN" sz="1400">
                  <a:solidFill>
                    <a:srgbClr val="FFFFFF"/>
                  </a:solidFill>
                  <a:latin typeface="Arial Narrow" charset="0"/>
                  <a:ea typeface="SimSun" charset="0"/>
                </a:rPr>
                <a:t>(15-19)</a:t>
              </a:r>
            </a:p>
          </p:txBody>
        </p:sp>
        <p:sp>
          <p:nvSpPr>
            <p:cNvPr id="262235"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6" name="Group 92"/>
          <p:cNvGrpSpPr>
            <a:grpSpLocks/>
          </p:cNvGrpSpPr>
          <p:nvPr/>
        </p:nvGrpSpPr>
        <p:grpSpPr bwMode="auto">
          <a:xfrm>
            <a:off x="5076825" y="6072188"/>
            <a:ext cx="657225" cy="1001712"/>
            <a:chOff x="2424" y="4526"/>
            <a:chExt cx="328" cy="890"/>
          </a:xfrm>
        </p:grpSpPr>
        <p:sp>
          <p:nvSpPr>
            <p:cNvPr id="26223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摩押  </a:t>
              </a:r>
            </a:p>
            <a:p>
              <a:pPr algn="ctr"/>
              <a:r>
                <a:rPr lang="en-US" altLang="zh-CN" sz="1400">
                  <a:solidFill>
                    <a:srgbClr val="FFFFFF"/>
                  </a:solidFill>
                  <a:latin typeface="Arial Narrow" charset="0"/>
                  <a:ea typeface="SimSun" charset="0"/>
                </a:rPr>
                <a:t>(20-21)</a:t>
              </a:r>
            </a:p>
          </p:txBody>
        </p:sp>
        <p:sp>
          <p:nvSpPr>
            <p:cNvPr id="26223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altLang="zh-CN" b="1">
                <a:solidFill>
                  <a:srgbClr val="FFFFFF"/>
                </a:solidFill>
                <a:latin typeface="Times" charset="0"/>
                <a:ea typeface="SimSun" charset="0"/>
              </a:endParaRPr>
            </a:p>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9" name="Group 95"/>
          <p:cNvGrpSpPr>
            <a:grpSpLocks/>
          </p:cNvGrpSpPr>
          <p:nvPr/>
        </p:nvGrpSpPr>
        <p:grpSpPr bwMode="auto">
          <a:xfrm>
            <a:off x="5734050" y="6072188"/>
            <a:ext cx="785813" cy="1001712"/>
            <a:chOff x="2752" y="4526"/>
            <a:chExt cx="392" cy="890"/>
          </a:xfrm>
        </p:grpSpPr>
        <p:sp>
          <p:nvSpPr>
            <p:cNvPr id="262240"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1400">
                  <a:solidFill>
                    <a:srgbClr val="FFFFFF"/>
                  </a:solidFill>
                  <a:latin typeface="Times" charset="0"/>
                  <a:ea typeface="SimSun" charset="0"/>
                </a:rPr>
                <a:t>摩押</a:t>
              </a:r>
              <a:r>
                <a:rPr lang="en-US" altLang="zh-CN" sz="1400">
                  <a:solidFill>
                    <a:srgbClr val="FFFFFF"/>
                  </a:solidFill>
                  <a:latin typeface="Times" charset="0"/>
                  <a:ea typeface="SimSun" charset="0"/>
                </a:rPr>
                <a:t>/</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(22-25)</a:t>
              </a:r>
            </a:p>
          </p:txBody>
        </p:sp>
        <p:sp>
          <p:nvSpPr>
            <p:cNvPr id="262241"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42" name="Group 98"/>
          <p:cNvGrpSpPr>
            <a:grpSpLocks/>
          </p:cNvGrpSpPr>
          <p:nvPr/>
        </p:nvGrpSpPr>
        <p:grpSpPr bwMode="auto">
          <a:xfrm>
            <a:off x="6519863" y="6072188"/>
            <a:ext cx="890587" cy="1001712"/>
            <a:chOff x="3144" y="4526"/>
            <a:chExt cx="444" cy="890"/>
          </a:xfrm>
        </p:grpSpPr>
        <p:sp>
          <p:nvSpPr>
            <p:cNvPr id="26224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地的供应</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(26-27)</a:t>
              </a:r>
            </a:p>
          </p:txBody>
        </p:sp>
        <p:sp>
          <p:nvSpPr>
            <p:cNvPr id="26224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45" name="Group 101"/>
          <p:cNvGrpSpPr>
            <a:grpSpLocks/>
          </p:cNvGrpSpPr>
          <p:nvPr/>
        </p:nvGrpSpPr>
        <p:grpSpPr bwMode="auto">
          <a:xfrm>
            <a:off x="7410450" y="6072188"/>
            <a:ext cx="882650" cy="1001712"/>
            <a:chOff x="3588" y="4526"/>
            <a:chExt cx="440" cy="890"/>
          </a:xfrm>
        </p:grpSpPr>
        <p:sp>
          <p:nvSpPr>
            <p:cNvPr id="262246"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rPr>
                <a:t> </a:t>
              </a:r>
              <a:r>
                <a:rPr lang="zh-CN" altLang="en-US" sz="1600">
                  <a:solidFill>
                    <a:srgbClr val="FFFFFF"/>
                  </a:solidFill>
                  <a:latin typeface="Arial Narrow" charset="0"/>
                  <a:ea typeface="SimSun" charset="0"/>
                </a:rPr>
                <a:t>献祭与许愿</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(28-30)</a:t>
              </a:r>
            </a:p>
          </p:txBody>
        </p:sp>
        <p:sp>
          <p:nvSpPr>
            <p:cNvPr id="262247"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sp>
        <p:nvSpPr>
          <p:cNvPr id="262248" name="Rectangle 104"/>
          <p:cNvSpPr>
            <a:spLocks noChangeArrowheads="1"/>
          </p:cNvSpPr>
          <p:nvPr/>
        </p:nvSpPr>
        <p:spPr bwMode="auto">
          <a:xfrm>
            <a:off x="8216900" y="60721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最后预备 </a:t>
            </a:r>
            <a:r>
              <a:rPr lang="en-US" altLang="zh-CN" sz="1600">
                <a:solidFill>
                  <a:srgbClr val="FFFFFF"/>
                </a:solidFill>
                <a:latin typeface="Arial Narrow" charset="0"/>
                <a:ea typeface="SimSun" charset="0"/>
              </a:rPr>
              <a:t>(31-36)</a:t>
            </a:r>
          </a:p>
        </p:txBody>
      </p:sp>
      <p:sp>
        <p:nvSpPr>
          <p:cNvPr id="262249" name="Rectangle 105"/>
          <p:cNvSpPr>
            <a:spLocks noChangeArrowheads="1"/>
          </p:cNvSpPr>
          <p:nvPr/>
        </p:nvSpPr>
        <p:spPr bwMode="auto">
          <a:xfrm>
            <a:off x="8293100" y="60721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sp>
        <p:nvSpPr>
          <p:cNvPr id="262250" name="Text Box 106"/>
          <p:cNvSpPr txBox="1">
            <a:spLocks noChangeArrowheads="1"/>
          </p:cNvSpPr>
          <p:nvPr/>
        </p:nvSpPr>
        <p:spPr bwMode="auto">
          <a:xfrm>
            <a:off x="8445500" y="4445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0" hangingPunct="0"/>
            <a:r>
              <a:rPr lang="en-US" altLang="zh-CN" sz="2400">
                <a:solidFill>
                  <a:srgbClr val="333333"/>
                </a:solidFill>
                <a:latin typeface="Arial" charset="0"/>
                <a:cs typeface="Times New Roman" charset="0"/>
              </a:rPr>
              <a:t>135</a:t>
            </a:r>
          </a:p>
        </p:txBody>
      </p:sp>
      <p:sp>
        <p:nvSpPr>
          <p:cNvPr id="262251" name="Rectangle 107"/>
          <p:cNvSpPr>
            <a:spLocks noChangeArrowheads="1"/>
          </p:cNvSpPr>
          <p:nvPr/>
        </p:nvSpPr>
        <p:spPr bwMode="auto">
          <a:xfrm>
            <a:off x="3568700" y="215900"/>
            <a:ext cx="2438400" cy="609600"/>
          </a:xfrm>
          <a:prstGeom prst="rect">
            <a:avLst/>
          </a:prstGeom>
          <a:solidFill>
            <a:schemeClr val="accent1"/>
          </a:solidFill>
          <a:ln w="9525">
            <a:solidFill>
              <a:schemeClr val="tx1"/>
            </a:solidFill>
            <a:miter lim="800000"/>
            <a:headEnd/>
            <a:tailEnd/>
          </a:ln>
        </p:spPr>
        <p:txBody>
          <a:bodyPr anchor="ctr" anchorCtr="1"/>
          <a:lstStyle/>
          <a:p>
            <a:r>
              <a:rPr lang="zh-CN" altLang="en-US" sz="4400">
                <a:solidFill>
                  <a:srgbClr val="000000"/>
                </a:solidFill>
                <a:latin typeface="Impact" charset="0"/>
                <a:ea typeface="SimSun" charset="0"/>
              </a:rPr>
              <a:t>民数记</a:t>
            </a:r>
          </a:p>
        </p:txBody>
      </p:sp>
      <p:sp>
        <p:nvSpPr>
          <p:cNvPr id="262252" name="Oval 108"/>
          <p:cNvSpPr>
            <a:spLocks noChangeArrowheads="1"/>
          </p:cNvSpPr>
          <p:nvPr/>
        </p:nvSpPr>
        <p:spPr bwMode="auto">
          <a:xfrm rot="16200000">
            <a:off x="5746750" y="6245226"/>
            <a:ext cx="7588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pPr eaLnBrk="0" hangingPunct="0">
              <a:spcBef>
                <a:spcPct val="50000"/>
              </a:spcBef>
              <a:buFont typeface="Wingdings" charset="0"/>
              <a:buChar char="§"/>
            </a:pPr>
            <a:endParaRPr lang="zh-CN" altLang="en-US" b="1">
              <a:solidFill>
                <a:srgbClr val="333333"/>
              </a:solidFill>
              <a:latin typeface="Times" charset="0"/>
              <a:ea typeface="MS PGothic" charset="0"/>
              <a:cs typeface="MS PGothic" charset="0"/>
            </a:endParaRPr>
          </a:p>
        </p:txBody>
      </p:sp>
    </p:spTree>
    <p:extLst>
      <p:ext uri="{BB962C8B-B14F-4D97-AF65-F5344CB8AC3E}">
        <p14:creationId xmlns:p14="http://schemas.microsoft.com/office/powerpoint/2010/main" val="5643981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Sihon</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a:spcBef>
                <a:spcPct val="50000"/>
              </a:spcBef>
              <a:defRPr/>
            </a:pPr>
            <a:r>
              <a:rPr lang="en-US" sz="3200" b="1" dirty="0">
                <a:solidFill>
                  <a:srgbClr val="CCFFCC"/>
                </a:solidFill>
                <a:effectLst>
                  <a:glow rad="101600">
                    <a:srgbClr val="000000">
                      <a:alpha val="75000"/>
                    </a:srgbClr>
                  </a:glow>
                </a:effectLst>
                <a:latin typeface="Arial"/>
                <a:ea typeface="ＭＳ Ｐゴシック" charset="0"/>
                <a:cs typeface="Arial"/>
              </a:rPr>
              <a:t>Kingdom of </a:t>
            </a:r>
            <a:r>
              <a:rPr lang="en-US" sz="3200" b="1" dirty="0" err="1">
                <a:solidFill>
                  <a:srgbClr val="CCFFCC"/>
                </a:solidFill>
                <a:effectLst>
                  <a:glow rad="101600">
                    <a:srgbClr val="000000">
                      <a:alpha val="75000"/>
                    </a:srgbClr>
                  </a:glow>
                </a:effectLst>
                <a:latin typeface="Arial"/>
                <a:ea typeface="ＭＳ Ｐゴシック" charset="0"/>
                <a:cs typeface="Arial"/>
              </a:rPr>
              <a:t>Og</a:t>
            </a:r>
            <a:endParaRPr lang="en-US" sz="3200" b="1" dirty="0">
              <a:solidFill>
                <a:srgbClr val="CCFFCC"/>
              </a:solidFill>
              <a:effectLst>
                <a:glow rad="101600">
                  <a:srgbClr val="000000">
                    <a:alpha val="75000"/>
                  </a:srgbClr>
                </a:glow>
              </a:effectLst>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ea typeface="ＭＳ Ｐゴシック" charset="0"/>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b="1" dirty="0">
                <a:solidFill>
                  <a:srgbClr val="66FF33"/>
                </a:solidFill>
                <a:effectLst>
                  <a:glow rad="101600">
                    <a:srgbClr val="000000">
                      <a:alpha val="75000"/>
                    </a:srgbClr>
                  </a:glow>
                </a:effectLst>
                <a:latin typeface="Arial"/>
                <a:ea typeface="ＭＳ Ｐゴシック" charset="0"/>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战胜西宏王与噩王（民 </a:t>
            </a:r>
            <a:r>
              <a:rPr kumimoji="1" lang="en-US" altLang="zh-CN" sz="3200" b="1" dirty="0">
                <a:solidFill>
                  <a:srgbClr val="FFFFFF"/>
                </a:solidFill>
                <a:effectLst>
                  <a:glow rad="228600">
                    <a:srgbClr val="000000"/>
                  </a:glow>
                </a:effectLst>
                <a:latin typeface="Arial" charset="0"/>
                <a:ea typeface="ＭＳ Ｐゴシック" charset="0"/>
                <a:cs typeface="Arial" charset="0"/>
              </a:rPr>
              <a:t>21</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 </a:t>
            </a:r>
          </a:p>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巴勒虽要咒诅临到以色列，巴兰却祝福以色列 （民 </a:t>
            </a:r>
            <a:r>
              <a:rPr kumimoji="1" lang="en-US" altLang="zh-CN" sz="3200" b="1" dirty="0">
                <a:solidFill>
                  <a:srgbClr val="FFFFFF"/>
                </a:solidFill>
                <a:effectLst>
                  <a:glow rad="228600">
                    <a:srgbClr val="000000"/>
                  </a:glow>
                </a:effectLst>
                <a:latin typeface="Arial" charset="0"/>
                <a:ea typeface="ＭＳ Ｐゴシック" charset="0"/>
                <a:cs typeface="Arial" charset="0"/>
              </a:rPr>
              <a:t>22-24 </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a:t>
            </a:r>
          </a:p>
          <a:p>
            <a:pPr>
              <a:lnSpc>
                <a:spcPct val="90000"/>
              </a:lnSpc>
              <a:spcBef>
                <a:spcPct val="20000"/>
              </a:spcBef>
              <a:buFont typeface="Wingdings" charset="0"/>
              <a:buNone/>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0276393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p:txBody>
          <a:bodyPr/>
          <a:lstStyle/>
          <a:p>
            <a:pPr eaLnBrk="1" hangingPunct="1"/>
            <a:r>
              <a:rPr lang="en-US" altLang="en-US"/>
              <a:t>Balaam</a:t>
            </a:r>
          </a:p>
        </p:txBody>
      </p:sp>
      <p:sp>
        <p:nvSpPr>
          <p:cNvPr id="301059" name="Rectangle 3"/>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99012" name="Picture 4"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1" name="Picture 5"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2" name="Text Box 6"/>
          <p:cNvSpPr txBox="1">
            <a:spLocks noChangeArrowheads="1"/>
          </p:cNvSpPr>
          <p:nvPr/>
        </p:nvSpPr>
        <p:spPr bwMode="auto">
          <a:xfrm>
            <a:off x="3505200" y="5410200"/>
            <a:ext cx="5486400"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kumimoji="1" lang="ja-JP" altLang="en-US" b="1">
                <a:solidFill>
                  <a:schemeClr val="bg1"/>
                </a:solidFill>
              </a:rPr>
              <a:t>巴</a:t>
            </a:r>
            <a:r>
              <a:rPr kumimoji="1" lang="en-US" altLang="ja-JP" b="1">
                <a:solidFill>
                  <a:schemeClr val="bg1"/>
                </a:solidFill>
              </a:rPr>
              <a:t> </a:t>
            </a:r>
            <a:r>
              <a:rPr kumimoji="1" lang="ja-JP" altLang="en-US" b="1">
                <a:solidFill>
                  <a:schemeClr val="bg1"/>
                </a:solidFill>
                <a:ea typeface="华文细黑" charset="-122"/>
              </a:rPr>
              <a:t>兰</a:t>
            </a:r>
            <a:r>
              <a:rPr lang="en-US" altLang="ja-JP" sz="3200" b="1">
                <a:solidFill>
                  <a:schemeClr val="bg1"/>
                </a:solidFill>
                <a:ea typeface="华文细黑" charset="-122"/>
              </a:rPr>
              <a:t> </a:t>
            </a:r>
          </a:p>
          <a:p>
            <a:pPr algn="r" eaLnBrk="1" hangingPunct="1">
              <a:spcBef>
                <a:spcPct val="50000"/>
              </a:spcBef>
            </a:pPr>
            <a:r>
              <a:rPr lang="zh-CN" altLang="en-US" sz="3200" b="1">
                <a:solidFill>
                  <a:schemeClr val="bg1"/>
                </a:solidFill>
                <a:ea typeface="SimSun" pitchFamily="2" charset="-122"/>
              </a:rPr>
              <a:t>民数记 </a:t>
            </a:r>
            <a:r>
              <a:rPr lang="en-US" altLang="ja-JP" sz="3200" b="1">
                <a:solidFill>
                  <a:schemeClr val="bg1"/>
                </a:solidFill>
                <a:ea typeface="SimSun" pitchFamily="2" charset="-122"/>
              </a:rPr>
              <a:t>22-24</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301061"/>
                                        </p:tgtEl>
                                        <p:attrNameLst>
                                          <p:attrName>style.visibility</p:attrName>
                                        </p:attrNameLst>
                                      </p:cBhvr>
                                      <p:to>
                                        <p:strVal val="visible"/>
                                      </p:to>
                                    </p:set>
                                    <p:animEffect transition="in" filter="checkerboard(across)">
                                      <p:cBhvr>
                                        <p:cTn id="7" dur="500"/>
                                        <p:tgtEl>
                                          <p:spTgt spid="30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2598364216"/>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310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Text Box 4"/>
          <p:cNvSpPr txBox="1">
            <a:spLocks noChangeArrowheads="1"/>
          </p:cNvSpPr>
          <p:nvPr/>
        </p:nvSpPr>
        <p:spPr bwMode="auto">
          <a:xfrm>
            <a:off x="381000" y="593725"/>
            <a:ext cx="815340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离</a:t>
            </a:r>
            <a:r>
              <a:rPr lang="en-US" altLang="ja-JP" sz="4000" b="1" i="1">
                <a:solidFill>
                  <a:schemeClr val="bg1"/>
                </a:solidFill>
              </a:rPr>
              <a:t> </a:t>
            </a:r>
            <a:r>
              <a:rPr lang="ja-JP" altLang="en-US" sz="4000" b="1" i="1">
                <a:solidFill>
                  <a:schemeClr val="bg1"/>
                </a:solidFill>
              </a:rPr>
              <a:t>弃</a:t>
            </a:r>
            <a:r>
              <a:rPr lang="en-US" altLang="ja-JP" sz="4000" b="1" i="1">
                <a:solidFill>
                  <a:schemeClr val="bg1"/>
                </a:solidFill>
              </a:rPr>
              <a:t> </a:t>
            </a:r>
            <a:r>
              <a:rPr lang="ja-JP" altLang="en-US" sz="4000" b="1" i="1">
                <a:solidFill>
                  <a:schemeClr val="bg1"/>
                </a:solidFill>
              </a:rPr>
              <a:t>正</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差</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随</a:t>
            </a:r>
            <a:r>
              <a:rPr lang="en-US" altLang="ja-JP" sz="4000" b="1" i="1">
                <a:solidFill>
                  <a:schemeClr val="bg1"/>
                </a:solidFill>
              </a:rPr>
              <a:t> </a:t>
            </a:r>
            <a:r>
              <a:rPr lang="ja-JP" altLang="en-US" sz="4000" b="1" i="1">
                <a:solidFill>
                  <a:schemeClr val="bg1"/>
                </a:solidFill>
              </a:rPr>
              <a:t>从</a:t>
            </a:r>
            <a:r>
              <a:rPr lang="en-US" altLang="ja-JP" sz="4000" b="1" i="1">
                <a:solidFill>
                  <a:schemeClr val="bg1"/>
                </a:solidFill>
              </a:rPr>
              <a:t> </a:t>
            </a:r>
            <a:r>
              <a:rPr lang="ja-JP" altLang="en-US" sz="4000" b="1" i="1">
                <a:solidFill>
                  <a:schemeClr val="bg1"/>
                </a:solidFill>
              </a:rPr>
              <a:t>比</a:t>
            </a:r>
            <a:r>
              <a:rPr lang="en-US" altLang="ja-JP" sz="4000" b="1" i="1">
                <a:solidFill>
                  <a:schemeClr val="bg1"/>
                </a:solidFill>
              </a:rPr>
              <a:t> </a:t>
            </a:r>
            <a:r>
              <a:rPr lang="ja-JP" altLang="en-US" sz="4000" b="1" i="1">
                <a:solidFill>
                  <a:schemeClr val="bg1"/>
                </a:solidFill>
              </a:rPr>
              <a:t>珥</a:t>
            </a:r>
            <a:r>
              <a:rPr lang="en-US" altLang="ja-JP" sz="4000" b="1" i="1">
                <a:solidFill>
                  <a:schemeClr val="bg1"/>
                </a:solidFill>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子</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是</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ea typeface="华文细黑" charset="-122"/>
              </a:rPr>
              <a:t>贪</a:t>
            </a:r>
            <a:r>
              <a:rPr lang="en-US" altLang="ja-JP" sz="4000" b="1" i="1">
                <a:solidFill>
                  <a:schemeClr val="bg1"/>
                </a:solidFill>
                <a:ea typeface="华文细黑" charset="-122"/>
              </a:rPr>
              <a:t> </a:t>
            </a:r>
            <a:r>
              <a:rPr lang="ja-JP" altLang="en-US" sz="4000" b="1" i="1">
                <a:solidFill>
                  <a:schemeClr val="bg1"/>
                </a:solidFill>
                <a:ea typeface="华文细黑" charset="-122"/>
              </a:rPr>
              <a:t>爱</a:t>
            </a:r>
            <a:r>
              <a:rPr lang="en-US" altLang="ja-JP" sz="4000" b="1" i="1">
                <a:solidFill>
                  <a:schemeClr val="bg1"/>
                </a:solidFill>
                <a:ea typeface="华文细黑" charset="-122"/>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ea typeface="华文细黑" charset="-122"/>
              </a:rPr>
              <a:t>义</a:t>
            </a:r>
            <a:r>
              <a:rPr lang="en-US" altLang="ja-JP" sz="4000" b="1" i="1">
                <a:solidFill>
                  <a:schemeClr val="bg1"/>
                </a:solidFill>
                <a:ea typeface="华文细黑" charset="-122"/>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工</a:t>
            </a:r>
            <a:r>
              <a:rPr lang="en-US" altLang="ja-JP" sz="4000" b="1" i="1">
                <a:solidFill>
                  <a:schemeClr val="bg1"/>
                </a:solidFill>
              </a:rPr>
              <a:t> </a:t>
            </a:r>
            <a:r>
              <a:rPr lang="ja-JP" altLang="en-US" sz="4000" b="1" i="1">
                <a:solidFill>
                  <a:schemeClr val="bg1"/>
                </a:solidFill>
              </a:rPr>
              <a:t>价</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p>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rPr>
              <a:t>却</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自</a:t>
            </a:r>
            <a:r>
              <a:rPr lang="en-US" altLang="ja-JP" sz="4000" b="1" i="1">
                <a:solidFill>
                  <a:schemeClr val="bg1"/>
                </a:solidFill>
              </a:rPr>
              <a:t> </a:t>
            </a:r>
            <a:r>
              <a:rPr lang="ja-JP" altLang="en-US" sz="4000" b="1" i="1">
                <a:solidFill>
                  <a:schemeClr val="bg1"/>
                </a:solidFill>
              </a:rPr>
              <a:t>己</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过</a:t>
            </a:r>
            <a:r>
              <a:rPr lang="en-US" altLang="ja-JP" sz="4000" b="1" i="1">
                <a:solidFill>
                  <a:schemeClr val="bg1"/>
                </a:solidFill>
                <a:ea typeface="华文细黑" charset="-122"/>
              </a:rPr>
              <a:t> </a:t>
            </a:r>
            <a:r>
              <a:rPr lang="ja-JP" altLang="en-US" sz="4000" b="1" i="1">
                <a:solidFill>
                  <a:schemeClr val="bg1"/>
                </a:solidFill>
              </a:rPr>
              <a:t>犯</a:t>
            </a:r>
            <a:r>
              <a:rPr lang="en-US" altLang="ja-JP" sz="4000" b="1" i="1">
                <a:solidFill>
                  <a:schemeClr val="bg1"/>
                </a:solidFill>
              </a:rPr>
              <a:t> </a:t>
            </a:r>
            <a:r>
              <a:rPr lang="ja-JP" altLang="en-US" sz="4000" b="1" i="1">
                <a:solidFill>
                  <a:schemeClr val="bg1"/>
                </a:solidFill>
              </a:rPr>
              <a:t>受</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责</a:t>
            </a:r>
            <a:r>
              <a:rPr lang="en-US" altLang="ja-JP" sz="4000" b="1" i="1">
                <a:solidFill>
                  <a:schemeClr val="bg1"/>
                </a:solidFill>
                <a:ea typeface="华文细黑" charset="-122"/>
              </a:rPr>
              <a:t> </a:t>
            </a:r>
            <a:r>
              <a:rPr lang="ja-JP" altLang="en-US" sz="4000" b="1" i="1">
                <a:solidFill>
                  <a:schemeClr val="bg1"/>
                </a:solidFill>
                <a:ea typeface="华文细黑" charset="-122"/>
              </a:rPr>
              <a:t>备</a:t>
            </a:r>
            <a:r>
              <a:rPr lang="en-US" altLang="ja-JP" sz="4000" b="1" i="1">
                <a:solidFill>
                  <a:schemeClr val="bg1"/>
                </a:solidFill>
                <a:ea typeface="华文细黑" charset="-122"/>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rPr>
              <a:t>能</a:t>
            </a:r>
            <a:r>
              <a:rPr lang="en-US" altLang="ja-JP" sz="4000" b="1" i="1">
                <a:solidFill>
                  <a:schemeClr val="bg1"/>
                </a:solidFill>
              </a:rPr>
              <a:t> </a:t>
            </a:r>
            <a:r>
              <a:rPr lang="ja-JP" altLang="en-US" sz="4000" b="1" i="1">
                <a:solidFill>
                  <a:schemeClr val="bg1"/>
                </a:solidFill>
                <a:ea typeface="华文细黑" charset="-122"/>
              </a:rPr>
              <a:t>说</a:t>
            </a:r>
            <a:r>
              <a:rPr lang="en-US" altLang="ja-JP" sz="4000" b="1" i="1">
                <a:solidFill>
                  <a:schemeClr val="bg1"/>
                </a:solidFill>
                <a:ea typeface="华文细黑" charset="-122"/>
              </a:rPr>
              <a:t> </a:t>
            </a:r>
            <a:r>
              <a:rPr lang="ja-JP" altLang="en-US" sz="4000" b="1" i="1">
                <a:solidFill>
                  <a:schemeClr val="bg1"/>
                </a:solidFill>
                <a:ea typeface="华文细黑" charset="-122"/>
              </a:rPr>
              <a:t>话</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驴</a:t>
            </a:r>
            <a:r>
              <a:rPr lang="en-US" altLang="ja-JP" sz="4000" b="1" i="1">
                <a:solidFill>
                  <a:schemeClr val="bg1"/>
                </a:solidFill>
                <a:ea typeface="华文细黑" charset="-122"/>
              </a:rPr>
              <a:t> </a:t>
            </a:r>
            <a:r>
              <a:rPr lang="ja-JP" altLang="en-US" sz="4000" b="1" i="1">
                <a:solidFill>
                  <a:schemeClr val="bg1"/>
                </a:solidFill>
              </a:rPr>
              <a:t>以</a:t>
            </a:r>
            <a:r>
              <a:rPr lang="en-US" altLang="ja-JP" sz="4000" b="1" i="1">
                <a:solidFill>
                  <a:schemeClr val="bg1"/>
                </a:solidFill>
              </a:rPr>
              <a:t> </a:t>
            </a:r>
            <a:r>
              <a:rPr lang="ja-JP" altLang="en-US" sz="4000" b="1" i="1">
                <a:solidFill>
                  <a:schemeClr val="bg1"/>
                </a:solidFill>
              </a:rPr>
              <a:t>人</a:t>
            </a:r>
            <a:r>
              <a:rPr lang="en-US" altLang="ja-JP" sz="4000" b="1" i="1">
                <a:solidFill>
                  <a:schemeClr val="bg1"/>
                </a:solidFill>
              </a:rPr>
              <a:t> </a:t>
            </a:r>
            <a:r>
              <a:rPr lang="ja-JP" altLang="en-US" sz="4000" b="1" i="1">
                <a:solidFill>
                  <a:schemeClr val="bg1"/>
                </a:solidFill>
              </a:rPr>
              <a:t>言</a:t>
            </a:r>
            <a:r>
              <a:rPr lang="en-US" altLang="ja-JP" sz="4000" b="1" i="1">
                <a:solidFill>
                  <a:schemeClr val="bg1"/>
                </a:solidFill>
              </a:rPr>
              <a:t> </a:t>
            </a:r>
            <a:r>
              <a:rPr lang="ja-JP" altLang="en-US" sz="4000" b="1" i="1">
                <a:solidFill>
                  <a:schemeClr val="bg1"/>
                </a:solidFill>
                <a:ea typeface="华文细黑" charset="-122"/>
              </a:rPr>
              <a:t>拦</a:t>
            </a:r>
            <a:r>
              <a:rPr lang="en-US" altLang="ja-JP" sz="4000" b="1" i="1">
                <a:solidFill>
                  <a:schemeClr val="bg1"/>
                </a:solidFill>
                <a:ea typeface="华文细黑" charset="-122"/>
              </a:rPr>
              <a:t> </a:t>
            </a:r>
            <a:r>
              <a:rPr lang="ja-JP" altLang="en-US" sz="4000" b="1" i="1">
                <a:solidFill>
                  <a:schemeClr val="bg1"/>
                </a:solidFill>
              </a:rPr>
              <a:t>阻</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狂</a:t>
            </a:r>
            <a:r>
              <a:rPr lang="en-US" altLang="ja-JP" sz="4000" b="1" i="1">
                <a:solidFill>
                  <a:schemeClr val="bg1"/>
                </a:solidFill>
              </a:rPr>
              <a:t> </a:t>
            </a:r>
            <a:r>
              <a:rPr lang="ja-JP" altLang="en-US" sz="4000" b="1" i="1">
                <a:solidFill>
                  <a:schemeClr val="bg1"/>
                </a:solidFill>
              </a:rPr>
              <a:t>妄</a:t>
            </a:r>
            <a:r>
              <a:rPr lang="en-US" altLang="ja-JP" sz="4000" b="1" i="1">
                <a:solidFill>
                  <a:schemeClr val="bg1"/>
                </a:solidFill>
              </a:rPr>
              <a:t> </a:t>
            </a:r>
            <a:r>
              <a:rPr lang="ja-JP" altLang="en-US" sz="4000" b="1" i="1">
                <a:solidFill>
                  <a:schemeClr val="bg1"/>
                </a:solidFill>
              </a:rPr>
              <a:t>。</a:t>
            </a:r>
            <a:endParaRPr lang="en-US" altLang="en-US" sz="4000" b="1" i="1">
              <a:solidFill>
                <a:schemeClr val="bg1"/>
              </a:solidFill>
            </a:endParaRPr>
          </a:p>
        </p:txBody>
      </p:sp>
      <p:sp>
        <p:nvSpPr>
          <p:cNvPr id="305157" name="Rectangle 5"/>
          <p:cNvSpPr>
            <a:spLocks noGrp="1" noChangeArrowheads="1"/>
          </p:cNvSpPr>
          <p:nvPr>
            <p:ph type="title" idx="4294967295"/>
          </p:nvPr>
        </p:nvSpPr>
        <p:spPr>
          <a:xfrm>
            <a:off x="1371600" y="61722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3200" b="0">
                <a:solidFill>
                  <a:schemeClr val="bg1"/>
                </a:solidFill>
              </a:rPr>
              <a:t> </a:t>
            </a:r>
            <a:r>
              <a:rPr lang="zh-CN" altLang="en-US" sz="3200" b="0">
                <a:solidFill>
                  <a:schemeClr val="bg1"/>
                </a:solidFill>
                <a:ea typeface="SimSun" pitchFamily="2" charset="-122"/>
              </a:rPr>
              <a:t>彼得后书 </a:t>
            </a:r>
            <a:r>
              <a:rPr lang="en-US" altLang="ja-JP" sz="3200" b="0">
                <a:solidFill>
                  <a:schemeClr val="bg1"/>
                </a:solidFill>
              </a:rPr>
              <a:t>2:15-16</a:t>
            </a:r>
            <a:endParaRPr lang="en-US" altLang="en-US" sz="3200" b="0">
              <a:solidFill>
                <a:schemeClr val="bg1"/>
              </a:solidFill>
            </a:endParaRPr>
          </a:p>
        </p:txBody>
      </p:sp>
    </p:spTree>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战胜西宏王与噩王（民 </a:t>
            </a:r>
            <a:r>
              <a:rPr kumimoji="1" lang="en-US" altLang="zh-CN" sz="3200" b="1" dirty="0">
                <a:solidFill>
                  <a:srgbClr val="FFFFFF"/>
                </a:solidFill>
                <a:latin typeface="Arial" charset="0"/>
                <a:ea typeface="ＭＳ Ｐゴシック" charset="0"/>
                <a:cs typeface="Arial" charset="0"/>
              </a:rPr>
              <a:t>21</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巴勒使咒诅临到以色列不成，</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巴兰祝福以色列    （民 </a:t>
            </a:r>
            <a:r>
              <a:rPr kumimoji="1" lang="en-US" altLang="zh-CN" sz="3200" b="1" dirty="0">
                <a:solidFill>
                  <a:srgbClr val="FFFFFF"/>
                </a:solidFill>
                <a:latin typeface="Arial" charset="0"/>
                <a:ea typeface="ＭＳ Ｐゴシック" charset="0"/>
                <a:cs typeface="Arial" charset="0"/>
              </a:rPr>
              <a:t>22-24 </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巴勒成功地使以色列背弃神 </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在伯毘珥的淫乱 （民 </a:t>
            </a:r>
            <a:r>
              <a:rPr kumimoji="1" lang="en-US" altLang="zh-CN" sz="3200" b="1" dirty="0">
                <a:solidFill>
                  <a:srgbClr val="FFFFFF"/>
                </a:solidFill>
                <a:latin typeface="Arial" charset="0"/>
                <a:ea typeface="ＭＳ Ｐゴシック" charset="0"/>
                <a:cs typeface="Arial" charset="0"/>
              </a:rPr>
              <a:t>25 </a:t>
            </a:r>
            <a:r>
              <a:rPr kumimoji="1" lang="zh-CN" altLang="en-US" sz="3200" b="1" dirty="0">
                <a:solidFill>
                  <a:srgbClr val="FFFFFF"/>
                </a:solidFill>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伯毘珥</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10959914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5155"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 Box 4"/>
          <p:cNvSpPr txBox="1">
            <a:spLocks noChangeArrowheads="1"/>
          </p:cNvSpPr>
          <p:nvPr/>
        </p:nvSpPr>
        <p:spPr bwMode="auto">
          <a:xfrm>
            <a:off x="381000" y="593725"/>
            <a:ext cx="81534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ea typeface="华文细黑" charset="-122"/>
              </a:rPr>
              <a:t>祸</a:t>
            </a:r>
            <a:r>
              <a:rPr lang="en-US" altLang="ja-JP" sz="4000" b="1" i="1">
                <a:solidFill>
                  <a:schemeClr val="bg1"/>
                </a:solidFill>
                <a:ea typeface="华文细黑" charset="-122"/>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因</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该</a:t>
            </a:r>
            <a:r>
              <a:rPr lang="en-US" altLang="ja-JP" sz="4000" b="1" i="1">
                <a:solidFill>
                  <a:schemeClr val="bg1"/>
                </a:solidFill>
                <a:ea typeface="华文细黑" charset="-122"/>
              </a:rPr>
              <a:t> </a:t>
            </a:r>
            <a:r>
              <a:rPr lang="ja-JP" altLang="en-US" sz="4000" b="1" i="1">
                <a:solidFill>
                  <a:schemeClr val="bg1"/>
                </a:solidFill>
                <a:ea typeface="华文细黑" charset="-122"/>
              </a:rPr>
              <a:t>隐</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道</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又</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利</a:t>
            </a:r>
            <a:r>
              <a:rPr lang="en-US" altLang="ja-JP" sz="4000" b="1" i="1">
                <a:solidFill>
                  <a:schemeClr val="bg1"/>
                </a:solidFill>
              </a:rPr>
              <a:t> </a:t>
            </a:r>
            <a:r>
              <a:rPr lang="ja-JP" altLang="en-US" sz="4000" b="1" i="1">
                <a:solidFill>
                  <a:schemeClr val="bg1"/>
                </a:solidFill>
              </a:rPr>
              <a:t>往</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错</a:t>
            </a:r>
            <a:r>
              <a:rPr lang="en-US" altLang="ja-JP" sz="4000" b="1" i="1">
                <a:solidFill>
                  <a:schemeClr val="bg1"/>
                </a:solidFill>
                <a:ea typeface="华文细黑" charset="-122"/>
              </a:rPr>
              <a:t> </a:t>
            </a:r>
            <a:r>
              <a:rPr lang="ja-JP" altLang="en-US" sz="4000" b="1" i="1">
                <a:solidFill>
                  <a:schemeClr val="bg1"/>
                </a:solidFill>
                <a:ea typeface="华文细黑" charset="-122"/>
              </a:rPr>
              <a:t>谬</a:t>
            </a:r>
            <a:r>
              <a:rPr lang="en-US" altLang="ja-JP" sz="4000" b="1" i="1">
                <a:solidFill>
                  <a:schemeClr val="bg1"/>
                </a:solidFill>
                <a:ea typeface="华文细黑" charset="-122"/>
              </a:rPr>
              <a:t> </a:t>
            </a:r>
            <a:r>
              <a:rPr lang="ja-JP" altLang="en-US" sz="4000" b="1" i="1">
                <a:solidFill>
                  <a:schemeClr val="bg1"/>
                </a:solidFill>
              </a:rPr>
              <a:t>里</a:t>
            </a:r>
            <a:r>
              <a:rPr lang="en-US" altLang="ja-JP" sz="4000" b="1" i="1">
                <a:solidFill>
                  <a:schemeClr val="bg1"/>
                </a:solidFill>
              </a:rPr>
              <a:t> </a:t>
            </a:r>
            <a:r>
              <a:rPr lang="ja-JP" altLang="en-US" sz="4000" b="1" i="1">
                <a:solidFill>
                  <a:schemeClr val="bg1"/>
                </a:solidFill>
              </a:rPr>
              <a:t>直</a:t>
            </a:r>
            <a:r>
              <a:rPr lang="en-US" altLang="ja-JP" sz="4000" b="1" i="1">
                <a:solidFill>
                  <a:schemeClr val="bg1"/>
                </a:solidFill>
              </a:rPr>
              <a:t> </a:t>
            </a:r>
            <a:r>
              <a:rPr lang="ja-JP" altLang="en-US" sz="4000" b="1" i="1">
                <a:solidFill>
                  <a:schemeClr val="bg1"/>
                </a:solidFill>
              </a:rPr>
              <a:t>奔</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并</a:t>
            </a:r>
            <a:r>
              <a:rPr lang="en-US" altLang="ja-JP" sz="4000" b="1" i="1">
                <a:solidFill>
                  <a:schemeClr val="bg1"/>
                </a:solidFill>
              </a:rPr>
              <a:t> </a:t>
            </a:r>
            <a:r>
              <a:rPr lang="ja-JP" altLang="en-US" sz="4000" b="1" i="1">
                <a:solidFill>
                  <a:schemeClr val="bg1"/>
                </a:solidFill>
              </a:rPr>
              <a:t>在</a:t>
            </a:r>
            <a:r>
              <a:rPr lang="en-US" altLang="ja-JP" sz="4000" b="1" i="1">
                <a:solidFill>
                  <a:schemeClr val="bg1"/>
                </a:solidFill>
              </a:rPr>
              <a:t> </a:t>
            </a:r>
            <a:r>
              <a:rPr lang="ja-JP" altLang="en-US" sz="4000" b="1" i="1">
                <a:solidFill>
                  <a:schemeClr val="bg1"/>
                </a:solidFill>
              </a:rPr>
              <a:t>可</a:t>
            </a:r>
            <a:r>
              <a:rPr lang="en-US" altLang="ja-JP" sz="4000" b="1" i="1">
                <a:solidFill>
                  <a:schemeClr val="bg1"/>
                </a:solidFill>
              </a:rPr>
              <a:t> </a:t>
            </a:r>
            <a:r>
              <a:rPr lang="ja-JP" altLang="en-US" sz="4000" b="1" i="1">
                <a:solidFill>
                  <a:schemeClr val="bg1"/>
                </a:solidFill>
              </a:rPr>
              <a:t>拉</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背</a:t>
            </a:r>
            <a:r>
              <a:rPr lang="en-US" altLang="ja-JP" sz="4000" b="1" i="1">
                <a:solidFill>
                  <a:schemeClr val="bg1"/>
                </a:solidFill>
              </a:rPr>
              <a:t> </a:t>
            </a:r>
            <a:r>
              <a:rPr lang="ja-JP" altLang="en-US" sz="4000" b="1" i="1">
                <a:solidFill>
                  <a:schemeClr val="bg1"/>
                </a:solidFill>
              </a:rPr>
              <a:t>叛</a:t>
            </a:r>
            <a:r>
              <a:rPr lang="en-US" altLang="ja-JP" sz="4000" b="1" i="1">
                <a:solidFill>
                  <a:schemeClr val="bg1"/>
                </a:solidFill>
              </a:rPr>
              <a:t> </a:t>
            </a:r>
            <a:r>
              <a:rPr lang="ja-JP" altLang="en-US" sz="4000" b="1" i="1">
                <a:solidFill>
                  <a:schemeClr val="bg1"/>
                </a:solidFill>
              </a:rPr>
              <a:t>中</a:t>
            </a:r>
            <a:r>
              <a:rPr lang="en-US" altLang="ja-JP" sz="4000" b="1" i="1">
                <a:solidFill>
                  <a:schemeClr val="bg1"/>
                </a:solidFill>
              </a:rPr>
              <a:t> </a:t>
            </a:r>
            <a:r>
              <a:rPr lang="ja-JP" altLang="en-US" sz="4000" b="1" i="1">
                <a:solidFill>
                  <a:schemeClr val="bg1"/>
                </a:solidFill>
                <a:ea typeface="华文细黑" charset="-122"/>
              </a:rPr>
              <a:t>灭</a:t>
            </a:r>
            <a:r>
              <a:rPr lang="en-US" altLang="ja-JP" sz="4000" b="1" i="1">
                <a:solidFill>
                  <a:schemeClr val="bg1"/>
                </a:solidFill>
                <a:ea typeface="华文细黑" charset="-122"/>
              </a:rPr>
              <a:t> </a:t>
            </a:r>
            <a:r>
              <a:rPr lang="ja-JP" altLang="en-US" sz="4000" b="1" i="1">
                <a:solidFill>
                  <a:schemeClr val="bg1"/>
                </a:solidFill>
              </a:rPr>
              <a:t>亡</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a:solidFill>
                  <a:schemeClr val="bg1"/>
                </a:solidFill>
              </a:rPr>
              <a:t> </a:t>
            </a:r>
            <a:endParaRPr lang="en-US" altLang="en-US" sz="4000">
              <a:solidFill>
                <a:schemeClr val="bg1"/>
              </a:solidFill>
            </a:endParaRPr>
          </a:p>
        </p:txBody>
      </p:sp>
      <p:sp>
        <p:nvSpPr>
          <p:cNvPr id="307205" name="Rectangle 5"/>
          <p:cNvSpPr>
            <a:spLocks noGrp="1" noChangeArrowheads="1"/>
          </p:cNvSpPr>
          <p:nvPr>
            <p:ph type="title" idx="4294967295"/>
          </p:nvPr>
        </p:nvSpPr>
        <p:spPr>
          <a:xfrm>
            <a:off x="1295400" y="6202363"/>
            <a:ext cx="7772400" cy="579437"/>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zh-CN" altLang="en-US" sz="3200" b="0">
                <a:solidFill>
                  <a:schemeClr val="bg1"/>
                </a:solidFill>
                <a:ea typeface="SimSun" pitchFamily="2" charset="-122"/>
                <a:cs typeface="SimSun" pitchFamily="2" charset="-122"/>
              </a:rPr>
              <a:t>犹大书 </a:t>
            </a:r>
            <a:r>
              <a:rPr lang="en-US" sz="3200" b="0">
                <a:solidFill>
                  <a:schemeClr val="bg1"/>
                </a:solidFill>
                <a:ea typeface="+mj-ea"/>
                <a:cs typeface="+mj-cs"/>
              </a:rPr>
              <a:t>11</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371714"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ea typeface="ＭＳ Ｐゴシック" charset="0"/>
                <a:cs typeface="Arial" charset="0"/>
              </a:rPr>
              <a:t>Balak turned Israel against God via immorality at Beth-peor (Num. 25)</a:t>
            </a:r>
          </a:p>
        </p:txBody>
      </p:sp>
      <p:sp>
        <p:nvSpPr>
          <p:cNvPr id="371715"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717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17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1622374356"/>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105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8" name="Text Box 4"/>
          <p:cNvSpPr txBox="1">
            <a:spLocks noChangeArrowheads="1"/>
          </p:cNvSpPr>
          <p:nvPr/>
        </p:nvSpPr>
        <p:spPr bwMode="auto">
          <a:xfrm>
            <a:off x="609600" y="1447800"/>
            <a:ext cx="81534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5400" b="1" i="1" baseline="30000">
                <a:solidFill>
                  <a:schemeClr val="bg1"/>
                </a:solidFill>
              </a:rPr>
              <a:t> </a:t>
            </a:r>
            <a:r>
              <a:rPr lang="ja-JP" altLang="en-US" sz="3600" b="1" i="1">
                <a:solidFill>
                  <a:schemeClr val="bg1"/>
                </a:solidFill>
              </a:rPr>
              <a:t>然</a:t>
            </a:r>
            <a:r>
              <a:rPr lang="en-US" altLang="ja-JP" sz="3600" b="1" i="1">
                <a:solidFill>
                  <a:schemeClr val="bg1"/>
                </a:solidFill>
              </a:rPr>
              <a:t> </a:t>
            </a:r>
            <a:r>
              <a:rPr lang="ja-JP" altLang="en-US" sz="3600" b="1" i="1">
                <a:solidFill>
                  <a:schemeClr val="bg1"/>
                </a:solidFill>
              </a:rPr>
              <a:t>而</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几</a:t>
            </a:r>
            <a:r>
              <a:rPr lang="en-US" altLang="ja-JP" sz="3600" b="1" i="1">
                <a:solidFill>
                  <a:schemeClr val="bg1"/>
                </a:solidFill>
              </a:rPr>
              <a:t> </a:t>
            </a:r>
            <a:r>
              <a:rPr lang="ja-JP" altLang="en-US" sz="3600" b="1" i="1">
                <a:solidFill>
                  <a:schemeClr val="bg1"/>
                </a:solidFill>
              </a:rPr>
              <a:t>件</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我</a:t>
            </a:r>
            <a:r>
              <a:rPr lang="en-US" altLang="ja-JP" sz="3600" b="1" i="1">
                <a:solidFill>
                  <a:schemeClr val="bg1"/>
                </a:solidFill>
              </a:rPr>
              <a:t> </a:t>
            </a:r>
            <a:r>
              <a:rPr lang="ja-JP" altLang="en-US" sz="3600" b="1" i="1">
                <a:solidFill>
                  <a:schemeClr val="bg1"/>
                </a:solidFill>
              </a:rPr>
              <a:t>要</a:t>
            </a:r>
            <a:r>
              <a:rPr lang="en-US" altLang="ja-JP" sz="3600" b="1" i="1">
                <a:solidFill>
                  <a:schemeClr val="bg1"/>
                </a:solidFill>
              </a:rPr>
              <a:t> </a:t>
            </a:r>
            <a:r>
              <a:rPr lang="ja-JP" altLang="en-US" sz="3600" b="1" i="1">
                <a:solidFill>
                  <a:schemeClr val="bg1"/>
                </a:solidFill>
                <a:ea typeface="华文细黑" charset="-122"/>
              </a:rPr>
              <a:t>责</a:t>
            </a:r>
            <a:r>
              <a:rPr lang="en-US" altLang="ja-JP" sz="3600" b="1" i="1">
                <a:solidFill>
                  <a:schemeClr val="bg1"/>
                </a:solidFill>
                <a:ea typeface="华文细黑" charset="-122"/>
              </a:rPr>
              <a:t> </a:t>
            </a:r>
            <a:r>
              <a:rPr lang="ja-JP" altLang="en-US" sz="3600" b="1" i="1">
                <a:solidFill>
                  <a:schemeClr val="bg1"/>
                </a:solidFill>
                <a:ea typeface="华文细黑" charset="-122"/>
              </a:rPr>
              <a:t>备</a:t>
            </a:r>
            <a:r>
              <a:rPr lang="en-US" altLang="ja-JP" sz="3600" b="1" i="1">
                <a:solidFill>
                  <a:schemeClr val="bg1"/>
                </a:solidFill>
                <a:ea typeface="华文细黑" charset="-122"/>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因</a:t>
            </a:r>
            <a:r>
              <a:rPr lang="en-US" altLang="ja-JP" sz="3600" b="1" i="1">
                <a:solidFill>
                  <a:schemeClr val="bg1"/>
                </a:solidFill>
              </a:rPr>
              <a:t> </a:t>
            </a:r>
            <a:r>
              <a:rPr lang="ja-JP" altLang="en-US" sz="3600" b="1" i="1">
                <a:solidFill>
                  <a:schemeClr val="bg1"/>
                </a:solidFill>
                <a:ea typeface="华文细黑" charset="-122"/>
              </a:rPr>
              <a:t>为</a:t>
            </a:r>
            <a:r>
              <a:rPr lang="en-US" altLang="ja-JP" sz="3600" b="1" i="1">
                <a:solidFill>
                  <a:schemeClr val="bg1"/>
                </a:solidFill>
                <a:ea typeface="华文细黑" charset="-122"/>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ea typeface="华文细黑" charset="-122"/>
              </a:rPr>
              <a:t>这</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曾</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导</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rPr>
              <a:t>勒</a:t>
            </a:r>
            <a:r>
              <a:rPr lang="en-US" altLang="ja-JP" sz="3600" b="1" i="1">
                <a:solidFill>
                  <a:schemeClr val="bg1"/>
                </a:solidFill>
              </a:rPr>
              <a:t> </a:t>
            </a:r>
            <a:r>
              <a:rPr lang="ja-JP" altLang="en-US" sz="3600" b="1" i="1">
                <a:solidFill>
                  <a:schemeClr val="bg1"/>
                </a:solidFill>
              </a:rPr>
              <a:t>将</a:t>
            </a:r>
            <a:r>
              <a:rPr lang="en-US" altLang="ja-JP" sz="3600" b="1" i="1">
                <a:solidFill>
                  <a:schemeClr val="bg1"/>
                </a:solidFill>
              </a:rPr>
              <a:t> </a:t>
            </a:r>
            <a:r>
              <a:rPr lang="ja-JP" altLang="en-US" sz="3600" b="1" i="1">
                <a:solidFill>
                  <a:schemeClr val="bg1"/>
                </a:solidFill>
                <a:ea typeface="华文细黑" charset="-122"/>
              </a:rPr>
              <a:t>绊</a:t>
            </a:r>
            <a:r>
              <a:rPr lang="en-US" altLang="ja-JP" sz="3600" b="1" i="1">
                <a:solidFill>
                  <a:schemeClr val="bg1"/>
                </a:solidFill>
                <a:ea typeface="华文细黑" charset="-122"/>
              </a:rPr>
              <a:t> </a:t>
            </a:r>
            <a:r>
              <a:rPr lang="ja-JP" altLang="en-US" sz="3600" b="1" i="1">
                <a:solidFill>
                  <a:schemeClr val="bg1"/>
                </a:solidFill>
              </a:rPr>
              <a:t>脚</a:t>
            </a:r>
            <a:r>
              <a:rPr lang="en-US" altLang="ja-JP" sz="3600" b="1" i="1">
                <a:solidFill>
                  <a:schemeClr val="bg1"/>
                </a:solidFill>
              </a:rPr>
              <a:t> </a:t>
            </a:r>
            <a:r>
              <a:rPr lang="ja-JP" altLang="en-US" sz="3600" b="1" i="1">
                <a:solidFill>
                  <a:schemeClr val="bg1"/>
                </a:solidFill>
              </a:rPr>
              <a:t>石</a:t>
            </a:r>
            <a:r>
              <a:rPr lang="en-US" altLang="ja-JP" sz="3600" b="1" i="1">
                <a:solidFill>
                  <a:schemeClr val="bg1"/>
                </a:solidFill>
              </a:rPr>
              <a:t> </a:t>
            </a:r>
            <a:r>
              <a:rPr lang="ja-JP" altLang="en-US" sz="3600" b="1" i="1">
                <a:solidFill>
                  <a:schemeClr val="bg1"/>
                </a:solidFill>
              </a:rPr>
              <a:t>放</a:t>
            </a:r>
            <a:r>
              <a:rPr lang="en-US" altLang="ja-JP" sz="3600" b="1" i="1">
                <a:solidFill>
                  <a:schemeClr val="bg1"/>
                </a:solidFill>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以</a:t>
            </a:r>
            <a:r>
              <a:rPr lang="en-US" altLang="ja-JP" sz="3600" b="1" i="1">
                <a:solidFill>
                  <a:schemeClr val="bg1"/>
                </a:solidFill>
              </a:rPr>
              <a:t> </a:t>
            </a:r>
            <a:r>
              <a:rPr lang="ja-JP" altLang="en-US" sz="3600" b="1" i="1">
                <a:solidFill>
                  <a:schemeClr val="bg1"/>
                </a:solidFill>
              </a:rPr>
              <a:t>色</a:t>
            </a:r>
            <a:r>
              <a:rPr lang="en-US" altLang="ja-JP" sz="3600" b="1" i="1">
                <a:solidFill>
                  <a:schemeClr val="bg1"/>
                </a:solidFill>
              </a:rPr>
              <a:t> </a:t>
            </a:r>
            <a:r>
              <a:rPr lang="ja-JP" altLang="en-US" sz="3600" b="1" i="1">
                <a:solidFill>
                  <a:schemeClr val="bg1"/>
                </a:solidFill>
              </a:rPr>
              <a:t>列</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面</a:t>
            </a:r>
            <a:r>
              <a:rPr lang="en-US" altLang="ja-JP" sz="3600" b="1" i="1">
                <a:solidFill>
                  <a:schemeClr val="bg1"/>
                </a:solidFill>
              </a:rPr>
              <a:t> </a:t>
            </a:r>
            <a:r>
              <a:rPr lang="ja-JP" altLang="en-US" sz="3600" b="1" i="1">
                <a:solidFill>
                  <a:schemeClr val="bg1"/>
                </a:solidFill>
              </a:rPr>
              <a:t>前</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叫</a:t>
            </a:r>
            <a:r>
              <a:rPr lang="en-US" altLang="ja-JP" sz="3600" b="1" i="1">
                <a:solidFill>
                  <a:schemeClr val="bg1"/>
                </a:solidFill>
              </a:rPr>
              <a:t> </a:t>
            </a:r>
            <a:r>
              <a:rPr lang="ja-JP" altLang="en-US" sz="3600" b="1" i="1">
                <a:solidFill>
                  <a:schemeClr val="bg1"/>
                </a:solidFill>
              </a:rPr>
              <a:t>他</a:t>
            </a:r>
            <a:r>
              <a:rPr lang="en-US" altLang="ja-JP" sz="3600" b="1" i="1">
                <a:solidFill>
                  <a:schemeClr val="bg1"/>
                </a:solidFill>
              </a:rPr>
              <a:t> </a:t>
            </a:r>
            <a:r>
              <a:rPr lang="ja-JP" altLang="en-US" sz="3600" b="1" i="1">
                <a:solidFill>
                  <a:schemeClr val="bg1"/>
                </a:solidFill>
                <a:ea typeface="华文细黑" charset="-122"/>
              </a:rPr>
              <a:t>们</a:t>
            </a:r>
            <a:r>
              <a:rPr lang="en-US" altLang="ja-JP" sz="3600" b="1" i="1">
                <a:solidFill>
                  <a:schemeClr val="bg1"/>
                </a:solidFill>
                <a:ea typeface="华文细黑" charset="-122"/>
              </a:rPr>
              <a:t> </a:t>
            </a:r>
            <a:r>
              <a:rPr lang="ja-JP" altLang="en-US" sz="3600" b="1" i="1">
                <a:solidFill>
                  <a:schemeClr val="bg1"/>
                </a:solidFill>
              </a:rPr>
              <a:t>吃</a:t>
            </a:r>
            <a:r>
              <a:rPr lang="en-US" altLang="ja-JP" sz="3600" b="1" i="1">
                <a:solidFill>
                  <a:schemeClr val="bg1"/>
                </a:solidFill>
              </a:rPr>
              <a:t> </a:t>
            </a:r>
            <a:r>
              <a:rPr lang="ja-JP" altLang="en-US" sz="3600" b="1" i="1">
                <a:solidFill>
                  <a:schemeClr val="bg1"/>
                </a:solidFill>
              </a:rPr>
              <a:t>祭</a:t>
            </a:r>
            <a:r>
              <a:rPr lang="en-US" altLang="ja-JP" sz="3600" b="1" i="1">
                <a:solidFill>
                  <a:schemeClr val="bg1"/>
                </a:solidFill>
              </a:rPr>
              <a:t> </a:t>
            </a:r>
            <a:r>
              <a:rPr lang="ja-JP" altLang="en-US" sz="3600" b="1" i="1">
                <a:solidFill>
                  <a:schemeClr val="bg1"/>
                </a:solidFill>
              </a:rPr>
              <a:t>偶</a:t>
            </a:r>
            <a:r>
              <a:rPr lang="en-US" altLang="ja-JP" sz="3600" b="1" i="1">
                <a:solidFill>
                  <a:schemeClr val="bg1"/>
                </a:solidFill>
              </a:rPr>
              <a:t> </a:t>
            </a:r>
            <a:r>
              <a:rPr lang="ja-JP" altLang="en-US" sz="3600" b="1" i="1">
                <a:solidFill>
                  <a:schemeClr val="bg1"/>
                </a:solidFill>
              </a:rPr>
              <a:t>像</a:t>
            </a:r>
            <a:r>
              <a:rPr lang="en-US" altLang="ja-JP" sz="3600" b="1" i="1">
                <a:solidFill>
                  <a:schemeClr val="bg1"/>
                </a:solidFill>
              </a:rPr>
              <a:t> </a:t>
            </a:r>
            <a:r>
              <a:rPr lang="ja-JP" altLang="en-US" sz="3600" b="1" i="1">
                <a:solidFill>
                  <a:schemeClr val="bg1"/>
                </a:solidFill>
              </a:rPr>
              <a:t>之</a:t>
            </a:r>
            <a:r>
              <a:rPr lang="en-US" altLang="ja-JP" sz="3600" b="1" i="1">
                <a:solidFill>
                  <a:schemeClr val="bg1"/>
                </a:solidFill>
              </a:rPr>
              <a:t> </a:t>
            </a:r>
            <a:r>
              <a:rPr lang="ja-JP" altLang="en-US" sz="3600" b="1" i="1">
                <a:solidFill>
                  <a:schemeClr val="bg1"/>
                </a:solidFill>
              </a:rPr>
              <a:t>物</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行</a:t>
            </a:r>
            <a:r>
              <a:rPr lang="en-US" altLang="ja-JP" sz="3600" b="1" i="1">
                <a:solidFill>
                  <a:schemeClr val="bg1"/>
                </a:solidFill>
              </a:rPr>
              <a:t> </a:t>
            </a:r>
            <a:r>
              <a:rPr lang="ja-JP" altLang="en-US" sz="3600" b="1" i="1">
                <a:solidFill>
                  <a:schemeClr val="bg1"/>
                </a:solidFill>
              </a:rPr>
              <a:t>奸</a:t>
            </a:r>
            <a:r>
              <a:rPr lang="en-US" altLang="ja-JP" sz="3600" b="1" i="1">
                <a:solidFill>
                  <a:schemeClr val="bg1"/>
                </a:solidFill>
              </a:rPr>
              <a:t> </a:t>
            </a:r>
            <a:r>
              <a:rPr lang="ja-JP" altLang="en-US" sz="3600" b="1" i="1">
                <a:solidFill>
                  <a:schemeClr val="bg1"/>
                </a:solidFill>
              </a:rPr>
              <a:t>淫</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p>
          <a:p>
            <a:pPr eaLnBrk="1" hangingPunct="1"/>
            <a:r>
              <a:rPr lang="en-US" altLang="en-US"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也</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照</a:t>
            </a:r>
            <a:r>
              <a:rPr lang="en-US" altLang="ja-JP" sz="3600" b="1" i="1">
                <a:solidFill>
                  <a:schemeClr val="bg1"/>
                </a:solidFill>
              </a:rPr>
              <a:t> </a:t>
            </a:r>
            <a:r>
              <a:rPr lang="ja-JP" altLang="en-US" sz="3600" b="1" i="1">
                <a:solidFill>
                  <a:schemeClr val="bg1"/>
                </a:solidFill>
                <a:ea typeface="华文细黑" charset="-122"/>
              </a:rPr>
              <a:t>样</a:t>
            </a:r>
            <a:r>
              <a:rPr lang="en-US" altLang="ja-JP" sz="3600" b="1" i="1">
                <a:solidFill>
                  <a:schemeClr val="bg1"/>
                </a:solidFill>
                <a:ea typeface="华文细黑" charset="-122"/>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尼</a:t>
            </a:r>
            <a:r>
              <a:rPr lang="en-US" altLang="ja-JP" sz="3600" b="1" i="1">
                <a:solidFill>
                  <a:schemeClr val="bg1"/>
                </a:solidFill>
              </a:rPr>
              <a:t> </a:t>
            </a:r>
            <a:r>
              <a:rPr lang="ja-JP" altLang="en-US" sz="3600" b="1" i="1">
                <a:solidFill>
                  <a:schemeClr val="bg1"/>
                </a:solidFill>
              </a:rPr>
              <a:t>哥</a:t>
            </a:r>
            <a:r>
              <a:rPr lang="en-US" altLang="ja-JP" sz="3600" b="1" i="1">
                <a:solidFill>
                  <a:schemeClr val="bg1"/>
                </a:solidFill>
              </a:rPr>
              <a:t> </a:t>
            </a:r>
            <a:r>
              <a:rPr lang="ja-JP" altLang="en-US" sz="3600" b="1" i="1">
                <a:solidFill>
                  <a:schemeClr val="bg1"/>
                </a:solidFill>
              </a:rPr>
              <a:t>拉</a:t>
            </a:r>
            <a:r>
              <a:rPr lang="en-US" altLang="ja-JP" sz="3600" b="1" i="1">
                <a:solidFill>
                  <a:schemeClr val="bg1"/>
                </a:solidFill>
              </a:rPr>
              <a:t> </a:t>
            </a:r>
            <a:r>
              <a:rPr lang="ja-JP" altLang="en-US" sz="3600" b="1" i="1">
                <a:solidFill>
                  <a:schemeClr val="bg1"/>
                </a:solidFill>
              </a:rPr>
              <a:t>一</a:t>
            </a:r>
            <a:r>
              <a:rPr lang="en-US" altLang="ja-JP" sz="3600" b="1" i="1">
                <a:solidFill>
                  <a:schemeClr val="bg1"/>
                </a:solidFill>
              </a:rPr>
              <a:t> </a:t>
            </a:r>
            <a:r>
              <a:rPr lang="ja-JP" altLang="en-US" sz="3600" b="1" i="1">
                <a:solidFill>
                  <a:schemeClr val="bg1"/>
                </a:solidFill>
              </a:rPr>
              <a:t>党</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endParaRPr lang="en-US" altLang="en-US" sz="3600" b="1" i="1">
              <a:solidFill>
                <a:schemeClr val="bg1"/>
              </a:solidFill>
            </a:endParaRPr>
          </a:p>
        </p:txBody>
      </p:sp>
      <p:sp>
        <p:nvSpPr>
          <p:cNvPr id="303109" name="Rectangle 5"/>
          <p:cNvSpPr>
            <a:spLocks noGrp="1" noChangeArrowheads="1"/>
          </p:cNvSpPr>
          <p:nvPr>
            <p:ph type="title" idx="4294967295"/>
          </p:nvPr>
        </p:nvSpPr>
        <p:spPr>
          <a:xfrm>
            <a:off x="1295400" y="6248400"/>
            <a:ext cx="7772400" cy="7620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ja-JP" altLang="en-US" b="0">
                <a:solidFill>
                  <a:schemeClr val="bg1"/>
                </a:solidFill>
              </a:rPr>
              <a:t>启</a:t>
            </a:r>
            <a:r>
              <a:rPr lang="en-US" altLang="ja-JP" b="0">
                <a:solidFill>
                  <a:schemeClr val="bg1"/>
                </a:solidFill>
              </a:rPr>
              <a:t> </a:t>
            </a:r>
            <a:r>
              <a:rPr lang="ja-JP" altLang="en-US" b="0">
                <a:solidFill>
                  <a:schemeClr val="bg1"/>
                </a:solidFill>
              </a:rPr>
              <a:t>示</a:t>
            </a:r>
            <a:r>
              <a:rPr lang="en-US" altLang="ja-JP" b="0">
                <a:solidFill>
                  <a:schemeClr val="bg1"/>
                </a:solidFill>
              </a:rPr>
              <a:t> </a:t>
            </a:r>
            <a:r>
              <a:rPr lang="ja-JP" altLang="en-US" b="0">
                <a:solidFill>
                  <a:schemeClr val="bg1"/>
                </a:solidFill>
                <a:ea typeface="华文细黑" charset="-122"/>
              </a:rPr>
              <a:t>录</a:t>
            </a:r>
            <a:r>
              <a:rPr lang="en-US" altLang="ja-JP"/>
              <a:t> </a:t>
            </a:r>
            <a:r>
              <a:rPr lang="en-US" altLang="ja-JP" sz="4000" b="0">
                <a:solidFill>
                  <a:schemeClr val="bg1"/>
                </a:solidFill>
              </a:rPr>
              <a:t> 2:14-15</a:t>
            </a:r>
            <a:endParaRPr lang="en-US" altLang="en-US" sz="4000" b="0">
              <a:solidFill>
                <a:schemeClr val="bg1"/>
              </a:solidFill>
            </a:endParaRP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724400" y="609600"/>
            <a:ext cx="4114800" cy="2286000"/>
          </a:xfrm>
        </p:spPr>
        <p:txBody>
          <a:bodyPr/>
          <a:lstStyle/>
          <a:p>
            <a:pPr eaLnBrk="1" hangingPunct="1"/>
            <a:r>
              <a:rPr kumimoji="1" lang="en-US" altLang="en-US"/>
              <a:t>The Agony of Deceit</a:t>
            </a:r>
            <a:endParaRPr kumimoji="1" lang="en-US" altLang="en-US">
              <a:solidFill>
                <a:srgbClr val="FFFFFF"/>
              </a:solidFill>
            </a:endParaRPr>
          </a:p>
        </p:txBody>
      </p:sp>
      <p:pic>
        <p:nvPicPr>
          <p:cNvPr id="309251" name="Picture 6" descr="Ag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433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eaLnBrk="1" hangingPunct="1"/>
            <a:r>
              <a:rPr lang="en-US" altLang="en-US"/>
              <a:t>Tsunami</a:t>
            </a:r>
          </a:p>
        </p:txBody>
      </p:sp>
      <p:pic>
        <p:nvPicPr>
          <p:cNvPr id="311299" name="Picture 3" descr="tsunami over bo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6575"/>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descr="DSC_0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593725"/>
            <a:ext cx="8534400" cy="566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7" name="Rectangle 3"/>
          <p:cNvSpPr>
            <a:spLocks noGrp="1" noChangeArrowheads="1"/>
          </p:cNvSpPr>
          <p:nvPr>
            <p:ph type="ctrTitle"/>
          </p:nvPr>
        </p:nvSpPr>
        <p:spPr/>
        <p:txBody>
          <a:bodyPr/>
          <a:lstStyle/>
          <a:p>
            <a:pPr eaLnBrk="1" hangingPunct="1"/>
            <a:r>
              <a:rPr lang="zh-CN" altLang="en-US" sz="6600" b="1">
                <a:solidFill>
                  <a:schemeClr val="tx1"/>
                </a:solidFill>
                <a:latin typeface="Centaur" pitchFamily="18" charset="0"/>
                <a:ea typeface="SimSun" pitchFamily="2" charset="-122"/>
              </a:rPr>
              <a:t>黑色星期天</a:t>
            </a:r>
            <a:r>
              <a:rPr lang="en-US" altLang="ja-JP" sz="6600" b="1">
                <a:latin typeface="Centaur" pitchFamily="18" charset="0"/>
              </a:rPr>
              <a:t>~</a:t>
            </a:r>
            <a:endParaRPr lang="en-GB" altLang="en-US" sz="6600" b="1">
              <a:latin typeface="Centaur" pitchFamily="18" charset="0"/>
            </a:endParaRPr>
          </a:p>
        </p:txBody>
      </p:sp>
      <p:sp>
        <p:nvSpPr>
          <p:cNvPr id="313348" name="Rectangle 4"/>
          <p:cNvSpPr>
            <a:spLocks noGrp="1" noChangeArrowheads="1"/>
          </p:cNvSpPr>
          <p:nvPr>
            <p:ph type="subTitle" idx="1"/>
          </p:nvPr>
        </p:nvSpPr>
        <p:spPr/>
        <p:txBody>
          <a:bodyPr/>
          <a:lstStyle/>
          <a:p>
            <a:pPr eaLnBrk="1" hangingPunct="1"/>
            <a:r>
              <a:rPr lang="en-US" altLang="zh-CN" sz="4400">
                <a:latin typeface="Centaur" pitchFamily="18" charset="0"/>
                <a:ea typeface="SimSun" pitchFamily="2" charset="-122"/>
              </a:rPr>
              <a:t>12 </a:t>
            </a:r>
            <a:r>
              <a:rPr lang="zh-CN" altLang="en-US" sz="4400">
                <a:latin typeface="Centaur" pitchFamily="18" charset="0"/>
                <a:ea typeface="SimSun" pitchFamily="2" charset="-122"/>
              </a:rPr>
              <a:t>月 </a:t>
            </a:r>
            <a:r>
              <a:rPr lang="en-US" altLang="en-US" sz="4400">
                <a:latin typeface="Centaur" pitchFamily="18" charset="0"/>
              </a:rPr>
              <a:t>26</a:t>
            </a:r>
            <a:r>
              <a:rPr lang="en-US" altLang="zh-CN" sz="4400">
                <a:latin typeface="Centaur" pitchFamily="18" charset="0"/>
                <a:ea typeface="SimSun" pitchFamily="2" charset="-122"/>
              </a:rPr>
              <a:t> </a:t>
            </a:r>
            <a:r>
              <a:rPr lang="zh-CN" altLang="en-US" sz="4400">
                <a:latin typeface="Centaur" pitchFamily="18" charset="0"/>
                <a:ea typeface="SimSun" pitchFamily="2" charset="-122"/>
              </a:rPr>
              <a:t>日</a:t>
            </a:r>
            <a:r>
              <a:rPr lang="en-US" altLang="ja-JP" sz="4400">
                <a:latin typeface="Centaur" pitchFamily="18" charset="0"/>
              </a:rPr>
              <a:t>, 2004</a:t>
            </a:r>
            <a:endParaRPr lang="en-GB" altLang="en-US" sz="4400">
              <a:latin typeface="Centaur" pitchFamily="18" charset="0"/>
            </a:endParaRPr>
          </a:p>
        </p:txBody>
      </p:sp>
      <p:sp>
        <p:nvSpPr>
          <p:cNvPr id="313349" name="Text Box 6"/>
          <p:cNvSpPr txBox="1">
            <a:spLocks noChangeArrowheads="1"/>
          </p:cNvSpPr>
          <p:nvPr/>
        </p:nvSpPr>
        <p:spPr bwMode="auto">
          <a:xfrm>
            <a:off x="914400" y="4879975"/>
            <a:ext cx="7620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b="1" i="1"/>
              <a:t>地</a:t>
            </a:r>
            <a:r>
              <a:rPr lang="en-US" altLang="ja-JP" b="1" i="1">
                <a:ea typeface="Osaka" charset="-128"/>
              </a:rPr>
              <a:t> </a:t>
            </a:r>
            <a:r>
              <a:rPr lang="ja-JP" altLang="en-US" b="1" i="1"/>
              <a:t>上</a:t>
            </a:r>
            <a:r>
              <a:rPr lang="en-US" altLang="ja-JP" b="1" i="1">
                <a:ea typeface="Osaka" charset="-128"/>
              </a:rPr>
              <a:t> </a:t>
            </a:r>
            <a:r>
              <a:rPr lang="ja-JP" altLang="en-US" b="1" i="1"/>
              <a:t>的</a:t>
            </a:r>
            <a:r>
              <a:rPr lang="en-US" altLang="ja-JP" b="1" i="1">
                <a:ea typeface="Osaka" charset="-128"/>
              </a:rPr>
              <a:t> </a:t>
            </a:r>
            <a:r>
              <a:rPr lang="ja-JP" altLang="en-US" b="1" i="1"/>
              <a:t>邦</a:t>
            </a:r>
            <a:r>
              <a:rPr lang="en-US" altLang="ja-JP" b="1" i="1">
                <a:ea typeface="Osaka" charset="-128"/>
              </a:rPr>
              <a:t> </a:t>
            </a:r>
            <a:r>
              <a:rPr lang="ja-JP" altLang="en-US" b="1" i="1"/>
              <a:t>国</a:t>
            </a:r>
            <a:r>
              <a:rPr lang="en-US" altLang="ja-JP" b="1" i="1">
                <a:ea typeface="Osaka" charset="-128"/>
              </a:rPr>
              <a:t> </a:t>
            </a:r>
            <a:r>
              <a:rPr lang="ja-JP" altLang="en-US" b="1" i="1"/>
              <a:t>也</a:t>
            </a:r>
            <a:r>
              <a:rPr lang="en-US" altLang="ja-JP" b="1" i="1">
                <a:ea typeface="Osaka" charset="-128"/>
              </a:rPr>
              <a:t> </a:t>
            </a:r>
            <a:r>
              <a:rPr lang="ja-JP" altLang="en-US" b="1" i="1"/>
              <a:t>有</a:t>
            </a:r>
            <a:r>
              <a:rPr lang="en-US" altLang="ja-JP" b="1" i="1">
                <a:ea typeface="Osaka" charset="-128"/>
              </a:rPr>
              <a:t> </a:t>
            </a:r>
            <a:r>
              <a:rPr lang="ja-JP" altLang="en-US" b="1" i="1"/>
              <a:t>困</a:t>
            </a:r>
            <a:r>
              <a:rPr lang="en-US" altLang="ja-JP" b="1" i="1">
                <a:ea typeface="Osaka" charset="-128"/>
              </a:rPr>
              <a:t> </a:t>
            </a:r>
            <a:r>
              <a:rPr lang="ja-JP" altLang="en-US" b="1" i="1"/>
              <a:t>苦</a:t>
            </a:r>
            <a:r>
              <a:rPr lang="en-US" altLang="ja-JP" b="1" i="1">
                <a:ea typeface="Osaka" charset="-128"/>
              </a:rPr>
              <a:t> </a:t>
            </a:r>
            <a:r>
              <a:rPr lang="ja-JP" altLang="en-US" b="1" i="1"/>
              <a:t>；</a:t>
            </a:r>
            <a:r>
              <a:rPr lang="en-US" altLang="ja-JP" b="1" i="1">
                <a:ea typeface="Osaka" charset="-128"/>
              </a:rPr>
              <a:t> </a:t>
            </a:r>
            <a:r>
              <a:rPr lang="ja-JP" altLang="en-US" b="1" i="1"/>
              <a:t>因</a:t>
            </a:r>
            <a:r>
              <a:rPr lang="en-US" altLang="ja-JP" b="1" i="1">
                <a:ea typeface="Osaka" charset="-128"/>
              </a:rPr>
              <a:t> </a:t>
            </a:r>
            <a:r>
              <a:rPr lang="ja-JP" altLang="en-US" b="1" i="1"/>
              <a:t>海</a:t>
            </a:r>
            <a:r>
              <a:rPr lang="en-US" altLang="ja-JP" b="1" i="1">
                <a:ea typeface="Osaka" charset="-128"/>
              </a:rPr>
              <a:t> </a:t>
            </a:r>
            <a:r>
              <a:rPr lang="ja-JP" altLang="en-US" b="1" i="1"/>
              <a:t>中</a:t>
            </a:r>
            <a:r>
              <a:rPr lang="en-US" altLang="ja-JP" b="1" i="1">
                <a:ea typeface="Osaka" charset="-128"/>
              </a:rPr>
              <a:t> </a:t>
            </a:r>
            <a:r>
              <a:rPr lang="ja-JP" altLang="en-US" b="1" i="1"/>
              <a:t>波</a:t>
            </a:r>
            <a:r>
              <a:rPr lang="en-US" altLang="ja-JP" b="1" i="1">
                <a:ea typeface="Osaka" charset="-128"/>
              </a:rPr>
              <a:t> </a:t>
            </a:r>
            <a:r>
              <a:rPr lang="ja-JP" altLang="en-US" b="1" i="1"/>
              <a:t>浪</a:t>
            </a:r>
            <a:r>
              <a:rPr lang="en-US" altLang="ja-JP" b="1" i="1">
                <a:ea typeface="Osaka" charset="-128"/>
              </a:rPr>
              <a:t> </a:t>
            </a:r>
            <a:r>
              <a:rPr lang="ja-JP" altLang="en-US" b="1" i="1"/>
              <a:t>的</a:t>
            </a:r>
            <a:r>
              <a:rPr lang="en-US" altLang="ja-JP" b="1" i="1">
                <a:ea typeface="Osaka" charset="-128"/>
              </a:rPr>
              <a:t> </a:t>
            </a:r>
            <a:r>
              <a:rPr lang="ja-JP" altLang="en-US" b="1" i="1"/>
              <a:t>响</a:t>
            </a:r>
            <a:r>
              <a:rPr lang="en-US" altLang="ja-JP" b="1" i="1">
                <a:ea typeface="Osaka" charset="-128"/>
              </a:rPr>
              <a:t> </a:t>
            </a:r>
            <a:r>
              <a:rPr lang="ja-JP" altLang="en-US" b="1" i="1"/>
              <a:t>声</a:t>
            </a:r>
            <a:r>
              <a:rPr lang="en-US" altLang="ja-JP" b="1" i="1">
                <a:ea typeface="Osaka" charset="-128"/>
              </a:rPr>
              <a:t> </a:t>
            </a:r>
            <a:r>
              <a:rPr lang="ja-JP" altLang="en-US" b="1" i="1"/>
              <a:t>，</a:t>
            </a:r>
            <a:r>
              <a:rPr lang="en-US" altLang="ja-JP" b="1" i="1">
                <a:ea typeface="Osaka" charset="-128"/>
              </a:rPr>
              <a:t> </a:t>
            </a:r>
            <a:r>
              <a:rPr lang="ja-JP" altLang="en-US" b="1" i="1"/>
              <a:t>就</a:t>
            </a:r>
            <a:r>
              <a:rPr lang="en-US" altLang="ja-JP" b="1" i="1">
                <a:ea typeface="Osaka" charset="-128"/>
              </a:rPr>
              <a:t> </a:t>
            </a:r>
            <a:r>
              <a:rPr lang="ja-JP" altLang="en-US" b="1" i="1"/>
              <a:t>慌</a:t>
            </a:r>
            <a:r>
              <a:rPr lang="en-US" altLang="ja-JP" b="1" i="1">
                <a:ea typeface="Osaka" charset="-128"/>
              </a:rPr>
              <a:t> </a:t>
            </a:r>
            <a:r>
              <a:rPr lang="ja-JP" altLang="en-US" b="1" i="1"/>
              <a:t>慌</a:t>
            </a:r>
            <a:r>
              <a:rPr lang="en-US" altLang="ja-JP" b="1" i="1">
                <a:ea typeface="Osaka" charset="-128"/>
              </a:rPr>
              <a:t> </a:t>
            </a:r>
            <a:r>
              <a:rPr lang="ja-JP" altLang="en-US" b="1" i="1"/>
              <a:t>不</a:t>
            </a:r>
            <a:r>
              <a:rPr lang="en-US" altLang="ja-JP" b="1" i="1">
                <a:ea typeface="Osaka" charset="-128"/>
              </a:rPr>
              <a:t> </a:t>
            </a:r>
            <a:r>
              <a:rPr lang="ja-JP" altLang="en-US" b="1" i="1"/>
              <a:t>定</a:t>
            </a:r>
            <a:r>
              <a:rPr lang="en-US" altLang="ja-JP" b="1" i="1">
                <a:ea typeface="Osaka" charset="-128"/>
              </a:rPr>
              <a:t> </a:t>
            </a:r>
            <a:r>
              <a:rPr lang="ja-JP" altLang="en-US" b="1" i="1"/>
              <a:t>。</a:t>
            </a:r>
            <a:r>
              <a:rPr lang="en-US" altLang="ja-JP">
                <a:ea typeface="Osaka" charset="-128"/>
              </a:rPr>
              <a:t> </a:t>
            </a:r>
            <a:endParaRPr lang="en-US" altLang="ja-JP" b="1">
              <a:solidFill>
                <a:srgbClr val="000000"/>
              </a:solidFill>
              <a:latin typeface="Geneva" charset="0"/>
              <a:ea typeface="Osaka" charset="-128"/>
            </a:endParaRPr>
          </a:p>
          <a:p>
            <a:pPr algn="ctr"/>
            <a:r>
              <a:rPr lang="ja-JP" altLang="en-US"/>
              <a:t>路</a:t>
            </a:r>
            <a:r>
              <a:rPr lang="en-US" altLang="ja-JP">
                <a:ea typeface="Osaka" charset="-128"/>
              </a:rPr>
              <a:t> </a:t>
            </a:r>
            <a:r>
              <a:rPr lang="ja-JP" altLang="en-US"/>
              <a:t>加</a:t>
            </a:r>
            <a:r>
              <a:rPr lang="en-US" altLang="ja-JP">
                <a:ea typeface="Osaka" charset="-128"/>
              </a:rPr>
              <a:t> </a:t>
            </a:r>
            <a:r>
              <a:rPr lang="ja-JP" altLang="en-US"/>
              <a:t>福</a:t>
            </a:r>
            <a:r>
              <a:rPr lang="en-US" altLang="ja-JP">
                <a:ea typeface="Osaka" charset="-128"/>
              </a:rPr>
              <a:t> </a:t>
            </a:r>
            <a:r>
              <a:rPr lang="ja-JP" altLang="en-US"/>
              <a:t>音</a:t>
            </a:r>
            <a:r>
              <a:rPr lang="en-US" altLang="ja-JP">
                <a:ea typeface="Osaka" charset="-128"/>
              </a:rPr>
              <a:t> </a:t>
            </a:r>
            <a:r>
              <a:rPr lang="en-US" altLang="ja-JP">
                <a:solidFill>
                  <a:srgbClr val="000000"/>
                </a:solidFill>
                <a:latin typeface="Geneva" charset="0"/>
                <a:ea typeface="Osaka" charset="-128"/>
              </a:rPr>
              <a:t> 21:25b</a:t>
            </a:r>
            <a:endParaRPr lang="en-US" altLang="en-US">
              <a:solidFill>
                <a:srgbClr val="000000"/>
              </a:solidFill>
              <a:latin typeface="Geneva" charset="0"/>
              <a:ea typeface="Osaka" charset="-128"/>
            </a:endParaRPr>
          </a:p>
        </p:txBody>
      </p:sp>
      <p:sp>
        <p:nvSpPr>
          <p:cNvPr id="313350" name="Rectangle 7"/>
          <p:cNvSpPr>
            <a:spLocks noChangeArrowheads="1"/>
          </p:cNvSpPr>
          <p:nvPr/>
        </p:nvSpPr>
        <p:spPr bwMode="auto">
          <a:xfrm>
            <a:off x="1322388" y="66325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latin typeface="Times" charset="0"/>
              <a:ea typeface="Osaka"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slide(fromTop)">
                                      <p:cBhvr>
                                        <p:cTn id="7" dur="500"/>
                                        <p:tgtEl>
                                          <p:spTgt spid="29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4"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317444" name="Rectangle 2"/>
          <p:cNvSpPr>
            <a:spLocks noGrp="1" noChangeArrowheads="1"/>
          </p:cNvSpPr>
          <p:nvPr>
            <p:ph type="ctrTitle"/>
          </p:nvPr>
        </p:nvSpPr>
        <p:spPr>
          <a:xfrm>
            <a:off x="1089025" y="1371600"/>
            <a:ext cx="6835775" cy="3657600"/>
          </a:xfrm>
        </p:spPr>
        <p:txBody>
          <a:bodyPr/>
          <a:lstStyle/>
          <a:p>
            <a:pPr eaLnBrk="1" hangingPunct="1"/>
            <a:r>
              <a:rPr lang="zh-CN" altLang="en-US" b="1" u="sng">
                <a:solidFill>
                  <a:schemeClr val="tx1"/>
                </a:solidFill>
                <a:latin typeface="Arial" pitchFamily="34" charset="0"/>
                <a:ea typeface="SimSun" pitchFamily="2" charset="-122"/>
              </a:rPr>
              <a:t>为了改变生命</a:t>
            </a:r>
            <a:r>
              <a:rPr lang="en-US" altLang="ja-JP" b="1" u="sng">
                <a:solidFill>
                  <a:schemeClr val="tx1"/>
                </a:solidFill>
                <a:latin typeface="Arial" pitchFamily="34" charset="0"/>
              </a:rPr>
              <a:t>:</a:t>
            </a:r>
            <a:r>
              <a:rPr lang="en-US" altLang="ja-JP" b="1">
                <a:solidFill>
                  <a:schemeClr val="tx1"/>
                </a:solidFill>
                <a:latin typeface="Arial" pitchFamily="34" charset="0"/>
              </a:rPr>
              <a:t> </a:t>
            </a:r>
            <a:br>
              <a:rPr lang="en-US" altLang="ja-JP" b="1">
                <a:solidFill>
                  <a:schemeClr val="tx1"/>
                </a:solidFill>
                <a:latin typeface="Arial" pitchFamily="34" charset="0"/>
              </a:rPr>
            </a:br>
            <a:r>
              <a:rPr lang="zh-CN" altLang="en-US" b="1">
                <a:solidFill>
                  <a:schemeClr val="tx1"/>
                </a:solidFill>
                <a:latin typeface="Arial" pitchFamily="34" charset="0"/>
                <a:ea typeface="SimSun" pitchFamily="2" charset="-122"/>
              </a:rPr>
              <a:t>在你的经历中，哪个师傅你要向你自己和你的家人警告？如何警告</a:t>
            </a:r>
            <a:r>
              <a:rPr lang="en-US" altLang="ja-JP" b="1">
                <a:solidFill>
                  <a:schemeClr val="tx1"/>
                </a:solidFill>
                <a:latin typeface="Arial" pitchFamily="34" charset="0"/>
              </a:rPr>
              <a:t>?</a:t>
            </a:r>
            <a:endParaRPr lang="en-US" altLang="en-US" b="1">
              <a:solidFill>
                <a:schemeClr val="tx1"/>
              </a:solidFill>
              <a:latin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58481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7336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19023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218305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403" name="Rectangle 3"/>
          <p:cNvSpPr>
            <a:spLocks noChangeArrowheads="1"/>
          </p:cNvSpPr>
          <p:nvPr/>
        </p:nvSpPr>
        <p:spPr bwMode="auto">
          <a:xfrm>
            <a:off x="0" y="304800"/>
            <a:ext cx="7696200" cy="914400"/>
          </a:xfrm>
          <a:prstGeom prst="rect">
            <a:avLst/>
          </a:prstGeom>
          <a:gradFill rotWithShape="1">
            <a:gsLst>
              <a:gs pos="0">
                <a:srgbClr val="000000"/>
              </a:gs>
              <a:gs pos="100000">
                <a:srgbClr val="3E3D76"/>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342900" indent="-342900" eaLnBrk="0" hangingPunct="0">
              <a:buChar char="•"/>
            </a:pPr>
            <a:endParaRPr lang="en-US" altLang="en-US">
              <a:solidFill>
                <a:srgbClr val="FFFFFF"/>
              </a:solidFill>
              <a:latin typeface="Times New Roman" charset="0"/>
              <a:ea typeface="ＭＳ Ｐゴシック" charset="0"/>
              <a:cs typeface="ＭＳ Ｐゴシック" charset="0"/>
            </a:endParaRPr>
          </a:p>
        </p:txBody>
      </p:sp>
      <p:sp>
        <p:nvSpPr>
          <p:cNvPr id="614404" name="Rectangle 4"/>
          <p:cNvSpPr>
            <a:spLocks noGrp="1" noChangeArrowheads="1"/>
          </p:cNvSpPr>
          <p:nvPr>
            <p:ph type="title"/>
          </p:nvPr>
        </p:nvSpPr>
        <p:spPr>
          <a:xfrm>
            <a:off x="683568" y="197768"/>
            <a:ext cx="6624736" cy="1143000"/>
          </a:xfrm>
          <a:effectLst>
            <a:outerShdw blurRad="63500" dist="35921" dir="2700000" algn="ctr" rotWithShape="0">
              <a:srgbClr val="000000">
                <a:alpha val="74997"/>
              </a:srgbClr>
            </a:outerShdw>
          </a:effectLst>
        </p:spPr>
        <p:txBody>
          <a:bodyPr/>
          <a:lstStyle/>
          <a:p>
            <a:pPr eaLnBrk="1" hangingPunct="1"/>
            <a:r>
              <a:rPr lang="zh-CN" altLang="en-US" sz="5400">
                <a:solidFill>
                  <a:srgbClr val="FFFFFF"/>
                </a:solidFill>
                <a:ea typeface="SimSun" pitchFamily="2" charset="-122"/>
              </a:rPr>
              <a:t>主题</a:t>
            </a:r>
          </a:p>
        </p:txBody>
      </p:sp>
      <p:sp>
        <p:nvSpPr>
          <p:cNvPr id="614407"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321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
        <p:nvSpPr>
          <p:cNvPr id="614405" name="Rectangle 5"/>
          <p:cNvSpPr>
            <a:spLocks noGrp="1" noChangeArrowheads="1"/>
          </p:cNvSpPr>
          <p:nvPr>
            <p:ph type="body" idx="1"/>
          </p:nvPr>
        </p:nvSpPr>
        <p:spPr>
          <a:xfrm>
            <a:off x="990600" y="1643533"/>
            <a:ext cx="8153400" cy="4449763"/>
          </a:xfrm>
          <a:gradFill rotWithShape="1">
            <a:gsLst>
              <a:gs pos="0">
                <a:srgbClr val="000000"/>
              </a:gs>
              <a:gs pos="100000">
                <a:srgbClr val="3E3D76"/>
              </a:gs>
            </a:gsLst>
            <a:lin ang="2700000" scaled="1"/>
          </a:gradFill>
          <a:ln>
            <a:noFill/>
          </a:ln>
        </p:spPr>
        <p:txBody>
          <a:bodyPr wrap="none" anchor="ctr"/>
          <a:lstStyle/>
          <a:p>
            <a:pPr marL="0" indent="0">
              <a:spcBef>
                <a:spcPct val="0"/>
              </a:spcBef>
              <a:buNone/>
            </a:pPr>
            <a:r>
              <a:rPr lang="zh-CN" altLang="en-US" sz="6000" kern="1200">
                <a:solidFill>
                  <a:srgbClr val="FFFFFF"/>
                </a:solidFill>
                <a:latin typeface="Times New Roman" charset="0"/>
                <a:ea typeface="ＭＳ Ｐゴシック" charset="0"/>
                <a:cs typeface="ＭＳ Ｐゴシック" charset="0"/>
              </a:rPr>
              <a:t>知识</a:t>
            </a:r>
            <a:r>
              <a:rPr lang="en-US" altLang="ja-JP" sz="6000" kern="1200">
                <a:solidFill>
                  <a:srgbClr val="FFFFFF"/>
                </a:solidFill>
                <a:latin typeface="Times New Roman" charset="0"/>
                <a:ea typeface="ＭＳ Ｐゴシック" charset="0"/>
                <a:cs typeface="ＭＳ Ｐゴシック" charset="0"/>
              </a:rPr>
              <a:t>…</a:t>
            </a:r>
          </a:p>
          <a:p>
            <a:pPr>
              <a:spcBef>
                <a:spcPct val="0"/>
              </a:spcBef>
            </a:pPr>
            <a:r>
              <a:rPr lang="zh-CN" altLang="en-US" sz="4000" kern="1200">
                <a:solidFill>
                  <a:srgbClr val="FFFFFF"/>
                </a:solidFill>
                <a:latin typeface="Times New Roman" charset="0"/>
                <a:ea typeface="ＭＳ Ｐゴシック" charset="0"/>
                <a:cs typeface="ＭＳ Ｐゴシック" charset="0"/>
              </a:rPr>
              <a:t>第一章	灵命的成长</a:t>
            </a:r>
          </a:p>
          <a:p>
            <a:pPr>
              <a:spcBef>
                <a:spcPct val="0"/>
              </a:spcBef>
            </a:pPr>
            <a:r>
              <a:rPr lang="zh-CN" altLang="en-US" sz="4000" kern="1200">
                <a:solidFill>
                  <a:srgbClr val="FFFFFF"/>
                </a:solidFill>
                <a:latin typeface="Times New Roman" charset="0"/>
                <a:ea typeface="ＭＳ Ｐゴシック" charset="0"/>
                <a:cs typeface="ＭＳ Ｐゴシック" charset="0"/>
              </a:rPr>
              <a:t>第二章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与假教导争战</a:t>
            </a:r>
          </a:p>
          <a:p>
            <a:pPr>
              <a:spcBef>
                <a:spcPct val="0"/>
              </a:spcBef>
            </a:pPr>
            <a:r>
              <a:rPr lang="zh-CN" altLang="en-US" sz="4000" kern="1200">
                <a:solidFill>
                  <a:srgbClr val="FFFFFF"/>
                </a:solidFill>
                <a:latin typeface="Times New Roman" charset="0"/>
                <a:ea typeface="ＭＳ Ｐゴシック" charset="0"/>
                <a:cs typeface="ＭＳ Ｐゴシック" charset="0"/>
              </a:rPr>
              <a:t>第三章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维持希望</a:t>
            </a:r>
          </a:p>
        </p:txBody>
      </p:sp>
      <p:sp>
        <p:nvSpPr>
          <p:cNvPr id="614406"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14403"/>
                                        </p:tgtEl>
                                        <p:attrNameLst>
                                          <p:attrName>style.visibility</p:attrName>
                                        </p:attrNameLst>
                                      </p:cBhvr>
                                      <p:to>
                                        <p:strVal val="visible"/>
                                      </p:to>
                                    </p:set>
                                    <p:anim calcmode="lin" valueType="num">
                                      <p:cBhvr additive="base">
                                        <p:cTn id="7" dur="500" fill="hold"/>
                                        <p:tgtEl>
                                          <p:spTgt spid="614403"/>
                                        </p:tgtEl>
                                        <p:attrNameLst>
                                          <p:attrName>ppt_x</p:attrName>
                                        </p:attrNameLst>
                                      </p:cBhvr>
                                      <p:tavLst>
                                        <p:tav tm="0">
                                          <p:val>
                                            <p:strVal val="0-#ppt_w/2"/>
                                          </p:val>
                                        </p:tav>
                                        <p:tav tm="100000">
                                          <p:val>
                                            <p:strVal val="#ppt_x"/>
                                          </p:val>
                                        </p:tav>
                                      </p:tavLst>
                                    </p:anim>
                                    <p:anim calcmode="lin" valueType="num">
                                      <p:cBhvr additive="base">
                                        <p:cTn id="8" dur="500" fill="hold"/>
                                        <p:tgtEl>
                                          <p:spTgt spid="6144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14404"/>
                                        </p:tgtEl>
                                        <p:attrNameLst>
                                          <p:attrName>style.visibility</p:attrName>
                                        </p:attrNameLst>
                                      </p:cBhvr>
                                      <p:to>
                                        <p:strVal val="visible"/>
                                      </p:to>
                                    </p:set>
                                    <p:animEffect transition="in" filter="slide(fromRight)">
                                      <p:cBhvr>
                                        <p:cTn id="12" dur="1000"/>
                                        <p:tgtEl>
                                          <p:spTgt spid="614404"/>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614407"/>
                                        </p:tgtEl>
                                        <p:attrNameLst>
                                          <p:attrName>style.visibility</p:attrName>
                                        </p:attrNameLst>
                                      </p:cBhvr>
                                      <p:to>
                                        <p:strVal val="visible"/>
                                      </p:to>
                                    </p:set>
                                    <p:anim calcmode="lin" valueType="num">
                                      <p:cBhvr additive="base">
                                        <p:cTn id="16" dur="500" fill="hold"/>
                                        <p:tgtEl>
                                          <p:spTgt spid="614407"/>
                                        </p:tgtEl>
                                        <p:attrNameLst>
                                          <p:attrName>ppt_x</p:attrName>
                                        </p:attrNameLst>
                                      </p:cBhvr>
                                      <p:tavLst>
                                        <p:tav tm="0">
                                          <p:val>
                                            <p:strVal val="0-#ppt_w/2"/>
                                          </p:val>
                                        </p:tav>
                                        <p:tav tm="100000">
                                          <p:val>
                                            <p:strVal val="#ppt_x"/>
                                          </p:val>
                                        </p:tav>
                                      </p:tavLst>
                                    </p:anim>
                                    <p:anim calcmode="lin" valueType="num">
                                      <p:cBhvr additive="base">
                                        <p:cTn id="17" dur="500" fill="hold"/>
                                        <p:tgtEl>
                                          <p:spTgt spid="61440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614406"/>
                                        </p:tgtEl>
                                        <p:attrNameLst>
                                          <p:attrName>style.visibility</p:attrName>
                                        </p:attrNameLst>
                                      </p:cBhvr>
                                      <p:to>
                                        <p:strVal val="visible"/>
                                      </p:to>
                                    </p:set>
                                    <p:animEffect transition="in" filter="slide(fromLeft)">
                                      <p:cBhvr>
                                        <p:cTn id="21" dur="500"/>
                                        <p:tgtEl>
                                          <p:spTgt spid="614406"/>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14402"/>
                                        </p:tgtEl>
                                        <p:attrNameLst>
                                          <p:attrName>style.visibility</p:attrName>
                                        </p:attrNameLst>
                                      </p:cBhvr>
                                      <p:to>
                                        <p:strVal val="visible"/>
                                      </p:to>
                                    </p:set>
                                    <p:anim calcmode="lin" valueType="num">
                                      <p:cBhvr additive="base">
                                        <p:cTn id="25" dur="500" fill="hold"/>
                                        <p:tgtEl>
                                          <p:spTgt spid="614402"/>
                                        </p:tgtEl>
                                        <p:attrNameLst>
                                          <p:attrName>ppt_x</p:attrName>
                                        </p:attrNameLst>
                                      </p:cBhvr>
                                      <p:tavLst>
                                        <p:tav tm="0">
                                          <p:val>
                                            <p:strVal val="1+#ppt_w/2"/>
                                          </p:val>
                                        </p:tav>
                                        <p:tav tm="100000">
                                          <p:val>
                                            <p:strVal val="#ppt_x"/>
                                          </p:val>
                                        </p:tav>
                                      </p:tavLst>
                                    </p:anim>
                                    <p:anim calcmode="lin" valueType="num">
                                      <p:cBhvr additive="base">
                                        <p:cTn id="26" dur="500" fill="hold"/>
                                        <p:tgtEl>
                                          <p:spTgt spid="614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614405">
                                            <p:bg/>
                                          </p:spTgt>
                                        </p:tgtEl>
                                        <p:attrNameLst>
                                          <p:attrName>style.visibility</p:attrName>
                                        </p:attrNameLst>
                                      </p:cBhvr>
                                      <p:to>
                                        <p:strVal val="visible"/>
                                      </p:to>
                                    </p:set>
                                    <p:animEffect transition="in" filter="fade">
                                      <p:cBhvr>
                                        <p:cTn id="31" dur="770" decel="100000"/>
                                        <p:tgtEl>
                                          <p:spTgt spid="614405">
                                            <p:bg/>
                                          </p:spTgt>
                                        </p:tgtEl>
                                      </p:cBhvr>
                                    </p:animEffect>
                                    <p:animScale>
                                      <p:cBhvr>
                                        <p:cTn id="32" dur="770" decel="100000"/>
                                        <p:tgtEl>
                                          <p:spTgt spid="614405">
                                            <p:bg/>
                                          </p:spTgt>
                                        </p:tgtEl>
                                      </p:cBhvr>
                                      <p:from x="10000" y="10000"/>
                                      <p:to x="200000" y="450000"/>
                                    </p:animScale>
                                    <p:animScale>
                                      <p:cBhvr>
                                        <p:cTn id="33" dur="1230" accel="100000" fill="hold">
                                          <p:stCondLst>
                                            <p:cond delay="770"/>
                                          </p:stCondLst>
                                        </p:cTn>
                                        <p:tgtEl>
                                          <p:spTgt spid="614405">
                                            <p:bg/>
                                          </p:spTgt>
                                        </p:tgtEl>
                                      </p:cBhvr>
                                      <p:from x="200000" y="450000"/>
                                      <p:to x="100000" y="100000"/>
                                    </p:animScale>
                                    <p:set>
                                      <p:cBhvr>
                                        <p:cTn id="34" dur="770" fill="hold"/>
                                        <p:tgtEl>
                                          <p:spTgt spid="614405">
                                            <p:bg/>
                                          </p:spTgt>
                                        </p:tgtEl>
                                        <p:attrNameLst>
                                          <p:attrName>ppt_x</p:attrName>
                                        </p:attrNameLst>
                                      </p:cBhvr>
                                      <p:to>
                                        <p:strVal val="(0.5)"/>
                                      </p:to>
                                    </p:set>
                                    <p:anim from="(0.5)" to="(#ppt_x)" calcmode="lin" valueType="num">
                                      <p:cBhvr>
                                        <p:cTn id="35" dur="1230" accel="100000" fill="hold">
                                          <p:stCondLst>
                                            <p:cond delay="770"/>
                                          </p:stCondLst>
                                        </p:cTn>
                                        <p:tgtEl>
                                          <p:spTgt spid="614405">
                                            <p:bg/>
                                          </p:spTgt>
                                        </p:tgtEl>
                                        <p:attrNameLst>
                                          <p:attrName>ppt_x</p:attrName>
                                        </p:attrNameLst>
                                      </p:cBhvr>
                                    </p:anim>
                                    <p:set>
                                      <p:cBhvr>
                                        <p:cTn id="36" dur="770" fill="hold"/>
                                        <p:tgtEl>
                                          <p:spTgt spid="614405">
                                            <p:bg/>
                                          </p:spTgt>
                                        </p:tgtEl>
                                        <p:attrNameLst>
                                          <p:attrName>ppt_y</p:attrName>
                                        </p:attrNameLst>
                                      </p:cBhvr>
                                      <p:to>
                                        <p:strVal val="(#ppt_y+0.4)"/>
                                      </p:to>
                                    </p:set>
                                    <p:anim from="(#ppt_y+0.4)" to="(#ppt_y)" calcmode="lin" valueType="num">
                                      <p:cBhvr>
                                        <p:cTn id="37" dur="1230" accel="100000" fill="hold">
                                          <p:stCondLst>
                                            <p:cond delay="770"/>
                                          </p:stCondLst>
                                        </p:cTn>
                                        <p:tgtEl>
                                          <p:spTgt spid="614405">
                                            <p:bg/>
                                          </p:spTgt>
                                        </p:tgtEl>
                                        <p:attrNameLst>
                                          <p:attrName>ppt_y</p:attrName>
                                        </p:attrNameLst>
                                      </p:cBhvr>
                                    </p:anim>
                                  </p:childTnLst>
                                </p:cTn>
                              </p:par>
                            </p:childTnLst>
                          </p:cTn>
                        </p:par>
                      </p:childTnLst>
                    </p:cTn>
                  </p:par>
                  <p:par>
                    <p:cTn id="38" fill="hold">
                      <p:stCondLst>
                        <p:cond delay="indefinite"/>
                      </p:stCondLst>
                      <p:childTnLst>
                        <p:par>
                          <p:cTn id="39" fill="hold">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614405">
                                            <p:txEl>
                                              <p:pRg st="0" end="0"/>
                                            </p:txEl>
                                          </p:spTgt>
                                        </p:tgtEl>
                                        <p:attrNameLst>
                                          <p:attrName>style.visibility</p:attrName>
                                        </p:attrNameLst>
                                      </p:cBhvr>
                                      <p:to>
                                        <p:strVal val="visible"/>
                                      </p:to>
                                    </p:set>
                                    <p:animEffect transition="in" filter="fade">
                                      <p:cBhvr>
                                        <p:cTn id="42" dur="770" decel="100000"/>
                                        <p:tgtEl>
                                          <p:spTgt spid="614405">
                                            <p:txEl>
                                              <p:pRg st="0" end="0"/>
                                            </p:txEl>
                                          </p:spTgt>
                                        </p:tgtEl>
                                      </p:cBhvr>
                                    </p:animEffect>
                                    <p:animScale>
                                      <p:cBhvr>
                                        <p:cTn id="43" dur="770" decel="100000"/>
                                        <p:tgtEl>
                                          <p:spTgt spid="614405">
                                            <p:txEl>
                                              <p:pRg st="0" end="0"/>
                                            </p:txEl>
                                          </p:spTgt>
                                        </p:tgtEl>
                                      </p:cBhvr>
                                      <p:from x="10000" y="10000"/>
                                      <p:to x="200000" y="450000"/>
                                    </p:animScale>
                                    <p:animScale>
                                      <p:cBhvr>
                                        <p:cTn id="44" dur="1230" accel="100000" fill="hold">
                                          <p:stCondLst>
                                            <p:cond delay="770"/>
                                          </p:stCondLst>
                                        </p:cTn>
                                        <p:tgtEl>
                                          <p:spTgt spid="614405">
                                            <p:txEl>
                                              <p:pRg st="0" end="0"/>
                                            </p:txEl>
                                          </p:spTgt>
                                        </p:tgtEl>
                                      </p:cBhvr>
                                      <p:from x="200000" y="450000"/>
                                      <p:to x="100000" y="100000"/>
                                    </p:animScale>
                                    <p:set>
                                      <p:cBhvr>
                                        <p:cTn id="45" dur="770" fill="hold"/>
                                        <p:tgtEl>
                                          <p:spTgt spid="614405">
                                            <p:txEl>
                                              <p:pRg st="0" end="0"/>
                                            </p:txEl>
                                          </p:spTgt>
                                        </p:tgtEl>
                                        <p:attrNameLst>
                                          <p:attrName>ppt_x</p:attrName>
                                        </p:attrNameLst>
                                      </p:cBhvr>
                                      <p:to>
                                        <p:strVal val="(0.5)"/>
                                      </p:to>
                                    </p:set>
                                    <p:anim from="(0.5)" to="(#ppt_x)" calcmode="lin" valueType="num">
                                      <p:cBhvr>
                                        <p:cTn id="46" dur="1230" accel="100000" fill="hold">
                                          <p:stCondLst>
                                            <p:cond delay="770"/>
                                          </p:stCondLst>
                                        </p:cTn>
                                        <p:tgtEl>
                                          <p:spTgt spid="614405">
                                            <p:txEl>
                                              <p:pRg st="0" end="0"/>
                                            </p:txEl>
                                          </p:spTgt>
                                        </p:tgtEl>
                                        <p:attrNameLst>
                                          <p:attrName>ppt_x</p:attrName>
                                        </p:attrNameLst>
                                      </p:cBhvr>
                                    </p:anim>
                                    <p:set>
                                      <p:cBhvr>
                                        <p:cTn id="47" dur="770" fill="hold"/>
                                        <p:tgtEl>
                                          <p:spTgt spid="614405">
                                            <p:txEl>
                                              <p:pRg st="0" end="0"/>
                                            </p:txEl>
                                          </p:spTgt>
                                        </p:tgtEl>
                                        <p:attrNameLst>
                                          <p:attrName>ppt_y</p:attrName>
                                        </p:attrNameLst>
                                      </p:cBhvr>
                                      <p:to>
                                        <p:strVal val="(#ppt_y+0.4)"/>
                                      </p:to>
                                    </p:set>
                                    <p:anim from="(#ppt_y+0.4)" to="(#ppt_y)" calcmode="lin" valueType="num">
                                      <p:cBhvr>
                                        <p:cTn id="48" dur="1230" accel="100000" fill="hold">
                                          <p:stCondLst>
                                            <p:cond delay="770"/>
                                          </p:stCondLst>
                                        </p:cTn>
                                        <p:tgtEl>
                                          <p:spTgt spid="614405">
                                            <p:txEl>
                                              <p:pRg st="0" end="0"/>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614405">
                                            <p:txEl>
                                              <p:pRg st="1" end="1"/>
                                            </p:txEl>
                                          </p:spTgt>
                                        </p:tgtEl>
                                        <p:attrNameLst>
                                          <p:attrName>style.visibility</p:attrName>
                                        </p:attrNameLst>
                                      </p:cBhvr>
                                      <p:to>
                                        <p:strVal val="visible"/>
                                      </p:to>
                                    </p:set>
                                    <p:animEffect transition="in" filter="fade">
                                      <p:cBhvr>
                                        <p:cTn id="53" dur="770" decel="100000"/>
                                        <p:tgtEl>
                                          <p:spTgt spid="614405">
                                            <p:txEl>
                                              <p:pRg st="1" end="1"/>
                                            </p:txEl>
                                          </p:spTgt>
                                        </p:tgtEl>
                                      </p:cBhvr>
                                    </p:animEffect>
                                    <p:animScale>
                                      <p:cBhvr>
                                        <p:cTn id="54" dur="770" decel="100000"/>
                                        <p:tgtEl>
                                          <p:spTgt spid="614405">
                                            <p:txEl>
                                              <p:pRg st="1" end="1"/>
                                            </p:txEl>
                                          </p:spTgt>
                                        </p:tgtEl>
                                      </p:cBhvr>
                                      <p:from x="10000" y="10000"/>
                                      <p:to x="200000" y="450000"/>
                                    </p:animScale>
                                    <p:animScale>
                                      <p:cBhvr>
                                        <p:cTn id="55" dur="1230" accel="100000" fill="hold">
                                          <p:stCondLst>
                                            <p:cond delay="770"/>
                                          </p:stCondLst>
                                        </p:cTn>
                                        <p:tgtEl>
                                          <p:spTgt spid="614405">
                                            <p:txEl>
                                              <p:pRg st="1" end="1"/>
                                            </p:txEl>
                                          </p:spTgt>
                                        </p:tgtEl>
                                      </p:cBhvr>
                                      <p:from x="200000" y="450000"/>
                                      <p:to x="100000" y="100000"/>
                                    </p:animScale>
                                    <p:set>
                                      <p:cBhvr>
                                        <p:cTn id="56" dur="770" fill="hold"/>
                                        <p:tgtEl>
                                          <p:spTgt spid="614405">
                                            <p:txEl>
                                              <p:pRg st="1" end="1"/>
                                            </p:txEl>
                                          </p:spTgt>
                                        </p:tgtEl>
                                        <p:attrNameLst>
                                          <p:attrName>ppt_x</p:attrName>
                                        </p:attrNameLst>
                                      </p:cBhvr>
                                      <p:to>
                                        <p:strVal val="(0.5)"/>
                                      </p:to>
                                    </p:set>
                                    <p:anim from="(0.5)" to="(#ppt_x)" calcmode="lin" valueType="num">
                                      <p:cBhvr>
                                        <p:cTn id="57" dur="1230" accel="100000" fill="hold">
                                          <p:stCondLst>
                                            <p:cond delay="770"/>
                                          </p:stCondLst>
                                        </p:cTn>
                                        <p:tgtEl>
                                          <p:spTgt spid="614405">
                                            <p:txEl>
                                              <p:pRg st="1" end="1"/>
                                            </p:txEl>
                                          </p:spTgt>
                                        </p:tgtEl>
                                        <p:attrNameLst>
                                          <p:attrName>ppt_x</p:attrName>
                                        </p:attrNameLst>
                                      </p:cBhvr>
                                    </p:anim>
                                    <p:set>
                                      <p:cBhvr>
                                        <p:cTn id="58" dur="770" fill="hold"/>
                                        <p:tgtEl>
                                          <p:spTgt spid="614405">
                                            <p:txEl>
                                              <p:pRg st="1" end="1"/>
                                            </p:txEl>
                                          </p:spTgt>
                                        </p:tgtEl>
                                        <p:attrNameLst>
                                          <p:attrName>ppt_y</p:attrName>
                                        </p:attrNameLst>
                                      </p:cBhvr>
                                      <p:to>
                                        <p:strVal val="(#ppt_y+0.4)"/>
                                      </p:to>
                                    </p:set>
                                    <p:anim from="(#ppt_y+0.4)" to="(#ppt_y)" calcmode="lin" valueType="num">
                                      <p:cBhvr>
                                        <p:cTn id="59" dur="1230" accel="100000" fill="hold">
                                          <p:stCondLst>
                                            <p:cond delay="770"/>
                                          </p:stCondLst>
                                        </p:cTn>
                                        <p:tgtEl>
                                          <p:spTgt spid="614405">
                                            <p:txEl>
                                              <p:pRg st="1" end="1"/>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614405">
                                            <p:txEl>
                                              <p:pRg st="2" end="2"/>
                                            </p:txEl>
                                          </p:spTgt>
                                        </p:tgtEl>
                                        <p:attrNameLst>
                                          <p:attrName>style.visibility</p:attrName>
                                        </p:attrNameLst>
                                      </p:cBhvr>
                                      <p:to>
                                        <p:strVal val="visible"/>
                                      </p:to>
                                    </p:set>
                                    <p:animEffect transition="in" filter="fade">
                                      <p:cBhvr>
                                        <p:cTn id="64" dur="770" decel="100000"/>
                                        <p:tgtEl>
                                          <p:spTgt spid="614405">
                                            <p:txEl>
                                              <p:pRg st="2" end="2"/>
                                            </p:txEl>
                                          </p:spTgt>
                                        </p:tgtEl>
                                      </p:cBhvr>
                                    </p:animEffect>
                                    <p:animScale>
                                      <p:cBhvr>
                                        <p:cTn id="65" dur="770" decel="100000"/>
                                        <p:tgtEl>
                                          <p:spTgt spid="614405">
                                            <p:txEl>
                                              <p:pRg st="2" end="2"/>
                                            </p:txEl>
                                          </p:spTgt>
                                        </p:tgtEl>
                                      </p:cBhvr>
                                      <p:from x="10000" y="10000"/>
                                      <p:to x="200000" y="450000"/>
                                    </p:animScale>
                                    <p:animScale>
                                      <p:cBhvr>
                                        <p:cTn id="66" dur="1230" accel="100000" fill="hold">
                                          <p:stCondLst>
                                            <p:cond delay="770"/>
                                          </p:stCondLst>
                                        </p:cTn>
                                        <p:tgtEl>
                                          <p:spTgt spid="614405">
                                            <p:txEl>
                                              <p:pRg st="2" end="2"/>
                                            </p:txEl>
                                          </p:spTgt>
                                        </p:tgtEl>
                                      </p:cBhvr>
                                      <p:from x="200000" y="450000"/>
                                      <p:to x="100000" y="100000"/>
                                    </p:animScale>
                                    <p:set>
                                      <p:cBhvr>
                                        <p:cTn id="67" dur="770" fill="hold"/>
                                        <p:tgtEl>
                                          <p:spTgt spid="614405">
                                            <p:txEl>
                                              <p:pRg st="2" end="2"/>
                                            </p:txEl>
                                          </p:spTgt>
                                        </p:tgtEl>
                                        <p:attrNameLst>
                                          <p:attrName>ppt_x</p:attrName>
                                        </p:attrNameLst>
                                      </p:cBhvr>
                                      <p:to>
                                        <p:strVal val="(0.5)"/>
                                      </p:to>
                                    </p:set>
                                    <p:anim from="(0.5)" to="(#ppt_x)" calcmode="lin" valueType="num">
                                      <p:cBhvr>
                                        <p:cTn id="68" dur="1230" accel="100000" fill="hold">
                                          <p:stCondLst>
                                            <p:cond delay="770"/>
                                          </p:stCondLst>
                                        </p:cTn>
                                        <p:tgtEl>
                                          <p:spTgt spid="614405">
                                            <p:txEl>
                                              <p:pRg st="2" end="2"/>
                                            </p:txEl>
                                          </p:spTgt>
                                        </p:tgtEl>
                                        <p:attrNameLst>
                                          <p:attrName>ppt_x</p:attrName>
                                        </p:attrNameLst>
                                      </p:cBhvr>
                                    </p:anim>
                                    <p:set>
                                      <p:cBhvr>
                                        <p:cTn id="69" dur="770" fill="hold"/>
                                        <p:tgtEl>
                                          <p:spTgt spid="614405">
                                            <p:txEl>
                                              <p:pRg st="2" end="2"/>
                                            </p:txEl>
                                          </p:spTgt>
                                        </p:tgtEl>
                                        <p:attrNameLst>
                                          <p:attrName>ppt_y</p:attrName>
                                        </p:attrNameLst>
                                      </p:cBhvr>
                                      <p:to>
                                        <p:strVal val="(#ppt_y+0.4)"/>
                                      </p:to>
                                    </p:set>
                                    <p:anim from="(#ppt_y+0.4)" to="(#ppt_y)" calcmode="lin" valueType="num">
                                      <p:cBhvr>
                                        <p:cTn id="70" dur="1230" accel="100000" fill="hold">
                                          <p:stCondLst>
                                            <p:cond delay="770"/>
                                          </p:stCondLst>
                                        </p:cTn>
                                        <p:tgtEl>
                                          <p:spTgt spid="614405">
                                            <p:txEl>
                                              <p:pRg st="2" end="2"/>
                                            </p:txEl>
                                          </p:spTgt>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1" presetClass="entr" presetSubtype="0" fill="hold" grpId="0" nodeType="clickEffect">
                                  <p:stCondLst>
                                    <p:cond delay="0"/>
                                  </p:stCondLst>
                                  <p:childTnLst>
                                    <p:set>
                                      <p:cBhvr>
                                        <p:cTn id="74" dur="1" fill="hold">
                                          <p:stCondLst>
                                            <p:cond delay="0"/>
                                          </p:stCondLst>
                                        </p:cTn>
                                        <p:tgtEl>
                                          <p:spTgt spid="614405">
                                            <p:txEl>
                                              <p:pRg st="3" end="3"/>
                                            </p:txEl>
                                          </p:spTgt>
                                        </p:tgtEl>
                                        <p:attrNameLst>
                                          <p:attrName>style.visibility</p:attrName>
                                        </p:attrNameLst>
                                      </p:cBhvr>
                                      <p:to>
                                        <p:strVal val="visible"/>
                                      </p:to>
                                    </p:set>
                                    <p:animEffect transition="in" filter="fade">
                                      <p:cBhvr>
                                        <p:cTn id="75" dur="770" decel="100000"/>
                                        <p:tgtEl>
                                          <p:spTgt spid="614405">
                                            <p:txEl>
                                              <p:pRg st="3" end="3"/>
                                            </p:txEl>
                                          </p:spTgt>
                                        </p:tgtEl>
                                      </p:cBhvr>
                                    </p:animEffect>
                                    <p:animScale>
                                      <p:cBhvr>
                                        <p:cTn id="76" dur="770" decel="100000"/>
                                        <p:tgtEl>
                                          <p:spTgt spid="614405">
                                            <p:txEl>
                                              <p:pRg st="3" end="3"/>
                                            </p:txEl>
                                          </p:spTgt>
                                        </p:tgtEl>
                                      </p:cBhvr>
                                      <p:from x="10000" y="10000"/>
                                      <p:to x="200000" y="450000"/>
                                    </p:animScale>
                                    <p:animScale>
                                      <p:cBhvr>
                                        <p:cTn id="77" dur="1230" accel="100000" fill="hold">
                                          <p:stCondLst>
                                            <p:cond delay="770"/>
                                          </p:stCondLst>
                                        </p:cTn>
                                        <p:tgtEl>
                                          <p:spTgt spid="614405">
                                            <p:txEl>
                                              <p:pRg st="3" end="3"/>
                                            </p:txEl>
                                          </p:spTgt>
                                        </p:tgtEl>
                                      </p:cBhvr>
                                      <p:from x="200000" y="450000"/>
                                      <p:to x="100000" y="100000"/>
                                    </p:animScale>
                                    <p:set>
                                      <p:cBhvr>
                                        <p:cTn id="78" dur="770" fill="hold"/>
                                        <p:tgtEl>
                                          <p:spTgt spid="614405">
                                            <p:txEl>
                                              <p:pRg st="3" end="3"/>
                                            </p:txEl>
                                          </p:spTgt>
                                        </p:tgtEl>
                                        <p:attrNameLst>
                                          <p:attrName>ppt_x</p:attrName>
                                        </p:attrNameLst>
                                      </p:cBhvr>
                                      <p:to>
                                        <p:strVal val="(0.5)"/>
                                      </p:to>
                                    </p:set>
                                    <p:anim from="(0.5)" to="(#ppt_x)" calcmode="lin" valueType="num">
                                      <p:cBhvr>
                                        <p:cTn id="79" dur="1230" accel="100000" fill="hold">
                                          <p:stCondLst>
                                            <p:cond delay="770"/>
                                          </p:stCondLst>
                                        </p:cTn>
                                        <p:tgtEl>
                                          <p:spTgt spid="614405">
                                            <p:txEl>
                                              <p:pRg st="3" end="3"/>
                                            </p:txEl>
                                          </p:spTgt>
                                        </p:tgtEl>
                                        <p:attrNameLst>
                                          <p:attrName>ppt_x</p:attrName>
                                        </p:attrNameLst>
                                      </p:cBhvr>
                                    </p:anim>
                                    <p:set>
                                      <p:cBhvr>
                                        <p:cTn id="80" dur="770" fill="hold"/>
                                        <p:tgtEl>
                                          <p:spTgt spid="614405">
                                            <p:txEl>
                                              <p:pRg st="3" end="3"/>
                                            </p:txEl>
                                          </p:spTgt>
                                        </p:tgtEl>
                                        <p:attrNameLst>
                                          <p:attrName>ppt_y</p:attrName>
                                        </p:attrNameLst>
                                      </p:cBhvr>
                                      <p:to>
                                        <p:strVal val="(#ppt_y+0.4)"/>
                                      </p:to>
                                    </p:set>
                                    <p:anim from="(#ppt_y+0.4)" to="(#ppt_y)" calcmode="lin" valueType="num">
                                      <p:cBhvr>
                                        <p:cTn id="81" dur="1230" accel="100000" fill="hold">
                                          <p:stCondLst>
                                            <p:cond delay="770"/>
                                          </p:stCondLst>
                                        </p:cTn>
                                        <p:tgtEl>
                                          <p:spTgt spid="614405">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2" grpId="0" animBg="1"/>
      <p:bldP spid="614403" grpId="0" animBg="1"/>
      <p:bldP spid="614404" grpId="0"/>
      <p:bldP spid="614407" grpId="0" animBg="1"/>
      <p:bldP spid="614405" grpId="0" build="p" animBg="1"/>
      <p:bldP spid="61440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14024" y="27165"/>
            <a:ext cx="8928100" cy="1143000"/>
          </a:xfrm>
        </p:spPr>
        <p:txBody>
          <a:bodyPr/>
          <a:lstStyle/>
          <a:p>
            <a:pPr eaLnBrk="1" hangingPunct="1"/>
            <a:r>
              <a:rPr lang="en-US" dirty="0">
                <a:latin typeface="Engravers MT" charset="0"/>
                <a:ea typeface="ＭＳ Ｐゴシック" charset="0"/>
                <a:cs typeface="ＭＳ Ｐゴシック" charset="0"/>
              </a:rPr>
              <a:t>False Teachers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0" y="1340768"/>
            <a:ext cx="5754664" cy="53203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39" y="4443551"/>
            <a:ext cx="4048461" cy="2422573"/>
          </a:xfrm>
          <a:prstGeom prst="rect">
            <a:avLst/>
          </a:prstGeom>
        </p:spPr>
      </p:pic>
    </p:spTree>
    <p:extLst>
      <p:ext uri="{BB962C8B-B14F-4D97-AF65-F5344CB8AC3E}">
        <p14:creationId xmlns:p14="http://schemas.microsoft.com/office/powerpoint/2010/main" val="31116708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p:spPr>
        <p:txBody>
          <a:bodyPr/>
          <a:lstStyle/>
          <a:p>
            <a:pPr eaLnBrk="1" hangingPunct="1"/>
            <a:r>
              <a:rPr lang="zh-CN" altLang="en-US" sz="3200" dirty="0">
                <a:solidFill>
                  <a:srgbClr val="CC0000"/>
                </a:solidFill>
                <a:ea typeface="SimSun" pitchFamily="2" charset="-122"/>
              </a:rPr>
              <a:t>彼得后书 </a:t>
            </a:r>
            <a:r>
              <a:rPr lang="en-US" altLang="en-US" sz="3200" dirty="0">
                <a:solidFill>
                  <a:srgbClr val="CC0000"/>
                </a:solidFill>
              </a:rPr>
              <a:t>3</a:t>
            </a:r>
            <a:br>
              <a:rPr lang="en-US" altLang="en-US" sz="3200" dirty="0">
                <a:solidFill>
                  <a:srgbClr val="CC0000"/>
                </a:solidFill>
              </a:rPr>
            </a:br>
            <a:r>
              <a:rPr lang="en-US" altLang="en-US" sz="3200" dirty="0">
                <a:solidFill>
                  <a:srgbClr val="CC0000"/>
                </a:solidFill>
              </a:rPr>
              <a:t> </a:t>
            </a:r>
            <a:r>
              <a:rPr lang="zh-CN" altLang="en-US" sz="3200" dirty="0">
                <a:solidFill>
                  <a:srgbClr val="800080"/>
                </a:solidFill>
                <a:latin typeface="Verdana" pitchFamily="34" charset="0"/>
                <a:ea typeface="SimSun" pitchFamily="2" charset="-122"/>
              </a:rPr>
              <a:t>知识维持主再来的希望</a:t>
            </a:r>
            <a:endParaRPr lang="en-US" altLang="en-US" sz="3200" dirty="0">
              <a:solidFill>
                <a:srgbClr val="800080"/>
              </a:solidFill>
              <a:latin typeface="Verdana" pitchFamily="34" charset="0"/>
            </a:endParaRPr>
          </a:p>
        </p:txBody>
      </p:sp>
      <p:sp>
        <p:nvSpPr>
          <p:cNvPr id="80899" name="Rectangle 3"/>
          <p:cNvSpPr>
            <a:spLocks noGrp="1" noChangeArrowheads="1"/>
          </p:cNvSpPr>
          <p:nvPr>
            <p:ph type="body" idx="1"/>
          </p:nvPr>
        </p:nvSpPr>
        <p:spPr>
          <a:xfrm>
            <a:off x="381000" y="4694238"/>
            <a:ext cx="8382000" cy="2011362"/>
          </a:xfrm>
          <a:effectLst>
            <a:outerShdw blurRad="63500" dist="35921" dir="2700000" algn="ctr" rotWithShape="0">
              <a:srgbClr val="000000">
                <a:alpha val="74997"/>
              </a:srgbClr>
            </a:outerShdw>
          </a:effectLst>
        </p:spPr>
        <p:txBody>
          <a:bodyPr/>
          <a:lstStyle/>
          <a:p>
            <a:pPr marL="609600" indent="-609600" algn="ctr" eaLnBrk="1" hangingPunct="1">
              <a:lnSpc>
                <a:spcPct val="90000"/>
              </a:lnSpc>
              <a:buFontTx/>
              <a:buAutoNum type="alphaUcPeriod"/>
            </a:pPr>
            <a:r>
              <a:rPr lang="zh-CN" altLang="en-US" sz="2800" b="1">
                <a:solidFill>
                  <a:srgbClr val="FFFF66"/>
                </a:solidFill>
                <a:ea typeface="SimSun" pitchFamily="2" charset="-122"/>
              </a:rPr>
              <a:t>被提之前的好讥诮者</a:t>
            </a:r>
          </a:p>
          <a:p>
            <a:pPr marL="609600" indent="-609600" algn="ctr" eaLnBrk="1" hangingPunct="1">
              <a:lnSpc>
                <a:spcPct val="90000"/>
              </a:lnSpc>
              <a:buFontTx/>
              <a:buAutoNum type="alphaUcPeriod"/>
            </a:pPr>
            <a:r>
              <a:rPr lang="zh-CN" altLang="en-US" sz="2800" b="1">
                <a:solidFill>
                  <a:srgbClr val="FFFF66"/>
                </a:solidFill>
                <a:ea typeface="SimSun" pitchFamily="2" charset="-122"/>
              </a:rPr>
              <a:t>主的日子</a:t>
            </a:r>
          </a:p>
          <a:p>
            <a:pPr marL="609600" indent="-609600" algn="ctr" eaLnBrk="1" hangingPunct="1">
              <a:lnSpc>
                <a:spcPct val="90000"/>
              </a:lnSpc>
              <a:buFontTx/>
              <a:buAutoNum type="alphaUcPeriod"/>
            </a:pPr>
            <a:r>
              <a:rPr lang="zh-CN" altLang="en-US" sz="2800" b="1">
                <a:solidFill>
                  <a:srgbClr val="FFFF66"/>
                </a:solidFill>
                <a:ea typeface="SimSun" pitchFamily="2" charset="-122"/>
              </a:rPr>
              <a:t>圣洁的动机</a:t>
            </a:r>
          </a:p>
          <a:p>
            <a:pPr marL="609600" indent="-609600" algn="ctr" eaLnBrk="1" hangingPunct="1">
              <a:lnSpc>
                <a:spcPct val="90000"/>
              </a:lnSpc>
              <a:buFontTx/>
              <a:buAutoNum type="alphaUcPeriod"/>
            </a:pPr>
            <a:r>
              <a:rPr lang="zh-CN" altLang="en-US" sz="2800" b="1">
                <a:solidFill>
                  <a:srgbClr val="FFFF66"/>
                </a:solidFill>
                <a:ea typeface="SimSun" pitchFamily="2" charset="-122"/>
              </a:rPr>
              <a:t>保护和鼓励成长</a:t>
            </a:r>
          </a:p>
        </p:txBody>
      </p:sp>
      <p:grpSp>
        <p:nvGrpSpPr>
          <p:cNvPr id="2" name="Group 4"/>
          <p:cNvGrpSpPr>
            <a:grpSpLocks/>
          </p:cNvGrpSpPr>
          <p:nvPr/>
        </p:nvGrpSpPr>
        <p:grpSpPr bwMode="auto">
          <a:xfrm>
            <a:off x="2971800" y="1828800"/>
            <a:ext cx="3505200" cy="2590800"/>
            <a:chOff x="432" y="1397"/>
            <a:chExt cx="2400" cy="1867"/>
          </a:xfrm>
        </p:grpSpPr>
        <p:pic>
          <p:nvPicPr>
            <p:cNvPr id="3235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397"/>
              <a:ext cx="2400" cy="1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90" name="WordArt 6"/>
            <p:cNvSpPr>
              <a:spLocks noChangeArrowheads="1" noChangeShapeType="1" noTextEdit="1"/>
            </p:cNvSpPr>
            <p:nvPr/>
          </p:nvSpPr>
          <p:spPr bwMode="auto">
            <a:xfrm>
              <a:off x="1728" y="1488"/>
              <a:ext cx="1008" cy="768"/>
            </a:xfrm>
            <a:prstGeom prst="rect">
              <a:avLst/>
            </a:prstGeom>
          </p:spPr>
          <p:txBody>
            <a:bodyPr wrap="none" fromWordArt="1">
              <a:prstTxWarp prst="textPlain">
                <a:avLst>
                  <a:gd name="adj" fmla="val 50000"/>
                </a:avLst>
              </a:prstTxWarp>
            </a:bodyPr>
            <a:lstStyle/>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Lion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of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Judah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slide(fromLeft)">
                                      <p:cBhvr>
                                        <p:cTn id="12" dur="500"/>
                                        <p:tgtEl>
                                          <p:spTgt spid="80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slide(fromLeft)">
                                      <p:cBhvr>
                                        <p:cTn id="17" dur="500"/>
                                        <p:tgtEl>
                                          <p:spTgt spid="80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2" end="2"/>
                                            </p:txEl>
                                          </p:spTgt>
                                        </p:tgtEl>
                                        <p:attrNameLst>
                                          <p:attrName>style.visibility</p:attrName>
                                        </p:attrNameLst>
                                      </p:cBhvr>
                                      <p:to>
                                        <p:strVal val="visible"/>
                                      </p:to>
                                    </p:set>
                                    <p:animEffect transition="in" filter="slide(fromLeft)">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Effect transition="in" filter="slide(fromLeft)">
                                      <p:cBhvr>
                                        <p:cTn id="27"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r>
              <a:rPr lang="en-US" altLang="en-US" sz="2800">
                <a:solidFill>
                  <a:srgbClr val="CC0000"/>
                </a:solidFill>
              </a:rPr>
              <a:t>A. (3:1-4)</a:t>
            </a:r>
            <a:br>
              <a:rPr lang="en-US" altLang="en-US" sz="2800"/>
            </a:br>
            <a:r>
              <a:rPr lang="zh-CN" altLang="en-US" sz="3600">
                <a:solidFill>
                  <a:srgbClr val="6600FF"/>
                </a:solidFill>
                <a:effectLst>
                  <a:outerShdw blurRad="38100" dist="38100" dir="2700000" algn="tl">
                    <a:srgbClr val="000000"/>
                  </a:outerShdw>
                </a:effectLst>
                <a:ea typeface="SimSun" pitchFamily="2" charset="-122"/>
              </a:rPr>
              <a:t>在被提之前的好讥诮者</a:t>
            </a:r>
          </a:p>
        </p:txBody>
      </p:sp>
      <p:sp>
        <p:nvSpPr>
          <p:cNvPr id="81923" name="Rectangle 3"/>
          <p:cNvSpPr>
            <a:spLocks noGrp="1" noChangeArrowheads="1"/>
          </p:cNvSpPr>
          <p:nvPr>
            <p:ph type="body" idx="1"/>
          </p:nvPr>
        </p:nvSpPr>
        <p:spPr>
          <a:xfrm>
            <a:off x="381000" y="1646238"/>
            <a:ext cx="5181600" cy="4449762"/>
          </a:xfrm>
          <a:noFill/>
        </p:spPr>
        <p:txBody>
          <a:bodyPr/>
          <a:lstStyle/>
          <a:p>
            <a:pPr eaLnBrk="1" hangingPunct="1">
              <a:spcBef>
                <a:spcPct val="40000"/>
              </a:spcBef>
            </a:pPr>
            <a:r>
              <a:rPr lang="zh-CN" altLang="en-US" sz="2800">
                <a:latin typeface="Arial Black" pitchFamily="34" charset="0"/>
                <a:ea typeface="SimSun" pitchFamily="2" charset="-122"/>
              </a:rPr>
              <a:t>人会讥诮神用耶稣基督拯救罪人的福音</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科学艺术会有很大的发展</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世界的知识讥笑神的知识</a:t>
            </a:r>
          </a:p>
          <a:p>
            <a:pPr eaLnBrk="1" hangingPunct="1">
              <a:spcBef>
                <a:spcPct val="40000"/>
              </a:spcBef>
            </a:pPr>
            <a:r>
              <a:rPr lang="zh-CN" altLang="en-US" sz="2800">
                <a:latin typeface="Arial Black" pitchFamily="34" charset="0"/>
                <a:ea typeface="SimSun" pitchFamily="2" charset="-122"/>
              </a:rPr>
              <a:t>他们的推理方法</a:t>
            </a:r>
            <a:r>
              <a:rPr lang="en-US" altLang="ja-JP" sz="2800">
                <a:latin typeface="Arial Black" pitchFamily="34" charset="0"/>
              </a:rPr>
              <a:t>:</a:t>
            </a:r>
          </a:p>
          <a:p>
            <a:pPr lvl="1" eaLnBrk="1" hangingPunct="1"/>
            <a:r>
              <a:rPr lang="ja-JP" altLang="en-US" sz="2400">
                <a:latin typeface="SimSun" pitchFamily="2" charset="-122"/>
                <a:ea typeface="SimSun" pitchFamily="2" charset="-122"/>
              </a:rPr>
              <a:t>万</a:t>
            </a:r>
            <a:r>
              <a:rPr lang="en-US" altLang="ja-JP" sz="2400">
                <a:latin typeface="SimSun" pitchFamily="2" charset="-122"/>
                <a:ea typeface="SimSun" pitchFamily="2" charset="-122"/>
              </a:rPr>
              <a:t> </a:t>
            </a:r>
            <a:r>
              <a:rPr lang="ja-JP" altLang="en-US" sz="2400">
                <a:latin typeface="SimSun" pitchFamily="2" charset="-122"/>
                <a:ea typeface="SimSun" pitchFamily="2" charset="-122"/>
              </a:rPr>
              <a:t>物</a:t>
            </a:r>
            <a:r>
              <a:rPr lang="en-US" altLang="ja-JP" sz="2400">
                <a:latin typeface="SimSun" pitchFamily="2" charset="-122"/>
                <a:ea typeface="SimSun" pitchFamily="2" charset="-122"/>
              </a:rPr>
              <a:t> </a:t>
            </a:r>
            <a:r>
              <a:rPr lang="ja-JP" altLang="en-US" sz="2400">
                <a:latin typeface="SimSun" pitchFamily="2" charset="-122"/>
                <a:ea typeface="SimSun" pitchFamily="2" charset="-122"/>
              </a:rPr>
              <a:t>与</a:t>
            </a:r>
            <a:r>
              <a:rPr lang="en-US" altLang="ja-JP" sz="2400">
                <a:latin typeface="SimSun" pitchFamily="2" charset="-122"/>
                <a:ea typeface="SimSun" pitchFamily="2" charset="-122"/>
              </a:rPr>
              <a:t> </a:t>
            </a:r>
            <a:r>
              <a:rPr lang="ja-JP" altLang="en-US" sz="2400">
                <a:latin typeface="SimSun" pitchFamily="2" charset="-122"/>
                <a:ea typeface="SimSun" pitchFamily="2" charset="-122"/>
              </a:rPr>
              <a:t>起</a:t>
            </a:r>
            <a:r>
              <a:rPr lang="en-US" altLang="ja-JP" sz="2400">
                <a:latin typeface="SimSun" pitchFamily="2" charset="-122"/>
                <a:ea typeface="SimSun" pitchFamily="2" charset="-122"/>
              </a:rPr>
              <a:t> </a:t>
            </a:r>
            <a:r>
              <a:rPr lang="ja-JP" altLang="en-US" sz="2400">
                <a:latin typeface="SimSun" pitchFamily="2" charset="-122"/>
                <a:ea typeface="SimSun" pitchFamily="2" charset="-122"/>
              </a:rPr>
              <a:t>初</a:t>
            </a:r>
            <a:r>
              <a:rPr lang="en-US" altLang="ja-JP" sz="2400">
                <a:latin typeface="SimSun" pitchFamily="2" charset="-122"/>
                <a:ea typeface="SimSun" pitchFamily="2" charset="-122"/>
              </a:rPr>
              <a:t> </a:t>
            </a:r>
            <a:r>
              <a:rPr lang="ja-JP" altLang="en-US" sz="2400">
                <a:latin typeface="SimSun" pitchFamily="2" charset="-122"/>
                <a:ea typeface="SimSun" pitchFamily="2" charset="-122"/>
              </a:rPr>
              <a:t>创</a:t>
            </a:r>
            <a:r>
              <a:rPr lang="en-US" altLang="ja-JP" sz="2400">
                <a:latin typeface="SimSun" pitchFamily="2" charset="-122"/>
                <a:ea typeface="SimSun" pitchFamily="2" charset="-122"/>
              </a:rPr>
              <a:t> </a:t>
            </a:r>
            <a:r>
              <a:rPr lang="ja-JP" altLang="en-US" sz="2400">
                <a:latin typeface="SimSun" pitchFamily="2" charset="-122"/>
                <a:ea typeface="SimSun" pitchFamily="2" charset="-122"/>
              </a:rPr>
              <a:t>造</a:t>
            </a:r>
            <a:r>
              <a:rPr lang="en-US" altLang="ja-JP" sz="2400">
                <a:latin typeface="SimSun" pitchFamily="2" charset="-122"/>
                <a:ea typeface="SimSun" pitchFamily="2" charset="-122"/>
              </a:rPr>
              <a:t> </a:t>
            </a:r>
            <a:r>
              <a:rPr lang="ja-JP" altLang="en-US" sz="2400">
                <a:latin typeface="SimSun" pitchFamily="2" charset="-122"/>
                <a:ea typeface="SimSun" pitchFamily="2" charset="-122"/>
              </a:rPr>
              <a:t>的</a:t>
            </a:r>
            <a:r>
              <a:rPr lang="en-US" altLang="ja-JP" sz="2400">
                <a:latin typeface="SimSun" pitchFamily="2" charset="-122"/>
                <a:ea typeface="SimSun" pitchFamily="2" charset="-122"/>
              </a:rPr>
              <a:t> </a:t>
            </a:r>
            <a:r>
              <a:rPr lang="ja-JP" altLang="en-US" sz="2400">
                <a:latin typeface="SimSun" pitchFamily="2" charset="-122"/>
                <a:ea typeface="SimSun" pitchFamily="2" charset="-122"/>
              </a:rPr>
              <a:t>时</a:t>
            </a:r>
            <a:r>
              <a:rPr lang="en-US" altLang="ja-JP" sz="2400">
                <a:latin typeface="SimSun" pitchFamily="2" charset="-122"/>
                <a:ea typeface="SimSun" pitchFamily="2" charset="-122"/>
              </a:rPr>
              <a:t> </a:t>
            </a:r>
            <a:r>
              <a:rPr lang="ja-JP" altLang="en-US" sz="2400">
                <a:latin typeface="SimSun" pitchFamily="2" charset="-122"/>
                <a:ea typeface="SimSun" pitchFamily="2" charset="-122"/>
              </a:rPr>
              <a:t>候</a:t>
            </a:r>
            <a:r>
              <a:rPr lang="en-US" altLang="ja-JP" sz="2400">
                <a:latin typeface="SimSun" pitchFamily="2" charset="-122"/>
                <a:ea typeface="SimSun" pitchFamily="2" charset="-122"/>
              </a:rPr>
              <a:t> </a:t>
            </a:r>
            <a:r>
              <a:rPr lang="ja-JP" altLang="en-US" sz="2400">
                <a:latin typeface="SimSun" pitchFamily="2" charset="-122"/>
                <a:ea typeface="SimSun" pitchFamily="2" charset="-122"/>
              </a:rPr>
              <a:t>仍</a:t>
            </a:r>
            <a:r>
              <a:rPr lang="en-US" altLang="ja-JP" sz="2400">
                <a:latin typeface="SimSun" pitchFamily="2" charset="-122"/>
                <a:ea typeface="SimSun" pitchFamily="2" charset="-122"/>
              </a:rPr>
              <a:t> </a:t>
            </a:r>
            <a:r>
              <a:rPr lang="ja-JP" altLang="en-US" sz="2400">
                <a:latin typeface="SimSun" pitchFamily="2" charset="-122"/>
                <a:ea typeface="SimSun" pitchFamily="2" charset="-122"/>
              </a:rPr>
              <a:t>是</a:t>
            </a:r>
            <a:r>
              <a:rPr lang="en-US" altLang="ja-JP" sz="2400">
                <a:latin typeface="SimSun" pitchFamily="2" charset="-122"/>
                <a:ea typeface="SimSun" pitchFamily="2" charset="-122"/>
              </a:rPr>
              <a:t> </a:t>
            </a:r>
            <a:r>
              <a:rPr lang="ja-JP" altLang="en-US" sz="2400">
                <a:latin typeface="SimSun" pitchFamily="2" charset="-122"/>
                <a:ea typeface="SimSun" pitchFamily="2" charset="-122"/>
              </a:rPr>
              <a:t>一</a:t>
            </a:r>
            <a:r>
              <a:rPr lang="en-US" altLang="ja-JP" sz="2400">
                <a:latin typeface="SimSun" pitchFamily="2" charset="-122"/>
                <a:ea typeface="SimSun" pitchFamily="2" charset="-122"/>
              </a:rPr>
              <a:t> </a:t>
            </a:r>
            <a:r>
              <a:rPr lang="ja-JP" altLang="en-US" sz="2400">
                <a:latin typeface="SimSun" pitchFamily="2" charset="-122"/>
                <a:ea typeface="SimSun" pitchFamily="2" charset="-122"/>
              </a:rPr>
              <a:t>样</a:t>
            </a:r>
            <a:r>
              <a:rPr lang="en-US" altLang="ja-JP" sz="2400">
                <a:latin typeface="SimSun" pitchFamily="2" charset="-122"/>
                <a:ea typeface="SimSun" pitchFamily="2" charset="-122"/>
              </a:rPr>
              <a:t> ,</a:t>
            </a:r>
            <a:r>
              <a:rPr lang="en-US" altLang="ja-JP" sz="2400">
                <a:latin typeface="Arial Black" pitchFamily="34" charset="0"/>
              </a:rPr>
              <a:t> </a:t>
            </a:r>
          </a:p>
          <a:p>
            <a:pPr lvl="1" eaLnBrk="1" hangingPunct="1"/>
            <a:r>
              <a:rPr lang="zh-CN" altLang="en-US" sz="2400">
                <a:latin typeface="Arial Black" pitchFamily="34" charset="0"/>
                <a:ea typeface="SimSun" pitchFamily="2" charset="-122"/>
              </a:rPr>
              <a:t>他们没有看见变化，所以不用怕神</a:t>
            </a:r>
          </a:p>
        </p:txBody>
      </p:sp>
      <p:sp>
        <p:nvSpPr>
          <p:cNvPr id="324612"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357612">
            <a:off x="6248400" y="1524000"/>
            <a:ext cx="20208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2392">
            <a:off x="7023100" y="4071938"/>
            <a:ext cx="1511300"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5512">
            <a:off x="5446713" y="3371850"/>
            <a:ext cx="163988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1923">
                                            <p:txEl>
                                              <p:pRg st="2" end="2"/>
                                            </p:txEl>
                                          </p:spTgt>
                                        </p:tgtEl>
                                        <p:attrNameLst>
                                          <p:attrName>style.visibility</p:attrName>
                                        </p:attrNameLst>
                                      </p:cBhvr>
                                      <p:to>
                                        <p:strVal val="visible"/>
                                      </p:to>
                                    </p:set>
                                    <p:animEffect transition="in" filter="slide(fromRight)">
                                      <p:cBhvr>
                                        <p:cTn id="28" dur="1000"/>
                                        <p:tgtEl>
                                          <p:spTgt spid="81923">
                                            <p:txEl>
                                              <p:pRg st="2" end="2"/>
                                            </p:txEl>
                                          </p:spTgt>
                                        </p:tgtEl>
                                      </p:cBhvr>
                                    </p:animEffect>
                                  </p:childTnLst>
                                </p:cTn>
                              </p:par>
                            </p:childTnLst>
                          </p:cTn>
                        </p:par>
                        <p:par>
                          <p:cTn id="29" fill="hold" nodeType="afterGroup">
                            <p:stCondLst>
                              <p:cond delay="1000"/>
                            </p:stCondLst>
                            <p:childTnLst>
                              <p:par>
                                <p:cTn id="30" presetID="5" presetClass="entr" presetSubtype="10" fill="hold" nodeType="afterEffect">
                                  <p:stCondLst>
                                    <p:cond delay="0"/>
                                  </p:stCondLst>
                                  <p:childTnLst>
                                    <p:set>
                                      <p:cBhvr>
                                        <p:cTn id="31" dur="1" fill="hold">
                                          <p:stCondLst>
                                            <p:cond delay="0"/>
                                          </p:stCondLst>
                                        </p:cTn>
                                        <p:tgtEl>
                                          <p:spTgt spid="81926"/>
                                        </p:tgtEl>
                                        <p:attrNameLst>
                                          <p:attrName>style.visibility</p:attrName>
                                        </p:attrNameLst>
                                      </p:cBhvr>
                                      <p:to>
                                        <p:strVal val="visible"/>
                                      </p:to>
                                    </p:set>
                                    <p:animEffect transition="in" filter="checkerboard(across)">
                                      <p:cBhvr>
                                        <p:cTn id="32" dur="500"/>
                                        <p:tgtEl>
                                          <p:spTgt spid="81926"/>
                                        </p:tgtEl>
                                      </p:cBhvr>
                                    </p:animEffect>
                                  </p:childTnLst>
                                </p:cTn>
                              </p:par>
                            </p:childTnLst>
                          </p:cTn>
                        </p:par>
                        <p:par>
                          <p:cTn id="33" fill="hold" nodeType="afterGroup">
                            <p:stCondLst>
                              <p:cond delay="1500"/>
                            </p:stCondLst>
                            <p:childTnLst>
                              <p:par>
                                <p:cTn id="34" presetID="5" presetClass="entr" presetSubtype="10" fill="hold" nodeType="afterEffect">
                                  <p:stCondLst>
                                    <p:cond delay="0"/>
                                  </p:stCondLst>
                                  <p:childTnLst>
                                    <p:set>
                                      <p:cBhvr>
                                        <p:cTn id="35" dur="1" fill="hold">
                                          <p:stCondLst>
                                            <p:cond delay="0"/>
                                          </p:stCondLst>
                                        </p:cTn>
                                        <p:tgtEl>
                                          <p:spTgt spid="81927"/>
                                        </p:tgtEl>
                                        <p:attrNameLst>
                                          <p:attrName>style.visibility</p:attrName>
                                        </p:attrNameLst>
                                      </p:cBhvr>
                                      <p:to>
                                        <p:strVal val="visible"/>
                                      </p:to>
                                    </p:set>
                                    <p:animEffect transition="in" filter="checkerboard(across)">
                                      <p:cBhvr>
                                        <p:cTn id="36" dur="1000"/>
                                        <p:tgtEl>
                                          <p:spTgt spid="81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"…in the last days scoffers will come, mocking the truth and following their own desires.  </a:t>
            </a:r>
            <a:r>
              <a:rPr lang="en-US" sz="3200" b="1" i="1" baseline="30000" dirty="0">
                <a:solidFill>
                  <a:srgbClr val="FFFFFF"/>
                </a:solidFill>
                <a:effectLst>
                  <a:glow rad="266700">
                    <a:srgbClr val="000000"/>
                  </a:glow>
                </a:effectLst>
                <a:latin typeface="Arial"/>
                <a:cs typeface="Arial"/>
              </a:rPr>
              <a:t>4</a:t>
            </a:r>
            <a:r>
              <a:rPr lang="en-US" sz="3200" b="1" i="1" dirty="0">
                <a:solidFill>
                  <a:srgbClr val="FFFFFF"/>
                </a:solidFill>
                <a:effectLst>
                  <a:glow rad="266700">
                    <a:srgbClr val="000000"/>
                  </a:glow>
                </a:effectLst>
                <a:latin typeface="Arial"/>
                <a:cs typeface="Arial"/>
              </a:rPr>
              <a:t>They will say, '</a:t>
            </a:r>
            <a:r>
              <a:rPr lang="en-US" sz="3200" b="1" i="1" dirty="0">
                <a:solidFill>
                  <a:srgbClr val="FFFF00"/>
                </a:solidFill>
                <a:effectLst>
                  <a:glow rad="266700">
                    <a:srgbClr val="000000"/>
                  </a:glow>
                </a:effectLst>
                <a:latin typeface="Arial"/>
                <a:cs typeface="Arial"/>
              </a:rPr>
              <a:t>What happened to the promise that Jesus is coming again?</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3:3b-4a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Tree>
    <p:extLst>
      <p:ext uri="{BB962C8B-B14F-4D97-AF65-F5344CB8AC3E}">
        <p14:creationId xmlns:p14="http://schemas.microsoft.com/office/powerpoint/2010/main" val="3640501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"'From before the times of our ancestors, everything has remained the same since the world was first created.'  They deliberately forget that </a:t>
            </a:r>
            <a:r>
              <a:rPr lang="en-US" sz="3200" b="1" i="1" dirty="0">
                <a:solidFill>
                  <a:srgbClr val="FFFF00"/>
                </a:solidFill>
                <a:effectLst>
                  <a:glow rad="266700">
                    <a:srgbClr val="000000"/>
                  </a:glow>
                </a:effectLst>
                <a:latin typeface="Arial"/>
                <a:cs typeface="Arial"/>
              </a:rPr>
              <a:t>God made the heavens</a:t>
            </a:r>
            <a:r>
              <a:rPr lang="en-US" sz="3200" b="1" i="1" dirty="0">
                <a:solidFill>
                  <a:srgbClr val="FFFFFF"/>
                </a:solidFill>
                <a:effectLst>
                  <a:glow rad="266700">
                    <a:srgbClr val="000000"/>
                  </a:glow>
                </a:effectLst>
                <a:latin typeface="Arial"/>
                <a:cs typeface="Arial"/>
              </a:rPr>
              <a:t> by the word of his command, and he brought the earth out from the water and surrounded it with water" (2 Pet. 3:4b-5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41033813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"Then he used the water to destroy the ancient world with a </a:t>
            </a:r>
            <a:r>
              <a:rPr lang="en-US" sz="3200" b="1" i="1" dirty="0">
                <a:solidFill>
                  <a:srgbClr val="FFFF00"/>
                </a:solidFill>
                <a:effectLst>
                  <a:glow rad="266700">
                    <a:srgbClr val="000000"/>
                  </a:glow>
                </a:effectLst>
                <a:latin typeface="Arial"/>
                <a:cs typeface="Arial"/>
              </a:rPr>
              <a:t>mighty flood</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3:6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31564463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703131839"/>
      </p:ext>
    </p:extLst>
  </p:cSld>
  <p:clrMapOvr>
    <a:masterClrMapping/>
  </p:clrMapOvr>
  <p:transition>
    <p:zoom/>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r>
              <a:rPr lang="en-US" altLang="en-US" sz="3200">
                <a:solidFill>
                  <a:srgbClr val="CC3300"/>
                </a:solidFill>
              </a:rPr>
              <a:t>B. (3:5-13)</a:t>
            </a:r>
            <a:br>
              <a:rPr lang="en-US" altLang="en-US"/>
            </a:br>
            <a:r>
              <a:rPr lang="zh-CN" altLang="en-US" sz="3600">
                <a:solidFill>
                  <a:srgbClr val="800080"/>
                </a:solidFill>
                <a:effectLst>
                  <a:outerShdw blurRad="38100" dist="38100" dir="2700000" algn="tl">
                    <a:srgbClr val="C0C0C0"/>
                  </a:outerShdw>
                </a:effectLst>
                <a:ea typeface="SimSun" pitchFamily="2" charset="-122"/>
              </a:rPr>
              <a:t>主的日子 天地被销灭</a:t>
            </a:r>
            <a:endParaRPr lang="en-US" altLang="en-US" sz="3600">
              <a:solidFill>
                <a:srgbClr val="800080"/>
              </a:solidFill>
              <a:effectLst>
                <a:outerShdw blurRad="38100" dist="38100" dir="2700000" algn="tl">
                  <a:srgbClr val="C0C0C0"/>
                </a:outerShdw>
              </a:effectLst>
            </a:endParaRPr>
          </a:p>
        </p:txBody>
      </p:sp>
      <p:sp>
        <p:nvSpPr>
          <p:cNvPr id="325635" name="Text Box 3"/>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eaLnBrk="1" hangingPunct="1">
              <a:buClr>
                <a:schemeClr val="tx1"/>
              </a:buClr>
              <a:buFont typeface="Wingdings" pitchFamily="2" charset="2"/>
              <a:buChar char="¯"/>
            </a:pPr>
            <a:r>
              <a:rPr lang="zh-CN" altLang="en-US" b="1">
                <a:ea typeface="SimSun" pitchFamily="2" charset="-122"/>
              </a:rPr>
              <a:t>天地出自水</a:t>
            </a:r>
          </a:p>
          <a:p>
            <a:pPr lvl="1" indent="-574675" eaLnBrk="1" hangingPunct="1">
              <a:buClr>
                <a:schemeClr val="tx1"/>
              </a:buClr>
              <a:buFont typeface="Wingdings" pitchFamily="2" charset="2"/>
              <a:buChar char="¯"/>
            </a:pPr>
            <a:r>
              <a:rPr lang="zh-CN" altLang="en-US" b="1">
                <a:ea typeface="SimSun" pitchFamily="2" charset="-122"/>
              </a:rPr>
              <a:t>曾经被水所灭 </a:t>
            </a:r>
            <a:r>
              <a:rPr lang="en-US" altLang="en-US" b="1">
                <a:sym typeface="Wingdings" pitchFamily="2" charset="2"/>
              </a:rPr>
              <a:t> </a:t>
            </a:r>
            <a:r>
              <a:rPr lang="zh-CN" altLang="en-US" b="1">
                <a:ea typeface="SimSun" pitchFamily="2" charset="-122"/>
                <a:sym typeface="Wingdings" pitchFamily="2" charset="2"/>
              </a:rPr>
              <a:t>警告</a:t>
            </a:r>
          </a:p>
          <a:p>
            <a:pPr lvl="1" indent="-574675" eaLnBrk="1" hangingPunct="1">
              <a:buClr>
                <a:schemeClr val="tx1"/>
              </a:buClr>
              <a:buFont typeface="Wingdings" pitchFamily="2" charset="2"/>
              <a:buChar char="¯"/>
            </a:pPr>
            <a:r>
              <a:rPr lang="zh-CN" altLang="en-US" b="1">
                <a:ea typeface="SimSun" pitchFamily="2" charset="-122"/>
                <a:sym typeface="Wingdings" pitchFamily="2" charset="2"/>
              </a:rPr>
              <a:t>现存留将被火所灭</a:t>
            </a:r>
            <a:endParaRPr lang="en-US" altLang="ja-JP" b="1">
              <a:sym typeface="Wingdings" pitchFamily="2" charset="2"/>
            </a:endParaRPr>
          </a:p>
          <a:p>
            <a:pPr lvl="1" indent="-574675" eaLnBrk="1" hangingPunct="1">
              <a:buClr>
                <a:schemeClr val="tx1"/>
              </a:buClr>
              <a:buFont typeface="Wingdings" pitchFamily="2" charset="2"/>
              <a:buChar char="¯"/>
            </a:pPr>
            <a:r>
              <a:rPr lang="zh-CN" altLang="en-US" b="1">
                <a:ea typeface="SimSun" pitchFamily="2" charset="-122"/>
                <a:sym typeface="Wingdings" pitchFamily="2" charset="2"/>
              </a:rPr>
              <a:t>不是我们的灭亡，而是幸福的结束</a:t>
            </a:r>
            <a:endParaRPr lang="en-US" altLang="en-US" b="1"/>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44196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build="p"/>
    </p:bld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en-US" b="1" dirty="0">
                <a:solidFill>
                  <a:schemeClr val="bg1"/>
                </a:solidFill>
              </a:rPr>
              <a:t>How will the Universe end?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rPr>
                <a:t>Bible</a:t>
              </a: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rPr>
                <a:t>Evolution</a:t>
              </a:r>
            </a:p>
          </p:txBody>
        </p:sp>
      </p:grpSp>
    </p:spTree>
    <p:extLst>
      <p:ext uri="{BB962C8B-B14F-4D97-AF65-F5344CB8AC3E}">
        <p14:creationId xmlns:p14="http://schemas.microsoft.com/office/powerpoint/2010/main" val="226968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8786" name="Rectangle 2"/>
          <p:cNvSpPr>
            <a:spLocks noGrp="1" noChangeArrowheads="1"/>
          </p:cNvSpPr>
          <p:nvPr>
            <p:ph type="ctrTitle"/>
          </p:nvPr>
        </p:nvSpPr>
        <p:spPr/>
        <p:txBody>
          <a:bodyPr/>
          <a:lstStyle/>
          <a:p>
            <a:pPr eaLnBrk="1" hangingPunct="1">
              <a:defRPr/>
            </a:pPr>
            <a:r>
              <a:rPr lang="en-US"/>
              <a:t>Big Bang Time line</a:t>
            </a:r>
          </a:p>
        </p:txBody>
      </p:sp>
      <p:pic>
        <p:nvPicPr>
          <p:cNvPr id="454658"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4400">
                <a:solidFill>
                  <a:srgbClr val="000000"/>
                </a:solidFill>
                <a:latin typeface="Arial" charset="0"/>
                <a:ea typeface="ＭＳ Ｐゴシック" charset="0"/>
              </a:rPr>
              <a:t>Big Bang Time line</a:t>
            </a:r>
          </a:p>
        </p:txBody>
      </p:sp>
      <p:sp>
        <p:nvSpPr>
          <p:cNvPr id="2678789" name="Text Box 5"/>
          <p:cNvSpPr txBox="1">
            <a:spLocks noChangeArrowheads="1"/>
          </p:cNvSpPr>
          <p:nvPr/>
        </p:nvSpPr>
        <p:spPr bwMode="auto">
          <a:xfrm>
            <a:off x="0" y="228600"/>
            <a:ext cx="9144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en-US" sz="2800">
                <a:solidFill>
                  <a:srgbClr val="FFFFFF"/>
                </a:solidFill>
                <a:latin typeface="Futura Md BT" charset="0"/>
                <a:ea typeface="ＭＳ Ｐゴシック" charset="0"/>
              </a:rPr>
              <a:t>Big Bang Future of the Universe</a:t>
            </a:r>
          </a:p>
        </p:txBody>
      </p:sp>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en-US" sz="2800" b="1">
                <a:solidFill>
                  <a:srgbClr val="FFFFFF"/>
                </a:solidFill>
                <a:latin typeface="Arial Narrow" charset="0"/>
                <a:ea typeface="ＭＳ Ｐゴシック" charset="0"/>
              </a:rPr>
              <a:t>Thousands of Years</a:t>
            </a:r>
          </a:p>
        </p:txBody>
      </p:sp>
      <p:sp>
        <p:nvSpPr>
          <p:cNvPr id="2678791" name="Text Box 7"/>
          <p:cNvSpPr txBox="1">
            <a:spLocks noChangeArrowheads="1"/>
          </p:cNvSpPr>
          <p:nvPr/>
        </p:nvSpPr>
        <p:spPr bwMode="auto">
          <a:xfrm>
            <a:off x="4191000" y="4724400"/>
            <a:ext cx="16764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en-US" sz="2200" b="1">
                <a:solidFill>
                  <a:srgbClr val="000000"/>
                </a:solidFill>
                <a:latin typeface="Arial Narrow" charset="0"/>
                <a:ea typeface="ＭＳ Ｐゴシック" charset="0"/>
              </a:rPr>
              <a:t>Heat Destruction</a:t>
            </a:r>
          </a:p>
        </p:txBody>
      </p:sp>
      <p:sp>
        <p:nvSpPr>
          <p:cNvPr id="2678792" name="Text Box 8"/>
          <p:cNvSpPr txBox="1">
            <a:spLocks noChangeArrowheads="1"/>
          </p:cNvSpPr>
          <p:nvPr/>
        </p:nvSpPr>
        <p:spPr bwMode="auto">
          <a:xfrm>
            <a:off x="482600" y="14224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70000"/>
              </a:lnSpc>
              <a:spcBef>
                <a:spcPct val="50000"/>
              </a:spcBef>
              <a:defRPr/>
            </a:pPr>
            <a:r>
              <a:rPr lang="en-US" sz="2800" b="1">
                <a:solidFill>
                  <a:srgbClr val="000000"/>
                </a:solidFill>
                <a:latin typeface="Arial Narrow" charset="0"/>
                <a:ea typeface="ＭＳ Ｐゴシック" charset="0"/>
              </a:rPr>
              <a:t>BIG BANG</a:t>
            </a:r>
          </a:p>
        </p:txBody>
      </p:sp>
      <p:sp>
        <p:nvSpPr>
          <p:cNvPr id="2678793" name="Text Box 9"/>
          <p:cNvSpPr txBox="1">
            <a:spLocks noChangeArrowheads="1"/>
          </p:cNvSpPr>
          <p:nvPr/>
        </p:nvSpPr>
        <p:spPr bwMode="auto">
          <a:xfrm>
            <a:off x="7912100" y="14351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70000"/>
              </a:lnSpc>
              <a:spcBef>
                <a:spcPct val="50000"/>
              </a:spcBef>
              <a:defRPr/>
            </a:pPr>
            <a:r>
              <a:rPr lang="en-US" sz="2800" b="1" dirty="0">
                <a:solidFill>
                  <a:srgbClr val="1541B2"/>
                </a:solidFill>
                <a:latin typeface="Arial Narrow" charset="0"/>
                <a:ea typeface="ＭＳ Ｐゴシック" charset="0"/>
              </a:rPr>
              <a:t>Heat Death</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ea typeface="ＭＳ Ｐゴシック" charset="0"/>
              </a:rPr>
              <a:t>Sin and Death</a:t>
            </a: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ea typeface="ＭＳ Ｐゴシック" charset="0"/>
              </a:rPr>
              <a:t>Genesis</a:t>
            </a: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ea typeface="ＭＳ Ｐゴシック" charset="0"/>
              </a:rPr>
              <a:t>2 Peter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ea typeface="ＭＳ Ｐゴシック" charset="0"/>
              </a:rPr>
              <a:t>Revelation</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en-US" sz="4400" kern="10">
                <a:ln w="19050">
                  <a:solidFill>
                    <a:srgbClr val="000000"/>
                  </a:solidFill>
                  <a:round/>
                  <a:headEnd/>
                  <a:tailEnd/>
                </a:ln>
                <a:solidFill>
                  <a:srgbClr val="FFFFFF"/>
                </a:solidFill>
                <a:latin typeface="Futura XBlk BT"/>
                <a:ea typeface="Futura XBlk BT"/>
                <a:cs typeface="Futura XBlk BT"/>
              </a:rPr>
              <a:t>Billions of Years</a:t>
            </a:r>
          </a:p>
        </p:txBody>
      </p:sp>
      <p:sp>
        <p:nvSpPr>
          <p:cNvPr id="454670"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algn="ctr"/>
            <a:r>
              <a:rPr lang="en-US" sz="4400" kern="10">
                <a:ln w="19050">
                  <a:solidFill>
                    <a:srgbClr val="000000"/>
                  </a:solidFill>
                  <a:round/>
                  <a:headEnd/>
                  <a:tailEnd/>
                </a:ln>
                <a:solidFill>
                  <a:srgbClr val="FFFFFF"/>
                </a:solidFill>
                <a:latin typeface="Futura XBlk BT"/>
                <a:ea typeface="Futura XBlk BT"/>
                <a:cs typeface="Futura XBlk BT"/>
              </a:rPr>
              <a:t>Biblical Future of the Universe</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ranklin Gothic Medium"/>
                <a:ea typeface="Franklin Gothic Medium"/>
                <a:cs typeface="Franklin Gothic Medium"/>
              </a:rPr>
              <a:t>6-Day</a:t>
            </a: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utura Md BT"/>
                <a:ea typeface="Futura Md BT"/>
                <a:cs typeface="Futura Md BT"/>
              </a:rPr>
              <a:t>New </a:t>
            </a:r>
          </a:p>
          <a:p>
            <a:pPr algn="ctr"/>
            <a:r>
              <a:rPr lang="en-US" b="1" kern="10">
                <a:ln w="3175">
                  <a:solidFill>
                    <a:srgbClr val="000000"/>
                  </a:solidFill>
                  <a:round/>
                  <a:headEnd/>
                  <a:tailEnd/>
                </a:ln>
                <a:solidFill>
                  <a:srgbClr val="FFFFFF"/>
                </a:solidFill>
                <a:latin typeface="Futura Md BT"/>
                <a:ea typeface="Futura Md BT"/>
                <a:cs typeface="Futura Md BT"/>
              </a:rPr>
              <a:t>Heavens</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en-US" sz="2800" b="1">
                <a:solidFill>
                  <a:srgbClr val="FFFFFF"/>
                </a:solidFill>
                <a:latin typeface="Arial Narrow" charset="0"/>
                <a:ea typeface="ＭＳ Ｐゴシック" charset="0"/>
              </a:rPr>
              <a:t>Eternity</a:t>
            </a: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en-US" sz="2800" b="1" kern="10">
                <a:ln w="3175">
                  <a:solidFill>
                    <a:srgbClr val="000000"/>
                  </a:solidFill>
                  <a:round/>
                  <a:headEnd/>
                  <a:tailEnd/>
                </a:ln>
                <a:solidFill>
                  <a:srgbClr val="FFFFFF"/>
                </a:solidFill>
                <a:latin typeface="Futura Md BT"/>
                <a:ea typeface="Futura Md BT"/>
                <a:cs typeface="Futura Md BT"/>
              </a:rPr>
              <a:t>&amp; Earth</a:t>
            </a: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ranklin Gothic Medium"/>
                <a:ea typeface="Franklin Gothic Medium"/>
                <a:cs typeface="Franklin Gothic Medium"/>
              </a:rPr>
              <a:t>Creation</a:t>
            </a:r>
          </a:p>
        </p:txBody>
      </p:sp>
      <p:sp>
        <p:nvSpPr>
          <p:cNvPr id="2678805" name="Rectangle 21"/>
          <p:cNvSpPr>
            <a:spLocks noChangeArrowheads="1"/>
          </p:cNvSpPr>
          <p:nvPr/>
        </p:nvSpPr>
        <p:spPr bwMode="auto">
          <a:xfrm>
            <a:off x="0" y="3429000"/>
            <a:ext cx="9220200"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latin typeface="Arial" charset="0"/>
              <a:ea typeface="ＭＳ Ｐゴシック" charset="0"/>
            </a:endParaRPr>
          </a:p>
        </p:txBody>
      </p:sp>
    </p:spTree>
    <p:extLst>
      <p:ext uri="{BB962C8B-B14F-4D97-AF65-F5344CB8AC3E}">
        <p14:creationId xmlns:p14="http://schemas.microsoft.com/office/powerpoint/2010/main" val="324363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678805"/>
                                        </p:tgtEl>
                                      </p:cBhvr>
                                    </p:animEffect>
                                    <p:set>
                                      <p:cBhvr>
                                        <p:cTn id="7" dur="1" fill="hold">
                                          <p:stCondLst>
                                            <p:cond delay="499"/>
                                          </p:stCondLst>
                                        </p:cTn>
                                        <p:tgtEl>
                                          <p:spTgt spid="2678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805"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does the Bible say it will end?</a:t>
            </a: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但主的日子必要像贼一样来到。在那日，天必轰然一声地消失，所有元素都因烈火而融化；地和地上所有的，都要被烧毁</a:t>
            </a:r>
            <a:endParaRPr lang="en-GB"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（“被烧毁”有不少古抄本作“被发现”）。</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3:10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48305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en-US" sz="4000" dirty="0"/>
              <a:t>Churches In England Are Being Converted To Bars</a:t>
            </a:r>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26326765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这一切既然都要这样融化，你们应当怎样为人，过着圣洁和敬虔的生活，</a:t>
            </a:r>
            <a:r>
              <a:rPr lang="en-US" altLang="zh-CN" sz="3600" b="1" dirty="0">
                <a:solidFill>
                  <a:srgbClr val="FFFFFF"/>
                </a:solidFill>
                <a:effectLst>
                  <a:glow rad="228600">
                    <a:srgbClr val="000000"/>
                  </a:glow>
                </a:effectLst>
              </a:rPr>
              <a:t> </a:t>
            </a:r>
            <a:r>
              <a:rPr lang="zh-CN" altLang="en-US" sz="3600" b="1" dirty="0">
                <a:solidFill>
                  <a:srgbClr val="FFFFFF"/>
                </a:solidFill>
                <a:effectLst>
                  <a:glow rad="228600">
                    <a:srgbClr val="000000"/>
                  </a:glow>
                </a:effectLst>
              </a:rPr>
              <a:t>等候并催促　神的日子降临呢？因为在那日，天要被火焚烧就融化了，所有元素都因烈火而融解！</a:t>
            </a:r>
            <a:r>
              <a:rPr lang="en-US" sz="3600" b="1" dirty="0">
                <a:solidFill>
                  <a:srgbClr val="FFFFFF"/>
                </a:solidFill>
                <a:effectLst>
                  <a:glow rad="228600">
                    <a:srgbClr val="000000"/>
                  </a:glow>
                </a:effectLst>
              </a:rPr>
              <a:t>" </a:t>
            </a:r>
          </a:p>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3:11-12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366187813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但是我们按照他所应许的，等候新天新地，有公义在那</a:t>
            </a:r>
            <a:endParaRPr lang="en-US"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里居住。</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3:13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0036242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r>
              <a:rPr lang="en-US" altLang="en-US" sz="3200">
                <a:solidFill>
                  <a:srgbClr val="CC0000"/>
                </a:solidFill>
              </a:rPr>
              <a:t>C.(3:14-16)</a:t>
            </a:r>
            <a:br>
              <a:rPr lang="en-US" altLang="en-US" sz="3200"/>
            </a:br>
            <a:r>
              <a:rPr lang="zh-CN" altLang="en-US" sz="3600">
                <a:solidFill>
                  <a:srgbClr val="FF9966"/>
                </a:solidFill>
                <a:effectLst>
                  <a:outerShdw blurRad="38100" dist="38100" dir="2700000" algn="tl">
                    <a:srgbClr val="000000"/>
                  </a:outerShdw>
                </a:effectLst>
                <a:ea typeface="SimSun" pitchFamily="2" charset="-122"/>
              </a:rPr>
              <a:t>保罗所指的圣洁的动机</a:t>
            </a:r>
            <a:endParaRPr lang="en-US" altLang="en-US">
              <a:solidFill>
                <a:srgbClr val="FF9966"/>
              </a:solidFill>
              <a:effectLst>
                <a:outerShdw blurRad="38100" dist="38100" dir="2700000" algn="tl">
                  <a:srgbClr val="000000"/>
                </a:outerShdw>
              </a:effectLst>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eaLnBrk="1" hangingPunct="1">
              <a:buFontTx/>
              <a:buNone/>
            </a:pPr>
            <a:r>
              <a:rPr lang="zh-CN" altLang="en-US">
                <a:latin typeface="Verdana" pitchFamily="34" charset="0"/>
                <a:ea typeface="SimSun" pitchFamily="2" charset="-122"/>
              </a:rPr>
              <a:t>若我们等待主的日子</a:t>
            </a:r>
            <a:r>
              <a:rPr lang="en-US" altLang="ja-JP">
                <a:latin typeface="Verdana" pitchFamily="34" charset="0"/>
              </a:rPr>
              <a:t>:</a:t>
            </a:r>
          </a:p>
          <a:p>
            <a:pPr marL="0" indent="0" eaLnBrk="1" hangingPunct="1">
              <a:buFontTx/>
              <a:buNone/>
            </a:pPr>
            <a:endParaRPr lang="en-US" altLang="en-US" sz="800">
              <a:latin typeface="Verdana" pitchFamily="34" charset="0"/>
            </a:endParaRP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我们将尽力圣洁</a:t>
            </a: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感谢神的耐心</a:t>
            </a:r>
          </a:p>
        </p:txBody>
      </p:sp>
      <p:sp>
        <p:nvSpPr>
          <p:cNvPr id="326660"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ja-JP">
                <a:solidFill>
                  <a:srgbClr val="CC3300"/>
                </a:solidFill>
                <a:latin typeface="Arial" pitchFamily="34" charset="0"/>
                <a:ea typeface="SimSun" pitchFamily="2" charset="-122"/>
              </a:rPr>
              <a:t>3</a:t>
            </a:r>
            <a:br>
              <a:rPr lang="en-US" altLang="ja-JP">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44875"/>
            <a:ext cx="44196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slide(fromRight)">
                                      <p:cBhvr>
                                        <p:cTn id="19" dur="500"/>
                                        <p:tgtEl>
                                          <p:spTgt spid="83971">
                                            <p:txEl>
                                              <p:pRg st="2" end="2"/>
                                            </p:txEl>
                                          </p:spTgt>
                                        </p:tgtEl>
                                      </p:cBhvr>
                                    </p:animEffect>
                                  </p:childTnLst>
                                </p:cTn>
                              </p:par>
                            </p:childTnLst>
                          </p:cTn>
                        </p:par>
                        <p:par>
                          <p:cTn id="20" fill="hold" nodeType="afterGroup">
                            <p:stCondLst>
                              <p:cond delay="500"/>
                            </p:stCondLst>
                            <p:childTnLst>
                              <p:par>
                                <p:cTn id="21" presetID="3" presetClass="entr" presetSubtype="5" fill="hold" nodeType="afterEffect">
                                  <p:stCondLst>
                                    <p:cond delay="0"/>
                                  </p:stCondLst>
                                  <p:childTnLst>
                                    <p:set>
                                      <p:cBhvr>
                                        <p:cTn id="22" dur="1" fill="hold">
                                          <p:stCondLst>
                                            <p:cond delay="0"/>
                                          </p:stCondLst>
                                        </p:cTn>
                                        <p:tgtEl>
                                          <p:spTgt spid="83973"/>
                                        </p:tgtEl>
                                        <p:attrNameLst>
                                          <p:attrName>style.visibility</p:attrName>
                                        </p:attrNameLst>
                                      </p:cBhvr>
                                      <p:to>
                                        <p:strVal val="visible"/>
                                      </p:to>
                                    </p:set>
                                    <p:animEffect transition="in" filter="blinds(vertical)">
                                      <p:cBhvr>
                                        <p:cTn id="23" dur="1000"/>
                                        <p:tgtEl>
                                          <p:spTgt spid="83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slide(fromRight)">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0" name="Text Box 4"/>
          <p:cNvSpPr txBox="1">
            <a:spLocks noChangeArrowheads="1"/>
          </p:cNvSpPr>
          <p:nvPr/>
        </p:nvSpPr>
        <p:spPr bwMode="auto">
          <a:xfrm>
            <a:off x="5219700" y="228600"/>
            <a:ext cx="3924300" cy="641350"/>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保罗在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49-62</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年的作品 </a:t>
            </a:r>
            <a:endParaRPr kumimoji="0" lang="zh-CN"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1" name="Text Box 5"/>
          <p:cNvSpPr txBox="1">
            <a:spLocks noChangeArrowheads="1"/>
          </p:cNvSpPr>
          <p:nvPr/>
        </p:nvSpPr>
        <p:spPr bwMode="auto">
          <a:xfrm>
            <a:off x="609600" y="685800"/>
            <a:ext cx="2882900" cy="1465263"/>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罗马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彼得在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64</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年完成了彼得书</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2" name="Text Box 6"/>
          <p:cNvSpPr txBox="1">
            <a:spLocks noChangeArrowheads="1"/>
          </p:cNvSpPr>
          <p:nvPr/>
        </p:nvSpPr>
        <p:spPr bwMode="auto">
          <a:xfrm>
            <a:off x="152400" y="2727325"/>
            <a:ext cx="5410200" cy="2677656"/>
          </a:xfrm>
          <a:prstGeom prst="rect">
            <a:avLst/>
          </a:prstGeom>
          <a:solidFill>
            <a:srgbClr val="C70045"/>
          </a:solid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我们亲爱的兄弟保罗也用上帝给他的智慧给您写信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他在所有信中以相同的方式写信，在信中讲述这些事情。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他的信中含有一些不易理解的东西，这使无知和情绪化人曲解，正如他们对其他经文的理解，造成了他们自己的毁灭（彼得书</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2 ”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第</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3:15</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节</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-16</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90" name="Rectangle 14"/>
          <p:cNvSpPr>
            <a:spLocks noGrp="1" noChangeArrowheads="1"/>
          </p:cNvSpPr>
          <p:nvPr>
            <p:ph type="title" idx="4294967295"/>
          </p:nvPr>
        </p:nvSpPr>
        <p:spPr>
          <a:xfrm>
            <a:off x="5638800" y="3124200"/>
            <a:ext cx="3276600" cy="1874832"/>
          </a:xfrm>
          <a:solidFill>
            <a:srgbClr val="020009"/>
          </a:solidFill>
          <a:effectLst/>
        </p:spPr>
        <p:txBody>
          <a:bodyPr lIns="73622" tIns="36810" rIns="73622" bIns="36810" anchor="t">
            <a:spAutoFit/>
          </a:bodyPr>
          <a:lstStyle/>
          <a:p>
            <a:pPr>
              <a:spcBef>
                <a:spcPct val="50000"/>
              </a:spcBef>
              <a:defRPr/>
            </a:pPr>
            <a:r>
              <a:rPr lang="zh-CN" altLang="en-US" sz="3900" b="1" dirty="0">
                <a:solidFill>
                  <a:srgbClr val="FFEA18"/>
                </a:solidFill>
                <a:effectLst/>
                <a:latin typeface="Comic Sans MS" pitchFamily="66" charset="0"/>
                <a:ea typeface="SimSun" pitchFamily="2" charset="-122"/>
              </a:rPr>
              <a:t>彼德也将保罗的作品为“圣经”</a:t>
            </a:r>
            <a:r>
              <a:rPr lang="en-US" altLang="zh-CN" sz="3900" b="1" dirty="0">
                <a:solidFill>
                  <a:srgbClr val="FFEA18"/>
                </a:solidFill>
                <a:effectLst/>
                <a:latin typeface="Comic Sans MS" pitchFamily="66" charset="0"/>
                <a:ea typeface="SimSun" pitchFamily="2" charset="-122"/>
              </a:rPr>
              <a:t>!</a:t>
            </a:r>
          </a:p>
        </p:txBody>
      </p:sp>
    </p:spTree>
    <p:extLst>
      <p:ext uri="{BB962C8B-B14F-4D97-AF65-F5344CB8AC3E}">
        <p14:creationId xmlns:p14="http://schemas.microsoft.com/office/powerpoint/2010/main" val="398540287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57380"/>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11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7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23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9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5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41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7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autoUpdateAnimBg="0"/>
      <p:bldP spid="357380" grpId="0" autoUpdateAnimBg="0"/>
      <p:bldP spid="357381" grpId="0" autoUpdateAnimBg="0"/>
      <p:bldP spid="357382" grpId="0" animBg="1" autoUpdateAnimBg="0"/>
      <p:bldP spid="357383" grpId="0" animBg="1" autoUpdateAnimBg="0"/>
      <p:bldP spid="357384" grpId="0" animBg="1" autoUpdateAnimBg="0"/>
      <p:bldP spid="357385" grpId="0" animBg="1" autoUpdateAnimBg="0"/>
      <p:bldP spid="357386" grpId="0" animBg="1" autoUpdateAnimBg="0"/>
      <p:bldP spid="357387" grpId="0" animBg="1" autoUpdateAnimBg="0"/>
      <p:bldP spid="357388" grpId="0" animBg="1" autoUpdateAnimBg="0"/>
      <p:bldP spid="357389" grpId="0" animBg="1" autoUpdateAnimBg="0"/>
      <p:bldP spid="357390"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r>
              <a:rPr lang="en-US" altLang="en-US" sz="3200">
                <a:solidFill>
                  <a:srgbClr val="CC0000"/>
                </a:solidFill>
              </a:rPr>
              <a:t>D. (3:16-17)</a:t>
            </a:r>
            <a:br>
              <a:rPr lang="en-US" altLang="en-US" sz="3200">
                <a:solidFill>
                  <a:srgbClr val="CC0000"/>
                </a:solidFill>
              </a:rPr>
            </a:br>
            <a:r>
              <a:rPr lang="zh-CN" altLang="en-US" sz="3600">
                <a:solidFill>
                  <a:srgbClr val="6600FF"/>
                </a:solidFill>
                <a:effectLst>
                  <a:outerShdw blurRad="38100" dist="38100" dir="2700000" algn="tl">
                    <a:srgbClr val="000000"/>
                  </a:outerShdw>
                </a:effectLst>
                <a:ea typeface="SimSun" pitchFamily="2" charset="-122"/>
              </a:rPr>
              <a:t>未了成长而保护鼓励</a:t>
            </a:r>
            <a:endParaRPr lang="en-US" altLang="en-US" sz="3600">
              <a:solidFill>
                <a:srgbClr val="6600FF"/>
              </a:solidFill>
              <a:effectLst>
                <a:outerShdw blurRad="38100" dist="38100" dir="2700000" algn="tl">
                  <a:srgbClr val="000000"/>
                </a:outerShdw>
              </a:effectLst>
            </a:endParaRPr>
          </a:p>
        </p:txBody>
      </p:sp>
      <p:sp>
        <p:nvSpPr>
          <p:cNvPr id="84995" name="Rectangle 3"/>
          <p:cNvSpPr>
            <a:spLocks noGrp="1" noChangeArrowheads="1"/>
          </p:cNvSpPr>
          <p:nvPr>
            <p:ph type="body" idx="1"/>
          </p:nvPr>
        </p:nvSpPr>
        <p:spPr>
          <a:xfrm>
            <a:off x="4267200" y="2057400"/>
            <a:ext cx="4419600" cy="4495800"/>
          </a:xfrm>
          <a:effectLst>
            <a:outerShdw blurRad="63500" dist="35921" dir="2700000" algn="ctr" rotWithShape="0">
              <a:schemeClr val="bg1">
                <a:alpha val="74997"/>
              </a:schemeClr>
            </a:outerShdw>
          </a:effectLst>
        </p:spPr>
        <p:txBody>
          <a:bodyPr/>
          <a:lstStyle/>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我们被告知要警醒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不要在不法的事上犯错并跌倒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在恩典和知识上成长</a:t>
            </a:r>
          </a:p>
        </p:txBody>
      </p:sp>
      <p:sp>
        <p:nvSpPr>
          <p:cNvPr id="327684"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latin typeface="Arial" pitchFamily="34" charset="0"/>
                <a:ea typeface="SimSun" pitchFamily="2" charset="-122"/>
              </a:rPr>
              <a:t>彼得后书 </a:t>
            </a:r>
            <a:r>
              <a:rPr lang="en-US" altLang="ja-JP">
                <a:latin typeface="Arial" pitchFamily="34" charset="0"/>
                <a:ea typeface="SimSun" pitchFamily="2" charset="-122"/>
              </a:rPr>
              <a:t>3</a:t>
            </a:r>
            <a:br>
              <a:rPr lang="en-US" altLang="ja-JP">
                <a:latin typeface="Arial" pitchFamily="34" charset="0"/>
                <a:ea typeface="SimSun" pitchFamily="2" charset="-122"/>
              </a:rPr>
            </a:br>
            <a:endParaRPr lang="en-US" altLang="en-US">
              <a:latin typeface="Arial" pitchFamily="34" charset="0"/>
              <a:ea typeface="SimSun" pitchFamily="2" charset="-122"/>
            </a:endParaRP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47800"/>
            <a:ext cx="39433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a:t>
            </a:r>
            <a:r>
              <a:rPr lang="zh-CN" altLang="en-US" sz="3200" b="1" dirty="0">
                <a:solidFill>
                  <a:srgbClr val="FFFFFF"/>
                </a:solidFill>
              </a:rPr>
              <a:t>所以，亲爱的，你们既然预先知道了，就要谨慎，免得受恶人的错谬引导，就从自己坚固的地步上坠落。你们却要在我们的主、救主耶稣基督的恩典和知识上长进。愿荣耀归给他，从现在直到永远。阿们。</a:t>
            </a:r>
            <a:r>
              <a:rPr lang="en-US" sz="3200" b="1" dirty="0">
                <a:solidFill>
                  <a:srgbClr val="FFFFFF"/>
                </a:solidFill>
              </a:rPr>
              <a:t>” (</a:t>
            </a:r>
            <a:r>
              <a:rPr lang="zh-CN" altLang="en-US" sz="3200" b="1" dirty="0">
                <a:solidFill>
                  <a:srgbClr val="FFFFFF"/>
                </a:solidFill>
              </a:rPr>
              <a:t>彼得后 </a:t>
            </a:r>
            <a:r>
              <a:rPr lang="en-US" sz="3200" b="1" dirty="0">
                <a:solidFill>
                  <a:srgbClr val="FFFFFF"/>
                </a:solidFill>
              </a:rPr>
              <a:t>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彼得后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13758151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129433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935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957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pitchFamily="2" charset="-122"/>
                <a:cs typeface="+mn-cs"/>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2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1	</a:t>
            </a:r>
            <a:r>
              <a:rPr kumimoji="0" lang="zh-CN" altLang="en-US"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3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知道这些事来对抗异端</a:t>
            </a:r>
            <a:endPar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3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914400" y="914400"/>
            <a:ext cx="7620000" cy="1143000"/>
          </a:xfrm>
        </p:spPr>
        <p:txBody>
          <a:bodyPr/>
          <a:lstStyle/>
          <a:p>
            <a:pPr eaLnBrk="1" hangingPunct="1"/>
            <a:r>
              <a:rPr lang="zh-CN" altLang="en-US">
                <a:solidFill>
                  <a:schemeClr val="bg1"/>
                </a:solidFill>
              </a:rPr>
              <a:t>释放真理</a:t>
            </a:r>
            <a:r>
              <a:rPr lang="en-US" altLang="ja-JP">
                <a:solidFill>
                  <a:schemeClr val="bg1"/>
                </a:solidFill>
              </a:rPr>
              <a:t>!</a:t>
            </a:r>
            <a:endParaRPr lang="en-US" altLang="en-US">
              <a:solidFill>
                <a:schemeClr val="bg1"/>
              </a:solidFill>
            </a:endParaRPr>
          </a:p>
        </p:txBody>
      </p:sp>
      <p:sp>
        <p:nvSpPr>
          <p:cNvPr id="182275"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400" b="1">
                <a:solidFill>
                  <a:schemeClr val="bg1"/>
                </a:solidFill>
                <a:latin typeface="Arial" pitchFamily="34" charset="0"/>
              </a:rPr>
              <a:t>“</a:t>
            </a:r>
            <a:r>
              <a:rPr lang="en-US" altLang="en-US" sz="4400">
                <a:solidFill>
                  <a:schemeClr val="bg1"/>
                </a:solidFill>
              </a:rPr>
              <a:t>你 们 必 晓 得 真 理 ， 真 理 必 叫 你 们 得 以 自 由 </a:t>
            </a:r>
            <a:r>
              <a:rPr lang="en-US" altLang="en-US" sz="4400" b="1">
                <a:solidFill>
                  <a:schemeClr val="bg1"/>
                </a:solidFill>
                <a:latin typeface="Arial" pitchFamily="34" charset="0"/>
              </a:rPr>
              <a:t>”</a:t>
            </a:r>
          </a:p>
          <a:p>
            <a:pPr algn="ctr" eaLnBrk="1" hangingPunct="1"/>
            <a:endParaRPr lang="en-US" altLang="en-US" sz="4400" b="1">
              <a:solidFill>
                <a:schemeClr val="bg1"/>
              </a:solidFill>
              <a:latin typeface="Arial" pitchFamily="34" charset="0"/>
            </a:endParaRPr>
          </a:p>
          <a:p>
            <a:pPr algn="ctr" eaLnBrk="1" hangingPunct="1"/>
            <a:r>
              <a:rPr lang="zh-CN" altLang="en-US" sz="4400" b="1">
                <a:solidFill>
                  <a:schemeClr val="bg1"/>
                </a:solidFill>
                <a:latin typeface="Arial" pitchFamily="34" charset="0"/>
                <a:ea typeface="SimSun" pitchFamily="2" charset="-122"/>
              </a:rPr>
              <a:t>约翰</a:t>
            </a:r>
            <a:r>
              <a:rPr lang="en-US" altLang="zh-CN" sz="4400" b="1">
                <a:solidFill>
                  <a:schemeClr val="bg1"/>
                </a:solidFill>
                <a:latin typeface="Arial" pitchFamily="34" charset="0"/>
                <a:ea typeface="SimSun" pitchFamily="2" charset="-122"/>
              </a:rPr>
              <a:t> </a:t>
            </a:r>
            <a:r>
              <a:rPr lang="zh-CN" altLang="en-US" sz="4400" b="1">
                <a:solidFill>
                  <a:schemeClr val="bg1"/>
                </a:solidFill>
                <a:latin typeface="Arial" pitchFamily="34" charset="0"/>
                <a:ea typeface="SimSun" pitchFamily="2" charset="-122"/>
              </a:rPr>
              <a:t>八章三十二节</a:t>
            </a:r>
            <a:endParaRPr lang="en-US" altLang="en-US" sz="4400" b="1">
              <a:solidFill>
                <a:schemeClr val="bg1"/>
              </a:solidFill>
              <a:latin typeface="Arial" pitchFamily="34" charset="0"/>
              <a:ea typeface="SimSun" pitchFamily="2" charset="-122"/>
            </a:endParaRPr>
          </a:p>
        </p:txBody>
      </p:sp>
      <p:pic>
        <p:nvPicPr>
          <p:cNvPr id="51207" name="Picture 7" descr="p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14160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fade">
                                      <p:cBhvr>
                                        <p:cTn id="7"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107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神的华语是否在塑造你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477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Bible Reading Plan</a:t>
            </a: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9789499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2841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29450481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3278447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a:lum bright="70000" contrast="-3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7"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328708"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091342B-4246-44DC-BA2C-D1DC1CE2886C}"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09"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BCC742AF-B795-4DEA-8CE9-8F4AC07E49C5}"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10" name="Rectangle 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ED0979F-D0A9-4FAF-974D-10998BCEA7E2}"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pic>
        <p:nvPicPr>
          <p:cNvPr id="328711" name="Picture 8" descr="follow_h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54250"/>
            <a:ext cx="35052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7"/>
              </a:srgbClr>
            </a:outerShdw>
          </a:effectLst>
        </p:spPr>
        <p:txBody>
          <a:bodyPr/>
          <a:lstStyle/>
          <a:p>
            <a:pPr eaLnBrk="1" hangingPunct="1"/>
            <a:r>
              <a:rPr lang="zh-CN" altLang="en-US" sz="6000">
                <a:solidFill>
                  <a:schemeClr val="bg1"/>
                </a:solidFill>
                <a:ea typeface="SimSun" pitchFamily="2" charset="-122"/>
              </a:rPr>
              <a:t>应用</a:t>
            </a:r>
          </a:p>
        </p:txBody>
      </p:sp>
    </p:spTree>
  </p:cSld>
  <p:clrMapOvr>
    <a:masterClrMapping/>
  </p:clrMapOvr>
  <p:transition>
    <p:wipe dir="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a:lum bright="50000" contrast="-20000"/>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9" name="Rectangle 5"/>
          <p:cNvSpPr>
            <a:spLocks noGrp="1" noChangeArrowheads="1"/>
          </p:cNvSpPr>
          <p:nvPr>
            <p:ph type="title"/>
          </p:nvPr>
        </p:nvSpPr>
        <p:spPr>
          <a:xfrm>
            <a:off x="304800" y="152400"/>
            <a:ext cx="7620000" cy="1143000"/>
          </a:xfrm>
        </p:spPr>
        <p:txBody>
          <a:bodyPr/>
          <a:lstStyle/>
          <a:p>
            <a:pPr algn="l" eaLnBrk="1" hangingPunct="1"/>
            <a:r>
              <a:rPr lang="zh-CN" altLang="en-US" sz="6000" dirty="0">
                <a:solidFill>
                  <a:srgbClr val="A50021"/>
                </a:solidFill>
                <a:effectLst>
                  <a:outerShdw blurRad="38100" dist="38100" dir="2700000" algn="tl">
                    <a:srgbClr val="C0C0C0"/>
                  </a:outerShdw>
                </a:effectLst>
                <a:ea typeface="SimSun" pitchFamily="2" charset="-122"/>
              </a:rPr>
              <a:t>应用</a:t>
            </a:r>
          </a:p>
        </p:txBody>
      </p:sp>
      <p:sp>
        <p:nvSpPr>
          <p:cNvPr id="88070" name="Rectangle 6"/>
          <p:cNvSpPr>
            <a:spLocks noGrp="1" noChangeArrowheads="1"/>
          </p:cNvSpPr>
          <p:nvPr>
            <p:ph idx="1"/>
          </p:nvPr>
        </p:nvSpPr>
        <p:spPr>
          <a:xfrm>
            <a:off x="1295400" y="1981200"/>
            <a:ext cx="7467600" cy="3581400"/>
          </a:xfrm>
        </p:spPr>
        <p:txBody>
          <a:bodyPr/>
          <a:lstStyle/>
          <a:p>
            <a:pPr eaLnBrk="1" hangingPunct="1"/>
            <a:r>
              <a:rPr lang="zh-CN" altLang="en-US" sz="5400" b="1" dirty="0">
                <a:solidFill>
                  <a:srgbClr val="000000"/>
                </a:solidFill>
                <a:effectLst>
                  <a:outerShdw blurRad="38100" dist="38100" dir="2700000" algn="tl">
                    <a:srgbClr val="C0C0C0"/>
                  </a:outerShdw>
                </a:effectLst>
                <a:ea typeface="SimSun" pitchFamily="2" charset="-122"/>
              </a:rPr>
              <a:t>继续在根基之上</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持续更新知识</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当心假师傅</a:t>
            </a:r>
            <a:endParaRPr lang="en-US" altLang="en-US" sz="4000" dirty="0">
              <a:solidFill>
                <a:srgbClr val="000000"/>
              </a:solidFill>
              <a:effectLst>
                <a:outerShdw blurRad="38100" dist="38100" dir="2700000" algn="tl">
                  <a:srgbClr val="C0C0C0"/>
                </a:outerShdw>
              </a:effectLst>
            </a:endParaRP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3" name="Rectangle 5"/>
          <p:cNvSpPr>
            <a:spLocks noGrp="1" noChangeArrowheads="1"/>
          </p:cNvSpPr>
          <p:nvPr>
            <p:ph type="body" idx="1"/>
          </p:nvPr>
        </p:nvSpPr>
        <p:spPr>
          <a:xfrm>
            <a:off x="1066800" y="1722438"/>
            <a:ext cx="7696200" cy="4449762"/>
          </a:xfrm>
        </p:spPr>
        <p:txBody>
          <a:bodyPr/>
          <a:lstStyle/>
          <a:p>
            <a:pPr eaLnBrk="1" hangingPunct="1">
              <a:spcBef>
                <a:spcPct val="50000"/>
              </a:spcBef>
            </a:pPr>
            <a:r>
              <a:rPr lang="zh-CN" altLang="en-US">
                <a:latin typeface="Verdana" pitchFamily="34" charset="0"/>
                <a:ea typeface="SimSun" pitchFamily="2" charset="-122"/>
              </a:rPr>
              <a:t>在神的属性上有份的应许</a:t>
            </a:r>
            <a:r>
              <a:rPr lang="en-US" altLang="ja-JP">
                <a:latin typeface="Verdana" pitchFamily="34" charset="0"/>
              </a:rPr>
              <a:t>.</a:t>
            </a:r>
          </a:p>
          <a:p>
            <a:pPr eaLnBrk="1" hangingPunct="1">
              <a:spcBef>
                <a:spcPct val="50000"/>
              </a:spcBef>
            </a:pPr>
            <a:r>
              <a:rPr lang="zh-CN" altLang="en-US">
                <a:latin typeface="Verdana" pitchFamily="34" charset="0"/>
                <a:ea typeface="SimSun" pitchFamily="2" charset="-122"/>
              </a:rPr>
              <a:t>继续 </a:t>
            </a:r>
            <a:r>
              <a:rPr lang="en-US" altLang="en-US">
                <a:latin typeface="Verdana" pitchFamily="34" charset="0"/>
              </a:rPr>
              <a:t>:  </a:t>
            </a:r>
            <a:r>
              <a:rPr lang="zh-CN" altLang="en-US">
                <a:latin typeface="Verdana" pitchFamily="34" charset="0"/>
                <a:ea typeface="SimSun" pitchFamily="2" charset="-122"/>
              </a:rPr>
              <a:t>殷勤 </a:t>
            </a:r>
            <a:r>
              <a:rPr lang="en-US" altLang="en-US">
                <a:latin typeface="Verdana" pitchFamily="34" charset="0"/>
              </a:rPr>
              <a:t>&gt; </a:t>
            </a:r>
            <a:r>
              <a:rPr lang="zh-CN" altLang="en-US">
                <a:latin typeface="Verdana" pitchFamily="34" charset="0"/>
                <a:ea typeface="SimSun" pitchFamily="2" charset="-122"/>
              </a:rPr>
              <a:t>信心 </a:t>
            </a:r>
            <a:r>
              <a:rPr lang="en-US" altLang="en-US">
                <a:latin typeface="Verdana" pitchFamily="34" charset="0"/>
              </a:rPr>
              <a:t>&gt; </a:t>
            </a:r>
            <a:r>
              <a:rPr lang="zh-CN" altLang="en-US">
                <a:latin typeface="Verdana" pitchFamily="34" charset="0"/>
                <a:ea typeface="SimSun" pitchFamily="2" charset="-122"/>
              </a:rPr>
              <a:t>德行 </a:t>
            </a:r>
            <a:r>
              <a:rPr lang="en-US" altLang="en-US">
                <a:latin typeface="Verdana" pitchFamily="34" charset="0"/>
              </a:rPr>
              <a:t>&gt; </a:t>
            </a:r>
            <a:r>
              <a:rPr lang="zh-CN" altLang="en-US">
                <a:latin typeface="Verdana" pitchFamily="34" charset="0"/>
                <a:ea typeface="SimSun" pitchFamily="2" charset="-122"/>
              </a:rPr>
              <a:t>知识 </a:t>
            </a:r>
            <a:r>
              <a:rPr lang="en-US" altLang="en-US">
                <a:latin typeface="Verdana" pitchFamily="34" charset="0"/>
              </a:rPr>
              <a:t>&gt; </a:t>
            </a:r>
            <a:r>
              <a:rPr lang="zh-CN" altLang="en-US">
                <a:latin typeface="Verdana" pitchFamily="34" charset="0"/>
                <a:ea typeface="SimSun" pitchFamily="2" charset="-122"/>
              </a:rPr>
              <a:t>节制 </a:t>
            </a:r>
            <a:r>
              <a:rPr lang="en-US" altLang="en-US">
                <a:latin typeface="Verdana" pitchFamily="34" charset="0"/>
              </a:rPr>
              <a:t>&gt; </a:t>
            </a:r>
            <a:r>
              <a:rPr lang="zh-CN" altLang="en-US">
                <a:latin typeface="Verdana" pitchFamily="34" charset="0"/>
                <a:ea typeface="SimSun" pitchFamily="2" charset="-122"/>
              </a:rPr>
              <a:t>忍耐 </a:t>
            </a:r>
            <a:r>
              <a:rPr lang="en-US" altLang="en-US">
                <a:latin typeface="Verdana" pitchFamily="34" charset="0"/>
              </a:rPr>
              <a:t>&gt; </a:t>
            </a:r>
            <a:r>
              <a:rPr lang="zh-CN" altLang="en-US">
                <a:latin typeface="Verdana" pitchFamily="34" charset="0"/>
                <a:ea typeface="SimSun" pitchFamily="2" charset="-122"/>
              </a:rPr>
              <a:t>虔敬 </a:t>
            </a:r>
            <a:r>
              <a:rPr lang="en-US" altLang="en-US">
                <a:latin typeface="Verdana" pitchFamily="34" charset="0"/>
              </a:rPr>
              <a:t>&gt; </a:t>
            </a:r>
            <a:r>
              <a:rPr lang="zh-CN" altLang="en-US">
                <a:latin typeface="Verdana" pitchFamily="34" charset="0"/>
                <a:ea typeface="SimSun" pitchFamily="2" charset="-122"/>
              </a:rPr>
              <a:t>爱弟兄的心 </a:t>
            </a:r>
            <a:r>
              <a:rPr lang="en-US" altLang="en-US">
                <a:latin typeface="Verdana" pitchFamily="34" charset="0"/>
              </a:rPr>
              <a:t>&gt; </a:t>
            </a:r>
            <a:r>
              <a:rPr lang="zh-CN" altLang="en-US">
                <a:latin typeface="Verdana" pitchFamily="34" charset="0"/>
                <a:ea typeface="SimSun" pitchFamily="2" charset="-122"/>
              </a:rPr>
              <a:t>爱</a:t>
            </a:r>
            <a:r>
              <a:rPr lang="en-US" altLang="ja-JP">
                <a:latin typeface="Verdana" pitchFamily="34" charset="0"/>
              </a:rPr>
              <a:t>.</a:t>
            </a:r>
            <a:endParaRPr lang="en-US" altLang="en-US">
              <a:latin typeface="Verdana" pitchFamily="34" charset="0"/>
            </a:endParaRP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89096" name="Rectangle 8"/>
          <p:cNvSpPr>
            <a:spLocks noGrp="1" noChangeArrowheads="1"/>
          </p:cNvSpPr>
          <p:nvPr>
            <p:ph type="title"/>
          </p:nvPr>
        </p:nvSpPr>
        <p:spPr>
          <a:xfrm>
            <a:off x="228600" y="152400"/>
            <a:ext cx="7620000" cy="1143000"/>
          </a:xfrm>
        </p:spPr>
        <p:txBody>
          <a:bodyPr/>
          <a:lstStyle/>
          <a:p>
            <a:pPr eaLnBrk="1" hangingPunct="1"/>
            <a:r>
              <a:rPr lang="zh-CN" altLang="en-US" sz="4000">
                <a:solidFill>
                  <a:srgbClr val="A50021"/>
                </a:solidFill>
                <a:ea typeface="SimSun" pitchFamily="2" charset="-122"/>
              </a:rPr>
              <a:t>继续在根基之上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Picture 2"/>
          <p:cNvPicPr>
            <a:picLocks noChangeAspect="1" noChangeArrowheads="1"/>
          </p:cNvPicPr>
          <p:nvPr/>
        </p:nvPicPr>
        <p:blipFill>
          <a:blip r:embed="rId3">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7" name="Rectangle 5"/>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继续在根基之上</a:t>
            </a:r>
            <a:endParaRPr lang="en-US" altLang="en-US">
              <a:solidFill>
                <a:srgbClr val="A50021"/>
              </a:solidFill>
              <a:ea typeface="SimSun" pitchFamily="2" charset="-122"/>
            </a:endParaRP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2 Peter</a:t>
            </a: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0120" name="Rectangle 8"/>
          <p:cNvSpPr>
            <a:spLocks noGrp="1" noChangeArrowheads="1"/>
          </p:cNvSpPr>
          <p:nvPr>
            <p:ph type="body" sz="half" idx="1"/>
          </p:nvPr>
        </p:nvSpPr>
        <p:spPr>
          <a:xfrm>
            <a:off x="914400" y="1676400"/>
            <a:ext cx="8458200" cy="4038600"/>
          </a:xfrm>
        </p:spPr>
        <p:txBody>
          <a:bodyPr/>
          <a:lstStyle/>
          <a:p>
            <a:pPr eaLnBrk="1" hangingPunct="1">
              <a:spcBef>
                <a:spcPct val="50000"/>
              </a:spcBef>
            </a:pPr>
            <a:r>
              <a:rPr lang="zh-CN" altLang="en-US" sz="2400" b="1">
                <a:latin typeface="Verdana" pitchFamily="34" charset="0"/>
                <a:ea typeface="SimSun" pitchFamily="2" charset="-122"/>
              </a:rPr>
              <a:t>你的灵命图应当向上</a:t>
            </a:r>
            <a:endParaRPr lang="en-US" altLang="ja-JP" sz="2400" b="1">
              <a:latin typeface="Verdana" pitchFamily="34" charset="0"/>
            </a:endParaRPr>
          </a:p>
          <a:p>
            <a:pPr eaLnBrk="1" hangingPunct="1">
              <a:spcBef>
                <a:spcPct val="50000"/>
              </a:spcBef>
            </a:pPr>
            <a:r>
              <a:rPr lang="en-US" altLang="zh-CN" sz="2400" b="1">
                <a:latin typeface="Verdana" pitchFamily="34" charset="0"/>
                <a:ea typeface="SimSun" pitchFamily="2" charset="-122"/>
              </a:rPr>
              <a:t>“</a:t>
            </a:r>
            <a:r>
              <a:rPr lang="zh-CN" altLang="en-US" sz="2400" b="1">
                <a:latin typeface="Verdana" pitchFamily="34" charset="0"/>
                <a:ea typeface="SimSun" pitchFamily="2" charset="-122"/>
              </a:rPr>
              <a:t>应用” 你的信心</a:t>
            </a:r>
            <a:r>
              <a:rPr lang="en-US" altLang="ja-JP" sz="2400" b="1">
                <a:latin typeface="Verdana" pitchFamily="34" charset="0"/>
              </a:rPr>
              <a:t> (</a:t>
            </a:r>
            <a:r>
              <a:rPr lang="zh-CN" altLang="en-US" sz="2400" b="1">
                <a:latin typeface="Verdana" pitchFamily="34" charset="0"/>
                <a:ea typeface="SimSun" pitchFamily="2" charset="-122"/>
              </a:rPr>
              <a:t>彼得后书 </a:t>
            </a:r>
            <a:r>
              <a:rPr lang="en-US" altLang="ja-JP" sz="2400" b="1">
                <a:latin typeface="Verdana" pitchFamily="34" charset="0"/>
              </a:rPr>
              <a:t>1:10 ) </a:t>
            </a:r>
          </a:p>
          <a:p>
            <a:pPr eaLnBrk="1" hangingPunct="1">
              <a:spcBef>
                <a:spcPct val="50000"/>
              </a:spcBef>
            </a:pPr>
            <a:r>
              <a:rPr lang="zh-CN" altLang="en-US" sz="2400" b="1">
                <a:latin typeface="Verdana" pitchFamily="34" charset="0"/>
                <a:ea typeface="SimSun" pitchFamily="2" charset="-122"/>
              </a:rPr>
              <a:t>持续发展的爱，由神至人</a:t>
            </a:r>
            <a:endParaRPr lang="en-US" altLang="ja-JP" sz="2400" b="1">
              <a:latin typeface="Verdana" pitchFamily="34" charset="0"/>
            </a:endParaRPr>
          </a:p>
          <a:p>
            <a:pPr eaLnBrk="1" hangingPunct="1">
              <a:spcBef>
                <a:spcPct val="50000"/>
              </a:spcBef>
            </a:pPr>
            <a:r>
              <a:rPr lang="zh-CN" altLang="en-US" sz="2400" b="1">
                <a:latin typeface="Verdana" pitchFamily="34" charset="0"/>
                <a:ea typeface="SimSun" pitchFamily="2" charset="-122"/>
              </a:rPr>
              <a:t>信实</a:t>
            </a:r>
          </a:p>
          <a:p>
            <a:pPr eaLnBrk="1" hangingPunct="1">
              <a:spcBef>
                <a:spcPct val="50000"/>
              </a:spcBef>
            </a:pPr>
            <a:r>
              <a:rPr lang="zh-CN" altLang="en-US" sz="2400" b="1">
                <a:latin typeface="Verdana" pitchFamily="34" charset="0"/>
                <a:ea typeface="SimSun" pitchFamily="2" charset="-122"/>
              </a:rPr>
              <a:t>短暂的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1:13–15) </a:t>
            </a:r>
          </a:p>
          <a:p>
            <a:pPr eaLnBrk="1" hangingPunct="1">
              <a:spcBef>
                <a:spcPct val="50000"/>
              </a:spcBef>
            </a:pPr>
            <a:r>
              <a:rPr lang="zh-CN" altLang="en-US" sz="2400" b="1">
                <a:latin typeface="Verdana" pitchFamily="34" charset="0"/>
                <a:ea typeface="SimSun" pitchFamily="2" charset="-122"/>
              </a:rPr>
              <a:t>转向神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2:7-9) </a:t>
            </a:r>
            <a:endParaRPr lang="en-US" altLang="en-US" sz="2400" b="1">
              <a:latin typeface="Verdana" pitchFamily="34" charset="0"/>
            </a:endParaRPr>
          </a:p>
        </p:txBody>
      </p:sp>
      <p:graphicFrame>
        <p:nvGraphicFramePr>
          <p:cNvPr id="90121" name="Object 2"/>
          <p:cNvGraphicFramePr>
            <a:graphicFrameLocks noGrp="1" noChangeAspect="1"/>
          </p:cNvGraphicFramePr>
          <p:nvPr>
            <p:ph sz="half" idx="2"/>
          </p:nvPr>
        </p:nvGraphicFramePr>
        <p:xfrm>
          <a:off x="4191000" y="2547938"/>
          <a:ext cx="5257800" cy="3697287"/>
        </p:xfrm>
        <a:graphic>
          <a:graphicData uri="http://schemas.openxmlformats.org/presentationml/2006/ole">
            <mc:AlternateContent xmlns:mc="http://schemas.openxmlformats.org/markup-compatibility/2006">
              <mc:Choice xmlns:v="urn:schemas-microsoft-com:vml" Requires="v">
                <p:oleObj spid="_x0000_s332829" name="Chart" r:id="rId4" imgW="6121400" imgH="4305300" progId="MSGraph.Chart.8">
                  <p:embed followColorScheme="full"/>
                </p:oleObj>
              </mc:Choice>
              <mc:Fallback>
                <p:oleObj name="Chart" r:id="rId4" imgW="6121400" imgH="430530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47938"/>
                        <a:ext cx="5257800" cy="3697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4"/>
          <p:cNvSpPr>
            <a:spLocks noGrp="1" noChangeArrowheads="1"/>
          </p:cNvSpPr>
          <p:nvPr>
            <p:ph type="title"/>
          </p:nvPr>
        </p:nvSpPr>
        <p:spPr/>
        <p:txBody>
          <a:bodyPr/>
          <a:lstStyle/>
          <a:p>
            <a:pPr eaLnBrk="1" hangingPunct="1"/>
            <a:r>
              <a:rPr lang="en-US" altLang="en-US"/>
              <a:t>Knowing You 1</a:t>
            </a:r>
          </a:p>
        </p:txBody>
      </p:sp>
      <p:pic>
        <p:nvPicPr>
          <p:cNvPr id="184323" name="Picture 2"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806450"/>
            <a:ext cx="9144000"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前我心宝贵世上的虚荣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今生的骄敖高举自我</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今为主耶稣将万世</a:t>
            </a:r>
            <a:r>
              <a:rPr lang="en-US" altLang="en-US" sz="4000">
                <a:solidFill>
                  <a:srgbClr val="FFFFFF"/>
                </a:solidFill>
                <a:ea typeface="SimSun" pitchFamily="2" charset="-122"/>
              </a:rPr>
              <a:t>丢</a:t>
            </a:r>
            <a:r>
              <a:rPr lang="zh-CN" altLang="en-US" sz="4000">
                <a:solidFill>
                  <a:srgbClr val="FFFFFF"/>
                </a:solidFill>
                <a:ea typeface="SimSun" pitchFamily="2" charset="-122"/>
              </a:rPr>
              <a:t>弃</a:t>
            </a:r>
            <a:endParaRPr lang="en-US" altLang="zh-CN" sz="4000">
              <a:solidFill>
                <a:srgbClr val="FFFFFF"/>
              </a:solidFill>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前我心宝贵尽作有损</a:t>
            </a:r>
            <a:endParaRPr lang="en-US" altLang="zh-CN" sz="4000" b="1">
              <a:solidFill>
                <a:srgbClr val="FFFFFF"/>
              </a:solidFill>
              <a:latin typeface="Arial" pitchFamily="34" charset="0"/>
              <a:ea typeface="SimSun" pitchFamily="2" charset="-122"/>
            </a:endParaRPr>
          </a:p>
          <a:p>
            <a:pPr algn="ctr" eaLnBrk="1" hangingPunct="1">
              <a:lnSpc>
                <a:spcPct val="80000"/>
              </a:lnSpc>
            </a:pPr>
            <a:endParaRPr lang="en-US" altLang="en-US" sz="4000" b="1">
              <a:solidFill>
                <a:schemeClr val="bg1"/>
              </a:solidFill>
              <a:latin typeface="Arial" pitchFamily="34" charset="0"/>
              <a:ea typeface="SimSun" pitchFamily="2" charset="-122"/>
            </a:endParaRPr>
          </a:p>
        </p:txBody>
      </p:sp>
      <p:sp>
        <p:nvSpPr>
          <p:cNvPr id="184325" name="Rectangle 4"/>
          <p:cNvSpPr>
            <a:spLocks noChangeArrowheads="1"/>
          </p:cNvSpPr>
          <p:nvPr/>
        </p:nvSpPr>
        <p:spPr bwMode="auto">
          <a:xfrm>
            <a:off x="3425825" y="0"/>
            <a:ext cx="249237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3600" b="1" u="sng">
                <a:solidFill>
                  <a:schemeClr val="bg1"/>
                </a:solidFill>
                <a:latin typeface="Arial" pitchFamily="34" charset="0"/>
                <a:ea typeface="SimSun" pitchFamily="2" charset="-122"/>
              </a:rPr>
              <a:t>认识你耶稣</a:t>
            </a:r>
            <a:endParaRPr lang="en-US" altLang="zh-CN" sz="3600" b="1" u="sng">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152400"/>
            <a:ext cx="8534400" cy="1143000"/>
          </a:xfrm>
        </p:spPr>
        <p:txBody>
          <a:bodyPr/>
          <a:lstStyle/>
          <a:p>
            <a:pPr eaLnBrk="1" hangingPunct="1"/>
            <a:r>
              <a:rPr lang="zh-CN" altLang="en-US">
                <a:solidFill>
                  <a:srgbClr val="800080"/>
                </a:solidFill>
                <a:effectLst>
                  <a:outerShdw blurRad="38100" dist="38100" dir="2700000" algn="tl">
                    <a:srgbClr val="000000"/>
                  </a:outerShdw>
                </a:effectLst>
                <a:ea typeface="SimSun" pitchFamily="2" charset="-122"/>
              </a:rPr>
              <a:t>持续的提醒</a:t>
            </a:r>
          </a:p>
        </p:txBody>
      </p:sp>
      <p:grpSp>
        <p:nvGrpSpPr>
          <p:cNvPr id="2" name="Group 3"/>
          <p:cNvGrpSpPr>
            <a:grpSpLocks/>
          </p:cNvGrpSpPr>
          <p:nvPr/>
        </p:nvGrpSpPr>
        <p:grpSpPr bwMode="auto">
          <a:xfrm>
            <a:off x="768350" y="2057400"/>
            <a:ext cx="7597775" cy="2590800"/>
            <a:chOff x="484" y="1296"/>
            <a:chExt cx="4786" cy="1632"/>
          </a:xfrm>
        </p:grpSpPr>
        <p:sp>
          <p:nvSpPr>
            <p:cNvPr id="333834" name="AutoShape 4"/>
            <p:cNvSpPr>
              <a:spLocks noChangeArrowheads="1"/>
            </p:cNvSpPr>
            <p:nvPr/>
          </p:nvSpPr>
          <p:spPr bwMode="auto">
            <a:xfrm>
              <a:off x="484" y="1296"/>
              <a:ext cx="4786" cy="1632"/>
            </a:xfrm>
            <a:prstGeom prst="irregularSeal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3835" name="WordArt 5"/>
            <p:cNvSpPr>
              <a:spLocks noChangeArrowheads="1" noChangeShapeType="1" noTextEdit="1"/>
            </p:cNvSpPr>
            <p:nvPr/>
          </p:nvSpPr>
          <p:spPr bwMode="auto">
            <a:xfrm>
              <a:off x="1560" y="1824"/>
              <a:ext cx="2640" cy="408"/>
            </a:xfrm>
            <a:prstGeom prst="rect">
              <a:avLst/>
            </a:prstGeom>
          </p:spPr>
          <p:txBody>
            <a:bodyPr wrap="none" fromWordArt="1">
              <a:prstTxWarp prst="textPlain">
                <a:avLst>
                  <a:gd name="adj" fmla="val 50000"/>
                </a:avLst>
              </a:prstTxWarp>
            </a:bodyPr>
            <a:lstStyle/>
            <a:p>
              <a:pPr algn="ctr"/>
              <a:r>
                <a:rPr lang="zh-CN" altLang="en-US"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rPr>
                <a:t>基督徒的美德</a:t>
              </a:r>
              <a:endParaRPr lang="en-GB"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grpSp>
      <p:sp>
        <p:nvSpPr>
          <p:cNvPr id="91142" name="Rectangle 6"/>
          <p:cNvSpPr>
            <a:spLocks noGrp="1" noChangeArrowheads="1"/>
          </p:cNvSpPr>
          <p:nvPr>
            <p:ph type="body" idx="1"/>
          </p:nvPr>
        </p:nvSpPr>
        <p:spPr>
          <a:xfrm>
            <a:off x="533400" y="5410200"/>
            <a:ext cx="8077200" cy="1219200"/>
          </a:xfrm>
        </p:spPr>
        <p:txBody>
          <a:bodyPr/>
          <a:lstStyle/>
          <a:p>
            <a:pPr marL="0" indent="0" algn="ctr" eaLnBrk="1" hangingPunct="1">
              <a:buFontTx/>
              <a:buNone/>
            </a:pPr>
            <a:r>
              <a:rPr lang="ja-JP" altLang="en-US" sz="3600" b="1">
                <a:solidFill>
                  <a:srgbClr val="990000"/>
                </a:solidFill>
              </a:rPr>
              <a:t>我</a:t>
            </a:r>
            <a:r>
              <a:rPr lang="en-US" altLang="ja-JP" sz="3600" b="1">
                <a:solidFill>
                  <a:srgbClr val="990000"/>
                </a:solidFill>
              </a:rPr>
              <a:t> </a:t>
            </a:r>
            <a:r>
              <a:rPr lang="zh-CN" altLang="en-US" sz="3600" b="1">
                <a:solidFill>
                  <a:srgbClr val="990000"/>
                </a:solidFill>
                <a:ea typeface="SimSun" pitchFamily="2" charset="-122"/>
              </a:rPr>
              <a:t>们 要 将 常 常 记 起 和 提 醒 这 些 事</a:t>
            </a:r>
            <a:r>
              <a:rPr lang="zh-CN" altLang="en-US" sz="3600">
                <a:solidFill>
                  <a:srgbClr val="990000"/>
                </a:solidFill>
                <a:ea typeface="SimSun" pitchFamily="2" charset="-122"/>
              </a:rPr>
              <a:t>。 </a:t>
            </a:r>
            <a:r>
              <a:rPr lang="en-US" altLang="ja-JP">
                <a:solidFill>
                  <a:srgbClr val="990000"/>
                </a:solidFill>
              </a:rPr>
              <a:t>(</a:t>
            </a:r>
            <a:r>
              <a:rPr lang="zh-CN" altLang="en-US">
                <a:solidFill>
                  <a:srgbClr val="990000"/>
                </a:solidFill>
                <a:ea typeface="SimSun" pitchFamily="2" charset="-122"/>
              </a:rPr>
              <a:t>彼得后书 </a:t>
            </a:r>
            <a:r>
              <a:rPr lang="en-US" altLang="ja-JP">
                <a:solidFill>
                  <a:srgbClr val="990000"/>
                </a:solidFill>
              </a:rPr>
              <a:t>1:12 -13)</a:t>
            </a:r>
            <a:endParaRPr lang="en-US" altLang="en-US">
              <a:solidFill>
                <a:srgbClr val="990000"/>
              </a:solidFill>
            </a:endParaRPr>
          </a:p>
        </p:txBody>
      </p:sp>
      <p:sp>
        <p:nvSpPr>
          <p:cNvPr id="91143" name="Rectangle 7"/>
          <p:cNvSpPr>
            <a:spLocks noChangeArrowheads="1"/>
          </p:cNvSpPr>
          <p:nvPr/>
        </p:nvSpPr>
        <p:spPr bwMode="auto">
          <a:xfrm>
            <a:off x="2819400" y="1371600"/>
            <a:ext cx="3505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读圣经</a:t>
            </a:r>
          </a:p>
        </p:txBody>
      </p:sp>
      <p:sp>
        <p:nvSpPr>
          <p:cNvPr id="91144" name="Rectangle 8"/>
          <p:cNvSpPr>
            <a:spLocks noChangeArrowheads="1"/>
          </p:cNvSpPr>
          <p:nvPr/>
        </p:nvSpPr>
        <p:spPr bwMode="auto">
          <a:xfrm>
            <a:off x="6629400" y="1905000"/>
            <a:ext cx="2362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传福音 </a:t>
            </a:r>
          </a:p>
        </p:txBody>
      </p:sp>
      <p:sp>
        <p:nvSpPr>
          <p:cNvPr id="91145" name="Rectangle 9"/>
          <p:cNvSpPr>
            <a:spLocks noChangeArrowheads="1"/>
          </p:cNvSpPr>
          <p:nvPr/>
        </p:nvSpPr>
        <p:spPr bwMode="auto">
          <a:xfrm>
            <a:off x="228600" y="4648200"/>
            <a:ext cx="464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有一颗宣教的心</a:t>
            </a:r>
          </a:p>
        </p:txBody>
      </p:sp>
      <p:sp>
        <p:nvSpPr>
          <p:cNvPr id="91146" name="Rectangle 10"/>
          <p:cNvSpPr>
            <a:spLocks noChangeArrowheads="1"/>
          </p:cNvSpPr>
          <p:nvPr/>
        </p:nvSpPr>
        <p:spPr bwMode="auto">
          <a:xfrm>
            <a:off x="6096000" y="45720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祷告</a:t>
            </a:r>
          </a:p>
        </p:txBody>
      </p:sp>
      <p:sp>
        <p:nvSpPr>
          <p:cNvPr id="91147" name="Rectangle 11"/>
          <p:cNvSpPr>
            <a:spLocks noChangeArrowheads="1"/>
          </p:cNvSpPr>
          <p:nvPr/>
        </p:nvSpPr>
        <p:spPr bwMode="auto">
          <a:xfrm>
            <a:off x="304800" y="18288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赞美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childTnLst>
                                </p:cTn>
                              </p:par>
                            </p:childTnLst>
                          </p:cTn>
                        </p:par>
                        <p:par>
                          <p:cTn id="15" fill="hold" nodeType="afterGroup">
                            <p:stCondLst>
                              <p:cond delay="3000"/>
                            </p:stCondLst>
                            <p:childTnLst>
                              <p:par>
                                <p:cTn id="16" presetID="6" presetClass="entr" presetSubtype="16" fill="hold" grpId="0" nodeType="afterEffect">
                                  <p:stCondLst>
                                    <p:cond delay="0"/>
                                  </p:stCondLst>
                                  <p:childTnLst>
                                    <p:set>
                                      <p:cBhvr>
                                        <p:cTn id="17" dur="1" fill="hold">
                                          <p:stCondLst>
                                            <p:cond delay="0"/>
                                          </p:stCondLst>
                                        </p:cTn>
                                        <p:tgtEl>
                                          <p:spTgt spid="91147"/>
                                        </p:tgtEl>
                                        <p:attrNameLst>
                                          <p:attrName>style.visibility</p:attrName>
                                        </p:attrNameLst>
                                      </p:cBhvr>
                                      <p:to>
                                        <p:strVal val="visible"/>
                                      </p:to>
                                    </p:set>
                                    <p:animEffect transition="in" filter="circle(in)">
                                      <p:cBhvr>
                                        <p:cTn id="18" dur="1000"/>
                                        <p:tgtEl>
                                          <p:spTgt spid="91147"/>
                                        </p:tgtEl>
                                      </p:cBhvr>
                                    </p:animEffect>
                                  </p:childTnLst>
                                </p:cTn>
                              </p:par>
                            </p:childTnLst>
                          </p:cTn>
                        </p:par>
                        <p:par>
                          <p:cTn id="19" fill="hold" nodeType="afterGroup">
                            <p:stCondLst>
                              <p:cond delay="4000"/>
                            </p:stCondLst>
                            <p:childTnLst>
                              <p:par>
                                <p:cTn id="20" presetID="6" presetClass="entr" presetSubtype="16" fill="hold" grpId="0" nodeType="afterEffect">
                                  <p:stCondLst>
                                    <p:cond delay="0"/>
                                  </p:stCondLst>
                                  <p:childTnLst>
                                    <p:set>
                                      <p:cBhvr>
                                        <p:cTn id="21" dur="1" fill="hold">
                                          <p:stCondLst>
                                            <p:cond delay="0"/>
                                          </p:stCondLst>
                                        </p:cTn>
                                        <p:tgtEl>
                                          <p:spTgt spid="91143"/>
                                        </p:tgtEl>
                                        <p:attrNameLst>
                                          <p:attrName>style.visibility</p:attrName>
                                        </p:attrNameLst>
                                      </p:cBhvr>
                                      <p:to>
                                        <p:strVal val="visible"/>
                                      </p:to>
                                    </p:set>
                                    <p:animEffect transition="in" filter="circle(in)">
                                      <p:cBhvr>
                                        <p:cTn id="22" dur="1000"/>
                                        <p:tgtEl>
                                          <p:spTgt spid="91143"/>
                                        </p:tgtEl>
                                      </p:cBhvr>
                                    </p:animEffect>
                                  </p:childTnLst>
                                </p:cTn>
                              </p:par>
                            </p:childTnLst>
                          </p:cTn>
                        </p:par>
                        <p:par>
                          <p:cTn id="23" fill="hold" nodeType="afterGroup">
                            <p:stCondLst>
                              <p:cond delay="5000"/>
                            </p:stCondLst>
                            <p:childTnLst>
                              <p:par>
                                <p:cTn id="24" presetID="6" presetClass="entr" presetSubtype="16" fill="hold" grpId="0" nodeType="afterEffect">
                                  <p:stCondLst>
                                    <p:cond delay="0"/>
                                  </p:stCondLst>
                                  <p:childTnLst>
                                    <p:set>
                                      <p:cBhvr>
                                        <p:cTn id="25" dur="1" fill="hold">
                                          <p:stCondLst>
                                            <p:cond delay="0"/>
                                          </p:stCondLst>
                                        </p:cTn>
                                        <p:tgtEl>
                                          <p:spTgt spid="91144"/>
                                        </p:tgtEl>
                                        <p:attrNameLst>
                                          <p:attrName>style.visibility</p:attrName>
                                        </p:attrNameLst>
                                      </p:cBhvr>
                                      <p:to>
                                        <p:strVal val="visible"/>
                                      </p:to>
                                    </p:set>
                                    <p:animEffect transition="in" filter="circle(in)">
                                      <p:cBhvr>
                                        <p:cTn id="26" dur="1000"/>
                                        <p:tgtEl>
                                          <p:spTgt spid="91144"/>
                                        </p:tgtEl>
                                      </p:cBhvr>
                                    </p:animEffect>
                                  </p:childTnLst>
                                </p:cTn>
                              </p:par>
                            </p:childTnLst>
                          </p:cTn>
                        </p:par>
                        <p:par>
                          <p:cTn id="27" fill="hold" nodeType="afterGroup">
                            <p:stCondLst>
                              <p:cond delay="6000"/>
                            </p:stCondLst>
                            <p:childTnLst>
                              <p:par>
                                <p:cTn id="28" presetID="6" presetClass="entr" presetSubtype="16" fill="hold" grpId="0" nodeType="afterEffect">
                                  <p:stCondLst>
                                    <p:cond delay="0"/>
                                  </p:stCondLst>
                                  <p:childTnLst>
                                    <p:set>
                                      <p:cBhvr>
                                        <p:cTn id="29" dur="1" fill="hold">
                                          <p:stCondLst>
                                            <p:cond delay="0"/>
                                          </p:stCondLst>
                                        </p:cTn>
                                        <p:tgtEl>
                                          <p:spTgt spid="91146"/>
                                        </p:tgtEl>
                                        <p:attrNameLst>
                                          <p:attrName>style.visibility</p:attrName>
                                        </p:attrNameLst>
                                      </p:cBhvr>
                                      <p:to>
                                        <p:strVal val="visible"/>
                                      </p:to>
                                    </p:set>
                                    <p:animEffect transition="in" filter="circle(in)">
                                      <p:cBhvr>
                                        <p:cTn id="30" dur="1000"/>
                                        <p:tgtEl>
                                          <p:spTgt spid="91146"/>
                                        </p:tgtEl>
                                      </p:cBhvr>
                                    </p:animEffect>
                                  </p:childTnLst>
                                </p:cTn>
                              </p:par>
                            </p:childTnLst>
                          </p:cTn>
                        </p:par>
                        <p:par>
                          <p:cTn id="31" fill="hold" nodeType="afterGroup">
                            <p:stCondLst>
                              <p:cond delay="7000"/>
                            </p:stCondLst>
                            <p:childTnLst>
                              <p:par>
                                <p:cTn id="32" presetID="6" presetClass="entr" presetSubtype="16" fill="hold" grpId="0" nodeType="afterEffect">
                                  <p:stCondLst>
                                    <p:cond delay="0"/>
                                  </p:stCondLst>
                                  <p:childTnLst>
                                    <p:set>
                                      <p:cBhvr>
                                        <p:cTn id="33" dur="1" fill="hold">
                                          <p:stCondLst>
                                            <p:cond delay="0"/>
                                          </p:stCondLst>
                                        </p:cTn>
                                        <p:tgtEl>
                                          <p:spTgt spid="91145"/>
                                        </p:tgtEl>
                                        <p:attrNameLst>
                                          <p:attrName>style.visibility</p:attrName>
                                        </p:attrNameLst>
                                      </p:cBhvr>
                                      <p:to>
                                        <p:strVal val="visible"/>
                                      </p:to>
                                    </p:set>
                                    <p:animEffect transition="in" filter="circle(in)">
                                      <p:cBhvr>
                                        <p:cTn id="34" dur="1000"/>
                                        <p:tgtEl>
                                          <p:spTgt spid="91145"/>
                                        </p:tgtEl>
                                      </p:cBhvr>
                                    </p:animEffect>
                                  </p:childTnLst>
                                </p:cTn>
                              </p:par>
                            </p:childTnLst>
                          </p:cTn>
                        </p:par>
                        <p:par>
                          <p:cTn id="35" fill="hold" nodeType="afterGroup">
                            <p:stCondLst>
                              <p:cond delay="8000"/>
                            </p:stCondLst>
                            <p:childTnLst>
                              <p:par>
                                <p:cTn id="36" presetID="51" presetClass="entr" presetSubtype="0" fill="hold" grpId="0" nodeType="afterEffect">
                                  <p:stCondLst>
                                    <p:cond delay="0"/>
                                  </p:stCondLst>
                                  <p:childTnLst>
                                    <p:set>
                                      <p:cBhvr>
                                        <p:cTn id="37" dur="1" fill="hold">
                                          <p:stCondLst>
                                            <p:cond delay="0"/>
                                          </p:stCondLst>
                                        </p:cTn>
                                        <p:tgtEl>
                                          <p:spTgt spid="91142">
                                            <p:txEl>
                                              <p:pRg st="0" end="0"/>
                                            </p:txEl>
                                          </p:spTgt>
                                        </p:tgtEl>
                                        <p:attrNameLst>
                                          <p:attrName>style.visibility</p:attrName>
                                        </p:attrNameLst>
                                      </p:cBhvr>
                                      <p:to>
                                        <p:strVal val="visible"/>
                                      </p:to>
                                    </p:set>
                                    <p:animEffect transition="in" filter="fade">
                                      <p:cBhvr>
                                        <p:cTn id="38" dur="770" decel="100000"/>
                                        <p:tgtEl>
                                          <p:spTgt spid="91142">
                                            <p:txEl>
                                              <p:pRg st="0" end="0"/>
                                            </p:txEl>
                                          </p:spTgt>
                                        </p:tgtEl>
                                      </p:cBhvr>
                                    </p:animEffect>
                                    <p:animScale>
                                      <p:cBhvr>
                                        <p:cTn id="39" dur="770" decel="100000"/>
                                        <p:tgtEl>
                                          <p:spTgt spid="91142">
                                            <p:txEl>
                                              <p:pRg st="0" end="0"/>
                                            </p:txEl>
                                          </p:spTgt>
                                        </p:tgtEl>
                                      </p:cBhvr>
                                      <p:from x="10000" y="10000"/>
                                      <p:to x="200000" y="450000"/>
                                    </p:animScale>
                                    <p:animScale>
                                      <p:cBhvr>
                                        <p:cTn id="40" dur="1230" accel="100000" fill="hold">
                                          <p:stCondLst>
                                            <p:cond delay="770"/>
                                          </p:stCondLst>
                                        </p:cTn>
                                        <p:tgtEl>
                                          <p:spTgt spid="91142">
                                            <p:txEl>
                                              <p:pRg st="0" end="0"/>
                                            </p:txEl>
                                          </p:spTgt>
                                        </p:tgtEl>
                                      </p:cBhvr>
                                      <p:from x="200000" y="450000"/>
                                      <p:to x="100000" y="100000"/>
                                    </p:animScale>
                                    <p:set>
                                      <p:cBhvr>
                                        <p:cTn id="41" dur="770" fill="hold"/>
                                        <p:tgtEl>
                                          <p:spTgt spid="91142">
                                            <p:txEl>
                                              <p:pRg st="0" end="0"/>
                                            </p:txEl>
                                          </p:spTgt>
                                        </p:tgtEl>
                                        <p:attrNameLst>
                                          <p:attrName>ppt_x</p:attrName>
                                        </p:attrNameLst>
                                      </p:cBhvr>
                                      <p:to>
                                        <p:strVal val="(0.5)"/>
                                      </p:to>
                                    </p:set>
                                    <p:anim from="(0.5)" to="(#ppt_x)" calcmode="lin" valueType="num">
                                      <p:cBhvr>
                                        <p:cTn id="42" dur="1230" accel="100000" fill="hold">
                                          <p:stCondLst>
                                            <p:cond delay="770"/>
                                          </p:stCondLst>
                                        </p:cTn>
                                        <p:tgtEl>
                                          <p:spTgt spid="91142">
                                            <p:txEl>
                                              <p:pRg st="0" end="0"/>
                                            </p:txEl>
                                          </p:spTgt>
                                        </p:tgtEl>
                                        <p:attrNameLst>
                                          <p:attrName>ppt_x</p:attrName>
                                        </p:attrNameLst>
                                      </p:cBhvr>
                                    </p:anim>
                                    <p:set>
                                      <p:cBhvr>
                                        <p:cTn id="43" dur="770" fill="hold"/>
                                        <p:tgtEl>
                                          <p:spTgt spid="91142">
                                            <p:txEl>
                                              <p:pRg st="0" end="0"/>
                                            </p:txEl>
                                          </p:spTgt>
                                        </p:tgtEl>
                                        <p:attrNameLst>
                                          <p:attrName>ppt_y</p:attrName>
                                        </p:attrNameLst>
                                      </p:cBhvr>
                                      <p:to>
                                        <p:strVal val="(#ppt_y+0.4)"/>
                                      </p:to>
                                    </p:set>
                                    <p:anim from="(#ppt_y+0.4)" to="(#ppt_y)" calcmode="lin" valueType="num">
                                      <p:cBhvr>
                                        <p:cTn id="44" dur="1230" accel="100000" fill="hold">
                                          <p:stCondLst>
                                            <p:cond delay="770"/>
                                          </p:stCondLst>
                                        </p:cTn>
                                        <p:tgtEl>
                                          <p:spTgt spid="91142">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92167" name="Rectangle 7"/>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ffectLst>
                  <a:outerShdw blurRad="38100" dist="38100" dir="2700000" algn="tl">
                    <a:srgbClr val="C0C0C0"/>
                  </a:outerShdw>
                </a:effectLst>
                <a:ea typeface="SimSun" pitchFamily="2" charset="-122"/>
              </a:rPr>
              <a:t>当心假师傅</a:t>
            </a:r>
          </a:p>
        </p:txBody>
      </p:sp>
      <p:sp>
        <p:nvSpPr>
          <p:cNvPr id="92168" name="Rectangle 8"/>
          <p:cNvSpPr>
            <a:spLocks noGrp="1" noChangeArrowheads="1"/>
          </p:cNvSpPr>
          <p:nvPr>
            <p:ph type="body" idx="1"/>
          </p:nvPr>
        </p:nvSpPr>
        <p:spPr>
          <a:xfrm>
            <a:off x="1066800" y="1676400"/>
            <a:ext cx="7848600" cy="4449763"/>
          </a:xfrm>
        </p:spPr>
        <p:txBody>
          <a:bodyPr/>
          <a:lstStyle/>
          <a:p>
            <a:pPr eaLnBrk="1" hangingPunct="1">
              <a:buFontTx/>
              <a:buNone/>
            </a:pPr>
            <a:r>
              <a:rPr lang="zh-CN" altLang="en-US" b="1">
                <a:latin typeface="Verdana" pitchFamily="34" charset="0"/>
                <a:ea typeface="SimSun" pitchFamily="2" charset="-122"/>
              </a:rPr>
              <a:t>给我们许多不同的描述 </a:t>
            </a:r>
            <a:r>
              <a:rPr lang="en-US" altLang="en-US" b="1">
                <a:latin typeface="Verdana" pitchFamily="34" charset="0"/>
              </a:rPr>
              <a:t>:  </a:t>
            </a:r>
          </a:p>
          <a:p>
            <a:pPr eaLnBrk="1" hangingPunct="1"/>
            <a:r>
              <a:rPr lang="ja-JP" altLang="en-US" b="1"/>
              <a:t>喜</a:t>
            </a:r>
            <a:r>
              <a:rPr lang="en-US" altLang="ja-JP" b="1"/>
              <a:t> </a:t>
            </a:r>
            <a:r>
              <a:rPr lang="ja-JP" altLang="en-US" b="1">
                <a:ea typeface="华文细黑" charset="-122"/>
              </a:rPr>
              <a:t>爱</a:t>
            </a:r>
            <a:r>
              <a:rPr lang="en-US" altLang="ja-JP" b="1"/>
              <a:t> </a:t>
            </a:r>
            <a:r>
              <a:rPr lang="ja-JP" altLang="en-US" b="1"/>
              <a:t>白</a:t>
            </a:r>
            <a:r>
              <a:rPr lang="en-US" altLang="ja-JP" b="1"/>
              <a:t> </a:t>
            </a:r>
            <a:r>
              <a:rPr lang="ja-JP" altLang="en-US" b="1"/>
              <a:t>昼</a:t>
            </a:r>
            <a:r>
              <a:rPr lang="en-US" altLang="ja-JP" b="1"/>
              <a:t> </a:t>
            </a:r>
            <a:r>
              <a:rPr lang="ja-JP" altLang="en-US" b="1"/>
              <a:t>宴</a:t>
            </a:r>
            <a:r>
              <a:rPr lang="en-US" altLang="ja-JP" b="1"/>
              <a:t> </a:t>
            </a:r>
            <a:r>
              <a:rPr lang="ja-JP" altLang="en-US" b="1">
                <a:ea typeface="华文细黑" charset="-122"/>
              </a:rPr>
              <a:t>乐</a:t>
            </a:r>
            <a:r>
              <a:rPr lang="en-US" altLang="ja-JP"/>
              <a:t> </a:t>
            </a:r>
            <a:endParaRPr lang="en-US" altLang="ja-JP" b="1">
              <a:latin typeface="Verdana" pitchFamily="34" charset="0"/>
            </a:endParaRPr>
          </a:p>
          <a:p>
            <a:pPr eaLnBrk="1" hangingPunct="1"/>
            <a:r>
              <a:rPr lang="zh-CN" altLang="en-US" b="1">
                <a:ea typeface="SimSun" pitchFamily="2" charset="-122"/>
              </a:rPr>
              <a:t>满 眼 是 淫 色， 止 不 住 犯 罪</a:t>
            </a:r>
            <a:endParaRPr lang="zh-CN" altLang="en-US" b="1">
              <a:latin typeface="Verdana" pitchFamily="34" charset="0"/>
              <a:ea typeface="SimSun" pitchFamily="2" charset="-122"/>
            </a:endParaRPr>
          </a:p>
          <a:p>
            <a:pPr eaLnBrk="1" hangingPunct="1"/>
            <a:r>
              <a:rPr lang="zh-CN" altLang="en-US" b="1">
                <a:ea typeface="SimSun" pitchFamily="2" charset="-122"/>
              </a:rPr>
              <a:t>引 诱 那 心 不 坚 固 的 人</a:t>
            </a:r>
            <a:endParaRPr lang="zh-CN" altLang="en-US" b="1">
              <a:latin typeface="Verdana" pitchFamily="34" charset="0"/>
              <a:ea typeface="SimSun" pitchFamily="2" charset="-122"/>
            </a:endParaRPr>
          </a:p>
          <a:p>
            <a:pPr eaLnBrk="1" hangingPunct="1"/>
            <a:r>
              <a:rPr lang="zh-CN" altLang="en-US" b="1">
                <a:ea typeface="SimSun" pitchFamily="2" charset="-122"/>
              </a:rPr>
              <a:t>是 无 水 的 井 ， 是 狂 风 催 逼 的 雾 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animEffect transition="in" filter="slide(fromBottom)">
                                      <p:cBhvr>
                                        <p:cTn id="51" dur="1000"/>
                                        <p:tgtEl>
                                          <p:spTgt spid="92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p:spPr>
        <p:txBody>
          <a:bodyPr/>
          <a:lstStyle/>
          <a:p>
            <a:pPr eaLnBrk="1" hangingPunct="1"/>
            <a:r>
              <a:rPr lang="zh-CN" altLang="en-US" sz="4000">
                <a:solidFill>
                  <a:srgbClr val="FF9966"/>
                </a:solidFill>
                <a:effectLst>
                  <a:outerShdw blurRad="38100" dist="38100" dir="2700000" algn="tl">
                    <a:srgbClr val="000000"/>
                  </a:outerShdw>
                </a:effectLst>
                <a:ea typeface="SimSun" pitchFamily="2" charset="-122"/>
              </a:rPr>
              <a:t>当心假师傅</a:t>
            </a:r>
          </a:p>
        </p:txBody>
      </p:sp>
      <p:pic>
        <p:nvPicPr>
          <p:cNvPr id="93187" name="Picture 3" descr="j033291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65938" y="3886200"/>
            <a:ext cx="18335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AutoShape 4"/>
          <p:cNvSpPr>
            <a:spLocks noChangeArrowheads="1"/>
          </p:cNvSpPr>
          <p:nvPr/>
        </p:nvSpPr>
        <p:spPr bwMode="auto">
          <a:xfrm>
            <a:off x="2514600" y="990600"/>
            <a:ext cx="57150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latin typeface="Arial" pitchFamily="34" charset="0"/>
                <a:ea typeface="SimSun" pitchFamily="2" charset="-122"/>
              </a:rPr>
              <a:t>假师傅是否只</a:t>
            </a:r>
            <a:endParaRPr lang="en-US" altLang="zh-CN" sz="3200" b="1">
              <a:latin typeface="Arial" pitchFamily="34" charset="0"/>
              <a:ea typeface="SimSun" pitchFamily="2" charset="-122"/>
            </a:endParaRPr>
          </a:p>
          <a:p>
            <a:pPr algn="ctr" eaLnBrk="1" hangingPunct="1">
              <a:spcBef>
                <a:spcPct val="20000"/>
              </a:spcBef>
            </a:pPr>
            <a:r>
              <a:rPr lang="zh-CN" altLang="en-US" sz="3200" b="1">
                <a:latin typeface="Arial" pitchFamily="34" charset="0"/>
                <a:ea typeface="SimSun" pitchFamily="2" charset="-122"/>
              </a:rPr>
              <a:t>是针对人</a:t>
            </a:r>
            <a:r>
              <a:rPr lang="en-US" altLang="ja-JP" sz="3200" b="1">
                <a:latin typeface="Arial" pitchFamily="34" charset="0"/>
                <a:ea typeface="SimSun" pitchFamily="2" charset="-122"/>
              </a:rPr>
              <a:t>?</a:t>
            </a:r>
            <a:endParaRPr lang="en-US" altLang="en-US" sz="3200" b="1">
              <a:latin typeface="Arial" pitchFamily="34" charset="0"/>
              <a:ea typeface="SimSun" pitchFamily="2" charset="-122"/>
            </a:endParaRPr>
          </a:p>
        </p:txBody>
      </p:sp>
      <p:sp>
        <p:nvSpPr>
          <p:cNvPr id="93189" name="AutoShape 5"/>
          <p:cNvSpPr>
            <a:spLocks noChangeArrowheads="1"/>
          </p:cNvSpPr>
          <p:nvPr/>
        </p:nvSpPr>
        <p:spPr bwMode="auto">
          <a:xfrm>
            <a:off x="152400" y="3657600"/>
            <a:ext cx="6477000" cy="2362200"/>
          </a:xfrm>
          <a:prstGeom prst="cloudCallout">
            <a:avLst>
              <a:gd name="adj1" fmla="val 55000"/>
              <a:gd name="adj2" fmla="val 51815"/>
            </a:avLst>
          </a:prstGeom>
          <a:solidFill>
            <a:srgbClr val="FFFF99"/>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可否也指其它，如系统化， 进化文化，</a:t>
            </a:r>
            <a:r>
              <a:rPr lang="en-US" altLang="en-US">
                <a:ea typeface="SimSun" pitchFamily="2" charset="-122"/>
              </a:rPr>
              <a:t>物</a:t>
            </a:r>
            <a:r>
              <a:rPr lang="zh-CN" altLang="en-US">
                <a:ea typeface="SimSun" pitchFamily="2" charset="-122"/>
              </a:rPr>
              <a:t>质享受</a:t>
            </a:r>
            <a:r>
              <a:rPr lang="en-US" altLang="ja-JP" b="1">
                <a:latin typeface="Arial" pitchFamily="34" charset="0"/>
                <a:ea typeface="SimSun" pitchFamily="2" charset="-122"/>
              </a:rPr>
              <a:t>?</a:t>
            </a:r>
            <a:endParaRPr lang="en-US" altLang="en-US" b="1">
              <a:latin typeface="Arial" pitchFamily="34" charset="0"/>
              <a:ea typeface="SimSun" pitchFamily="2" charset="-122"/>
            </a:endParaRP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30690"/>
              </a:avLst>
            </a:prstTxWarp>
          </a:bodyPr>
          <a:lstStyle/>
          <a:p>
            <a:pPr algn="ctr"/>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1000"/>
                                        <p:tgtEl>
                                          <p:spTgt spid="93186"/>
                                        </p:tgtEl>
                                      </p:cBhvr>
                                    </p:animEffect>
                                    <p:anim calcmode="lin" valueType="num">
                                      <p:cBhvr>
                                        <p:cTn id="8" dur="1000" fill="hold"/>
                                        <p:tgtEl>
                                          <p:spTgt spid="93186"/>
                                        </p:tgtEl>
                                        <p:attrNameLst>
                                          <p:attrName>ppt_x</p:attrName>
                                        </p:attrNameLst>
                                      </p:cBhvr>
                                      <p:tavLst>
                                        <p:tav tm="0">
                                          <p:val>
                                            <p:strVal val="#ppt_x"/>
                                          </p:val>
                                        </p:tav>
                                        <p:tav tm="100000">
                                          <p:val>
                                            <p:strVal val="#ppt_x"/>
                                          </p:val>
                                        </p:tav>
                                      </p:tavLst>
                                    </p:anim>
                                    <p:anim calcmode="lin" valueType="num">
                                      <p:cBhvr>
                                        <p:cTn id="9" dur="1000" fill="hold"/>
                                        <p:tgtEl>
                                          <p:spTgt spid="9318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2" fill="hold" nodeType="click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1000" fill="hold"/>
                                        <p:tgtEl>
                                          <p:spTgt spid="93187"/>
                                        </p:tgtEl>
                                        <p:attrNameLst>
                                          <p:attrName>ppt_x</p:attrName>
                                        </p:attrNameLst>
                                      </p:cBhvr>
                                      <p:tavLst>
                                        <p:tav tm="0">
                                          <p:val>
                                            <p:strVal val="1+#ppt_w/2"/>
                                          </p:val>
                                        </p:tav>
                                        <p:tav tm="100000">
                                          <p:val>
                                            <p:strVal val="#ppt_x"/>
                                          </p:val>
                                        </p:tav>
                                      </p:tavLst>
                                    </p:anim>
                                    <p:anim calcmode="lin" valueType="num">
                                      <p:cBhvr additive="base">
                                        <p:cTn id="15" dur="1000" fill="hold"/>
                                        <p:tgtEl>
                                          <p:spTgt spid="9318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931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animEffect transition="in" filter="fade">
                                      <p:cBhvr>
                                        <p:cTn id="23" dur="1000"/>
                                        <p:tgtEl>
                                          <p:spTgt spid="9318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3189"/>
                                        </p:tgtEl>
                                        <p:attrNameLst>
                                          <p:attrName>style.visibility</p:attrName>
                                        </p:attrNameLst>
                                      </p:cBhvr>
                                      <p:to>
                                        <p:strVal val="visible"/>
                                      </p:to>
                                    </p:set>
                                    <p:animEffect transition="in" filter="fade">
                                      <p:cBhvr>
                                        <p:cTn id="28"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8" grpId="0" animBg="1"/>
      <p:bldP spid="93189" grpId="0" animBg="1"/>
      <p:bldP spid="93190"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2 Peter</a:t>
            </a:r>
          </a:p>
        </p:txBody>
      </p:sp>
      <p:sp>
        <p:nvSpPr>
          <p:cNvPr id="94215" name="Rectangle 7"/>
          <p:cNvSpPr>
            <a:spLocks noGrp="1" noChangeArrowheads="1"/>
          </p:cNvSpPr>
          <p:nvPr>
            <p:ph type="title"/>
          </p:nvPr>
        </p:nvSpPr>
        <p:spPr>
          <a:xfrm>
            <a:off x="304800" y="152400"/>
            <a:ext cx="7620000" cy="1143000"/>
          </a:xfrm>
        </p:spPr>
        <p:txBody>
          <a:bodyPr/>
          <a:lstStyle/>
          <a:p>
            <a:pPr eaLnBrk="1" hangingPunct="1"/>
            <a:r>
              <a:rPr lang="zh-CN" altLang="en-US" sz="4000">
                <a:solidFill>
                  <a:srgbClr val="A50021"/>
                </a:solidFill>
                <a:effectLst>
                  <a:outerShdw blurRad="38100" dist="38100" dir="2700000" algn="tl">
                    <a:srgbClr val="C0C0C0"/>
                  </a:outerShdw>
                </a:effectLst>
                <a:ea typeface="SimSun" pitchFamily="2" charset="-122"/>
              </a:rPr>
              <a:t>什么是基督徒的应答</a:t>
            </a:r>
            <a:r>
              <a:rPr lang="en-US" altLang="zh-CN" sz="4000">
                <a:solidFill>
                  <a:srgbClr val="A50021"/>
                </a:solidFill>
                <a:effectLst>
                  <a:outerShdw blurRad="38100" dist="38100" dir="2700000" algn="tl">
                    <a:srgbClr val="C0C0C0"/>
                  </a:outerShdw>
                </a:effectLst>
                <a:ea typeface="SimSun" pitchFamily="2" charset="-122"/>
              </a:rPr>
              <a:t>?</a:t>
            </a:r>
            <a:endParaRPr lang="en-US" altLang="en-US" sz="4000">
              <a:solidFill>
                <a:srgbClr val="A50021"/>
              </a:solidFill>
              <a:effectLst>
                <a:outerShdw blurRad="38100" dist="38100" dir="2700000" algn="tl">
                  <a:srgbClr val="C0C0C0"/>
                </a:outerShdw>
              </a:effectLst>
              <a:ea typeface="SimSun" pitchFamily="2" charset="-122"/>
            </a:endParaRPr>
          </a:p>
        </p:txBody>
      </p:sp>
      <p:sp>
        <p:nvSpPr>
          <p:cNvPr id="94216" name="Rectangle 8"/>
          <p:cNvSpPr>
            <a:spLocks noGrp="1" noChangeArrowheads="1"/>
          </p:cNvSpPr>
          <p:nvPr>
            <p:ph type="body" idx="1"/>
          </p:nvPr>
        </p:nvSpPr>
        <p:spPr>
          <a:xfrm>
            <a:off x="1143000" y="1874838"/>
            <a:ext cx="7467600" cy="4449762"/>
          </a:xfrm>
        </p:spPr>
        <p:txBody>
          <a:bodyPr/>
          <a:lstStyle/>
          <a:p>
            <a:pPr eaLnBrk="1" hangingPunct="1">
              <a:lnSpc>
                <a:spcPct val="90000"/>
              </a:lnSpc>
              <a:spcBef>
                <a:spcPct val="40000"/>
              </a:spcBef>
            </a:pPr>
            <a:r>
              <a:rPr lang="zh-CN" altLang="en-US">
                <a:latin typeface="Verdana" pitchFamily="34" charset="0"/>
                <a:ea typeface="SimSun" pitchFamily="2" charset="-122"/>
              </a:rPr>
              <a:t>在他里面，没有沾污，无可指摘，安然见主</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警惕不要被无法之人的谬误影响</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在我们主和救主耶稣基督的恩典和知识中成长</a:t>
            </a:r>
            <a:endParaRPr lang="en-US" altLang="en-US">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Clouds &amp; Sky 013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1" name="Rectangle 3"/>
          <p:cNvSpPr>
            <a:spLocks noGrp="1" noChangeArrowheads="1"/>
          </p:cNvSpPr>
          <p:nvPr>
            <p:ph type="title" idx="4294967295"/>
          </p:nvPr>
        </p:nvSpPr>
        <p:spPr>
          <a:xfrm>
            <a:off x="0" y="5334000"/>
            <a:ext cx="9144000" cy="1447800"/>
          </a:xfrm>
          <a:effectLst>
            <a:outerShdw blurRad="63500" dist="35921" dir="2700000" algn="ctr" rotWithShape="0">
              <a:srgbClr val="000000">
                <a:alpha val="74997"/>
              </a:srgbClr>
            </a:outerShdw>
          </a:effectLst>
        </p:spPr>
        <p:txBody>
          <a:bodyPr/>
          <a:lstStyle/>
          <a:p>
            <a:pPr eaLnBrk="1" hangingPunct="1"/>
            <a:r>
              <a:rPr lang="zh-CN" altLang="en-US" sz="5400" b="0">
                <a:solidFill>
                  <a:srgbClr val="FDFFFA"/>
                </a:solidFill>
                <a:ea typeface="SimSun" pitchFamily="2" charset="-122"/>
              </a:rPr>
              <a:t>我们将看见他</a:t>
            </a:r>
            <a:br>
              <a:rPr lang="zh-CN" altLang="en-US">
                <a:solidFill>
                  <a:srgbClr val="FDFFFA"/>
                </a:solidFill>
                <a:ea typeface="SimSun" pitchFamily="2" charset="-122"/>
              </a:rPr>
            </a:br>
            <a:r>
              <a:rPr lang="en-US" altLang="ja-JP" i="1">
                <a:solidFill>
                  <a:srgbClr val="FDFFFA"/>
                </a:solidFill>
              </a:rPr>
              <a:t>Sandi Patty</a:t>
            </a:r>
            <a:endParaRPr lang="en-US" altLang="en-US"/>
          </a:p>
        </p:txBody>
      </p:sp>
    </p:spTree>
  </p:cSld>
  <p:clrMapOvr>
    <a:masterClrMapping/>
  </p:clrMapOvr>
  <p:transition>
    <p:randomBar dir="ver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7539" name="Rectangle 3"/>
          <p:cNvSpPr>
            <a:spLocks noGrp="1" noChangeArrowheads="1"/>
          </p:cNvSpPr>
          <p:nvPr>
            <p:ph type="title" idx="4294967295"/>
          </p:nvPr>
        </p:nvSpPr>
        <p:spPr>
          <a:xfrm>
            <a:off x="3200400" y="4191000"/>
            <a:ext cx="4114800" cy="2362200"/>
          </a:xfrm>
          <a:effectLst>
            <a:outerShdw blurRad="63500" dist="35921" dir="2700000" algn="ctr" rotWithShape="0">
              <a:schemeClr val="tx2">
                <a:alpha val="74997"/>
              </a:schemeClr>
            </a:outerShdw>
          </a:effectLst>
        </p:spPr>
        <p:txBody>
          <a:bodyPr anchor="t"/>
          <a:lstStyle/>
          <a:p>
            <a:pPr algn="l" eaLnBrk="1" hangingPunct="1">
              <a:lnSpc>
                <a:spcPct val="90000"/>
              </a:lnSpc>
              <a:spcBef>
                <a:spcPct val="20000"/>
              </a:spcBef>
              <a:buClr>
                <a:schemeClr val="hlink"/>
              </a:buClr>
              <a:buSzPct val="75000"/>
              <a:buFont typeface="Wingdings" pitchFamily="2" charset="2"/>
              <a:buNone/>
            </a:pPr>
            <a:r>
              <a:rPr lang="zh-CN" altLang="en-US" b="0">
                <a:solidFill>
                  <a:schemeClr val="bg1"/>
                </a:solidFill>
                <a:ea typeface="SimSun" pitchFamily="2" charset="-122"/>
              </a:rPr>
              <a:t>天空将分开</a:t>
            </a:r>
            <a:r>
              <a:rPr lang="en-US" altLang="ja-JP" b="0">
                <a:solidFill>
                  <a:schemeClr val="bg1"/>
                </a:solidFill>
              </a:rPr>
              <a:t>…</a:t>
            </a:r>
            <a:endParaRPr lang="en-US" altLang="en-US" b="0"/>
          </a:p>
        </p:txBody>
      </p:sp>
    </p:spTree>
  </p:cSld>
  <p:clrMapOvr>
    <a:masterClrMapping/>
  </p:clrMapOvr>
  <p:transition spd="slow">
    <p:dissolv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7" name="Rectangle 3"/>
          <p:cNvSpPr>
            <a:spLocks noGrp="1" noChangeArrowheads="1"/>
          </p:cNvSpPr>
          <p:nvPr>
            <p:ph type="title"/>
          </p:nvPr>
        </p:nvSpPr>
        <p:spPr>
          <a:effectLst>
            <a:outerShdw blurRad="63500" dist="35921" dir="2700000" algn="ctr" rotWithShape="0">
              <a:schemeClr val="bg1">
                <a:alpha val="74997"/>
              </a:schemeClr>
            </a:outerShdw>
          </a:effectLst>
        </p:spPr>
        <p:txBody>
          <a:bodyPr/>
          <a:lstStyle/>
          <a:p>
            <a:pPr eaLnBrk="1" hangingPunct="1"/>
            <a:r>
              <a:rPr lang="en-US" altLang="en-US" b="1"/>
              <a:t>…</a:t>
            </a:r>
            <a:r>
              <a:rPr lang="zh-CN" altLang="en-US" b="1">
                <a:ea typeface="SimSun" pitchFamily="2" charset="-122"/>
              </a:rPr>
              <a:t>准备他的到来</a:t>
            </a:r>
            <a:endParaRPr lang="zh-CN" altLang="en-US">
              <a:ea typeface="SimSun" pitchFamily="2" charset="-122"/>
            </a:endParaRPr>
          </a:p>
        </p:txBody>
      </p:sp>
    </p:spTree>
  </p:cSld>
  <p:clrMapOvr>
    <a:masterClrMapping/>
  </p:clrMapOvr>
  <p:transition spd="slow">
    <p:dissolv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TellusO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5" name="Rectangle 3"/>
          <p:cNvSpPr>
            <a:spLocks noGrp="1" noChangeArrowheads="1"/>
          </p:cNvSpPr>
          <p:nvPr>
            <p:ph type="ctrTitle"/>
          </p:nvPr>
        </p:nvSpPr>
        <p:spPr>
          <a:xfrm>
            <a:off x="5562600" y="381000"/>
            <a:ext cx="3581400" cy="6308725"/>
          </a:xfrm>
          <a:effectLst>
            <a:outerShdw blurRad="63500" dist="35921" dir="2700000" algn="ctr" rotWithShape="0">
              <a:schemeClr val="tx2">
                <a:alpha val="74997"/>
              </a:schemeClr>
            </a:outerShdw>
          </a:effectLst>
        </p:spPr>
        <p:txBody>
          <a:bodyPr anchorCtr="1"/>
          <a:lstStyle/>
          <a:p>
            <a:pPr eaLnBrk="1" hangingPunct="1"/>
            <a:r>
              <a:rPr lang="zh-CN" altLang="en-US" b="0">
                <a:solidFill>
                  <a:schemeClr val="bg1"/>
                </a:solidFill>
                <a:ea typeface="SimSun" pitchFamily="2" charset="-122"/>
              </a:rPr>
              <a:t>星将欢呼，</a:t>
            </a:r>
            <a:br>
              <a:rPr lang="zh-CN" altLang="en-US" b="0">
                <a:solidFill>
                  <a:schemeClr val="bg1"/>
                </a:solidFill>
                <a:ea typeface="SimSun" pitchFamily="2" charset="-122"/>
              </a:rPr>
            </a:br>
            <a:r>
              <a:rPr lang="zh-CN" altLang="en-US" b="0">
                <a:solidFill>
                  <a:schemeClr val="bg1"/>
                </a:solidFill>
                <a:ea typeface="SimSun" pitchFamily="2" charset="-122"/>
              </a:rPr>
              <a:t>雷将赞美</a:t>
            </a:r>
            <a:endParaRPr lang="en-US" altLang="en-US" b="0">
              <a:solidFill>
                <a:schemeClr val="bg1"/>
              </a:solidFill>
            </a:endParaRPr>
          </a:p>
        </p:txBody>
      </p:sp>
    </p:spTree>
  </p:cSld>
  <p:clrMapOvr>
    <a:masterClrMapping/>
  </p:clrMapOvr>
  <p:transition spd="slow">
    <p:dissolv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Clouds &amp; Sky 0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683"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7"/>
              </a:schemeClr>
            </a:outerShdw>
          </a:effectLst>
        </p:spPr>
        <p:txBody>
          <a:bodyPr/>
          <a:lstStyle/>
          <a:p>
            <a:pPr algn="l" eaLnBrk="1" hangingPunct="1"/>
            <a:r>
              <a:rPr lang="zh-CN" altLang="en-US" b="0">
                <a:solidFill>
                  <a:schemeClr val="bg1"/>
                </a:solidFill>
                <a:ea typeface="SimSun" pitchFamily="2" charset="-122"/>
              </a:rPr>
              <a:t>他眼中甜美的光将提升那些等待的</a:t>
            </a:r>
            <a:endParaRPr lang="en-US" altLang="en-US"/>
          </a:p>
        </p:txBody>
      </p:sp>
    </p:spTree>
  </p:cSld>
  <p:clrMapOvr>
    <a:masterClrMapping/>
  </p:clrMapOvr>
  <p:transition spd="slow">
    <p:dissolv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我们将面对面看见他</a:t>
            </a:r>
            <a:endParaRPr lang="en-US" altLang="zh-CN"/>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altLang="en-US"/>
              <a:t>Knowing You 2</a:t>
            </a:r>
          </a:p>
        </p:txBody>
      </p:sp>
      <p:pic>
        <p:nvPicPr>
          <p:cNvPr id="185347"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hvnslt-insert-re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779" name="Rectangle 3"/>
          <p:cNvSpPr>
            <a:spLocks noGrp="1" noChangeArrowheads="1"/>
          </p:cNvSpPr>
          <p:nvPr>
            <p:ph type="title" idx="4294967295"/>
          </p:nvPr>
        </p:nvSpPr>
        <p:spPr>
          <a:xfrm>
            <a:off x="762000" y="5410200"/>
            <a:ext cx="7772400" cy="1447800"/>
          </a:xfrm>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我们将看见他</a:t>
            </a:r>
            <a:br>
              <a:rPr lang="zh-CN" altLang="en-US" b="1">
                <a:ea typeface="SimSun" pitchFamily="2" charset="-122"/>
              </a:rPr>
            </a:br>
            <a:r>
              <a:rPr lang="zh-CN" altLang="en-US" b="1">
                <a:ea typeface="SimSun" pitchFamily="2" charset="-122"/>
              </a:rPr>
              <a:t>我们将看见他</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angel_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idx="4294967295"/>
          </p:nvPr>
        </p:nvSpPr>
        <p:spPr>
          <a:xfrm>
            <a:off x="685800" y="4495800"/>
            <a:ext cx="7924800" cy="19812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在他一切的荣耀中</a:t>
            </a:r>
            <a:endParaRPr lang="en-US" altLang="en-US" b="1"/>
          </a:p>
        </p:txBody>
      </p:sp>
    </p:spTree>
  </p:cSld>
  <p:clrMapOvr>
    <a:masterClrMapping/>
  </p:clrMapOvr>
  <p:transition spd="slow">
    <p:dissolv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Clouds &amp; Sky 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idx="4294967295"/>
          </p:nvPr>
        </p:nvSpPr>
        <p:spPr>
          <a:xfrm>
            <a:off x="2362200" y="1066800"/>
            <a:ext cx="3962400" cy="5029200"/>
          </a:xfrm>
        </p:spPr>
        <p:txBody>
          <a:bodyPr/>
          <a:lstStyle/>
          <a:p>
            <a:pPr eaLnBrk="1" hangingPunct="1"/>
            <a:r>
              <a:rPr lang="zh-CN" altLang="en-US" b="0">
                <a:ea typeface="SimSun" pitchFamily="2" charset="-122"/>
              </a:rPr>
              <a:t>我们将看见他</a:t>
            </a:r>
            <a:br>
              <a:rPr lang="en-US" altLang="ja-JP" b="0"/>
            </a:br>
            <a:r>
              <a:rPr lang="zh-CN" altLang="en-US" b="0">
                <a:ea typeface="SimSun" pitchFamily="2" charset="-122"/>
              </a:rPr>
              <a:t>我们将看见他</a:t>
            </a:r>
            <a:endParaRPr lang="en-US" altLang="en-US" b="0">
              <a:ea typeface="SimSun" pitchFamily="2" charset="-122"/>
            </a:endParaRPr>
          </a:p>
        </p:txBody>
      </p:sp>
    </p:spTree>
  </p:cSld>
  <p:clrMapOvr>
    <a:masterClrMapping/>
  </p:clrMapOvr>
  <p:transition spd="slow">
    <p:dissolv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3" name="Rectangle 3"/>
          <p:cNvSpPr>
            <a:spLocks noGrp="1" noChangeArrowheads="1"/>
          </p:cNvSpPr>
          <p:nvPr>
            <p:ph type="title" idx="4294967295"/>
          </p:nvPr>
        </p:nvSpPr>
        <p:spPr>
          <a:xfrm>
            <a:off x="0" y="4572000"/>
            <a:ext cx="5562600" cy="2286000"/>
          </a:xfrm>
          <a:effectLst>
            <a:outerShdw blurRad="63500" dist="35921" dir="2700000" algn="ctr" rotWithShape="0">
              <a:schemeClr val="tx2">
                <a:alpha val="74997"/>
              </a:schemeClr>
            </a:outerShdw>
          </a:effectLst>
        </p:spPr>
        <p:txBody>
          <a:bodyPr/>
          <a:lstStyle/>
          <a:p>
            <a:pPr eaLnBrk="1" hangingPunct="1"/>
            <a:r>
              <a:rPr lang="en-US" altLang="en-US" b="0">
                <a:solidFill>
                  <a:schemeClr val="bg1"/>
                </a:solidFill>
              </a:rPr>
              <a:t>…</a:t>
            </a:r>
            <a:r>
              <a:rPr lang="zh-CN" altLang="en-US" b="0">
                <a:solidFill>
                  <a:schemeClr val="bg1"/>
                </a:solidFill>
                <a:ea typeface="SimSun" pitchFamily="2" charset="-122"/>
              </a:rPr>
              <a:t>面对面</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我们救主</a:t>
            </a:r>
            <a:endParaRPr lang="en-US" altLang="en-US"/>
          </a:p>
        </p:txBody>
      </p:sp>
    </p:spTree>
  </p:cSld>
  <p:clrMapOvr>
    <a:masterClrMapping/>
  </p:clrMapOvr>
  <p:transition spd="slow">
    <p:dissolve/>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Clouds &amp; Sky 0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天使将发他到来的大声</a:t>
            </a:r>
            <a:endParaRPr lang="en-US" altLang="en-US"/>
          </a:p>
        </p:txBody>
      </p:sp>
    </p:spTree>
  </p:cSld>
  <p:clrMapOvr>
    <a:masterClrMapping/>
  </p:clrMapOvr>
  <p:transition spd="slow">
    <p:dissolv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Raptu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1" name="Rectangle 3"/>
          <p:cNvSpPr>
            <a:spLocks noGrp="1" noChangeArrowheads="1"/>
          </p:cNvSpPr>
          <p:nvPr>
            <p:ph type="title" idx="4294967295"/>
          </p:nvPr>
        </p:nvSpPr>
        <p:spPr/>
        <p:txBody>
          <a:bodyPr/>
          <a:lstStyle/>
          <a:p>
            <a:pPr eaLnBrk="1" hangingPunct="1"/>
            <a:r>
              <a:rPr lang="zh-CN" altLang="en-US" b="1">
                <a:ea typeface="SimSun" pitchFamily="2" charset="-122"/>
              </a:rPr>
              <a:t>睡着的将从他们所卧之处起来</a:t>
            </a:r>
            <a:endParaRPr lang="en-US" altLang="en-US"/>
          </a:p>
        </p:txBody>
      </p:sp>
    </p:spTree>
  </p:cSld>
  <p:clrMapOvr>
    <a:masterClrMapping/>
  </p:clrMapOvr>
  <p:transition spd="slow">
    <p:dissolv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img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7" name="Rectangle 3"/>
          <p:cNvSpPr>
            <a:spLocks noGrp="1" noChangeArrowheads="1"/>
          </p:cNvSpPr>
          <p:nvPr>
            <p:ph type="title" idx="4294967295"/>
          </p:nvPr>
        </p:nvSpPr>
        <p:spPr>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剩下的将在一瞬间被转变</a:t>
            </a:r>
            <a:endParaRPr lang="en-US" altLang="en-US"/>
          </a:p>
        </p:txBody>
      </p:sp>
    </p:spTree>
  </p:cSld>
  <p:clrMapOvr>
    <a:masterClrMapping/>
  </p:clrMapOvr>
  <p:transition spd="slow">
    <p:dissolv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5"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我们将看见他</a:t>
            </a:r>
            <a:br>
              <a:rPr lang="zh-CN" altLang="en-US" b="0">
                <a:solidFill>
                  <a:schemeClr val="bg1"/>
                </a:solidFill>
                <a:ea typeface="SimSun" pitchFamily="2" charset="-122"/>
              </a:rPr>
            </a:br>
            <a:r>
              <a:rPr lang="zh-CN" altLang="en-US" b="0">
                <a:solidFill>
                  <a:schemeClr val="bg1"/>
                </a:solidFill>
                <a:ea typeface="SimSun" pitchFamily="2" charset="-122"/>
              </a:rPr>
              <a:t>面对面</a:t>
            </a:r>
            <a:endParaRPr lang="en-US" altLang="en-US"/>
          </a:p>
        </p:txBody>
      </p:sp>
    </p:spTree>
  </p:cSld>
  <p:clrMapOvr>
    <a:masterClrMapping/>
  </p:clrMapOvr>
  <p:transition spd="slow">
    <p:dissolv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3" name="Rectangle 3"/>
          <p:cNvSpPr>
            <a:spLocks noGrp="1" noChangeArrowheads="1"/>
          </p:cNvSpPr>
          <p:nvPr>
            <p:ph type="title" idx="4294967295"/>
          </p:nvPr>
        </p:nvSpPr>
        <p:spPr>
          <a:xfrm>
            <a:off x="228600" y="4648200"/>
            <a:ext cx="7772400" cy="1143000"/>
          </a:xfrm>
          <a:effectLst>
            <a:outerShdw blurRad="63500" dist="35921" dir="2700000" algn="ctr" rotWithShape="0">
              <a:schemeClr val="tx1">
                <a:alpha val="74997"/>
              </a:schemeClr>
            </a:outerShdw>
          </a:effectLst>
        </p:spPr>
        <p:txBody>
          <a:bodyPr/>
          <a:lstStyle/>
          <a:p>
            <a:pPr eaLnBrk="1" hangingPunct="1"/>
            <a:r>
              <a:rPr lang="zh-CN" altLang="en-US" b="1">
                <a:solidFill>
                  <a:schemeClr val="bg1"/>
                </a:solidFill>
                <a:ea typeface="SimSun" pitchFamily="2" charset="-122"/>
              </a:rPr>
              <a:t>我们将看见他</a:t>
            </a:r>
            <a:r>
              <a:rPr lang="zh-CN" altLang="en-US" b="1">
                <a:solidFill>
                  <a:schemeClr val="bg1"/>
                </a:solidFill>
              </a:rPr>
              <a:t> </a:t>
            </a:r>
            <a:br>
              <a:rPr lang="zh-CN" altLang="en-US" b="1">
                <a:solidFill>
                  <a:schemeClr val="bg1"/>
                </a:solidFill>
              </a:rPr>
            </a:br>
            <a:r>
              <a:rPr lang="zh-CN" altLang="en-US" b="1">
                <a:solidFill>
                  <a:schemeClr val="bg1"/>
                </a:solidFill>
                <a:ea typeface="SimSun" pitchFamily="2" charset="-122"/>
              </a:rPr>
              <a:t>我们将看见他</a:t>
            </a:r>
            <a:endParaRPr lang="en-US" altLang="en-US" b="1">
              <a:solidFill>
                <a:schemeClr val="bg1"/>
              </a:solidFill>
              <a:ea typeface="SimSun" pitchFamily="2" charset="-122"/>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Jesus second com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3" name="Rectangle 3"/>
          <p:cNvSpPr>
            <a:spLocks noGrp="1" noChangeArrowheads="1"/>
          </p:cNvSpPr>
          <p:nvPr>
            <p:ph type="title" idx="4294967295"/>
          </p:nvPr>
        </p:nvSpPr>
        <p:spPr>
          <a:xfrm>
            <a:off x="3352800" y="609600"/>
            <a:ext cx="5105400" cy="22098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在他的一切荣耀中</a:t>
            </a:r>
            <a:endParaRPr lang="zh-CN" altLang="en-US">
              <a:ea typeface="SimSun" pitchFamily="2" charset="-122"/>
            </a:endParaRP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Grp="1" noChangeArrowheads="1"/>
          </p:cNvSpPr>
          <p:nvPr>
            <p:ph type="title"/>
          </p:nvPr>
        </p:nvSpPr>
        <p:spPr/>
        <p:txBody>
          <a:bodyPr/>
          <a:lstStyle/>
          <a:p>
            <a:pPr eaLnBrk="1" hangingPunct="1"/>
            <a:r>
              <a:rPr lang="en-US" altLang="en-US"/>
              <a:t>Knowing You 3</a:t>
            </a:r>
          </a:p>
        </p:txBody>
      </p:sp>
      <p:pic>
        <p:nvPicPr>
          <p:cNvPr id="186371" name="Picture 2" descr="05740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677400" cy="815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28600"/>
            <a:ext cx="94488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令我心渴幕惟认识耶稣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属於主基督在他里面</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那不能赚取无比的救恩</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冯着他宝血得以称义</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Clouds &amp; Sky 0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8259"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br>
              <a:rPr lang="en-US" altLang="ja-JP" b="0">
                <a:solidFill>
                  <a:srgbClr val="FDFFFA"/>
                </a:solidFill>
              </a:rPr>
            </a:br>
            <a:r>
              <a:rPr lang="zh-CN" altLang="en-US" b="0">
                <a:solidFill>
                  <a:schemeClr val="bg1"/>
                </a:solidFill>
                <a:ea typeface="SimSun" pitchFamily="2" charset="-122"/>
              </a:rPr>
              <a:t>我们将看见他</a:t>
            </a:r>
            <a:endParaRPr lang="en-US" altLang="en-US" b="0">
              <a:solidFill>
                <a:schemeClr val="bg1"/>
              </a:solidFill>
              <a:ea typeface="SimSun" pitchFamily="2" charset="-122"/>
            </a:endParaRPr>
          </a:p>
        </p:txBody>
      </p:sp>
    </p:spTree>
  </p:cSld>
  <p:clrMapOvr>
    <a:masterClrMapping/>
  </p:clrMapOvr>
  <p:transition>
    <p:randomBar dir="ver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Returning Jesus 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7"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en-US" altLang="en-US" b="1">
                <a:solidFill>
                  <a:schemeClr val="bg1"/>
                </a:solidFill>
              </a:rPr>
              <a:t>…</a:t>
            </a:r>
            <a:r>
              <a:rPr lang="zh-CN" altLang="en-US" b="1">
                <a:solidFill>
                  <a:schemeClr val="bg1"/>
                </a:solidFill>
                <a:ea typeface="SimSun" pitchFamily="2" charset="-122"/>
              </a:rPr>
              <a:t>面对面</a:t>
            </a:r>
            <a:r>
              <a:rPr lang="en-US" altLang="ja-JP" b="1">
                <a:solidFill>
                  <a:schemeClr val="bg1"/>
                </a:solidFill>
              </a:rPr>
              <a:t>,</a:t>
            </a:r>
            <a:br>
              <a:rPr lang="en-US" altLang="ja-JP" b="1">
                <a:solidFill>
                  <a:schemeClr val="bg1"/>
                </a:solidFill>
              </a:rPr>
            </a:br>
            <a:r>
              <a:rPr lang="zh-CN" altLang="en-US" b="1">
                <a:solidFill>
                  <a:schemeClr val="bg1"/>
                </a:solidFill>
                <a:ea typeface="SimSun" pitchFamily="2" charset="-122"/>
              </a:rPr>
              <a:t>我们的救主</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descr="ch5_pat_10_7 sealed scroll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822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5"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我们的救主</a:t>
            </a:r>
            <a:r>
              <a:rPr lang="en-US" altLang="ja-JP" b="0">
                <a:solidFill>
                  <a:schemeClr val="bg1"/>
                </a:solidFill>
              </a:rPr>
              <a:t>!</a:t>
            </a:r>
            <a:endParaRPr lang="en-US" altLang="en-US" b="0">
              <a:solidFill>
                <a:schemeClr val="bg1"/>
              </a:solidFill>
            </a:endParaRPr>
          </a:p>
        </p:txBody>
      </p:sp>
    </p:spTree>
  </p:cSld>
  <p:clrMapOvr>
    <a:masterClrMapping/>
  </p:clrMapOvr>
  <p:transition spd="slow">
    <p:dissolve/>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5"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0ED56F-C64C-4527-BC66-275E021AB76B}"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6"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9A147BF-7079-4411-805C-CE6FA8D65F2C}"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zh-CN" altLang="en-US">
                <a:solidFill>
                  <a:schemeClr val="bg1"/>
                </a:solidFill>
                <a:ea typeface="SimSun" pitchFamily="2" charset="-122"/>
              </a:rPr>
              <a:t>你是否期待他的再来</a:t>
            </a:r>
            <a:r>
              <a:rPr lang="en-US" altLang="zh-CN">
                <a:solidFill>
                  <a:schemeClr val="bg1"/>
                </a:solidFill>
                <a:ea typeface="SimSun" pitchFamily="2" charset="-122"/>
              </a:rPr>
              <a:t>?</a:t>
            </a:r>
            <a:endParaRPr lang="en-US" altLang="zh-CN">
              <a:ea typeface="SimSun" pitchFamily="2" charset="-122"/>
            </a:endParaRPr>
          </a:p>
        </p:txBody>
      </p:sp>
    </p:spTree>
  </p:cSld>
  <p:clrMapOvr>
    <a:masterClrMapping/>
  </p:clrMapOvr>
  <p:transition>
    <p:zoom/>
  </p:transition>
</p:sld>
</file>

<file path=ppt/slides/slide2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5" name="Rectangle 3"/>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我选择爱真理</a:t>
            </a: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5239" name="Rectangle 7"/>
          <p:cNvSpPr>
            <a:spLocks noGrp="1" noChangeArrowheads="1"/>
          </p:cNvSpPr>
          <p:nvPr>
            <p:ph type="body" idx="1"/>
          </p:nvPr>
        </p:nvSpPr>
        <p:spPr>
          <a:xfrm>
            <a:off x="1295400" y="2057400"/>
            <a:ext cx="7467600" cy="4068763"/>
          </a:xfrm>
        </p:spPr>
        <p:txBody>
          <a:bodyPr/>
          <a:lstStyle/>
          <a:p>
            <a:pPr eaLnBrk="1" hangingPunct="1">
              <a:spcBef>
                <a:spcPct val="40000"/>
              </a:spcBef>
              <a:buFontTx/>
              <a:buNone/>
            </a:pPr>
            <a:r>
              <a:rPr lang="zh-CN" altLang="en-US">
                <a:ea typeface="SimSun" pitchFamily="2" charset="-122"/>
              </a:rPr>
              <a:t>我选择爱真理 </a:t>
            </a:r>
            <a:r>
              <a:rPr lang="en-US" altLang="en-US"/>
              <a:t>(2X)</a:t>
            </a:r>
          </a:p>
          <a:p>
            <a:pPr eaLnBrk="1" hangingPunct="1">
              <a:spcBef>
                <a:spcPct val="40000"/>
              </a:spcBef>
              <a:buFontTx/>
              <a:buNone/>
            </a:pPr>
            <a:r>
              <a:rPr lang="zh-CN" altLang="en-US">
                <a:ea typeface="SimSun" pitchFamily="2" charset="-122"/>
              </a:rPr>
              <a:t>抵制谎言</a:t>
            </a:r>
            <a:r>
              <a:rPr lang="en-US" altLang="ja-JP"/>
              <a:t>,</a:t>
            </a:r>
          </a:p>
          <a:p>
            <a:pPr eaLnBrk="1" hangingPunct="1">
              <a:spcBef>
                <a:spcPct val="40000"/>
              </a:spcBef>
              <a:buFontTx/>
              <a:buNone/>
            </a:pPr>
            <a:r>
              <a:rPr lang="zh-CN" altLang="en-US">
                <a:ea typeface="SimSun" pitchFamily="2" charset="-122"/>
              </a:rPr>
              <a:t>你打开我的眼睛</a:t>
            </a:r>
            <a:r>
              <a:rPr lang="en-US" altLang="ja-JP"/>
              <a:t>.</a:t>
            </a:r>
          </a:p>
          <a:p>
            <a:pPr eaLnBrk="1" hangingPunct="1">
              <a:spcBef>
                <a:spcPct val="40000"/>
              </a:spcBef>
              <a:buFontTx/>
              <a:buNone/>
            </a:pPr>
            <a:r>
              <a:rPr lang="zh-CN" altLang="en-US">
                <a:ea typeface="SimSun" pitchFamily="2" charset="-122"/>
              </a:rPr>
              <a:t>我选择爱真理</a:t>
            </a:r>
            <a:r>
              <a:rPr lang="en-US" altLang="ja-JP"/>
              <a:t>.</a:t>
            </a:r>
          </a:p>
          <a:p>
            <a:pPr eaLnBrk="1" hangingPunct="1">
              <a:spcBef>
                <a:spcPct val="40000"/>
              </a:spcBef>
              <a:buFontTx/>
              <a:buNone/>
            </a:pPr>
            <a:endParaRPr lang="en-US" altLang="en-US"/>
          </a:p>
          <a:p>
            <a:pPr eaLnBrk="1" hangingPunct="1">
              <a:spcBef>
                <a:spcPct val="40000"/>
              </a:spcBef>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nodeType="afterGroup">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nodeType="afterGroup">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nodeType="afterGroup">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23938" name="Rectangle 6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14" name="Rectangle 2"/>
          <p:cNvSpPr>
            <a:spLocks noGrp="1" noChangeArrowheads="1"/>
          </p:cNvSpPr>
          <p:nvPr>
            <p:ph type="title"/>
          </p:nvPr>
        </p:nvSpPr>
        <p:spPr>
          <a:xfrm>
            <a:off x="457200" y="152400"/>
            <a:ext cx="8229600" cy="1143000"/>
          </a:xfrm>
        </p:spPr>
        <p:txBody>
          <a:bodyPr/>
          <a:lstStyle/>
          <a:p>
            <a:pPr eaLnBrk="1" hangingPunct="1"/>
            <a:r>
              <a:rPr lang="zh-CN" altLang="en-US">
                <a:solidFill>
                  <a:srgbClr val="CC0099"/>
                </a:solidFill>
                <a:effectLst>
                  <a:outerShdw blurRad="38100" dist="38100" dir="2700000" algn="tl">
                    <a:srgbClr val="000000"/>
                  </a:outerShdw>
                </a:effectLst>
                <a:ea typeface="SimSun" pitchFamily="2" charset="-122"/>
              </a:rPr>
              <a:t>大纲</a:t>
            </a:r>
          </a:p>
        </p:txBody>
      </p:sp>
      <p:sp>
        <p:nvSpPr>
          <p:cNvPr id="423940"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altLang="en-US" sz="900"/>
              <a:t>Adapted from www.equipsaints.org</a:t>
            </a:r>
          </a:p>
        </p:txBody>
      </p:sp>
      <p:sp>
        <p:nvSpPr>
          <p:cNvPr id="423941" name="Rectangle 4"/>
          <p:cNvSpPr>
            <a:spLocks noChangeArrowheads="1"/>
          </p:cNvSpPr>
          <p:nvPr/>
        </p:nvSpPr>
        <p:spPr bwMode="auto">
          <a:xfrm>
            <a:off x="685800" y="1295400"/>
            <a:ext cx="535781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aphicFrame>
        <p:nvGraphicFramePr>
          <p:cNvPr id="166917" name="Group 5"/>
          <p:cNvGraphicFramePr>
            <a:graphicFrameLocks noGrp="1"/>
          </p:cNvGraphicFramePr>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zh-CN" altLang="en-US" sz="1600" b="1" i="0" u="none" strike="noStrike" cap="none" normalizeH="0" baseline="0">
                          <a:ln>
                            <a:noFill/>
                          </a:ln>
                          <a:solidFill>
                            <a:schemeClr val="tx1"/>
                          </a:solidFill>
                          <a:effectLst/>
                          <a:latin typeface="Arial" pitchFamily="34" charset="0"/>
                          <a:ea typeface="SimSun" pitchFamily="2" charset="-122"/>
                        </a:rPr>
                        <a:t>神的供应</a:t>
                      </a:r>
                      <a:r>
                        <a:rPr kumimoji="0" lang="zh-CN" altLang="en-US" sz="1100" b="0" i="0" u="none" strike="noStrike" cap="none" normalizeH="0" baseline="0">
                          <a:ln>
                            <a:noFill/>
                          </a:ln>
                          <a:solidFill>
                            <a:schemeClr val="tx1"/>
                          </a:solidFill>
                          <a:effectLst/>
                          <a:latin typeface="Arial" pitchFamily="34" charset="0"/>
                          <a:ea typeface="SimSun" pitchFamily="2" charset="-122"/>
                        </a:rPr>
                        <a:t> </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c</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77" name="Group 65"/>
          <p:cNvGraphicFramePr>
            <a:graphicFrameLocks noGrp="1"/>
          </p:cNvGraphicFramePr>
          <p:nvPr/>
        </p:nvGraphicFramePr>
        <p:xfrm>
          <a:off x="2514600" y="1374775"/>
          <a:ext cx="1835150" cy="914399"/>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d</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tx1"/>
                          </a:solidFill>
                          <a:effectLst/>
                          <a:latin typeface="Arial" pitchFamily="34" charset="0"/>
                          <a:ea typeface="SimSun" pitchFamily="2" charset="-122"/>
                        </a:rPr>
                        <a:t>我们的回应</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23958" name="Rectangle 21"/>
          <p:cNvSpPr>
            <a:spLocks noChangeArrowheads="1"/>
          </p:cNvSpPr>
          <p:nvPr/>
        </p:nvSpPr>
        <p:spPr bwMode="auto">
          <a:xfrm>
            <a:off x="0" y="2460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59" name="Rectangle 22"/>
          <p:cNvSpPr>
            <a:spLocks noChangeArrowheads="1"/>
          </p:cNvSpPr>
          <p:nvPr/>
        </p:nvSpPr>
        <p:spPr bwMode="auto">
          <a:xfrm>
            <a:off x="0" y="4121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0" name="Rectangle 24"/>
          <p:cNvSpPr>
            <a:spLocks noChangeArrowheads="1"/>
          </p:cNvSpPr>
          <p:nvPr/>
        </p:nvSpPr>
        <p:spPr bwMode="auto">
          <a:xfrm>
            <a:off x="152400" y="2235200"/>
            <a:ext cx="43402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1" name="Rectangle 25"/>
          <p:cNvSpPr>
            <a:spLocks noChangeArrowheads="1"/>
          </p:cNvSpPr>
          <p:nvPr/>
        </p:nvSpPr>
        <p:spPr bwMode="auto">
          <a:xfrm>
            <a:off x="1828800" y="2343150"/>
            <a:ext cx="1295400" cy="9874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b="1">
                <a:latin typeface="Arial" pitchFamily="34" charset="0"/>
                <a:ea typeface="SimSun" pitchFamily="2" charset="-122"/>
              </a:rPr>
              <a:t>结果</a:t>
            </a:r>
            <a:r>
              <a:rPr lang="en-US" altLang="ja-JP" sz="1600" b="1">
                <a:latin typeface="Arial" pitchFamily="34" charset="0"/>
                <a:ea typeface="SimSun" pitchFamily="2" charset="-122"/>
              </a:rPr>
              <a:t>:</a:t>
            </a:r>
            <a:endParaRPr lang="en-US" altLang="ja-JP" sz="1100">
              <a:latin typeface="Arial" pitchFamily="34" charset="0"/>
              <a:ea typeface="SimSun" pitchFamily="2" charset="-122"/>
            </a:endParaRPr>
          </a:p>
          <a:p>
            <a:pPr algn="ctr"/>
            <a:r>
              <a:rPr lang="zh-CN" altLang="en-US" sz="1400" b="1">
                <a:latin typeface="Arial" pitchFamily="34" charset="0"/>
                <a:ea typeface="SimSun" pitchFamily="2" charset="-122"/>
              </a:rPr>
              <a:t>多结果</a:t>
            </a:r>
            <a:br>
              <a:rPr lang="zh-CN" altLang="en-US" sz="1400" b="1">
                <a:latin typeface="Arial" pitchFamily="34" charset="0"/>
                <a:ea typeface="SimSun" pitchFamily="2" charset="-122"/>
              </a:rPr>
            </a:br>
            <a:r>
              <a:rPr lang="zh-CN" altLang="en-US" sz="1400" b="1">
                <a:latin typeface="Arial" pitchFamily="34" charset="0"/>
                <a:ea typeface="SimSun" pitchFamily="2" charset="-122"/>
              </a:rPr>
              <a:t>保证</a:t>
            </a:r>
            <a:br>
              <a:rPr lang="zh-CN" altLang="en-US" sz="1400" b="1">
                <a:latin typeface="Arial" pitchFamily="34" charset="0"/>
                <a:ea typeface="SimSun" pitchFamily="2" charset="-122"/>
              </a:rPr>
            </a:br>
            <a:r>
              <a:rPr lang="zh-CN" altLang="en-US" sz="1400" b="1">
                <a:latin typeface="Arial" pitchFamily="34" charset="0"/>
                <a:ea typeface="SimSun" pitchFamily="2" charset="-122"/>
              </a:rPr>
              <a:t>奖赏</a:t>
            </a:r>
            <a:r>
              <a:rPr lang="zh-CN" altLang="en-US" sz="1100">
                <a:latin typeface="Arial" pitchFamily="34" charset="0"/>
                <a:ea typeface="SimSun" pitchFamily="2" charset="-122"/>
              </a:rPr>
              <a:t> </a:t>
            </a:r>
            <a:r>
              <a:rPr lang="zh-CN" altLang="en-US" sz="600">
                <a:latin typeface="Arial" pitchFamily="34" charset="0"/>
                <a:ea typeface="SimSun" pitchFamily="2" charset="-122"/>
              </a:rPr>
              <a:t>  </a:t>
            </a:r>
            <a:endParaRPr lang="zh-CN" altLang="en-US" sz="1800">
              <a:latin typeface="Arial" pitchFamily="34" charset="0"/>
              <a:ea typeface="SimSun" pitchFamily="2" charset="-122"/>
            </a:endParaRPr>
          </a:p>
        </p:txBody>
      </p:sp>
      <p:sp>
        <p:nvSpPr>
          <p:cNvPr id="423962" name="Rectangle 26"/>
          <p:cNvSpPr>
            <a:spLocks noChangeArrowheads="1"/>
          </p:cNvSpPr>
          <p:nvPr/>
        </p:nvSpPr>
        <p:spPr bwMode="auto">
          <a:xfrm>
            <a:off x="3886200" y="2212975"/>
            <a:ext cx="4572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3" name="Rectangle 28"/>
          <p:cNvSpPr>
            <a:spLocks noChangeArrowheads="1"/>
          </p:cNvSpPr>
          <p:nvPr/>
        </p:nvSpPr>
        <p:spPr bwMode="auto">
          <a:xfrm>
            <a:off x="457200" y="2212975"/>
            <a:ext cx="4572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4" name="Line 29"/>
          <p:cNvSpPr>
            <a:spLocks noChangeShapeType="1"/>
          </p:cNvSpPr>
          <p:nvPr/>
        </p:nvSpPr>
        <p:spPr bwMode="auto">
          <a:xfrm>
            <a:off x="457200" y="2212975"/>
            <a:ext cx="0" cy="168275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5" name="Line 30"/>
          <p:cNvSpPr>
            <a:spLocks noChangeShapeType="1"/>
          </p:cNvSpPr>
          <p:nvPr/>
        </p:nvSpPr>
        <p:spPr bwMode="auto">
          <a:xfrm>
            <a:off x="4343400" y="2212975"/>
            <a:ext cx="0" cy="168275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6" name="Line 31"/>
          <p:cNvSpPr>
            <a:spLocks noChangeShapeType="1"/>
          </p:cNvSpPr>
          <p:nvPr/>
        </p:nvSpPr>
        <p:spPr bwMode="auto">
          <a:xfrm>
            <a:off x="914400" y="2212975"/>
            <a:ext cx="0" cy="16827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7" name="Line 32"/>
          <p:cNvSpPr>
            <a:spLocks noChangeShapeType="1"/>
          </p:cNvSpPr>
          <p:nvPr/>
        </p:nvSpPr>
        <p:spPr bwMode="auto">
          <a:xfrm>
            <a:off x="3886200" y="2212975"/>
            <a:ext cx="0" cy="16827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8" name="Line 33"/>
          <p:cNvSpPr>
            <a:spLocks noChangeShapeType="1"/>
          </p:cNvSpPr>
          <p:nvPr/>
        </p:nvSpPr>
        <p:spPr bwMode="auto">
          <a:xfrm>
            <a:off x="457200" y="2212975"/>
            <a:ext cx="38862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9" name="Line 34"/>
          <p:cNvSpPr>
            <a:spLocks noChangeShapeType="1"/>
          </p:cNvSpPr>
          <p:nvPr/>
        </p:nvSpPr>
        <p:spPr bwMode="auto">
          <a:xfrm>
            <a:off x="457200" y="3895725"/>
            <a:ext cx="38862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0" name="Rectangle 35"/>
          <p:cNvSpPr>
            <a:spLocks noChangeArrowheads="1"/>
          </p:cNvSpPr>
          <p:nvPr/>
        </p:nvSpPr>
        <p:spPr bwMode="auto">
          <a:xfrm>
            <a:off x="914400" y="3473450"/>
            <a:ext cx="2971800"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latin typeface="Arial" pitchFamily="34" charset="0"/>
                <a:ea typeface="SimSun" pitchFamily="2" charset="-122"/>
              </a:rPr>
              <a:t>提醒</a:t>
            </a:r>
            <a:r>
              <a:rPr lang="en-US" altLang="ja-JP" sz="1600" b="1">
                <a:latin typeface="Arial" pitchFamily="34" charset="0"/>
                <a:ea typeface="SimSun" pitchFamily="2" charset="-122"/>
              </a:rPr>
              <a:t>: “</a:t>
            </a:r>
            <a:r>
              <a:rPr lang="zh-CN" altLang="en-US" sz="1600" b="1">
                <a:latin typeface="Arial" pitchFamily="34" charset="0"/>
                <a:ea typeface="SimSun" pitchFamily="2" charset="-122"/>
              </a:rPr>
              <a:t>这些事情</a:t>
            </a:r>
            <a:r>
              <a:rPr lang="en-US" altLang="ja-JP" sz="1600" b="1">
                <a:latin typeface="Arial" pitchFamily="34" charset="0"/>
                <a:ea typeface="SimSun" pitchFamily="2" charset="-122"/>
              </a:rPr>
              <a:t>"</a:t>
            </a:r>
            <a:endParaRPr lang="en-US" altLang="en-US" sz="1800">
              <a:latin typeface="Arial" pitchFamily="34" charset="0"/>
              <a:ea typeface="SimSun" pitchFamily="2" charset="-122"/>
            </a:endParaRPr>
          </a:p>
        </p:txBody>
      </p:sp>
      <p:sp>
        <p:nvSpPr>
          <p:cNvPr id="423971" name="Line 36"/>
          <p:cNvSpPr>
            <a:spLocks noChangeShapeType="1"/>
          </p:cNvSpPr>
          <p:nvPr/>
        </p:nvSpPr>
        <p:spPr bwMode="auto">
          <a:xfrm>
            <a:off x="914400" y="3473450"/>
            <a:ext cx="2971800"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2" name="Line 37"/>
          <p:cNvSpPr>
            <a:spLocks noChangeShapeType="1"/>
          </p:cNvSpPr>
          <p:nvPr/>
        </p:nvSpPr>
        <p:spPr bwMode="auto">
          <a:xfrm>
            <a:off x="914400" y="3889375"/>
            <a:ext cx="2971800"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3" name="Line 38"/>
          <p:cNvSpPr>
            <a:spLocks noChangeShapeType="1"/>
          </p:cNvSpPr>
          <p:nvPr/>
        </p:nvSpPr>
        <p:spPr bwMode="auto">
          <a:xfrm>
            <a:off x="914400" y="3473450"/>
            <a:ext cx="0" cy="415925"/>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4" name="Line 39"/>
          <p:cNvSpPr>
            <a:spLocks noChangeShapeType="1"/>
          </p:cNvSpPr>
          <p:nvPr/>
        </p:nvSpPr>
        <p:spPr bwMode="auto">
          <a:xfrm>
            <a:off x="3886200" y="3473450"/>
            <a:ext cx="0" cy="415925"/>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66952" name="Rectangle 40"/>
          <p:cNvSpPr>
            <a:spLocks noChangeArrowheads="1"/>
          </p:cNvSpPr>
          <p:nvPr/>
        </p:nvSpPr>
        <p:spPr bwMode="auto">
          <a:xfrm>
            <a:off x="4959350" y="2405063"/>
            <a:ext cx="527050" cy="121920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b="1">
              <a:latin typeface="Arial" pitchFamily="34" charset="0"/>
            </a:endParaRPr>
          </a:p>
          <a:p>
            <a:pPr algn="ctr" eaLnBrk="1" hangingPunct="1"/>
            <a:r>
              <a:rPr lang="zh-CN" altLang="en-US" sz="1800" b="1">
                <a:latin typeface="Arial" pitchFamily="34" charset="0"/>
                <a:ea typeface="SimSun" pitchFamily="2" charset="-122"/>
              </a:rPr>
              <a:t>反对</a:t>
            </a:r>
          </a:p>
          <a:p>
            <a:pPr algn="ctr" eaLnBrk="1" hangingPunct="1"/>
            <a:endParaRPr lang="en-US" altLang="en-US" sz="1800" b="1">
              <a:latin typeface="Arial" pitchFamily="34" charset="0"/>
              <a:ea typeface="SimSun" pitchFamily="2" charset="-122"/>
            </a:endParaRPr>
          </a:p>
        </p:txBody>
      </p:sp>
      <p:graphicFrame>
        <p:nvGraphicFramePr>
          <p:cNvPr id="166953" name="Group 41"/>
          <p:cNvGraphicFramePr>
            <a:graphicFrameLocks noGrp="1"/>
          </p:cNvGraphicFramePr>
          <p:nvPr/>
        </p:nvGraphicFramePr>
        <p:xfrm>
          <a:off x="6019800" y="1374775"/>
          <a:ext cx="1143000" cy="3351339"/>
        </p:xfrm>
        <a:graphic>
          <a:graphicData uri="http://schemas.openxmlformats.org/drawingml/2006/table">
            <a:tbl>
              <a:tblPr/>
              <a:tblGrid>
                <a:gridCol w="1143000">
                  <a:extLst>
                    <a:ext uri="{9D8B030D-6E8A-4147-A177-3AD203B41FA5}">
                      <a16:colId xmlns:a16="http://schemas.microsoft.com/office/drawing/2014/main" val="20000"/>
                    </a:ext>
                  </a:extLst>
                </a:gridCol>
              </a:tblGrid>
              <a:tr h="6858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假师傅</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812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88">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好讥诮的人</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nvPr>
        </p:nvGraphicFramePr>
        <p:xfrm>
          <a:off x="7924800" y="1382713"/>
          <a:ext cx="696913" cy="3344863"/>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审判</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第二次再来</a:t>
                      </a:r>
                      <a:endParaRPr kumimoji="0" lang="zh-CN" altLang="en-US" sz="1400" b="1" i="0" u="none" strike="noStrike" cap="none" normalizeH="0" baseline="0">
                        <a:ln>
                          <a:noFill/>
                        </a:ln>
                        <a:solidFill>
                          <a:schemeClr val="tx1"/>
                        </a:solidFill>
                        <a:effectLst/>
                        <a:latin typeface="Arial" pitchFamily="34" charset="0"/>
                        <a:ea typeface="SimSun" pitchFamily="2" charset="-122"/>
                      </a:endParaRP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b="1">
                <a:latin typeface="Arial" pitchFamily="34" charset="0"/>
                <a:ea typeface="SimSun" pitchFamily="2" charset="-122"/>
              </a:rPr>
              <a:t>权威</a:t>
            </a:r>
            <a:r>
              <a:rPr lang="en-US" altLang="ja-JP" sz="1800" b="1">
                <a:latin typeface="Arial" pitchFamily="34" charset="0"/>
                <a:ea typeface="SimSun" pitchFamily="2" charset="-122"/>
              </a:rPr>
              <a:t>:</a:t>
            </a:r>
            <a:endParaRPr lang="en-US" altLang="ja-JP" sz="1800">
              <a:latin typeface="Arial" pitchFamily="34" charset="0"/>
              <a:ea typeface="SimSun" pitchFamily="2" charset="-122"/>
            </a:endParaRPr>
          </a:p>
          <a:p>
            <a:pPr algn="ctr" eaLnBrk="1" hangingPunct="1"/>
            <a:r>
              <a:rPr lang="zh-CN" altLang="en-US" sz="1800" b="1">
                <a:latin typeface="Arial" pitchFamily="34" charset="0"/>
                <a:ea typeface="SimSun" pitchFamily="2" charset="-122"/>
              </a:rPr>
              <a:t>神的先知和使徒</a:t>
            </a: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动机</a:t>
            </a:r>
            <a:br>
              <a:rPr lang="zh-CN" altLang="en-US" b="1">
                <a:latin typeface="Arial" pitchFamily="34" charset="0"/>
                <a:ea typeface="SimSun" pitchFamily="2" charset="-122"/>
              </a:rPr>
            </a:br>
            <a:r>
              <a:rPr lang="zh-CN" altLang="en-US" sz="1800" b="1">
                <a:latin typeface="Arial" pitchFamily="34" charset="0"/>
                <a:ea typeface="SimSun" pitchFamily="2" charset="-122"/>
              </a:rPr>
              <a:t>到</a:t>
            </a:r>
            <a:br>
              <a:rPr lang="en-US" altLang="ja-JP" sz="1800" b="1">
                <a:latin typeface="Arial" pitchFamily="34" charset="0"/>
                <a:ea typeface="SimSun" pitchFamily="2" charset="-122"/>
              </a:rPr>
            </a:br>
            <a:r>
              <a:rPr lang="en-US" altLang="ja-JP" sz="1800" b="1">
                <a:latin typeface="Arial" pitchFamily="34" charset="0"/>
                <a:ea typeface="SimSun" pitchFamily="2" charset="-122"/>
              </a:rPr>
              <a:t>“</a:t>
            </a:r>
            <a:r>
              <a:rPr lang="zh-CN" altLang="en-US" sz="1800" b="1">
                <a:latin typeface="Arial" pitchFamily="34" charset="0"/>
                <a:ea typeface="SimSun" pitchFamily="2" charset="-122"/>
              </a:rPr>
              <a:t>加</a:t>
            </a:r>
            <a:r>
              <a:rPr lang="en-US" altLang="ja-JP" sz="1800" b="1">
                <a:latin typeface="Arial" pitchFamily="34" charset="0"/>
                <a:ea typeface="SimSun" pitchFamily="2" charset="-122"/>
              </a:rPr>
              <a:t>...</a:t>
            </a:r>
            <a:r>
              <a:rPr lang="zh-CN" altLang="en-US" sz="1800" b="1">
                <a:latin typeface="Arial" pitchFamily="34" charset="0"/>
                <a:ea typeface="SimSun" pitchFamily="2" charset="-122"/>
              </a:rPr>
              <a:t>这些事情</a:t>
            </a:r>
            <a:r>
              <a:rPr lang="en-US" altLang="ja-JP" sz="1800" b="1">
                <a:latin typeface="Arial" pitchFamily="34" charset="0"/>
                <a:ea typeface="SimSun" pitchFamily="2" charset="-122"/>
              </a:rPr>
              <a:t>"</a:t>
            </a:r>
            <a:r>
              <a:rPr lang="en-US" altLang="ja-JP" sz="1800">
                <a:latin typeface="Arial" pitchFamily="34" charset="0"/>
                <a:ea typeface="SimSun" pitchFamily="2" charset="-122"/>
              </a:rPr>
              <a:t> </a:t>
            </a:r>
            <a:endParaRPr lang="en-US" altLang="en-US" sz="1800">
              <a:latin typeface="Arial" pitchFamily="34" charset="0"/>
              <a:ea typeface="SimSun" pitchFamily="2" charset="-122"/>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77"/>
                                        </p:tgtEl>
                                        <p:attrNameLst>
                                          <p:attrName>style.visibility</p:attrName>
                                        </p:attrNameLst>
                                      </p:cBhvr>
                                      <p:to>
                                        <p:strVal val="visible"/>
                                      </p:to>
                                    </p:set>
                                    <p:animEffect transition="in" filter="slide(fromRight)">
                                      <p:cBhvr>
                                        <p:cTn id="23" dur="2000"/>
                                        <p:tgtEl>
                                          <p:spTgt spid="1669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66970"/>
                                        </p:tgtEl>
                                        <p:attrNameLst>
                                          <p:attrName>style.visibility</p:attrName>
                                        </p:attrNameLst>
                                      </p:cBhvr>
                                      <p:to>
                                        <p:strVal val="visible"/>
                                      </p:to>
                                    </p:set>
                                    <p:animEffect transition="in" filter="slide(fromBottom)">
                                      <p:cBhvr>
                                        <p:cTn id="28" dur="2000"/>
                                        <p:tgtEl>
                                          <p:spTgt spid="1669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66971"/>
                                        </p:tgtEl>
                                        <p:attrNameLst>
                                          <p:attrName>style.visibility</p:attrName>
                                        </p:attrNameLst>
                                      </p:cBhvr>
                                      <p:to>
                                        <p:strVal val="visible"/>
                                      </p:to>
                                    </p:set>
                                    <p:animEffect transition="in" filter="slide(fromLeft)">
                                      <p:cBhvr>
                                        <p:cTn id="33" dur="2000"/>
                                        <p:tgtEl>
                                          <p:spTgt spid="166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66952"/>
                                        </p:tgtEl>
                                        <p:attrNameLst>
                                          <p:attrName>style.visibility</p:attrName>
                                        </p:attrNameLst>
                                      </p:cBhvr>
                                      <p:to>
                                        <p:strVal val="visible"/>
                                      </p:to>
                                    </p:set>
                                    <p:animEffect transition="in" filter="slide(fromRight)">
                                      <p:cBhvr>
                                        <p:cTn id="38" dur="2000"/>
                                        <p:tgtEl>
                                          <p:spTgt spid="16695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66972"/>
                                        </p:tgtEl>
                                        <p:attrNameLst>
                                          <p:attrName>style.visibility</p:attrName>
                                        </p:attrNameLst>
                                      </p:cBhvr>
                                      <p:to>
                                        <p:strVal val="visible"/>
                                      </p:to>
                                    </p:set>
                                    <p:animEffect transition="in" filter="slide(fromLeft)">
                                      <p:cBhvr>
                                        <p:cTn id="43" dur="2000"/>
                                        <p:tgtEl>
                                          <p:spTgt spid="1669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2" fill="hold" nodeType="clickEffect">
                                  <p:stCondLst>
                                    <p:cond delay="0"/>
                                  </p:stCondLst>
                                  <p:childTnLst>
                                    <p:set>
                                      <p:cBhvr>
                                        <p:cTn id="47" dur="1" fill="hold">
                                          <p:stCondLst>
                                            <p:cond delay="0"/>
                                          </p:stCondLst>
                                        </p:cTn>
                                        <p:tgtEl>
                                          <p:spTgt spid="166953"/>
                                        </p:tgtEl>
                                        <p:attrNameLst>
                                          <p:attrName>style.visibility</p:attrName>
                                        </p:attrNameLst>
                                      </p:cBhvr>
                                      <p:to>
                                        <p:strVal val="visible"/>
                                      </p:to>
                                    </p:set>
                                    <p:animEffect transition="in" filter="slide(fromRight)">
                                      <p:cBhvr>
                                        <p:cTn id="48" dur="2000"/>
                                        <p:tgtEl>
                                          <p:spTgt spid="16695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2" fill="hold" nodeType="clickEffect">
                                  <p:stCondLst>
                                    <p:cond delay="0"/>
                                  </p:stCondLst>
                                  <p:childTnLst>
                                    <p:set>
                                      <p:cBhvr>
                                        <p:cTn id="52" dur="1" fill="hold">
                                          <p:stCondLst>
                                            <p:cond delay="0"/>
                                          </p:stCondLst>
                                        </p:cTn>
                                        <p:tgtEl>
                                          <p:spTgt spid="166963"/>
                                        </p:tgtEl>
                                        <p:attrNameLst>
                                          <p:attrName>style.visibility</p:attrName>
                                        </p:attrNameLst>
                                      </p:cBhvr>
                                      <p:to>
                                        <p:strVal val="visible"/>
                                      </p:to>
                                    </p:set>
                                    <p:anim calcmode="lin" valueType="num">
                                      <p:cBhvr>
                                        <p:cTn id="53" dur="2000" fill="hold"/>
                                        <p:tgtEl>
                                          <p:spTgt spid="166963"/>
                                        </p:tgtEl>
                                        <p:attrNameLst>
                                          <p:attrName>ppt_w</p:attrName>
                                        </p:attrNameLst>
                                      </p:cBhvr>
                                      <p:tavLst>
                                        <p:tav tm="0">
                                          <p:val>
                                            <p:strVal val="4*#ppt_w"/>
                                          </p:val>
                                        </p:tav>
                                        <p:tav tm="100000">
                                          <p:val>
                                            <p:strVal val="#ppt_w"/>
                                          </p:val>
                                        </p:tav>
                                      </p:tavLst>
                                    </p:anim>
                                    <p:anim calcmode="lin" valueType="num">
                                      <p:cBhvr>
                                        <p:cTn id="54"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2" fill="hold" grpId="0" nodeType="clickEffect">
                                  <p:stCondLst>
                                    <p:cond delay="0"/>
                                  </p:stCondLst>
                                  <p:childTnLst>
                                    <p:set>
                                      <p:cBhvr>
                                        <p:cTn id="58" dur="1" fill="hold">
                                          <p:stCondLst>
                                            <p:cond delay="0"/>
                                          </p:stCondLst>
                                        </p:cTn>
                                        <p:tgtEl>
                                          <p:spTgt spid="166973"/>
                                        </p:tgtEl>
                                        <p:attrNameLst>
                                          <p:attrName>style.visibility</p:attrName>
                                        </p:attrNameLst>
                                      </p:cBhvr>
                                      <p:to>
                                        <p:strVal val="visible"/>
                                      </p:to>
                                    </p:set>
                                    <p:animEffect transition="in" filter="slide(fromRight)">
                                      <p:cBhvr>
                                        <p:cTn id="59" dur="2000"/>
                                        <p:tgtEl>
                                          <p:spTgt spid="16697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166974"/>
                                        </p:tgtEl>
                                        <p:attrNameLst>
                                          <p:attrName>style.visibility</p:attrName>
                                        </p:attrNameLst>
                                      </p:cBhvr>
                                      <p:to>
                                        <p:strVal val="visible"/>
                                      </p:to>
                                    </p:set>
                                    <p:animEffect transition="in" filter="slide(fromRight)">
                                      <p:cBhvr>
                                        <p:cTn id="62" dur="2000"/>
                                        <p:tgtEl>
                                          <p:spTgt spid="1669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166976"/>
                                        </p:tgtEl>
                                        <p:attrNameLst>
                                          <p:attrName>style.visibility</p:attrName>
                                        </p:attrNameLst>
                                      </p:cBhvr>
                                      <p:to>
                                        <p:strVal val="visible"/>
                                      </p:to>
                                    </p:set>
                                    <p:animEffect transition="in" filter="slide(fromTop)">
                                      <p:cBhvr>
                                        <p:cTn id="67" dur="500"/>
                                        <p:tgtEl>
                                          <p:spTgt spid="166976"/>
                                        </p:tgtEl>
                                      </p:cBhvr>
                                    </p:animEffect>
                                  </p:childTnLst>
                                </p:cTn>
                              </p:par>
                            </p:childTnLst>
                          </p:cTn>
                        </p:par>
                        <p:par>
                          <p:cTn id="68" fill="hold" nodeType="afterGroup">
                            <p:stCondLst>
                              <p:cond delay="500"/>
                            </p:stCondLst>
                            <p:childTnLst>
                              <p:par>
                                <p:cTn id="69" presetID="3" presetClass="entr" presetSubtype="10" fill="hold" grpId="0" nodeType="afterEffect">
                                  <p:stCondLst>
                                    <p:cond delay="0"/>
                                  </p:stCondLst>
                                  <p:childTnLst>
                                    <p:set>
                                      <p:cBhvr>
                                        <p:cTn id="70" dur="1" fill="hold">
                                          <p:stCondLst>
                                            <p:cond delay="0"/>
                                          </p:stCondLst>
                                        </p:cTn>
                                        <p:tgtEl>
                                          <p:spTgt spid="166975"/>
                                        </p:tgtEl>
                                        <p:attrNameLst>
                                          <p:attrName>style.visibility</p:attrName>
                                        </p:attrNameLst>
                                      </p:cBhvr>
                                      <p:to>
                                        <p:strVal val="visible"/>
                                      </p:to>
                                    </p:set>
                                    <p:animEffect transition="in" filter="blinds(horizontal)">
                                      <p:cBhvr>
                                        <p:cTn id="71"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Magic</a:t>
            </a: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147724687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en-US" sz="2400" dirty="0">
                <a:solidFill>
                  <a:srgbClr val="FFFF66"/>
                </a:solidFill>
                <a:latin typeface="Arial" charset="0"/>
                <a:ea typeface="ＭＳ Ｐゴシック" charset="0"/>
                <a:cs typeface="Arial" charset="0"/>
              </a:rPr>
              <a:t>Andrew Lim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 Henry </a:t>
            </a:r>
            <a:r>
              <a:rPr lang="en-US" sz="2400" dirty="0" err="1">
                <a:solidFill>
                  <a:srgbClr val="FFFF66"/>
                </a:solidFill>
                <a:latin typeface="Arial" charset="0"/>
                <a:ea typeface="ＭＳ Ｐゴシック" charset="0"/>
                <a:cs typeface="Arial" charset="0"/>
              </a:rPr>
              <a:t>Sujaya</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Jemaine</a:t>
            </a:r>
            <a:r>
              <a:rPr lang="en-US" sz="2400" dirty="0">
                <a:solidFill>
                  <a:srgbClr val="FFFF66"/>
                </a:solidFill>
                <a:latin typeface="Arial" charset="0"/>
                <a:ea typeface="ＭＳ Ｐゴシック" charset="0"/>
                <a:cs typeface="Arial" charset="0"/>
              </a:rPr>
              <a:t> Han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Joseph You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Kim </a:t>
            </a:r>
            <a:r>
              <a:rPr lang="en-US" sz="2400" dirty="0" err="1">
                <a:solidFill>
                  <a:srgbClr val="FFFF66"/>
                </a:solidFill>
                <a:latin typeface="Arial" charset="0"/>
                <a:ea typeface="ＭＳ Ｐゴシック" charset="0"/>
                <a:cs typeface="Arial" charset="0"/>
              </a:rPr>
              <a:t>Fah</a:t>
            </a:r>
            <a:r>
              <a:rPr lang="en-US" sz="2400" dirty="0">
                <a:solidFill>
                  <a:srgbClr val="FFFF66"/>
                </a:solidFill>
                <a:latin typeface="Arial" charset="0"/>
                <a:ea typeface="ＭＳ Ｐゴシック" charset="0"/>
                <a:cs typeface="Arial" charset="0"/>
              </a:rPr>
              <a:t> Yap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Kusazo</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Rhakho</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p>
          <a:p>
            <a:pPr eaLnBrk="1" fontAlgn="b" hangingPunct="1">
              <a:spcBef>
                <a:spcPct val="0"/>
              </a:spcBef>
            </a:pPr>
            <a:r>
              <a:rPr lang="en-US" sz="2400" dirty="0" err="1">
                <a:solidFill>
                  <a:srgbClr val="FFFF66"/>
                </a:solidFill>
                <a:latin typeface="Arial" charset="0"/>
                <a:ea typeface="ＭＳ Ｐゴシック" charset="0"/>
                <a:cs typeface="Arial" charset="0"/>
              </a:rPr>
              <a:t>Leny</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Salim</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Lim Chung Wei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Raymond Kwan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Yoanita</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Muliawan</a:t>
            </a:r>
            <a:endParaRPr lang="en-US" sz="2400" dirty="0">
              <a:solidFill>
                <a:srgbClr val="FFFF66"/>
              </a:solidFill>
              <a:latin typeface="Arial" charset="0"/>
              <a:ea typeface="ＭＳ Ｐゴシック" charset="0"/>
              <a:cs typeface="Arial"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彼得后</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zh-CN" altLang="en-US" dirty="0">
                <a:solidFill>
                  <a:schemeClr val="bg1"/>
                </a:solidFill>
                <a:latin typeface="Arial" charset="0"/>
                <a:ea typeface="ＭＳ Ｐゴシック" charset="0"/>
                <a:cs typeface="ＭＳ Ｐゴシック" charset="0"/>
              </a:rPr>
              <a:t>小组成员</a:t>
            </a:r>
            <a:endParaRPr lang="en-US" dirty="0">
              <a:solidFill>
                <a:schemeClr val="bg1"/>
              </a:solidFill>
              <a:latin typeface="Arial" charset="0"/>
              <a:ea typeface="ＭＳ Ｐゴシック" charset="0"/>
              <a:cs typeface="ＭＳ Ｐゴシック"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6357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3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64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5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288439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401185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a:t>Knowing You 4</a:t>
            </a:r>
          </a:p>
        </p:txBody>
      </p:sp>
      <p:pic>
        <p:nvPicPr>
          <p:cNvPr id="187395"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4"/>
          <p:cNvSpPr>
            <a:spLocks noGrp="1" noChangeArrowheads="1"/>
          </p:cNvSpPr>
          <p:nvPr>
            <p:ph type="title"/>
          </p:nvPr>
        </p:nvSpPr>
        <p:spPr/>
        <p:txBody>
          <a:bodyPr/>
          <a:lstStyle/>
          <a:p>
            <a:pPr eaLnBrk="1" hangingPunct="1"/>
            <a:r>
              <a:rPr lang="en-US" altLang="en-US"/>
              <a:t>Knowing You 5</a:t>
            </a:r>
          </a:p>
        </p:txBody>
      </p:sp>
      <p:pic>
        <p:nvPicPr>
          <p:cNvPr id="188419" name="Picture 2" descr="20110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304800" y="1905000"/>
            <a:ext cx="85344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让我能经历你复活大能</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让我与基督一同受苦</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更像我恩主效法他的死</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让我与基督一同活着</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739057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4"/>
          <p:cNvSpPr>
            <a:spLocks noGrp="1" noChangeArrowheads="1"/>
          </p:cNvSpPr>
          <p:nvPr>
            <p:ph type="title"/>
          </p:nvPr>
        </p:nvSpPr>
        <p:spPr/>
        <p:txBody>
          <a:bodyPr/>
          <a:lstStyle/>
          <a:p>
            <a:pPr eaLnBrk="1" hangingPunct="1"/>
            <a:r>
              <a:rPr lang="en-US" altLang="en-US"/>
              <a:t>Knowing You 6</a:t>
            </a:r>
          </a:p>
        </p:txBody>
      </p:sp>
      <p:pic>
        <p:nvPicPr>
          <p:cNvPr id="189443" name="Picture 2"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1066800" y="152400"/>
            <a:ext cx="5878513"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altLang="en-US"/>
              <a:t>Knowing You 7</a:t>
            </a:r>
          </a:p>
        </p:txBody>
      </p:sp>
      <p:pic>
        <p:nvPicPr>
          <p:cNvPr id="190467" name="Picture 3"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524192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ja-JP" sz="4000" b="1">
              <a:solidFill>
                <a:srgbClr val="FFFFFF"/>
              </a:solidFill>
              <a:latin typeface="Arial" pitchFamily="34" charset="0"/>
              <a:ea typeface="SimSun" pitchFamily="2" charset="-122"/>
            </a:endParaRPr>
          </a:p>
          <a:p>
            <a:pPr algn="ctr" eaLnBrk="1" hangingPunct="1">
              <a:lnSpc>
                <a:spcPct val="120000"/>
              </a:lnSpc>
            </a:pP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8" name="Rectangle 4"/>
          <p:cNvSpPr>
            <a:spLocks noGrp="1" noChangeArrowheads="1"/>
          </p:cNvSpPr>
          <p:nvPr>
            <p:ph type="title"/>
          </p:nvPr>
        </p:nvSpPr>
        <p:spPr>
          <a:xfrm>
            <a:off x="3048000" y="274638"/>
            <a:ext cx="48768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场合</a:t>
            </a:r>
          </a:p>
        </p:txBody>
      </p:sp>
      <p:sp>
        <p:nvSpPr>
          <p:cNvPr id="52229" name="Rectangle 5"/>
          <p:cNvSpPr>
            <a:spLocks noGrp="1" noChangeArrowheads="1"/>
          </p:cNvSpPr>
          <p:nvPr>
            <p:ph type="body" idx="1"/>
          </p:nvPr>
        </p:nvSpPr>
        <p:spPr>
          <a:xfrm>
            <a:off x="2895600" y="1676400"/>
            <a:ext cx="6172200" cy="4449763"/>
          </a:xfrm>
          <a:effectLst>
            <a:outerShdw blurRad="63500" dist="35921" dir="2700000" algn="ctr" rotWithShape="0">
              <a:srgbClr val="000000">
                <a:alpha val="74997"/>
              </a:srgbClr>
            </a:outerShdw>
          </a:effectLst>
        </p:spPr>
        <p:txBody>
          <a:bodyPr/>
          <a:lstStyle/>
          <a:p>
            <a:pPr marL="519113" indent="-514350" eaLnBrk="1" hangingPunct="1">
              <a:tabLst>
                <a:tab pos="8001000" algn="l"/>
              </a:tabLst>
            </a:pPr>
            <a:r>
              <a:rPr lang="zh-CN" altLang="en-US" b="1">
                <a:solidFill>
                  <a:srgbClr val="FFCCCC"/>
                </a:solidFill>
                <a:latin typeface="Verdana" pitchFamily="34" charset="0"/>
                <a:ea typeface="SimSun" pitchFamily="2" charset="-122"/>
              </a:rPr>
              <a:t>彼得濒临死亡，因此写信给众人</a:t>
            </a:r>
          </a:p>
          <a:p>
            <a:pPr marL="519113" indent="-514350" eaLnBrk="1" hangingPunct="1">
              <a:tabLst>
                <a:tab pos="8001000" algn="l"/>
              </a:tabLst>
            </a:pPr>
            <a:r>
              <a:rPr lang="zh-CN" altLang="en-US" b="1">
                <a:solidFill>
                  <a:srgbClr val="FFCCCC"/>
                </a:solidFill>
                <a:latin typeface="Verdana" pitchFamily="34" charset="0"/>
                <a:ea typeface="SimSun" pitchFamily="2" charset="-122"/>
              </a:rPr>
              <a:t>写信的目的之一是鼓励安慰他们，因为他们将为基督教的信仰受逼迫</a:t>
            </a:r>
            <a:endParaRPr lang="en-US" altLang="zh-CN" b="1">
              <a:solidFill>
                <a:srgbClr val="FFCCCC"/>
              </a:solidFill>
              <a:latin typeface="Verdana" pitchFamily="34" charset="0"/>
              <a:ea typeface="SimSun" pitchFamily="2" charset="-122"/>
            </a:endParaRP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191496" name="Picture 9" descr="PeterKey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278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7" name="Text Box 11"/>
          <p:cNvSpPr txBox="1">
            <a:spLocks noChangeArrowheads="1"/>
          </p:cNvSpPr>
          <p:nvPr/>
        </p:nvSpPr>
        <p:spPr bwMode="auto">
          <a:xfrm>
            <a:off x="82994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1" name="Rectangle 3"/>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特点</a:t>
            </a:r>
          </a:p>
        </p:txBody>
      </p:sp>
      <p:sp>
        <p:nvSpPr>
          <p:cNvPr id="53253" name="Rectangle 5"/>
          <p:cNvSpPr>
            <a:spLocks noGrp="1" noChangeArrowheads="1"/>
          </p:cNvSpPr>
          <p:nvPr>
            <p:ph type="body" idx="1"/>
          </p:nvPr>
        </p:nvSpPr>
        <p:spPr>
          <a:xfrm>
            <a:off x="1219200" y="1600200"/>
            <a:ext cx="7696200" cy="4267200"/>
          </a:xfrm>
          <a:effectLst>
            <a:outerShdw blurRad="63500" dist="35921" dir="2700000" algn="ctr" rotWithShape="0">
              <a:srgbClr val="000000">
                <a:alpha val="74997"/>
              </a:srgbClr>
            </a:outerShdw>
          </a:effectLst>
        </p:spPr>
        <p:txBody>
          <a:bodyPr/>
          <a:lstStyle/>
          <a:p>
            <a:pPr marL="517525" indent="-517525" eaLnBrk="1" hangingPunct="1">
              <a:spcBef>
                <a:spcPct val="50000"/>
              </a:spcBef>
            </a:pPr>
            <a:r>
              <a:rPr lang="zh-CN" altLang="en-US" sz="3600">
                <a:solidFill>
                  <a:srgbClr val="FFCCCC"/>
                </a:solidFill>
                <a:latin typeface="Verdana" pitchFamily="34" charset="0"/>
                <a:ea typeface="SimSun" pitchFamily="2" charset="-122"/>
              </a:rPr>
              <a:t>彼得前书的辅充</a:t>
            </a:r>
            <a:endParaRPr lang="en-US" altLang="zh-CN" sz="3600">
              <a:solidFill>
                <a:srgbClr val="FFCCCC"/>
              </a:solidFill>
              <a:latin typeface="Verdana" pitchFamily="34" charset="0"/>
              <a:ea typeface="SimSun" pitchFamily="2" charset="-122"/>
            </a:endParaRPr>
          </a:p>
          <a:p>
            <a:pPr marL="517525" indent="-517525" eaLnBrk="1" hangingPunct="1">
              <a:spcBef>
                <a:spcPct val="50000"/>
              </a:spcBef>
            </a:pPr>
            <a:r>
              <a:rPr lang="zh-CN" altLang="en-US" sz="3600">
                <a:solidFill>
                  <a:srgbClr val="FFCCCC"/>
                </a:solidFill>
                <a:latin typeface="Verdana" pitchFamily="34" charset="0"/>
                <a:ea typeface="SimSun" pitchFamily="2" charset="-122"/>
              </a:rPr>
              <a:t>主的日子的场景 </a:t>
            </a:r>
            <a:r>
              <a:rPr lang="en-US" altLang="en-US" sz="3600">
                <a:solidFill>
                  <a:srgbClr val="FFCCCC"/>
                </a:solidFill>
                <a:latin typeface="Verdana" pitchFamily="34" charset="0"/>
              </a:rPr>
              <a:t>(3:5-13)</a:t>
            </a:r>
          </a:p>
          <a:p>
            <a:pPr marL="517525" indent="-517525" eaLnBrk="1" hangingPunct="1">
              <a:spcBef>
                <a:spcPct val="50000"/>
              </a:spcBef>
            </a:pPr>
            <a:r>
              <a:rPr lang="zh-CN" altLang="en-US" sz="3600">
                <a:solidFill>
                  <a:srgbClr val="FFCCCC"/>
                </a:solidFill>
                <a:latin typeface="Verdana" pitchFamily="34" charset="0"/>
                <a:ea typeface="SimSun" pitchFamily="2" charset="-122"/>
              </a:rPr>
              <a:t>关于假师傅的明确教导</a:t>
            </a:r>
            <a:endParaRPr lang="en-US" altLang="en-US" sz="3600">
              <a:solidFill>
                <a:srgbClr val="FFCCCC"/>
              </a:solidFill>
              <a:latin typeface="Verdana" pitchFamily="34" charset="0"/>
            </a:endParaRP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92520" name="Text Box 8"/>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3" name="Rectangle 3"/>
          <p:cNvSpPr>
            <a:spLocks noGrp="1" noChangeArrowheads="1"/>
          </p:cNvSpPr>
          <p:nvPr>
            <p:ph type="body" idx="1"/>
          </p:nvPr>
        </p:nvSpPr>
        <p:spPr>
          <a:xfrm>
            <a:off x="1143000" y="1798638"/>
            <a:ext cx="7696200" cy="4525962"/>
          </a:xfrm>
          <a:effectLst>
            <a:outerShdw blurRad="63500" dist="35921" dir="2700000" algn="ctr" rotWithShape="0">
              <a:srgbClr val="000000">
                <a:alpha val="74997"/>
              </a:srgbClr>
            </a:outerShdw>
          </a:effectLst>
        </p:spPr>
        <p:txBody>
          <a:bodyPr/>
          <a:lstStyle/>
          <a:p>
            <a:pPr marL="0" indent="0" eaLnBrk="1" hangingPunct="1">
              <a:lnSpc>
                <a:spcPct val="90000"/>
              </a:lnSpc>
              <a:buFontTx/>
              <a:buNone/>
            </a:pPr>
            <a:r>
              <a:rPr lang="zh-CN" altLang="en-US" b="1">
                <a:solidFill>
                  <a:srgbClr val="FFCCCC"/>
                </a:solidFill>
                <a:ea typeface="SimSun" pitchFamily="2" charset="-122"/>
              </a:rPr>
              <a:t>彼得后书 </a:t>
            </a:r>
            <a:r>
              <a:rPr lang="en-US" altLang="en-US" b="1">
                <a:solidFill>
                  <a:srgbClr val="FFCCCC"/>
                </a:solidFill>
              </a:rPr>
              <a:t>3:17-18</a:t>
            </a:r>
          </a:p>
          <a:p>
            <a:pPr marL="0" indent="0" eaLnBrk="1" hangingPunct="1">
              <a:lnSpc>
                <a:spcPct val="90000"/>
              </a:lnSpc>
              <a:buFontTx/>
              <a:buNone/>
            </a:pPr>
            <a:r>
              <a:rPr lang="ja-JP" altLang="en-US">
                <a:solidFill>
                  <a:schemeClr val="bg1"/>
                </a:solidFill>
                <a:ea typeface="华文细黑" charset="-122"/>
              </a:rPr>
              <a:t>亲</a:t>
            </a:r>
            <a:r>
              <a:rPr lang="en-US" altLang="ja-JP">
                <a:solidFill>
                  <a:schemeClr val="bg1"/>
                </a:solidFill>
              </a:rPr>
              <a:t> </a:t>
            </a:r>
            <a:r>
              <a:rPr lang="ja-JP" altLang="en-US">
                <a:solidFill>
                  <a:schemeClr val="bg1"/>
                </a:solidFill>
                <a:ea typeface="华文细黑" charset="-122"/>
              </a:rPr>
              <a:t>爱</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弟</a:t>
            </a:r>
            <a:r>
              <a:rPr lang="en-US" altLang="ja-JP">
                <a:solidFill>
                  <a:schemeClr val="bg1"/>
                </a:solidFill>
              </a:rPr>
              <a:t> </a:t>
            </a:r>
            <a:r>
              <a:rPr lang="ja-JP" altLang="en-US">
                <a:solidFill>
                  <a:schemeClr val="bg1"/>
                </a:solidFill>
              </a:rPr>
              <a:t>兄</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既</a:t>
            </a:r>
            <a:r>
              <a:rPr lang="en-US" altLang="ja-JP">
                <a:solidFill>
                  <a:schemeClr val="bg1"/>
                </a:solidFill>
              </a:rPr>
              <a:t> </a:t>
            </a:r>
            <a:r>
              <a:rPr lang="ja-JP" altLang="en-US">
                <a:solidFill>
                  <a:schemeClr val="bg1"/>
                </a:solidFill>
              </a:rPr>
              <a:t>然</a:t>
            </a:r>
            <a:r>
              <a:rPr lang="en-US" altLang="ja-JP">
                <a:solidFill>
                  <a:schemeClr val="bg1"/>
                </a:solidFill>
              </a:rPr>
              <a:t> </a:t>
            </a:r>
            <a:r>
              <a:rPr lang="ja-JP" altLang="en-US">
                <a:solidFill>
                  <a:schemeClr val="bg1"/>
                </a:solidFill>
                <a:ea typeface="华文细黑" charset="-122"/>
              </a:rPr>
              <a:t>预</a:t>
            </a:r>
            <a:r>
              <a:rPr lang="en-US" altLang="ja-JP">
                <a:solidFill>
                  <a:schemeClr val="bg1"/>
                </a:solidFill>
              </a:rPr>
              <a:t> </a:t>
            </a:r>
            <a:r>
              <a:rPr lang="ja-JP" altLang="en-US">
                <a:solidFill>
                  <a:schemeClr val="bg1"/>
                </a:solidFill>
              </a:rPr>
              <a:t>先</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rPr>
              <a:t>道</a:t>
            </a:r>
            <a:r>
              <a:rPr lang="en-US" altLang="ja-JP">
                <a:solidFill>
                  <a:schemeClr val="bg1"/>
                </a:solidFill>
              </a:rPr>
              <a:t> </a:t>
            </a:r>
            <a:r>
              <a:rPr lang="ja-JP" altLang="en-US">
                <a:solidFill>
                  <a:schemeClr val="bg1"/>
                </a:solidFill>
                <a:ea typeface="华文细黑" charset="-122"/>
              </a:rPr>
              <a:t>这</a:t>
            </a:r>
            <a:r>
              <a:rPr lang="en-US" altLang="ja-JP">
                <a:solidFill>
                  <a:schemeClr val="bg1"/>
                </a:solidFill>
              </a:rPr>
              <a:t> </a:t>
            </a:r>
            <a:r>
              <a:rPr lang="ja-JP" altLang="en-US">
                <a:solidFill>
                  <a:schemeClr val="bg1"/>
                </a:solidFill>
              </a:rPr>
              <a:t>事</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当</a:t>
            </a:r>
            <a:r>
              <a:rPr lang="en-US" altLang="ja-JP">
                <a:solidFill>
                  <a:schemeClr val="bg1"/>
                </a:solidFill>
              </a:rPr>
              <a:t> </a:t>
            </a:r>
            <a:r>
              <a:rPr lang="ja-JP" altLang="en-US">
                <a:solidFill>
                  <a:schemeClr val="bg1"/>
                </a:solidFill>
              </a:rPr>
              <a:t>防</a:t>
            </a:r>
            <a:r>
              <a:rPr lang="en-US" altLang="ja-JP">
                <a:solidFill>
                  <a:schemeClr val="bg1"/>
                </a:solidFill>
              </a:rPr>
              <a:t> </a:t>
            </a:r>
            <a:r>
              <a:rPr lang="ja-JP" altLang="en-US">
                <a:solidFill>
                  <a:schemeClr val="bg1"/>
                </a:solidFill>
                <a:ea typeface="华文细黑" charset="-122"/>
              </a:rPr>
              <a:t>备</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恐</a:t>
            </a:r>
            <a:r>
              <a:rPr lang="en-US" altLang="ja-JP">
                <a:solidFill>
                  <a:schemeClr val="bg1"/>
                </a:solidFill>
              </a:rPr>
              <a:t> </a:t>
            </a:r>
            <a:r>
              <a:rPr lang="ja-JP" altLang="en-US">
                <a:solidFill>
                  <a:schemeClr val="bg1"/>
                </a:solidFill>
              </a:rPr>
              <a:t>怕</a:t>
            </a:r>
            <a:r>
              <a:rPr lang="en-US" altLang="ja-JP">
                <a:solidFill>
                  <a:schemeClr val="bg1"/>
                </a:solidFill>
              </a:rPr>
              <a:t> </a:t>
            </a:r>
            <a:r>
              <a:rPr lang="ja-JP" altLang="en-US">
                <a:solidFill>
                  <a:schemeClr val="bg1"/>
                </a:solidFill>
              </a:rPr>
              <a:t>被</a:t>
            </a:r>
            <a:r>
              <a:rPr lang="en-US" altLang="ja-JP">
                <a:solidFill>
                  <a:schemeClr val="bg1"/>
                </a:solidFill>
              </a:rPr>
              <a:t> </a:t>
            </a:r>
            <a:r>
              <a:rPr lang="ja-JP" altLang="en-US">
                <a:solidFill>
                  <a:schemeClr val="bg1"/>
                </a:solidFill>
                <a:ea typeface="华文细黑" charset="-122"/>
              </a:rPr>
              <a:t>恶</a:t>
            </a:r>
            <a:r>
              <a:rPr lang="en-US" altLang="ja-JP">
                <a:solidFill>
                  <a:schemeClr val="bg1"/>
                </a:solidFill>
              </a:rPr>
              <a:t> </a:t>
            </a:r>
            <a:r>
              <a:rPr lang="ja-JP" altLang="en-US">
                <a:solidFill>
                  <a:schemeClr val="bg1"/>
                </a:solidFill>
              </a:rPr>
              <a:t>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ea typeface="华文细黑" charset="-122"/>
              </a:rPr>
              <a:t>错</a:t>
            </a:r>
            <a:r>
              <a:rPr lang="en-US" altLang="ja-JP">
                <a:solidFill>
                  <a:schemeClr val="bg1"/>
                </a:solidFill>
              </a:rPr>
              <a:t> </a:t>
            </a:r>
            <a:r>
              <a:rPr lang="ja-JP" altLang="en-US">
                <a:solidFill>
                  <a:schemeClr val="bg1"/>
                </a:solidFill>
                <a:ea typeface="华文细黑" charset="-122"/>
              </a:rPr>
              <a:t>谬</a:t>
            </a:r>
            <a:r>
              <a:rPr lang="en-US" altLang="ja-JP">
                <a:solidFill>
                  <a:schemeClr val="bg1"/>
                </a:solidFill>
              </a:rPr>
              <a:t> </a:t>
            </a:r>
            <a:r>
              <a:rPr lang="ja-JP" altLang="en-US">
                <a:solidFill>
                  <a:schemeClr val="bg1"/>
                </a:solidFill>
                <a:ea typeface="华文细黑" charset="-122"/>
              </a:rPr>
              <a:t>诱</a:t>
            </a:r>
            <a:r>
              <a:rPr lang="en-US" altLang="ja-JP">
                <a:solidFill>
                  <a:schemeClr val="bg1"/>
                </a:solidFill>
              </a:rPr>
              <a:t> </a:t>
            </a:r>
            <a:r>
              <a:rPr lang="ja-JP" altLang="en-US">
                <a:solidFill>
                  <a:schemeClr val="bg1"/>
                </a:solidFill>
              </a:rPr>
              <a:t>惑</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自</a:t>
            </a:r>
            <a:r>
              <a:rPr lang="en-US" altLang="ja-JP">
                <a:solidFill>
                  <a:schemeClr val="bg1"/>
                </a:solidFill>
              </a:rPr>
              <a:t> </a:t>
            </a:r>
            <a:r>
              <a:rPr lang="ja-JP" altLang="en-US">
                <a:solidFill>
                  <a:schemeClr val="bg1"/>
                </a:solidFill>
              </a:rPr>
              <a:t>己</a:t>
            </a:r>
            <a:r>
              <a:rPr lang="en-US" altLang="ja-JP">
                <a:solidFill>
                  <a:schemeClr val="bg1"/>
                </a:solidFill>
              </a:rPr>
              <a:t> </a:t>
            </a:r>
            <a:r>
              <a:rPr lang="ja-JP" altLang="en-US">
                <a:solidFill>
                  <a:schemeClr val="bg1"/>
                </a:solidFill>
                <a:ea typeface="华文细黑" charset="-122"/>
              </a:rPr>
              <a:t>坚</a:t>
            </a:r>
            <a:r>
              <a:rPr lang="en-US" altLang="ja-JP">
                <a:solidFill>
                  <a:schemeClr val="bg1"/>
                </a:solidFill>
              </a:rPr>
              <a:t> </a:t>
            </a:r>
            <a:r>
              <a:rPr lang="ja-JP" altLang="en-US">
                <a:solidFill>
                  <a:schemeClr val="bg1"/>
                </a:solidFill>
              </a:rPr>
              <a:t>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地</a:t>
            </a:r>
            <a:r>
              <a:rPr lang="en-US" altLang="ja-JP">
                <a:solidFill>
                  <a:schemeClr val="bg1"/>
                </a:solidFill>
              </a:rPr>
              <a:t> </a:t>
            </a:r>
            <a:r>
              <a:rPr lang="ja-JP" altLang="en-US">
                <a:solidFill>
                  <a:schemeClr val="bg1"/>
                </a:solidFill>
              </a:rPr>
              <a:t>步</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ea typeface="华文细黑" charset="-122"/>
              </a:rPr>
              <a:t>坠</a:t>
            </a:r>
            <a:r>
              <a:rPr lang="en-US" altLang="ja-JP">
                <a:solidFill>
                  <a:schemeClr val="bg1"/>
                </a:solidFill>
              </a:rPr>
              <a:t> </a:t>
            </a:r>
            <a:r>
              <a:rPr lang="ja-JP" altLang="en-US">
                <a:solidFill>
                  <a:schemeClr val="bg1"/>
                </a:solidFill>
              </a:rPr>
              <a:t>落</a:t>
            </a:r>
            <a:r>
              <a:rPr lang="en-US" altLang="ja-JP">
                <a:solidFill>
                  <a:schemeClr val="bg1"/>
                </a:solidFill>
              </a:rPr>
              <a:t> </a:t>
            </a:r>
            <a:r>
              <a:rPr lang="ja-JP" altLang="en-US">
                <a:solidFill>
                  <a:schemeClr val="bg1"/>
                </a:solidFill>
              </a:rPr>
              <a:t>。</a:t>
            </a:r>
            <a:r>
              <a:rPr lang="en-US" altLang="ja-JP">
                <a:solidFill>
                  <a:schemeClr val="bg1"/>
                </a:solidFill>
              </a:rPr>
              <a:t> </a:t>
            </a:r>
          </a:p>
          <a:p>
            <a:pPr marL="0" indent="0" eaLnBrk="1" hangingPunct="1">
              <a:lnSpc>
                <a:spcPct val="90000"/>
              </a:lnSpc>
              <a:buFontTx/>
              <a:buNone/>
            </a:pP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却</a:t>
            </a:r>
            <a:r>
              <a:rPr lang="en-US" altLang="ja-JP">
                <a:solidFill>
                  <a:schemeClr val="bg1"/>
                </a:solidFill>
              </a:rPr>
              <a:t> </a:t>
            </a:r>
            <a:r>
              <a:rPr lang="ja-JP" altLang="en-US">
                <a:solidFill>
                  <a:schemeClr val="bg1"/>
                </a:solidFill>
              </a:rPr>
              <a:t>要</a:t>
            </a:r>
            <a:r>
              <a:rPr lang="en-US" altLang="ja-JP">
                <a:solidFill>
                  <a:schemeClr val="bg1"/>
                </a:solidFill>
              </a:rPr>
              <a:t> </a:t>
            </a:r>
            <a:r>
              <a:rPr lang="ja-JP" altLang="en-US">
                <a:solidFill>
                  <a:schemeClr val="bg1"/>
                </a:solidFill>
              </a:rPr>
              <a:t>在</a:t>
            </a:r>
            <a:r>
              <a:rPr lang="en-US" altLang="ja-JP">
                <a:solidFill>
                  <a:schemeClr val="bg1"/>
                </a:solidFill>
              </a:rPr>
              <a:t> </a:t>
            </a:r>
            <a:r>
              <a:rPr lang="ja-JP" altLang="en-US">
                <a:solidFill>
                  <a:schemeClr val="bg1"/>
                </a:solidFill>
              </a:rPr>
              <a:t>我</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主</a:t>
            </a:r>
            <a:r>
              <a:rPr lang="en-US" altLang="ja-JP">
                <a:solidFill>
                  <a:schemeClr val="bg1"/>
                </a:solidFill>
              </a:rPr>
              <a:t> </a:t>
            </a:r>
            <a:r>
              <a:rPr lang="en-US" altLang="ja-JP">
                <a:solidFill>
                  <a:schemeClr val="bg1"/>
                </a:solidFill>
                <a:ea typeface="ヒラギノ角ゴ Pro W3" charset="-128"/>
              </a:rPr>
              <a:t>─</a:t>
            </a:r>
            <a:r>
              <a:rPr lang="en-US" altLang="ja-JP">
                <a:solidFill>
                  <a:schemeClr val="bg1"/>
                </a:solidFill>
              </a:rPr>
              <a:t> </a:t>
            </a:r>
            <a:r>
              <a:rPr lang="ja-JP" altLang="en-US">
                <a:solidFill>
                  <a:schemeClr val="bg1"/>
                </a:solidFill>
              </a:rPr>
              <a:t>救</a:t>
            </a:r>
            <a:r>
              <a:rPr lang="en-US" altLang="ja-JP">
                <a:solidFill>
                  <a:schemeClr val="bg1"/>
                </a:solidFill>
              </a:rPr>
              <a:t> </a:t>
            </a:r>
            <a:r>
              <a:rPr lang="ja-JP" altLang="en-US">
                <a:solidFill>
                  <a:schemeClr val="bg1"/>
                </a:solidFill>
              </a:rPr>
              <a:t>主</a:t>
            </a:r>
            <a:r>
              <a:rPr lang="en-US" altLang="ja-JP">
                <a:solidFill>
                  <a:schemeClr val="bg1"/>
                </a:solidFill>
              </a:rPr>
              <a:t> </a:t>
            </a:r>
            <a:r>
              <a:rPr lang="ja-JP" altLang="en-US">
                <a:solidFill>
                  <a:schemeClr val="bg1"/>
                </a:solidFill>
              </a:rPr>
              <a:t>耶</a:t>
            </a:r>
            <a:r>
              <a:rPr lang="en-US" altLang="ja-JP">
                <a:solidFill>
                  <a:schemeClr val="bg1"/>
                </a:solidFill>
              </a:rPr>
              <a:t> </a:t>
            </a:r>
            <a:r>
              <a:rPr lang="ja-JP" altLang="en-US">
                <a:solidFill>
                  <a:schemeClr val="bg1"/>
                </a:solidFill>
                <a:ea typeface="华文细黑" charset="-122"/>
              </a:rPr>
              <a:t>稣</a:t>
            </a:r>
            <a:r>
              <a:rPr lang="en-US" altLang="ja-JP">
                <a:solidFill>
                  <a:schemeClr val="bg1"/>
                </a:solidFill>
              </a:rPr>
              <a:t> </a:t>
            </a:r>
            <a:r>
              <a:rPr lang="ja-JP" altLang="en-US">
                <a:solidFill>
                  <a:schemeClr val="bg1"/>
                </a:solidFill>
              </a:rPr>
              <a:t>基</a:t>
            </a:r>
            <a:r>
              <a:rPr lang="en-US" altLang="ja-JP">
                <a:solidFill>
                  <a:schemeClr val="bg1"/>
                </a:solidFill>
              </a:rPr>
              <a:t> </a:t>
            </a:r>
            <a:r>
              <a:rPr lang="ja-JP" altLang="en-US">
                <a:solidFill>
                  <a:schemeClr val="bg1"/>
                </a:solidFill>
              </a:rPr>
              <a:t>督</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恩</a:t>
            </a:r>
            <a:r>
              <a:rPr lang="en-US" altLang="ja-JP">
                <a:solidFill>
                  <a:schemeClr val="bg1"/>
                </a:solidFill>
              </a:rPr>
              <a:t> </a:t>
            </a:r>
            <a:r>
              <a:rPr lang="ja-JP" altLang="en-US">
                <a:solidFill>
                  <a:schemeClr val="bg1"/>
                </a:solidFill>
              </a:rPr>
              <a:t>典</a:t>
            </a:r>
            <a:r>
              <a:rPr lang="en-US" altLang="ja-JP">
                <a:solidFill>
                  <a:schemeClr val="bg1"/>
                </a:solidFill>
              </a:rPr>
              <a:t> </a:t>
            </a:r>
            <a:r>
              <a:rPr lang="ja-JP" altLang="en-US">
                <a:solidFill>
                  <a:schemeClr val="bg1"/>
                </a:solidFill>
              </a:rPr>
              <a:t>和</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ea typeface="华文细黑" charset="-122"/>
              </a:rPr>
              <a:t>识</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rPr>
              <a:t>有</a:t>
            </a:r>
            <a:r>
              <a:rPr lang="en-US" altLang="ja-JP">
                <a:solidFill>
                  <a:schemeClr val="bg1"/>
                </a:solidFill>
              </a:rPr>
              <a:t> </a:t>
            </a:r>
            <a:r>
              <a:rPr lang="ja-JP" altLang="en-US">
                <a:solidFill>
                  <a:schemeClr val="bg1"/>
                </a:solidFill>
                <a:ea typeface="华文细黑" charset="-122"/>
              </a:rPr>
              <a:t>长</a:t>
            </a:r>
            <a:r>
              <a:rPr lang="en-US" altLang="ja-JP">
                <a:solidFill>
                  <a:schemeClr val="bg1"/>
                </a:solidFill>
              </a:rPr>
              <a:t> </a:t>
            </a:r>
            <a:r>
              <a:rPr lang="ja-JP" altLang="en-US">
                <a:solidFill>
                  <a:schemeClr val="bg1"/>
                </a:solidFill>
                <a:ea typeface="华文细黑" charset="-122"/>
              </a:rPr>
              <a:t>进</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愿</a:t>
            </a:r>
            <a:r>
              <a:rPr lang="en-US" altLang="ja-JP">
                <a:solidFill>
                  <a:schemeClr val="bg1"/>
                </a:solidFill>
              </a:rPr>
              <a:t> </a:t>
            </a:r>
            <a:r>
              <a:rPr lang="ja-JP" altLang="en-US">
                <a:solidFill>
                  <a:schemeClr val="bg1"/>
                </a:solidFill>
              </a:rPr>
              <a:t>荣</a:t>
            </a:r>
            <a:r>
              <a:rPr lang="en-US" altLang="ja-JP">
                <a:solidFill>
                  <a:schemeClr val="bg1"/>
                </a:solidFill>
              </a:rPr>
              <a:t> </a:t>
            </a:r>
            <a:r>
              <a:rPr lang="ja-JP" altLang="en-US">
                <a:solidFill>
                  <a:schemeClr val="bg1"/>
                </a:solidFill>
              </a:rPr>
              <a:t>耀</a:t>
            </a:r>
            <a:r>
              <a:rPr lang="en-US" altLang="ja-JP">
                <a:solidFill>
                  <a:schemeClr val="bg1"/>
                </a:solidFill>
              </a:rPr>
              <a:t> </a:t>
            </a:r>
            <a:r>
              <a:rPr lang="ja-JP" altLang="en-US">
                <a:solidFill>
                  <a:schemeClr val="bg1"/>
                </a:solidFill>
                <a:ea typeface="华文细黑" charset="-122"/>
              </a:rPr>
              <a:t>归</a:t>
            </a:r>
            <a:r>
              <a:rPr lang="en-US" altLang="ja-JP">
                <a:solidFill>
                  <a:schemeClr val="bg1"/>
                </a:solidFill>
              </a:rPr>
              <a:t> </a:t>
            </a:r>
            <a:r>
              <a:rPr lang="ja-JP" altLang="en-US">
                <a:solidFill>
                  <a:schemeClr val="bg1"/>
                </a:solidFill>
                <a:ea typeface="华文细黑" charset="-122"/>
              </a:rPr>
              <a:t>给</a:t>
            </a:r>
            <a:r>
              <a:rPr lang="en-US" altLang="ja-JP">
                <a:solidFill>
                  <a:schemeClr val="bg1"/>
                </a:solidFill>
              </a:rPr>
              <a:t> </a:t>
            </a:r>
            <a:r>
              <a:rPr lang="ja-JP" altLang="en-US">
                <a:solidFill>
                  <a:schemeClr val="bg1"/>
                </a:solidFill>
              </a:rPr>
              <a:t>他</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今</a:t>
            </a:r>
            <a:r>
              <a:rPr lang="en-US" altLang="ja-JP">
                <a:solidFill>
                  <a:schemeClr val="bg1"/>
                </a:solidFill>
              </a:rPr>
              <a:t> </a:t>
            </a:r>
            <a:r>
              <a:rPr lang="ja-JP" altLang="en-US">
                <a:solidFill>
                  <a:schemeClr val="bg1"/>
                </a:solidFill>
              </a:rPr>
              <a:t>直</a:t>
            </a:r>
            <a:r>
              <a:rPr lang="en-US" altLang="ja-JP">
                <a:solidFill>
                  <a:schemeClr val="bg1"/>
                </a:solidFill>
              </a:rPr>
              <a:t> </a:t>
            </a:r>
            <a:r>
              <a:rPr lang="ja-JP" altLang="en-US">
                <a:solidFill>
                  <a:schemeClr val="bg1"/>
                </a:solidFill>
              </a:rPr>
              <a:t>到</a:t>
            </a:r>
            <a:r>
              <a:rPr lang="en-US" altLang="ja-JP">
                <a:solidFill>
                  <a:schemeClr val="bg1"/>
                </a:solidFill>
              </a:rPr>
              <a:t> </a:t>
            </a:r>
            <a:r>
              <a:rPr lang="ja-JP" altLang="en-US">
                <a:solidFill>
                  <a:schemeClr val="bg1"/>
                </a:solidFill>
              </a:rPr>
              <a:t>永</a:t>
            </a:r>
            <a:r>
              <a:rPr lang="en-US" altLang="ja-JP">
                <a:solidFill>
                  <a:schemeClr val="bg1"/>
                </a:solidFill>
              </a:rPr>
              <a:t> </a:t>
            </a:r>
            <a:r>
              <a:rPr lang="ja-JP" altLang="en-US">
                <a:solidFill>
                  <a:schemeClr val="bg1"/>
                </a:solidFill>
                <a:ea typeface="华文细黑" charset="-122"/>
              </a:rPr>
              <a:t>远</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a:t>
            </a:r>
            <a:endParaRPr lang="en-US" altLang="en-US">
              <a:solidFill>
                <a:schemeClr val="bg1"/>
              </a:solidFill>
            </a:endParaRP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关键经节</a:t>
            </a:r>
          </a:p>
        </p:txBody>
      </p:sp>
      <p:sp>
        <p:nvSpPr>
          <p:cNvPr id="193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6323">
                                            <p:txEl>
                                              <p:pRg st="0" end="0"/>
                                            </p:txEl>
                                          </p:spTgt>
                                        </p:tgtEl>
                                        <p:attrNameLst>
                                          <p:attrName>style.visibility</p:attrName>
                                        </p:attrNameLst>
                                      </p:cBhvr>
                                      <p:to>
                                        <p:strVal val="visible"/>
                                      </p:to>
                                    </p:set>
                                    <p:animEffect transition="in" filter="fade">
                                      <p:cBhvr>
                                        <p:cTn id="31" dur="770" decel="100000"/>
                                        <p:tgtEl>
                                          <p:spTgt spid="56323">
                                            <p:txEl>
                                              <p:pRg st="0" end="0"/>
                                            </p:txEl>
                                          </p:spTgt>
                                        </p:tgtEl>
                                      </p:cBhvr>
                                    </p:animEffect>
                                    <p:animScale>
                                      <p:cBhvr>
                                        <p:cTn id="32" dur="770" decel="100000"/>
                                        <p:tgtEl>
                                          <p:spTgt spid="56323">
                                            <p:txEl>
                                              <p:pRg st="0" end="0"/>
                                            </p:txEl>
                                          </p:spTgt>
                                        </p:tgtEl>
                                      </p:cBhvr>
                                      <p:from x="10000" y="10000"/>
                                      <p:to x="200000" y="450000"/>
                                    </p:animScale>
                                    <p:animScale>
                                      <p:cBhvr>
                                        <p:cTn id="33" dur="1230" accel="100000" fill="hold">
                                          <p:stCondLst>
                                            <p:cond delay="770"/>
                                          </p:stCondLst>
                                        </p:cTn>
                                        <p:tgtEl>
                                          <p:spTgt spid="56323">
                                            <p:txEl>
                                              <p:pRg st="0" end="0"/>
                                            </p:txEl>
                                          </p:spTgt>
                                        </p:tgtEl>
                                      </p:cBhvr>
                                      <p:from x="200000" y="450000"/>
                                      <p:to x="100000" y="100000"/>
                                    </p:animScale>
                                    <p:set>
                                      <p:cBhvr>
                                        <p:cTn id="34" dur="770" fill="hold"/>
                                        <p:tgtEl>
                                          <p:spTgt spid="56323">
                                            <p:txEl>
                                              <p:pRg st="0" end="0"/>
                                            </p:txEl>
                                          </p:spTgt>
                                        </p:tgtEl>
                                        <p:attrNameLst>
                                          <p:attrName>ppt_x</p:attrName>
                                        </p:attrNameLst>
                                      </p:cBhvr>
                                      <p:to>
                                        <p:strVal val="(0.5)"/>
                                      </p:to>
                                    </p:set>
                                    <p:anim from="(0.5)" to="(#ppt_x)" calcmode="lin" valueType="num">
                                      <p:cBhvr>
                                        <p:cTn id="35" dur="1230" accel="100000" fill="hold">
                                          <p:stCondLst>
                                            <p:cond delay="770"/>
                                          </p:stCondLst>
                                        </p:cTn>
                                        <p:tgtEl>
                                          <p:spTgt spid="56323">
                                            <p:txEl>
                                              <p:pRg st="0" end="0"/>
                                            </p:txEl>
                                          </p:spTgt>
                                        </p:tgtEl>
                                        <p:attrNameLst>
                                          <p:attrName>ppt_x</p:attrName>
                                        </p:attrNameLst>
                                      </p:cBhvr>
                                    </p:anim>
                                    <p:set>
                                      <p:cBhvr>
                                        <p:cTn id="36" dur="770" fill="hold"/>
                                        <p:tgtEl>
                                          <p:spTgt spid="56323">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6323">
                                            <p:txEl>
                                              <p:pRg st="0" end="0"/>
                                            </p:txEl>
                                          </p:spTgt>
                                        </p:tgtEl>
                                        <p:attrNameLst>
                                          <p:attrName>ppt_y</p:attrName>
                                        </p:attrNameLst>
                                      </p:cBhvr>
                                    </p:anim>
                                  </p:childTnLst>
                                </p:cTn>
                              </p:par>
                              <p:par>
                                <p:cTn id="38" presetID="27" presetClass="entr" presetSubtype="0" fill="hold" grpId="0" nodeType="withEffect">
                                  <p:stCondLst>
                                    <p:cond delay="2500"/>
                                  </p:stCondLst>
                                  <p:childTnLst>
                                    <p:set>
                                      <p:cBhvr>
                                        <p:cTn id="39"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40" dur="50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50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56323">
                                            <p:txEl>
                                              <p:pRg st="1" end="1"/>
                                            </p:txEl>
                                          </p:spTgt>
                                        </p:tgtEl>
                                        <p:attrNameLst>
                                          <p:attrName>fill.type</p:attrName>
                                        </p:attrNameLst>
                                      </p:cBhvr>
                                      <p:to>
                                        <p:strVal val="solid"/>
                                      </p:to>
                                    </p:set>
                                  </p:childTnLst>
                                </p:cTn>
                              </p:par>
                              <p:par>
                                <p:cTn id="43" presetID="27" presetClass="entr" presetSubtype="0" fill="hold" grpId="0" nodeType="withEffect">
                                  <p:stCondLst>
                                    <p:cond delay="2500"/>
                                  </p:stCondLst>
                                  <p:childTnLst>
                                    <p:set>
                                      <p:cBhvr>
                                        <p:cTn id="44" dur="1" fill="hold">
                                          <p:stCondLst>
                                            <p:cond delay="0"/>
                                          </p:stCondLst>
                                        </p:cTn>
                                        <p:tgtEl>
                                          <p:spTgt spid="56323">
                                            <p:txEl>
                                              <p:pRg st="2" end="2"/>
                                            </p:txEl>
                                          </p:spTgt>
                                        </p:tgtEl>
                                        <p:attrNameLst>
                                          <p:attrName>style.visibility</p:attrName>
                                        </p:attrNameLst>
                                      </p:cBhvr>
                                      <p:to>
                                        <p:strVal val="visible"/>
                                      </p:to>
                                    </p:set>
                                    <p:anim calcmode="discrete" valueType="clr">
                                      <p:cBhvr override="childStyle">
                                        <p:cTn id="45" dur="500"/>
                                        <p:tgtEl>
                                          <p:spTgt spid="56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500"/>
                                        <p:tgtEl>
                                          <p:spTgt spid="56323">
                                            <p:txEl>
                                              <p:pRg st="2" end="2"/>
                                            </p:txEl>
                                          </p:spTgt>
                                        </p:tgtEl>
                                        <p:attrNameLst>
                                          <p:attrName>fillcolor</p:attrName>
                                        </p:attrNameLst>
                                      </p:cBhvr>
                                      <p:tavLst>
                                        <p:tav tm="0">
                                          <p:val>
                                            <p:clrVal>
                                              <a:schemeClr val="accent2"/>
                                            </p:clrVal>
                                          </p:val>
                                        </p:tav>
                                        <p:tav tm="50000">
                                          <p:val>
                                            <p:clrVal>
                                              <a:schemeClr val="hlink"/>
                                            </p:clrVal>
                                          </p:val>
                                        </p:tav>
                                      </p:tavLst>
                                    </p:anim>
                                    <p:set>
                                      <p:cBhvr>
                                        <p:cTn id="47" dur="500"/>
                                        <p:tgtEl>
                                          <p:spTgt spid="563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6AE1142A-7A15-498C-A182-621AF61B0C33}"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3"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2BC23ED-B398-481D-A544-EF640F9B0C3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4"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BDBD092-DFB2-47B7-B3C6-BDF7438D2BB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5"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194566"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sp>
        <p:nvSpPr>
          <p:cNvPr id="19456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en-US" altLang="zh-CN">
                <a:ea typeface="SimSun" pitchFamily="2" charset="-122"/>
              </a:rPr>
              <a:t>Start Session Here</a:t>
            </a:r>
          </a:p>
        </p:txBody>
      </p:sp>
      <p:pic>
        <p:nvPicPr>
          <p:cNvPr id="194568"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a:defRPr/>
            </a:pPr>
            <a:r>
              <a:rPr lang="en-US" b="1">
                <a:solidFill>
                  <a:srgbClr val="F8F6FF"/>
                </a:solidFill>
                <a:latin typeface="Arial" pitchFamily="26" charset="0"/>
                <a:ea typeface="+mn-e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预定</a:t>
            </a:r>
            <a:endParaRPr lang="zh-CN" altLang="en-US" sz="320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保证</a:t>
            </a:r>
            <a:endParaRPr lang="zh-CN" altLang="en-US" sz="320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背教</a:t>
            </a:r>
            <a:endParaRPr lang="zh-CN" altLang="en-US" sz="320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忍耐</a:t>
            </a:r>
            <a:endParaRPr lang="zh-CN" altLang="en-US" sz="320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ea typeface="SimSun" pitchFamily="2" charset="-122"/>
              </a:rPr>
              <a:t>充足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55301" name="Rectangle 5"/>
          <p:cNvSpPr>
            <a:spLocks noGrp="1" noChangeArrowheads="1"/>
          </p:cNvSpPr>
          <p:nvPr>
            <p:ph type="body" idx="1"/>
          </p:nvPr>
        </p:nvSpPr>
        <p:spPr>
          <a:xfrm>
            <a:off x="990600" y="1676400"/>
            <a:ext cx="8153400" cy="4449763"/>
          </a:xfrm>
          <a:effectLst>
            <a:outerShdw blurRad="63500" dist="35921" dir="2700000" algn="ctr" rotWithShape="0">
              <a:srgbClr val="000000">
                <a:alpha val="74997"/>
              </a:srgbClr>
            </a:outerShdw>
          </a:effectLst>
        </p:spPr>
        <p:txBody>
          <a:bodyPr/>
          <a:lstStyle/>
          <a:p>
            <a:pPr eaLnBrk="1" hangingPunct="1">
              <a:buFontTx/>
              <a:buNone/>
            </a:pPr>
            <a:r>
              <a:rPr lang="zh-CN" altLang="en-US" sz="3600" b="1">
                <a:solidFill>
                  <a:srgbClr val="FFCCCC"/>
                </a:solidFill>
                <a:latin typeface="Verdana" pitchFamily="34" charset="0"/>
                <a:ea typeface="SimSun" pitchFamily="2" charset="-122"/>
              </a:rPr>
              <a:t>知识</a:t>
            </a:r>
            <a:r>
              <a:rPr lang="en-US" altLang="ja-JP" sz="3600" b="1">
                <a:solidFill>
                  <a:srgbClr val="FFCCCC"/>
                </a:solidFill>
                <a:latin typeface="Verdana" pitchFamily="34" charset="0"/>
              </a:rPr>
              <a:t>…</a:t>
            </a:r>
            <a:endParaRPr lang="en-US" altLang="ja-JP" sz="2000" b="1">
              <a:solidFill>
                <a:srgbClr val="FFCCCC"/>
              </a:solidFill>
              <a:latin typeface="Verdana" pitchFamily="34" charset="0"/>
            </a:endParaRPr>
          </a:p>
          <a:p>
            <a:pPr eaLnBrk="1" hangingPunct="1">
              <a:spcBef>
                <a:spcPct val="40000"/>
              </a:spcBef>
              <a:buFontTx/>
              <a:buNone/>
            </a:pPr>
            <a:r>
              <a:rPr lang="zh-CN" altLang="en-US" sz="3600">
                <a:solidFill>
                  <a:srgbClr val="FFCCCC"/>
                </a:solidFill>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latin typeface="Verdana" pitchFamily="34" charset="0"/>
                <a:ea typeface="SimSun" pitchFamily="2" charset="-122"/>
              </a:rPr>
              <a:t>第二章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latin typeface="Verdana" pitchFamily="34" charset="0"/>
                <a:ea typeface="SimSun" pitchFamily="2" charset="-122"/>
              </a:rPr>
              <a:t>第三章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维持希望</a:t>
            </a: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0071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Effect transition="in" filter="fade">
                                      <p:cBhvr>
                                        <p:cTn id="31" dur="770" decel="100000"/>
                                        <p:tgtEl>
                                          <p:spTgt spid="55301">
                                            <p:txEl>
                                              <p:pRg st="0" end="0"/>
                                            </p:txEl>
                                          </p:spTgt>
                                        </p:tgtEl>
                                      </p:cBhvr>
                                    </p:animEffect>
                                    <p:animScale>
                                      <p:cBhvr>
                                        <p:cTn id="32" dur="770" decel="100000"/>
                                        <p:tgtEl>
                                          <p:spTgt spid="55301">
                                            <p:txEl>
                                              <p:pRg st="0" end="0"/>
                                            </p:txEl>
                                          </p:spTgt>
                                        </p:tgtEl>
                                      </p:cBhvr>
                                      <p:from x="10000" y="10000"/>
                                      <p:to x="200000" y="450000"/>
                                    </p:animScale>
                                    <p:animScale>
                                      <p:cBhvr>
                                        <p:cTn id="33" dur="1230" accel="100000" fill="hold">
                                          <p:stCondLst>
                                            <p:cond delay="770"/>
                                          </p:stCondLst>
                                        </p:cTn>
                                        <p:tgtEl>
                                          <p:spTgt spid="55301">
                                            <p:txEl>
                                              <p:pRg st="0" end="0"/>
                                            </p:txEl>
                                          </p:spTgt>
                                        </p:tgtEl>
                                      </p:cBhvr>
                                      <p:from x="200000" y="450000"/>
                                      <p:to x="100000" y="100000"/>
                                    </p:animScale>
                                    <p:set>
                                      <p:cBhvr>
                                        <p:cTn id="34" dur="770" fill="hold"/>
                                        <p:tgtEl>
                                          <p:spTgt spid="55301">
                                            <p:txEl>
                                              <p:pRg st="0" end="0"/>
                                            </p:txEl>
                                          </p:spTgt>
                                        </p:tgtEl>
                                        <p:attrNameLst>
                                          <p:attrName>ppt_x</p:attrName>
                                        </p:attrNameLst>
                                      </p:cBhvr>
                                      <p:to>
                                        <p:strVal val="(0.5)"/>
                                      </p:to>
                                    </p:set>
                                    <p:anim from="(0.5)" to="(#ppt_x)" calcmode="lin" valueType="num">
                                      <p:cBhvr>
                                        <p:cTn id="35" dur="1230" accel="100000" fill="hold">
                                          <p:stCondLst>
                                            <p:cond delay="770"/>
                                          </p:stCondLst>
                                        </p:cTn>
                                        <p:tgtEl>
                                          <p:spTgt spid="55301">
                                            <p:txEl>
                                              <p:pRg st="0" end="0"/>
                                            </p:txEl>
                                          </p:spTgt>
                                        </p:tgtEl>
                                        <p:attrNameLst>
                                          <p:attrName>ppt_x</p:attrName>
                                        </p:attrNameLst>
                                      </p:cBhvr>
                                    </p:anim>
                                    <p:set>
                                      <p:cBhvr>
                                        <p:cTn id="36" dur="770" fill="hold"/>
                                        <p:tgtEl>
                                          <p:spTgt spid="55301">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5301">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5301">
                                            <p:txEl>
                                              <p:pRg st="1" end="1"/>
                                            </p:txEl>
                                          </p:spTgt>
                                        </p:tgtEl>
                                        <p:attrNameLst>
                                          <p:attrName>style.visibility</p:attrName>
                                        </p:attrNameLst>
                                      </p:cBhvr>
                                      <p:to>
                                        <p:strVal val="visible"/>
                                      </p:to>
                                    </p:set>
                                    <p:anim calcmode="lin" valueType="num">
                                      <p:cBhvr>
                                        <p:cTn id="42" dur="1000" fill="hold"/>
                                        <p:tgtEl>
                                          <p:spTgt spid="55301">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55301">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5530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5530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55301">
                                            <p:txEl>
                                              <p:pRg st="2" end="2"/>
                                            </p:txEl>
                                          </p:spTgt>
                                        </p:tgtEl>
                                        <p:attrNameLst>
                                          <p:attrName>style.visibility</p:attrName>
                                        </p:attrNameLst>
                                      </p:cBhvr>
                                      <p:to>
                                        <p:strVal val="visible"/>
                                      </p:to>
                                    </p:set>
                                    <p:anim calcmode="lin" valueType="num">
                                      <p:cBhvr>
                                        <p:cTn id="50" dur="1000" fill="hold"/>
                                        <p:tgtEl>
                                          <p:spTgt spid="55301">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55301">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5530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530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55301">
                                            <p:txEl>
                                              <p:pRg st="3" end="3"/>
                                            </p:txEl>
                                          </p:spTgt>
                                        </p:tgtEl>
                                        <p:attrNameLst>
                                          <p:attrName>style.visibility</p:attrName>
                                        </p:attrNameLst>
                                      </p:cBhvr>
                                      <p:to>
                                        <p:strVal val="visible"/>
                                      </p:to>
                                    </p:set>
                                    <p:anim calcmode="lin" valueType="num">
                                      <p:cBhvr>
                                        <p:cTn id="58" dur="1000" fill="hold"/>
                                        <p:tgtEl>
                                          <p:spTgt spid="55301">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55301">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5530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5530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P spid="553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5" y="152400"/>
            <a:ext cx="51085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457200" y="1295400"/>
            <a:ext cx="3276600" cy="1447800"/>
          </a:xfrm>
        </p:spPr>
        <p:txBody>
          <a:bodyPr/>
          <a:lstStyle/>
          <a:p>
            <a:pPr eaLnBrk="1" hangingPunct="1"/>
            <a:r>
              <a:rPr lang="zh-CN" altLang="en-US">
                <a:solidFill>
                  <a:srgbClr val="990000"/>
                </a:solidFill>
                <a:ea typeface="SimSun" pitchFamily="2" charset="-122"/>
              </a:rPr>
              <a:t>彼得后书</a:t>
            </a:r>
            <a:endParaRPr lang="en-US" altLang="en-US">
              <a:solidFill>
                <a:srgbClr val="990000"/>
              </a:solidFill>
              <a:ea typeface="SimSun" pitchFamily="2" charset="-122"/>
            </a:endParaRPr>
          </a:p>
        </p:txBody>
      </p:sp>
      <p:sp>
        <p:nvSpPr>
          <p:cNvPr id="57348" name="Rectangle 4"/>
          <p:cNvSpPr>
            <a:spLocks noGrp="1" noChangeArrowheads="1"/>
          </p:cNvSpPr>
          <p:nvPr>
            <p:ph type="body" idx="1"/>
          </p:nvPr>
        </p:nvSpPr>
        <p:spPr>
          <a:xfrm>
            <a:off x="228600" y="4572000"/>
            <a:ext cx="8229600" cy="1981200"/>
          </a:xfrm>
        </p:spPr>
        <p:txBody>
          <a:bodyPr/>
          <a:lstStyle/>
          <a:p>
            <a:pPr marL="609600" indent="-609600" eaLnBrk="1" hangingPunct="1">
              <a:buFontTx/>
              <a:buAutoNum type="arabicPeriod"/>
            </a:pPr>
            <a:r>
              <a:rPr lang="zh-CN" altLang="en-US" sz="3600" b="1">
                <a:solidFill>
                  <a:srgbClr val="CC0000"/>
                </a:solidFill>
                <a:ea typeface="SimSun" pitchFamily="2" charset="-122"/>
              </a:rPr>
              <a:t>信</a:t>
            </a:r>
            <a:r>
              <a:rPr lang="zh-CN" altLang="en-US" sz="3600" b="1">
                <a:ea typeface="SimSun" pitchFamily="2" charset="-122"/>
              </a:rPr>
              <a:t>心加上德行</a:t>
            </a:r>
            <a:endParaRPr lang="zh-CN" altLang="en-US" sz="3600">
              <a:ea typeface="SimSun" pitchFamily="2" charset="-122"/>
            </a:endParaRPr>
          </a:p>
          <a:p>
            <a:pPr marL="609600" indent="-609600" eaLnBrk="1" hangingPunct="1">
              <a:buFontTx/>
              <a:buAutoNum type="arabicPeriod"/>
            </a:pPr>
            <a:r>
              <a:rPr lang="zh-CN" altLang="en-US" sz="3600" b="1">
                <a:solidFill>
                  <a:srgbClr val="008000"/>
                </a:solidFill>
                <a:ea typeface="SimSun" pitchFamily="2" charset="-122"/>
              </a:rPr>
              <a:t>假</a:t>
            </a:r>
            <a:r>
              <a:rPr lang="zh-CN" altLang="en-US" sz="3600" b="1">
                <a:ea typeface="SimSun" pitchFamily="2" charset="-122"/>
              </a:rPr>
              <a:t>师傅的行为</a:t>
            </a:r>
          </a:p>
          <a:p>
            <a:pPr marL="609600" indent="-609600" eaLnBrk="1" hangingPunct="1">
              <a:buFontTx/>
              <a:buAutoNum type="arabicPeriod"/>
            </a:pPr>
            <a:r>
              <a:rPr lang="zh-CN" altLang="en-US" sz="3600" b="1">
                <a:solidFill>
                  <a:srgbClr val="0000CC"/>
                </a:solidFill>
                <a:ea typeface="SimSun" pitchFamily="2" charset="-122"/>
              </a:rPr>
              <a:t>殷</a:t>
            </a:r>
            <a:r>
              <a:rPr lang="zh-CN" altLang="en-US" sz="3600" b="1">
                <a:ea typeface="SimSun" pitchFamily="2" charset="-122"/>
              </a:rPr>
              <a:t>勤等待主的再来</a:t>
            </a:r>
            <a:endParaRPr lang="zh-CN" altLang="en-US" sz="3600">
              <a:ea typeface="SimSun" pitchFamily="2" charset="-122"/>
            </a:endParaRPr>
          </a:p>
        </p:txBody>
      </p:sp>
      <p:sp>
        <p:nvSpPr>
          <p:cNvPr id="57349" name="Text Box 5"/>
          <p:cNvSpPr txBox="1">
            <a:spLocks noChangeArrowheads="1"/>
          </p:cNvSpPr>
          <p:nvPr/>
        </p:nvSpPr>
        <p:spPr bwMode="auto">
          <a:xfrm>
            <a:off x="0" y="6491288"/>
            <a:ext cx="6934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800" i="1">
                <a:latin typeface="Arial" pitchFamily="34" charset="0"/>
              </a:rPr>
              <a:t>The Acrostic Bible</a:t>
            </a:r>
            <a:r>
              <a:rPr lang="en-US" altLang="en-US" sz="1800">
                <a:latin typeface="Arial" pitchFamily="34" charset="0"/>
              </a:rPr>
              <a:t> – Barry Huddleston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770" decel="100000"/>
                                        <p:tgtEl>
                                          <p:spTgt spid="57347"/>
                                        </p:tgtEl>
                                      </p:cBhvr>
                                    </p:animEffect>
                                    <p:animScale>
                                      <p:cBhvr>
                                        <p:cTn id="8" dur="770" decel="100000"/>
                                        <p:tgtEl>
                                          <p:spTgt spid="57347"/>
                                        </p:tgtEl>
                                      </p:cBhvr>
                                      <p:from x="10000" y="10000"/>
                                      <p:to x="200000" y="450000"/>
                                    </p:animScale>
                                    <p:animScale>
                                      <p:cBhvr>
                                        <p:cTn id="9" dur="1230" accel="100000" fill="hold">
                                          <p:stCondLst>
                                            <p:cond delay="770"/>
                                          </p:stCondLst>
                                        </p:cTn>
                                        <p:tgtEl>
                                          <p:spTgt spid="57347"/>
                                        </p:tgtEl>
                                      </p:cBhvr>
                                      <p:from x="200000" y="450000"/>
                                      <p:to x="100000" y="100000"/>
                                    </p:animScale>
                                    <p:set>
                                      <p:cBhvr>
                                        <p:cTn id="10" dur="770" fill="hold"/>
                                        <p:tgtEl>
                                          <p:spTgt spid="57347"/>
                                        </p:tgtEl>
                                        <p:attrNameLst>
                                          <p:attrName>ppt_x</p:attrName>
                                        </p:attrNameLst>
                                      </p:cBhvr>
                                      <p:to>
                                        <p:strVal val="(0.5)"/>
                                      </p:to>
                                    </p:set>
                                    <p:anim from="(0.5)" to="(#ppt_x)" calcmode="lin" valueType="num">
                                      <p:cBhvr>
                                        <p:cTn id="11" dur="1230" accel="100000" fill="hold">
                                          <p:stCondLst>
                                            <p:cond delay="770"/>
                                          </p:stCondLst>
                                        </p:cTn>
                                        <p:tgtEl>
                                          <p:spTgt spid="57347"/>
                                        </p:tgtEl>
                                        <p:attrNameLst>
                                          <p:attrName>ppt_x</p:attrName>
                                        </p:attrNameLst>
                                      </p:cBhvr>
                                    </p:anim>
                                    <p:set>
                                      <p:cBhvr>
                                        <p:cTn id="12" dur="770" fill="hold"/>
                                        <p:tgtEl>
                                          <p:spTgt spid="57347"/>
                                        </p:tgtEl>
                                        <p:attrNameLst>
                                          <p:attrName>ppt_y</p:attrName>
                                        </p:attrNameLst>
                                      </p:cBhvr>
                                      <p:to>
                                        <p:strVal val="(#ppt_y+0.4)"/>
                                      </p:to>
                                    </p:set>
                                    <p:anim from="(#ppt_y+0.4)" to="(#ppt_y)" calcmode="lin" valueType="num">
                                      <p:cBhvr>
                                        <p:cTn id="13" dur="1230" accel="100000" fill="hold">
                                          <p:stCondLst>
                                            <p:cond delay="770"/>
                                          </p:stCondLst>
                                        </p:cTn>
                                        <p:tgtEl>
                                          <p:spTgt spid="57347"/>
                                        </p:tgtEl>
                                        <p:attrNameLst>
                                          <p:attrName>ppt_y</p:attrName>
                                        </p:attrNameLst>
                                      </p:cBhvr>
                                    </p:anim>
                                  </p:childTnLst>
                                </p:cTn>
                              </p:par>
                            </p:childTnLst>
                          </p:cTn>
                        </p:par>
                        <p:par>
                          <p:cTn id="14" fill="hold" nodeType="afterGroup">
                            <p:stCondLst>
                              <p:cond delay="2000"/>
                            </p:stCondLst>
                            <p:childTnLst>
                              <p:par>
                                <p:cTn id="15" presetID="2" presetClass="entr" presetSubtype="2" fill="hold" nodeType="afterEffect">
                                  <p:stCondLst>
                                    <p:cond delay="0"/>
                                  </p:stCondLst>
                                  <p:childTnLst>
                                    <p:set>
                                      <p:cBhvr>
                                        <p:cTn id="16" dur="1" fill="hold">
                                          <p:stCondLst>
                                            <p:cond delay="0"/>
                                          </p:stCondLst>
                                        </p:cTn>
                                        <p:tgtEl>
                                          <p:spTgt spid="57346"/>
                                        </p:tgtEl>
                                        <p:attrNameLst>
                                          <p:attrName>style.visibility</p:attrName>
                                        </p:attrNameLst>
                                      </p:cBhvr>
                                      <p:to>
                                        <p:strVal val="visible"/>
                                      </p:to>
                                    </p:set>
                                    <p:anim calcmode="lin" valueType="num">
                                      <p:cBhvr additive="base">
                                        <p:cTn id="17" dur="500" fill="hold"/>
                                        <p:tgtEl>
                                          <p:spTgt spid="57346"/>
                                        </p:tgtEl>
                                        <p:attrNameLst>
                                          <p:attrName>ppt_x</p:attrName>
                                        </p:attrNameLst>
                                      </p:cBhvr>
                                      <p:tavLst>
                                        <p:tav tm="0">
                                          <p:val>
                                            <p:strVal val="1+#ppt_w/2"/>
                                          </p:val>
                                        </p:tav>
                                        <p:tav tm="100000">
                                          <p:val>
                                            <p:strVal val="#ppt_x"/>
                                          </p:val>
                                        </p:tav>
                                      </p:tavLst>
                                    </p:anim>
                                    <p:anim calcmode="lin" valueType="num">
                                      <p:cBhvr additive="base">
                                        <p:cTn id="18" dur="500" fill="hold"/>
                                        <p:tgtEl>
                                          <p:spTgt spid="5734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8">
                                            <p:txEl>
                                              <p:pRg st="0" end="0"/>
                                            </p:txEl>
                                          </p:spTgt>
                                        </p:tgtEl>
                                        <p:attrNameLst>
                                          <p:attrName>style.visibility</p:attrName>
                                        </p:attrNameLst>
                                      </p:cBhvr>
                                      <p:to>
                                        <p:strVal val="visible"/>
                                      </p:to>
                                    </p:set>
                                    <p:anim calcmode="lin" valueType="num">
                                      <p:cBhvr>
                                        <p:cTn id="23" dur="1000" fill="hold"/>
                                        <p:tgtEl>
                                          <p:spTgt spid="5734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57348">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57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8">
                                            <p:txEl>
                                              <p:pRg st="0" end="0"/>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57348">
                                            <p:txEl>
                                              <p:pRg st="1" end="1"/>
                                            </p:txEl>
                                          </p:spTgt>
                                        </p:tgtEl>
                                        <p:attrNameLst>
                                          <p:attrName>style.visibility</p:attrName>
                                        </p:attrNameLst>
                                      </p:cBhvr>
                                      <p:to>
                                        <p:strVal val="visible"/>
                                      </p:to>
                                    </p:set>
                                    <p:anim calcmode="lin" valueType="num">
                                      <p:cBhvr>
                                        <p:cTn id="29" dur="1000" fill="hold"/>
                                        <p:tgtEl>
                                          <p:spTgt spid="57348">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57348">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57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7348">
                                            <p:txEl>
                                              <p:pRg st="1" end="1"/>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57348">
                                            <p:txEl>
                                              <p:pRg st="2" end="2"/>
                                            </p:txEl>
                                          </p:spTgt>
                                        </p:tgtEl>
                                        <p:attrNameLst>
                                          <p:attrName>style.visibility</p:attrName>
                                        </p:attrNameLst>
                                      </p:cBhvr>
                                      <p:to>
                                        <p:strVal val="visible"/>
                                      </p:to>
                                    </p:set>
                                    <p:anim calcmode="lin" valueType="num">
                                      <p:cBhvr>
                                        <p:cTn id="35" dur="1000" fill="hold"/>
                                        <p:tgtEl>
                                          <p:spTgt spid="57348">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57348">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57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7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
                            </p:stCondLst>
                            <p:childTnLst>
                              <p:par>
                                <p:cTn id="40" presetID="3" presetClass="entr" presetSubtype="10" fill="hold" grpId="0" nodeType="afterEffect">
                                  <p:stCondLst>
                                    <p:cond delay="0"/>
                                  </p:stCondLst>
                                  <p:childTnLst>
                                    <p:set>
                                      <p:cBhvr>
                                        <p:cTn id="41" dur="1" fill="hold">
                                          <p:stCondLst>
                                            <p:cond delay="0"/>
                                          </p:stCondLst>
                                        </p:cTn>
                                        <p:tgtEl>
                                          <p:spTgt spid="57349"/>
                                        </p:tgtEl>
                                        <p:attrNameLst>
                                          <p:attrName>style.visibility</p:attrName>
                                        </p:attrNameLst>
                                      </p:cBhvr>
                                      <p:to>
                                        <p:strVal val="visible"/>
                                      </p:to>
                                    </p:set>
                                    <p:animEffect transition="in" filter="blinds(horizontal)">
                                      <p:cBhvr>
                                        <p:cTn id="42"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build="p"/>
      <p:bldP spid="5734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02755"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202756"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12A2F81-DF79-4247-BAAB-ED3510E51056}"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7"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1F1733D6-75AF-4B11-B5CD-607E891AB41C}"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8"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259A81-9429-43E3-829F-73F079405772}"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graphicFrame>
        <p:nvGraphicFramePr>
          <p:cNvPr id="202754"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spid="_x0000_s202778" name="Bitmap Image" r:id="rId5" imgW="4923810" imgH="2771429" progId="Paint.Picture">
                  <p:embed/>
                </p:oleObj>
              </mc:Choice>
              <mc:Fallback>
                <p:oleObj name="Bitmap Image" r:id="rId5" imgW="4923810" imgH="2771429"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2759"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zh-CN" altLang="en-US" sz="4100">
                <a:solidFill>
                  <a:srgbClr val="FFFFFF"/>
                </a:solidFill>
                <a:ea typeface="SimSun" pitchFamily="2" charset="-122"/>
              </a:rPr>
              <a:t>背景</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662849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type="title"/>
          </p:nvPr>
        </p:nvSpPr>
        <p:spPr/>
        <p:txBody>
          <a:bodyPr/>
          <a:lstStyle/>
          <a:p>
            <a:pPr eaLnBrk="1" hangingPunct="1"/>
            <a:r>
              <a:rPr lang="en-US" altLang="en-US" sz="4000">
                <a:solidFill>
                  <a:schemeClr val="bg1"/>
                </a:solidFill>
              </a:rPr>
              <a:t>Author, Place, Date, Purpose</a:t>
            </a:r>
          </a:p>
        </p:txBody>
      </p:sp>
      <p:graphicFrame>
        <p:nvGraphicFramePr>
          <p:cNvPr id="61443" name="Object 2"/>
          <p:cNvGraphicFramePr>
            <a:graphicFrameLocks noGrp="1"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4829" name="Bitmap Image" r:id="rId3" imgW="4963218" imgH="3134162" progId="Paint.Picture">
                  <p:embed/>
                </p:oleObj>
              </mc:Choice>
              <mc:Fallback>
                <p:oleObj name="Bitmap Image" r:id="rId3" imgW="4963218" imgH="3134162" progId="Paint.Picture">
                  <p:embed/>
                  <p:pic>
                    <p:nvPicPr>
                      <p:cNvPr id="0" name="Object 2"/>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1676400" y="3581400"/>
            <a:ext cx="3663950" cy="838200"/>
          </a:xfrm>
          <a:effectLst>
            <a:outerShdw blurRad="63500" dist="71842" dir="2700000" algn="ctr" rotWithShape="0">
              <a:schemeClr val="tx2">
                <a:alpha val="74998"/>
              </a:schemeClr>
            </a:outerShdw>
          </a:effectLst>
        </p:spPr>
        <p:txBody>
          <a:bodyPr/>
          <a:lstStyle/>
          <a:p>
            <a:pPr eaLnBrk="1" hangingPunct="1">
              <a:buFontTx/>
              <a:buNone/>
            </a:pPr>
            <a:r>
              <a:rPr lang="zh-CN" altLang="en-US" sz="4800" b="1">
                <a:solidFill>
                  <a:schemeClr val="bg1"/>
                </a:solidFill>
                <a:latin typeface="Arial Narrow" pitchFamily="34" charset="0"/>
                <a:ea typeface="SimSun" pitchFamily="2" charset="-122"/>
              </a:rPr>
              <a:t>西门彼得</a:t>
            </a:r>
          </a:p>
        </p:txBody>
      </p:sp>
      <p:sp>
        <p:nvSpPr>
          <p:cNvPr id="61445" name="Text Box 5"/>
          <p:cNvSpPr txBox="1">
            <a:spLocks noChangeArrowheads="1"/>
          </p:cNvSpPr>
          <p:nvPr/>
        </p:nvSpPr>
        <p:spPr bwMode="auto">
          <a:xfrm>
            <a:off x="3124200" y="6491288"/>
            <a:ext cx="5867400" cy="36671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r">
              <a:spcBef>
                <a:spcPct val="50000"/>
              </a:spcBef>
              <a:defRPr/>
            </a:pPr>
            <a:r>
              <a:rPr lang="en-US" sz="1800" b="1">
                <a:solidFill>
                  <a:schemeClr val="bg1"/>
                </a:solidFill>
                <a:latin typeface="Arial" pitchFamily="26" charset="0"/>
                <a:ea typeface="+mn-ea"/>
              </a:rPr>
              <a:t>Encountering the NT CD-ROM study kit</a:t>
            </a:r>
          </a:p>
        </p:txBody>
      </p:sp>
      <p:sp>
        <p:nvSpPr>
          <p:cNvPr id="61446" name="Rectangle 6"/>
          <p:cNvSpPr>
            <a:spLocks noChangeArrowheads="1"/>
          </p:cNvSpPr>
          <p:nvPr/>
        </p:nvSpPr>
        <p:spPr bwMode="auto">
          <a:xfrm>
            <a:off x="1676400" y="4343400"/>
            <a:ext cx="5486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罗马到小亚细亚</a:t>
            </a:r>
            <a:endParaRPr lang="en-US" altLang="en-US" sz="4800" b="1">
              <a:solidFill>
                <a:schemeClr val="bg1"/>
              </a:solidFill>
              <a:latin typeface="Arial Narrow" pitchFamily="34" charset="0"/>
              <a:ea typeface="SimSun" pitchFamily="2" charset="-122"/>
            </a:endParaRPr>
          </a:p>
        </p:txBody>
      </p:sp>
      <p:sp>
        <p:nvSpPr>
          <p:cNvPr id="61447" name="Rectangle 7"/>
          <p:cNvSpPr>
            <a:spLocks noChangeArrowheads="1"/>
          </p:cNvSpPr>
          <p:nvPr/>
        </p:nvSpPr>
        <p:spPr bwMode="auto">
          <a:xfrm>
            <a:off x="1676400" y="5105400"/>
            <a:ext cx="366395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公元</a:t>
            </a:r>
            <a:r>
              <a:rPr lang="en-US" altLang="ja-JP" sz="4800" b="1">
                <a:solidFill>
                  <a:schemeClr val="bg1"/>
                </a:solidFill>
                <a:latin typeface="Arial Narrow" pitchFamily="34" charset="0"/>
                <a:ea typeface="SimSun" pitchFamily="2" charset="-122"/>
              </a:rPr>
              <a:t>60-64</a:t>
            </a:r>
            <a:endParaRPr lang="en-US" altLang="en-US" sz="4800" b="1">
              <a:solidFill>
                <a:schemeClr val="bg1"/>
              </a:solidFill>
              <a:latin typeface="Arial Narrow" pitchFamily="34" charset="0"/>
              <a:ea typeface="SimSun" pitchFamily="2" charset="-122"/>
            </a:endParaRPr>
          </a:p>
        </p:txBody>
      </p:sp>
      <p:sp>
        <p:nvSpPr>
          <p:cNvPr id="61448" name="Rectangle 8"/>
          <p:cNvSpPr>
            <a:spLocks noChangeArrowheads="1"/>
          </p:cNvSpPr>
          <p:nvPr/>
        </p:nvSpPr>
        <p:spPr bwMode="auto">
          <a:xfrm>
            <a:off x="1676400" y="5791200"/>
            <a:ext cx="6629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为鼓励和提醒</a:t>
            </a:r>
            <a:endParaRPr lang="en-US" altLang="en-US" sz="4800" b="1">
              <a:solidFill>
                <a:schemeClr val="bg1"/>
              </a:solidFill>
              <a:latin typeface="Arial Narrow" pitchFamily="34" charset="0"/>
              <a:ea typeface="SimSun" pitchFamily="2" charset="-122"/>
            </a:endParaRPr>
          </a:p>
        </p:txBody>
      </p:sp>
      <p:pic>
        <p:nvPicPr>
          <p:cNvPr id="61449" name="Picture 9"/>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10" name="Text Box 10"/>
          <p:cNvSpPr txBox="1">
            <a:spLocks noChangeArrowheads="1"/>
          </p:cNvSpPr>
          <p:nvPr/>
        </p:nvSpPr>
        <p:spPr bwMode="auto">
          <a:xfrm>
            <a:off x="228600" y="3581400"/>
            <a:ext cx="1828800"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800" b="1">
                <a:solidFill>
                  <a:srgbClr val="66FF33"/>
                </a:solidFill>
                <a:ea typeface="SimSun" pitchFamily="2" charset="-122"/>
              </a:rPr>
              <a:t>作者</a:t>
            </a:r>
          </a:p>
          <a:p>
            <a:pPr eaLnBrk="1" hangingPunct="1"/>
            <a:r>
              <a:rPr lang="zh-CN" altLang="en-US" sz="4800" b="1">
                <a:solidFill>
                  <a:srgbClr val="66FF33"/>
                </a:solidFill>
                <a:ea typeface="SimSun" pitchFamily="2" charset="-122"/>
              </a:rPr>
              <a:t>地点</a:t>
            </a:r>
          </a:p>
          <a:p>
            <a:pPr eaLnBrk="1" hangingPunct="1"/>
            <a:r>
              <a:rPr lang="zh-CN" altLang="en-US" sz="4800" b="1">
                <a:solidFill>
                  <a:srgbClr val="66FF33"/>
                </a:solidFill>
                <a:ea typeface="SimSun" pitchFamily="2" charset="-122"/>
              </a:rPr>
              <a:t>时间</a:t>
            </a:r>
          </a:p>
          <a:p>
            <a:pPr eaLnBrk="1" hangingPunct="1"/>
            <a:r>
              <a:rPr lang="zh-CN" altLang="en-US" sz="4800" b="1">
                <a:solidFill>
                  <a:srgbClr val="66FF33"/>
                </a:solidFill>
                <a:ea typeface="SimSun" pitchFamily="2" charset="-122"/>
              </a:rPr>
              <a:t>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000" fill="hold"/>
                                        <p:tgtEl>
                                          <p:spTgt spid="61443"/>
                                        </p:tgtEl>
                                        <p:attrNameLst>
                                          <p:attrName>ppt_x</p:attrName>
                                        </p:attrNameLst>
                                      </p:cBhvr>
                                      <p:tavLst>
                                        <p:tav tm="0">
                                          <p:val>
                                            <p:strVal val="#ppt_x-.2"/>
                                          </p:val>
                                        </p:tav>
                                        <p:tav tm="100000">
                                          <p:val>
                                            <p:strVal val="#ppt_x"/>
                                          </p:val>
                                        </p:tav>
                                      </p:tavLst>
                                    </p:anim>
                                    <p:anim calcmode="lin" valueType="num">
                                      <p:cBhvr>
                                        <p:cTn id="8" dur="1000" fill="hold"/>
                                        <p:tgtEl>
                                          <p:spTgt spid="614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3"/>
                                        </p:tgtEl>
                                      </p:cBhvr>
                                    </p:animEffect>
                                  </p:childTnLst>
                                </p:cTn>
                              </p:par>
                            </p:childTnLst>
                          </p:cTn>
                        </p:par>
                        <p:par>
                          <p:cTn id="10" fill="hold" nodeType="afterGroup">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61445"/>
                                        </p:tgtEl>
                                        <p:attrNameLst>
                                          <p:attrName>style.visibility</p:attrName>
                                        </p:attrNameLst>
                                      </p:cBhvr>
                                      <p:to>
                                        <p:strVal val="visible"/>
                                      </p:to>
                                    </p:set>
                                    <p:animEffect transition="in" filter="blinds(horizontal)">
                                      <p:cBhvr>
                                        <p:cTn id="13" dur="500"/>
                                        <p:tgtEl>
                                          <p:spTgt spid="6144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61446">
                                            <p:txEl>
                                              <p:pRg st="0" end="0"/>
                                            </p:txEl>
                                          </p:spTgt>
                                        </p:tgtEl>
                                        <p:attrNameLst>
                                          <p:attrName>style.visibility</p:attrName>
                                        </p:attrNameLst>
                                      </p:cBhvr>
                                      <p:to>
                                        <p:strVal val="visible"/>
                                      </p:to>
                                    </p:set>
                                    <p:animEffect transition="in" filter="fade">
                                      <p:cBhvr>
                                        <p:cTn id="25" dur="1000"/>
                                        <p:tgtEl>
                                          <p:spTgt spid="61446">
                                            <p:txEl>
                                              <p:pRg st="0" end="0"/>
                                            </p:txEl>
                                          </p:spTgt>
                                        </p:tgtEl>
                                      </p:cBhvr>
                                    </p:animEffect>
                                    <p:anim calcmode="lin" valueType="num">
                                      <p:cBhvr>
                                        <p:cTn id="26"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27" dur="1000" fill="hold"/>
                                        <p:tgtEl>
                                          <p:spTgt spid="61446">
                                            <p:txEl>
                                              <p:pRg st="0" end="0"/>
                                            </p:txEl>
                                          </p:spTgt>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1000"/>
                                  </p:stCondLst>
                                  <p:childTnLst>
                                    <p:set>
                                      <p:cBhvr>
                                        <p:cTn id="29" dur="1" fill="hold">
                                          <p:stCondLst>
                                            <p:cond delay="0"/>
                                          </p:stCondLst>
                                        </p:cTn>
                                        <p:tgtEl>
                                          <p:spTgt spid="61449"/>
                                        </p:tgtEl>
                                        <p:attrNameLst>
                                          <p:attrName>style.visibility</p:attrName>
                                        </p:attrNameLst>
                                      </p:cBhvr>
                                      <p:to>
                                        <p:strVal val="visible"/>
                                      </p:to>
                                    </p:set>
                                    <p:animEffect transition="in" filter="wipe(left)">
                                      <p:cBhvr>
                                        <p:cTn id="30" dur="2000"/>
                                        <p:tgtEl>
                                          <p:spTgt spid="614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61447">
                                            <p:txEl>
                                              <p:pRg st="0" end="0"/>
                                            </p:txEl>
                                          </p:spTgt>
                                        </p:tgtEl>
                                        <p:attrNameLst>
                                          <p:attrName>style.visibility</p:attrName>
                                        </p:attrNameLst>
                                      </p:cBhvr>
                                      <p:to>
                                        <p:strVal val="visible"/>
                                      </p:to>
                                    </p:set>
                                    <p:animEffect transition="in" filter="fade">
                                      <p:cBhvr>
                                        <p:cTn id="35" dur="1000"/>
                                        <p:tgtEl>
                                          <p:spTgt spid="61447">
                                            <p:txEl>
                                              <p:pRg st="0" end="0"/>
                                            </p:txEl>
                                          </p:spTgt>
                                        </p:tgtEl>
                                      </p:cBhvr>
                                    </p:animEffect>
                                    <p:anim calcmode="lin" valueType="num">
                                      <p:cBhvr>
                                        <p:cTn id="36"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37"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61448">
                                            <p:txEl>
                                              <p:pRg st="0" end="0"/>
                                            </p:txEl>
                                          </p:spTgt>
                                        </p:tgtEl>
                                        <p:attrNameLst>
                                          <p:attrName>style.visibility</p:attrName>
                                        </p:attrNameLst>
                                      </p:cBhvr>
                                      <p:to>
                                        <p:strVal val="visible"/>
                                      </p:to>
                                    </p:set>
                                    <p:animEffect transition="in" filter="fade">
                                      <p:cBhvr>
                                        <p:cTn id="42" dur="1000"/>
                                        <p:tgtEl>
                                          <p:spTgt spid="61448">
                                            <p:txEl>
                                              <p:pRg st="0" end="0"/>
                                            </p:txEl>
                                          </p:spTgt>
                                        </p:tgtEl>
                                      </p:cBhvr>
                                    </p:animEffect>
                                    <p:anim calcmode="lin" valueType="num">
                                      <p:cBhvr>
                                        <p:cTn id="43"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44"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5" grpId="0"/>
      <p:bldP spid="61446" grpId="0" build="p"/>
      <p:bldP spid="61447" grpId="0" build="p"/>
      <p:bldP spid="61448"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en-US" sz="2800" dirty="0">
                <a:solidFill>
                  <a:srgbClr val="FFFFFF"/>
                </a:solidFill>
                <a:effectLst>
                  <a:glow rad="101600">
                    <a:srgbClr val="000000"/>
                  </a:glow>
                </a:effectLst>
                <a:ea typeface="ＭＳ Ｐゴシック" charset="0"/>
                <a:cs typeface="ＭＳ Ｐゴシック" charset="0"/>
              </a:rPr>
              <a:t>Church tradition says Peter requested to be crucified upside down</a:t>
            </a:r>
          </a:p>
        </p:txBody>
      </p:sp>
    </p:spTree>
    <p:extLst>
      <p:ext uri="{BB962C8B-B14F-4D97-AF65-F5344CB8AC3E}">
        <p14:creationId xmlns:p14="http://schemas.microsoft.com/office/powerpoint/2010/main" val="39044323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zh-CN" altLang="en-US" sz="4000">
              <a:solidFill>
                <a:srgbClr val="A50021"/>
              </a:solidFill>
              <a:ea typeface="SimSun" pitchFamily="2" charset="-122"/>
            </a:endParaRPr>
          </a:p>
        </p:txBody>
      </p:sp>
      <p:sp>
        <p:nvSpPr>
          <p:cNvPr id="62471" name="Rectangle 7"/>
          <p:cNvSpPr>
            <a:spLocks noGrp="1" noChangeArrowheads="1"/>
          </p:cNvSpPr>
          <p:nvPr>
            <p:ph type="body" idx="1"/>
          </p:nvPr>
        </p:nvSpPr>
        <p:spPr>
          <a:xfrm>
            <a:off x="1143000" y="1747838"/>
            <a:ext cx="8001000" cy="4424362"/>
          </a:xfrm>
        </p:spPr>
        <p:txBody>
          <a:bodyPr/>
          <a:lstStyle/>
          <a:p>
            <a:pPr eaLnBrk="1" hangingPunct="1">
              <a:lnSpc>
                <a:spcPct val="95000"/>
              </a:lnSpc>
              <a:spcBef>
                <a:spcPct val="25000"/>
              </a:spcBef>
              <a:buFontTx/>
              <a:buNone/>
            </a:pPr>
            <a:r>
              <a:rPr lang="zh-CN" altLang="en-GB" b="1" u="sng">
                <a:ea typeface="SimSun" pitchFamily="2" charset="-122"/>
              </a:rPr>
              <a:t>关于真实性的争论</a:t>
            </a:r>
            <a:r>
              <a:rPr lang="en-US" altLang="zh-CN" b="1">
                <a:ea typeface="SimSun" pitchFamily="2" charset="-122"/>
              </a:rPr>
              <a:t>:</a:t>
            </a:r>
          </a:p>
          <a:p>
            <a:pPr eaLnBrk="1" hangingPunct="1">
              <a:lnSpc>
                <a:spcPct val="95000"/>
              </a:lnSpc>
              <a:spcBef>
                <a:spcPct val="25000"/>
              </a:spcBef>
            </a:pPr>
            <a:r>
              <a:rPr lang="zh-CN" altLang="en-GB" sz="3100" b="1">
                <a:ea typeface="SimSun" pitchFamily="2" charset="-122"/>
              </a:rPr>
              <a:t>是否基于犹大书为源</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希腊化的概念和语言</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反对者所提的较晚的写作时间</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求诸保罗的书信，称之为经</a:t>
            </a:r>
            <a:endParaRPr lang="en-GB" altLang="zh-CN" sz="3100" b="1">
              <a:ea typeface="SimSun" pitchFamily="2" charset="-122"/>
            </a:endParaRPr>
          </a:p>
          <a:p>
            <a:pPr eaLnBrk="1" hangingPunct="1">
              <a:lnSpc>
                <a:spcPct val="95000"/>
              </a:lnSpc>
              <a:spcBef>
                <a:spcPct val="25000"/>
              </a:spcBef>
            </a:pPr>
            <a:r>
              <a:rPr lang="zh-CN" altLang="en-GB" sz="2800" b="1">
                <a:latin typeface="Verdana" pitchFamily="34" charset="0"/>
                <a:ea typeface="SimSun" pitchFamily="2" charset="-122"/>
              </a:rPr>
              <a:t>克莱门特，黑马牧人书和彼得后书间的相似性</a:t>
            </a:r>
            <a:endParaRPr lang="en-GB" altLang="zh-CN" sz="3100" b="1">
              <a:ea typeface="SimSun" pitchFamily="2" charset="-122"/>
            </a:endParaRPr>
          </a:p>
          <a:p>
            <a:pPr eaLnBrk="1" hangingPunct="1">
              <a:lnSpc>
                <a:spcPct val="95000"/>
              </a:lnSpc>
              <a:spcBef>
                <a:spcPct val="25000"/>
              </a:spcBef>
            </a:pPr>
            <a:r>
              <a:rPr lang="zh-CN" altLang="en-GB" sz="3100" b="1">
                <a:ea typeface="SimSun" pitchFamily="2" charset="-122"/>
              </a:rPr>
              <a:t>缺乏外在证明</a:t>
            </a:r>
            <a:endParaRPr lang="en-US" altLang="en-US" sz="3100" b="1">
              <a:ea typeface="SimSun" pitchFamily="2" charset="-122"/>
            </a:endParaRPr>
          </a:p>
        </p:txBody>
      </p:sp>
      <p:pic>
        <p:nvPicPr>
          <p:cNvPr id="62472" name="Picture 8" descr="BD06533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1988" y="838200"/>
            <a:ext cx="2055812" cy="191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33"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285</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eaLnBrk="1" hangingPunct="1">
              <a:buFontTx/>
              <a:buNone/>
              <a:tabLst>
                <a:tab pos="1371600" algn="l"/>
              </a:tabLst>
            </a:pPr>
            <a:r>
              <a:rPr lang="zh-CN" altLang="en-GB" b="1" u="sng">
                <a:latin typeface="Verdana" pitchFamily="34" charset="0"/>
                <a:ea typeface="SimSun" pitchFamily="2" charset="-122"/>
              </a:rPr>
              <a:t>为真实性辩护的论据</a:t>
            </a:r>
            <a:endParaRPr lang="en-US" altLang="zh-CN" sz="2400" b="1">
              <a:latin typeface="Verdana" pitchFamily="34" charset="0"/>
              <a:ea typeface="SimSun" pitchFamily="2" charset="-122"/>
            </a:endParaRPr>
          </a:p>
          <a:p>
            <a:pPr marL="579438" indent="-579438" eaLnBrk="1" hangingPunct="1">
              <a:lnSpc>
                <a:spcPct val="95000"/>
              </a:lnSpc>
              <a:spcBef>
                <a:spcPct val="35000"/>
              </a:spcBef>
              <a:buFontTx/>
              <a:buAutoNum type="alphaUcPeriod"/>
              <a:tabLst>
                <a:tab pos="1371600" algn="l"/>
              </a:tabLst>
            </a:pPr>
            <a:r>
              <a:rPr lang="zh-CN" altLang="en-GB" sz="3000" b="1">
                <a:latin typeface="Verdana" pitchFamily="34" charset="0"/>
                <a:ea typeface="SimSun" pitchFamily="2" charset="-122"/>
              </a:rPr>
              <a:t>内在证据</a:t>
            </a:r>
            <a:endParaRPr lang="en-GB" altLang="zh-CN" sz="2800"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信本身宣称为彼得亲笔所写</a:t>
            </a:r>
            <a:endParaRPr lang="en-US"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登山变相的眼见证人</a:t>
            </a:r>
            <a:endParaRPr lang="en-GB"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称保罗为</a:t>
            </a:r>
            <a:r>
              <a:rPr lang="en-GB" altLang="zh-CN" b="1">
                <a:latin typeface="Verdana" pitchFamily="34" charset="0"/>
                <a:ea typeface="SimSun" pitchFamily="2" charset="-122"/>
              </a:rPr>
              <a:t>“</a:t>
            </a:r>
            <a:r>
              <a:rPr lang="zh-CN" altLang="en-GB" b="1">
                <a:latin typeface="Verdana" pitchFamily="34" charset="0"/>
                <a:ea typeface="SimSun" pitchFamily="2" charset="-122"/>
              </a:rPr>
              <a:t>亲爱的弟兄”</a:t>
            </a: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声称为所写的第二封信</a:t>
            </a:r>
            <a:endParaRPr lang="en-US" altLang="en-US" sz="2400" b="1">
              <a:latin typeface="Verdana" pitchFamily="34" charset="0"/>
              <a:ea typeface="SimSun" pitchFamily="2" charset="-122"/>
            </a:endParaRPr>
          </a:p>
        </p:txBody>
      </p:sp>
      <p:pic>
        <p:nvPicPr>
          <p:cNvPr id="63496" name="Picture 8" descr="BD04969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572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7"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5"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381000"/>
            <a:ext cx="21336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eaLnBrk="1" hangingPunct="1">
              <a:buFontTx/>
              <a:buNone/>
              <a:tabLst>
                <a:tab pos="625475" algn="l"/>
              </a:tabLst>
            </a:pPr>
            <a:r>
              <a:rPr lang="zh-CN" altLang="en-GB" b="1" u="sng">
                <a:latin typeface="Verdana" pitchFamily="34" charset="0"/>
                <a:ea typeface="SimSun" pitchFamily="2" charset="-122"/>
              </a:rPr>
              <a:t>为真实性辩护的论据</a:t>
            </a:r>
            <a:endParaRPr lang="en-US" altLang="zh-CN" b="1">
              <a:latin typeface="Verdana" pitchFamily="34" charset="0"/>
              <a:ea typeface="SimSun" pitchFamily="2" charset="-122"/>
            </a:endParaRPr>
          </a:p>
          <a:p>
            <a:pPr marL="609600" indent="-609600" eaLnBrk="1" hangingPunct="1">
              <a:buClr>
                <a:schemeClr val="tx1"/>
              </a:buClr>
              <a:buFontTx/>
              <a:buAutoNum type="alphaUcPeriod" startAt="2"/>
              <a:tabLst>
                <a:tab pos="625475" algn="l"/>
              </a:tabLst>
            </a:pPr>
            <a:r>
              <a:rPr lang="zh-CN" altLang="en-GB" sz="3000" b="1">
                <a:latin typeface="Verdana" pitchFamily="34" charset="0"/>
                <a:ea typeface="SimSun" pitchFamily="2" charset="-122"/>
              </a:rPr>
              <a:t>外在证据</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亚历山大的克莱门特的注释</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完全被视为正典</a:t>
            </a:r>
            <a:endParaRPr lang="en-GB"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包括在不同早期的莎草纸文献中</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彼得为商人</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风格不同可能是因为助手不同</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文体小</a:t>
            </a:r>
            <a:endParaRPr lang="zh-CN" altLang="en-US"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受闪族影响的证据</a:t>
            </a:r>
            <a:endParaRPr lang="en-US" altLang="en-US" sz="3200" b="1">
              <a:latin typeface="Verdana" pitchFamily="34" charset="0"/>
            </a:endParaRPr>
          </a:p>
        </p:txBody>
      </p:sp>
      <p:sp>
        <p:nvSpPr>
          <p:cNvPr id="207881"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517"/>
                                        </p:tgtEl>
                                        <p:attrNameLst>
                                          <p:attrName>style.visibility</p:attrName>
                                        </p:attrNameLst>
                                      </p:cBhvr>
                                      <p:to>
                                        <p:strVal val="visible"/>
                                      </p:to>
                                    </p:set>
                                    <p:anim calcmode="lin" valueType="num">
                                      <p:cBhvr additive="base">
                                        <p:cTn id="7" dur="500" fill="hold"/>
                                        <p:tgtEl>
                                          <p:spTgt spid="64517"/>
                                        </p:tgtEl>
                                        <p:attrNameLst>
                                          <p:attrName>ppt_x</p:attrName>
                                        </p:attrNameLst>
                                      </p:cBhvr>
                                      <p:tavLst>
                                        <p:tav tm="0">
                                          <p:val>
                                            <p:strVal val="0-#ppt_w/2"/>
                                          </p:val>
                                        </p:tav>
                                        <p:tav tm="100000">
                                          <p:val>
                                            <p:strVal val="#ppt_x"/>
                                          </p:val>
                                        </p:tav>
                                      </p:tavLst>
                                    </p:anim>
                                    <p:anim calcmode="lin" valueType="num">
                                      <p:cBhvr additive="base">
                                        <p:cTn id="8" dur="500" fill="hold"/>
                                        <p:tgtEl>
                                          <p:spTgt spid="645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4518"/>
                                        </p:tgtEl>
                                        <p:attrNameLst>
                                          <p:attrName>style.visibility</p:attrName>
                                        </p:attrNameLst>
                                      </p:cBhvr>
                                      <p:to>
                                        <p:strVal val="visible"/>
                                      </p:to>
                                    </p:set>
                                    <p:animEffect transition="in" filter="slide(fromRight)">
                                      <p:cBhvr>
                                        <p:cTn id="12" dur="1000"/>
                                        <p:tgtEl>
                                          <p:spTgt spid="6451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4516"/>
                                        </p:tgtEl>
                                        <p:attrNameLst>
                                          <p:attrName>style.visibility</p:attrName>
                                        </p:attrNameLst>
                                      </p:cBhvr>
                                      <p:to>
                                        <p:strVal val="visible"/>
                                      </p:to>
                                    </p:set>
                                    <p:anim calcmode="lin" valueType="num">
                                      <p:cBhvr additive="base">
                                        <p:cTn id="16" dur="500" fill="hold"/>
                                        <p:tgtEl>
                                          <p:spTgt spid="64516"/>
                                        </p:tgtEl>
                                        <p:attrNameLst>
                                          <p:attrName>ppt_x</p:attrName>
                                        </p:attrNameLst>
                                      </p:cBhvr>
                                      <p:tavLst>
                                        <p:tav tm="0">
                                          <p:val>
                                            <p:strVal val="0-#ppt_w/2"/>
                                          </p:val>
                                        </p:tav>
                                        <p:tav tm="100000">
                                          <p:val>
                                            <p:strVal val="#ppt_x"/>
                                          </p:val>
                                        </p:tav>
                                      </p:tavLst>
                                    </p:anim>
                                    <p:anim calcmode="lin" valueType="num">
                                      <p:cBhvr additive="base">
                                        <p:cTn id="17" dur="500" fill="hold"/>
                                        <p:tgtEl>
                                          <p:spTgt spid="6451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4515"/>
                                        </p:tgtEl>
                                        <p:attrNameLst>
                                          <p:attrName>style.visibility</p:attrName>
                                        </p:attrNameLst>
                                      </p:cBhvr>
                                      <p:to>
                                        <p:strVal val="visible"/>
                                      </p:to>
                                    </p:set>
                                    <p:animEffect transition="in" filter="slide(fromLeft)">
                                      <p:cBhvr>
                                        <p:cTn id="21" dur="1000"/>
                                        <p:tgtEl>
                                          <p:spTgt spid="64515"/>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4514"/>
                                        </p:tgtEl>
                                        <p:attrNameLst>
                                          <p:attrName>style.visibility</p:attrName>
                                        </p:attrNameLst>
                                      </p:cBhvr>
                                      <p:to>
                                        <p:strVal val="visible"/>
                                      </p:to>
                                    </p:set>
                                    <p:anim calcmode="lin" valueType="num">
                                      <p:cBhvr additive="base">
                                        <p:cTn id="25" dur="500" fill="hold"/>
                                        <p:tgtEl>
                                          <p:spTgt spid="64514"/>
                                        </p:tgtEl>
                                        <p:attrNameLst>
                                          <p:attrName>ppt_x</p:attrName>
                                        </p:attrNameLst>
                                      </p:cBhvr>
                                      <p:tavLst>
                                        <p:tav tm="0">
                                          <p:val>
                                            <p:strVal val="1+#ppt_w/2"/>
                                          </p:val>
                                        </p:tav>
                                        <p:tav tm="100000">
                                          <p:val>
                                            <p:strVal val="#ppt_x"/>
                                          </p:val>
                                        </p:tav>
                                      </p:tavLst>
                                    </p:anim>
                                    <p:anim calcmode="lin" valueType="num">
                                      <p:cBhvr additive="base">
                                        <p:cTn id="26"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4520">
                                            <p:txEl>
                                              <p:pRg st="0" end="0"/>
                                            </p:txEl>
                                          </p:spTgt>
                                        </p:tgtEl>
                                        <p:attrNameLst>
                                          <p:attrName>style.visibility</p:attrName>
                                        </p:attrNameLst>
                                      </p:cBhvr>
                                      <p:to>
                                        <p:strVal val="visible"/>
                                      </p:to>
                                    </p:set>
                                    <p:anim calcmode="lin" valueType="num">
                                      <p:cBhvr>
                                        <p:cTn id="31" dur="1000" fill="hold"/>
                                        <p:tgtEl>
                                          <p:spTgt spid="645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45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45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5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4520">
                                            <p:txEl>
                                              <p:pRg st="1" end="1"/>
                                            </p:txEl>
                                          </p:spTgt>
                                        </p:tgtEl>
                                        <p:attrNameLst>
                                          <p:attrName>style.visibility</p:attrName>
                                        </p:attrNameLst>
                                      </p:cBhvr>
                                      <p:to>
                                        <p:strVal val="visible"/>
                                      </p:to>
                                    </p:set>
                                    <p:anim calcmode="lin" valueType="num">
                                      <p:cBhvr>
                                        <p:cTn id="39" dur="1000" fill="hold"/>
                                        <p:tgtEl>
                                          <p:spTgt spid="6452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452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45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45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4519"/>
                                        </p:tgtEl>
                                        <p:attrNameLst>
                                          <p:attrName>style.visibility</p:attrName>
                                        </p:attrNameLst>
                                      </p:cBhvr>
                                      <p:to>
                                        <p:strVal val="visible"/>
                                      </p:to>
                                    </p:set>
                                    <p:animEffect transition="in" filter="fade">
                                      <p:cBhvr>
                                        <p:cTn id="46" dur="2000"/>
                                        <p:tgtEl>
                                          <p:spTgt spid="645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4520">
                                            <p:txEl>
                                              <p:pRg st="2" end="2"/>
                                            </p:txEl>
                                          </p:spTgt>
                                        </p:tgtEl>
                                        <p:attrNameLst>
                                          <p:attrName>style.visibility</p:attrName>
                                        </p:attrNameLst>
                                      </p:cBhvr>
                                      <p:to>
                                        <p:strVal val="visible"/>
                                      </p:to>
                                    </p:set>
                                    <p:animEffect transition="in" filter="slide(fromBottom)">
                                      <p:cBhvr>
                                        <p:cTn id="51" dur="500"/>
                                        <p:tgtEl>
                                          <p:spTgt spid="64520">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4520">
                                            <p:txEl>
                                              <p:pRg st="3" end="3"/>
                                            </p:txEl>
                                          </p:spTgt>
                                        </p:tgtEl>
                                        <p:attrNameLst>
                                          <p:attrName>style.visibility</p:attrName>
                                        </p:attrNameLst>
                                      </p:cBhvr>
                                      <p:to>
                                        <p:strVal val="visible"/>
                                      </p:to>
                                    </p:set>
                                    <p:animEffect transition="in" filter="slide(fromBottom)">
                                      <p:cBhvr>
                                        <p:cTn id="56" dur="500"/>
                                        <p:tgtEl>
                                          <p:spTgt spid="64520">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4520">
                                            <p:txEl>
                                              <p:pRg st="4" end="4"/>
                                            </p:txEl>
                                          </p:spTgt>
                                        </p:tgtEl>
                                        <p:attrNameLst>
                                          <p:attrName>style.visibility</p:attrName>
                                        </p:attrNameLst>
                                      </p:cBhvr>
                                      <p:to>
                                        <p:strVal val="visible"/>
                                      </p:to>
                                    </p:set>
                                    <p:animEffect transition="in" filter="slide(fromBottom)">
                                      <p:cBhvr>
                                        <p:cTn id="61" dur="500"/>
                                        <p:tgtEl>
                                          <p:spTgt spid="64520">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4520">
                                            <p:txEl>
                                              <p:pRg st="5" end="5"/>
                                            </p:txEl>
                                          </p:spTgt>
                                        </p:tgtEl>
                                        <p:attrNameLst>
                                          <p:attrName>style.visibility</p:attrName>
                                        </p:attrNameLst>
                                      </p:cBhvr>
                                      <p:to>
                                        <p:strVal val="visible"/>
                                      </p:to>
                                    </p:set>
                                    <p:animEffect transition="in" filter="slide(fromBottom)">
                                      <p:cBhvr>
                                        <p:cTn id="66" dur="500"/>
                                        <p:tgtEl>
                                          <p:spTgt spid="64520">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64520">
                                            <p:txEl>
                                              <p:pRg st="6" end="6"/>
                                            </p:txEl>
                                          </p:spTgt>
                                        </p:tgtEl>
                                        <p:attrNameLst>
                                          <p:attrName>style.visibility</p:attrName>
                                        </p:attrNameLst>
                                      </p:cBhvr>
                                      <p:to>
                                        <p:strVal val="visible"/>
                                      </p:to>
                                    </p:set>
                                    <p:animEffect transition="in" filter="slide(fromBottom)">
                                      <p:cBhvr>
                                        <p:cTn id="71" dur="500"/>
                                        <p:tgtEl>
                                          <p:spTgt spid="64520">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64520">
                                            <p:txEl>
                                              <p:pRg st="7" end="7"/>
                                            </p:txEl>
                                          </p:spTgt>
                                        </p:tgtEl>
                                        <p:attrNameLst>
                                          <p:attrName>style.visibility</p:attrName>
                                        </p:attrNameLst>
                                      </p:cBhvr>
                                      <p:to>
                                        <p:strVal val="visible"/>
                                      </p:to>
                                    </p:set>
                                    <p:animEffect transition="in" filter="slide(fromBottom)">
                                      <p:cBhvr>
                                        <p:cTn id="76" dur="500"/>
                                        <p:tgtEl>
                                          <p:spTgt spid="64520">
                                            <p:txEl>
                                              <p:pRg st="7" end="7"/>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64520">
                                            <p:txEl>
                                              <p:pRg st="8" end="8"/>
                                            </p:txEl>
                                          </p:spTgt>
                                        </p:tgtEl>
                                        <p:attrNameLst>
                                          <p:attrName>style.visibility</p:attrName>
                                        </p:attrNameLst>
                                      </p:cBhvr>
                                      <p:to>
                                        <p:strVal val="visible"/>
                                      </p:to>
                                    </p:set>
                                    <p:animEffect transition="in" filter="slide(fromBottom)">
                                      <p:cBhvr>
                                        <p:cTn id="81" dur="500"/>
                                        <p:tgtEl>
                                          <p:spTgt spid="645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p:bldP spid="64516" grpId="0" animBg="1"/>
      <p:bldP spid="64517" grpId="0" animBg="1"/>
      <p:bldP spid="64518" grpId="0"/>
      <p:bldP spid="645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p:txBody>
          <a:bodyPr/>
          <a:lstStyle/>
          <a:p>
            <a:pPr eaLnBrk="1" hangingPunct="1"/>
            <a:r>
              <a:rPr lang="en-US" altLang="en-US"/>
              <a:t>Authorship – External Evidence 1</a:t>
            </a:r>
          </a:p>
        </p:txBody>
      </p:sp>
      <p:sp>
        <p:nvSpPr>
          <p:cNvPr id="38195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195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1957" name="Text Box 7"/>
          <p:cNvSpPr txBox="1">
            <a:spLocks noChangeArrowheads="1"/>
          </p:cNvSpPr>
          <p:nvPr/>
        </p:nvSpPr>
        <p:spPr bwMode="auto">
          <a:xfrm>
            <a:off x="3740150" y="128588"/>
            <a:ext cx="1716088"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著作者身份</a:t>
            </a:r>
          </a:p>
        </p:txBody>
      </p:sp>
      <p:sp>
        <p:nvSpPr>
          <p:cNvPr id="381958" name="Text Box 14"/>
          <p:cNvSpPr txBox="1">
            <a:spLocks noChangeArrowheads="1"/>
          </p:cNvSpPr>
          <p:nvPr/>
        </p:nvSpPr>
        <p:spPr bwMode="auto">
          <a:xfrm>
            <a:off x="304800" y="762000"/>
            <a:ext cx="8458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外在证据</a:t>
            </a:r>
            <a:endParaRPr lang="zh-CN" altLang="en-US" b="1">
              <a:solidFill>
                <a:srgbClr val="FFFFFF"/>
              </a:solidFill>
              <a:latin typeface="Arial" pitchFamily="34" charset="0"/>
              <a:ea typeface="SimSun" pitchFamily="2" charset="-122"/>
            </a:endParaRPr>
          </a:p>
          <a:p>
            <a:pPr algn="ctr" eaLnBrk="1" hangingPunct="1"/>
            <a:r>
              <a:rPr lang="zh-CN" altLang="en-US" b="1">
                <a:solidFill>
                  <a:srgbClr val="FFFFFF"/>
                </a:solidFill>
                <a:latin typeface="Arial" pitchFamily="34" charset="0"/>
                <a:ea typeface="SimSun" pitchFamily="2" charset="-122"/>
              </a:rPr>
              <a:t>早期传统虽然大都认为本信为彼得所写，但仍有分歧。早期教父和正典的观点按世纪总结如下</a:t>
            </a:r>
            <a:endParaRPr lang="en-US" altLang="en-US" sz="2800" b="1">
              <a:solidFill>
                <a:srgbClr val="FFFFFF"/>
              </a:solidFill>
              <a:latin typeface="Arial" pitchFamily="34" charset="0"/>
              <a:ea typeface="SimSun" pitchFamily="2" charset="-122"/>
            </a:endParaRPr>
          </a:p>
        </p:txBody>
      </p:sp>
      <p:grpSp>
        <p:nvGrpSpPr>
          <p:cNvPr id="2" name="Group 19"/>
          <p:cNvGrpSpPr>
            <a:grpSpLocks/>
          </p:cNvGrpSpPr>
          <p:nvPr/>
        </p:nvGrpSpPr>
        <p:grpSpPr bwMode="auto">
          <a:xfrm>
            <a:off x="381000" y="3214688"/>
            <a:ext cx="8458200" cy="3049587"/>
            <a:chOff x="240" y="1881"/>
            <a:chExt cx="5328" cy="1921"/>
          </a:xfrm>
        </p:grpSpPr>
        <p:sp>
          <p:nvSpPr>
            <p:cNvPr id="381962" name="Text Box 16"/>
            <p:cNvSpPr txBox="1">
              <a:spLocks noChangeArrowheads="1"/>
            </p:cNvSpPr>
            <p:nvPr/>
          </p:nvSpPr>
          <p:spPr bwMode="auto">
            <a:xfrm>
              <a:off x="240" y="2364"/>
              <a:ext cx="5328" cy="143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支持彼得后书为真</a:t>
              </a:r>
              <a:r>
                <a:rPr lang="zh-CN" altLang="en-US" b="1">
                  <a:solidFill>
                    <a:srgbClr val="FFFFFF"/>
                  </a:solidFill>
                  <a:latin typeface="Arial" pitchFamily="34" charset="0"/>
                  <a:ea typeface="SimSun" pitchFamily="2" charset="-122"/>
                </a:rPr>
                <a:t>	</a:t>
              </a:r>
              <a:r>
                <a:rPr lang="zh-CN" altLang="en-US" b="1" u="sng">
                  <a:solidFill>
                    <a:srgbClr val="FFFFFF"/>
                  </a:solidFill>
                  <a:latin typeface="Arial" pitchFamily="34" charset="0"/>
                  <a:ea typeface="SimSun" pitchFamily="2" charset="-122"/>
                </a:rPr>
                <a:t>很少提及彼得后书</a:t>
              </a:r>
              <a:endParaRPr lang="en-US" altLang="zh-CN" b="1" u="sng">
                <a:solidFill>
                  <a:srgbClr val="FFFFFF"/>
                </a:solidFill>
                <a:latin typeface="Arial" pitchFamily="34" charset="0"/>
                <a:ea typeface="SimSun" pitchFamily="2" charset="-122"/>
              </a:endParaRPr>
            </a:p>
            <a:p>
              <a:pPr algn="ctr" eaLnBrk="1" hangingPunct="1"/>
              <a:r>
                <a:rPr lang="en-US" altLang="zh-CN" b="1">
                  <a:solidFill>
                    <a:schemeClr val="bg1"/>
                  </a:solidFill>
                  <a:latin typeface="Arial" pitchFamily="34" charset="0"/>
                  <a:ea typeface="SimSun" pitchFamily="2" charset="-122"/>
                </a:rPr>
                <a:t> </a:t>
              </a:r>
            </a:p>
            <a:p>
              <a:pPr algn="ctr" eaLnBrk="1" hangingPunct="1"/>
              <a:r>
                <a:rPr lang="zh-CN" altLang="en-US" b="1">
                  <a:solidFill>
                    <a:schemeClr val="bg1"/>
                  </a:solidFill>
                  <a:latin typeface="Arial" pitchFamily="34" charset="0"/>
                  <a:ea typeface="SimSun" pitchFamily="2" charset="-122"/>
                </a:rPr>
                <a:t>与犹大书类似 </a:t>
              </a:r>
              <a:r>
                <a:rPr lang="en-US" altLang="zh-CN" b="1">
                  <a:solidFill>
                    <a:schemeClr val="bg1"/>
                  </a:solidFill>
                  <a:latin typeface="Arial" pitchFamily="34" charset="0"/>
                  <a:ea typeface="SimSun" pitchFamily="2" charset="-122"/>
                </a:rPr>
                <a:t>(1:5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3; 1:12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5) — </a:t>
              </a:r>
              <a:r>
                <a:rPr lang="zh-CN" altLang="en-US" b="1">
                  <a:solidFill>
                    <a:schemeClr val="bg1"/>
                  </a:solidFill>
                  <a:latin typeface="Arial" pitchFamily="34" charset="0"/>
                  <a:ea typeface="SimSun" pitchFamily="2" charset="-122"/>
                </a:rPr>
                <a:t>根据犹大书的写作时间，可以被用来支持不同的观点。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a:t>
              </a:r>
              <a:r>
                <a:rPr lang="ja-JP" altLang="en-US" b="1">
                  <a:solidFill>
                    <a:schemeClr val="bg1"/>
                  </a:solidFill>
                  <a:ea typeface="ヒラギノ角ゴ Pro W3" charset="-128"/>
                </a:rPr>
                <a:t>克莱</a:t>
              </a:r>
              <a:r>
                <a:rPr lang="ja-JP" altLang="en-US" b="1">
                  <a:solidFill>
                    <a:schemeClr val="bg1"/>
                  </a:solidFill>
                  <a:ea typeface="华文细黑" charset="-122"/>
                </a:rPr>
                <a:t>门</a:t>
              </a:r>
              <a:r>
                <a:rPr lang="ja-JP" altLang="en-US" b="1">
                  <a:solidFill>
                    <a:schemeClr val="bg1"/>
                  </a:solidFill>
                  <a:ea typeface="ヒラギノ角ゴ Pro W3" charset="-128"/>
                </a:rPr>
                <a:t>特</a:t>
              </a:r>
              <a:r>
                <a:rPr lang="en-US" altLang="zh-CN" b="1">
                  <a:solidFill>
                    <a:schemeClr val="bg1"/>
                  </a:solidFill>
                  <a:ea typeface="ヒラギノ角ゴ Pro W3" charset="-128"/>
                </a:rPr>
                <a:t> 1</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95) </a:t>
              </a:r>
              <a:r>
                <a:rPr lang="zh-CN" altLang="en-US" b="1">
                  <a:solidFill>
                    <a:schemeClr val="bg1"/>
                  </a:solidFill>
                  <a:latin typeface="Arial" pitchFamily="34" charset="0"/>
                  <a:ea typeface="SimSun" pitchFamily="2" charset="-122"/>
                </a:rPr>
                <a:t>和</a:t>
              </a:r>
              <a:r>
                <a:rPr lang="ja-JP" altLang="en-US" b="1">
                  <a:solidFill>
                    <a:schemeClr val="bg1"/>
                  </a:solidFill>
                  <a:ea typeface="ヒラギノ角ゴ Pro W3" charset="-128"/>
                </a:rPr>
                <a:t>巴拿巴</a:t>
              </a:r>
              <a:r>
                <a:rPr lang="en-US" altLang="ja-JP" b="1">
                  <a:solidFill>
                    <a:schemeClr val="bg1"/>
                  </a:solidFill>
                  <a:ea typeface="ヒラギノ角ゴ Pro W3" charset="-128"/>
                </a:rPr>
                <a:t> </a:t>
              </a:r>
              <a:r>
                <a:rPr lang="zh-CN" altLang="en-US" b="1">
                  <a:solidFill>
                    <a:schemeClr val="bg1"/>
                  </a:solidFill>
                  <a:ea typeface="SimSun" pitchFamily="2" charset="-122"/>
                </a:rPr>
                <a:t>书信</a:t>
              </a:r>
              <a:r>
                <a:rPr lang="zh-CN" altLang="en-US" b="1">
                  <a:solidFill>
                    <a:schemeClr val="bg1"/>
                  </a:solidFill>
                  <a:latin typeface="Arial" pitchFamily="34" charset="0"/>
                  <a:ea typeface="SimSun" pitchFamily="2" charset="-122"/>
                </a:rPr>
                <a:t> </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pitchFamily="34" charset="0"/>
                  <a:ea typeface="SimSun" pitchFamily="2" charset="-122"/>
                </a:rPr>
                <a:t>70-130) </a:t>
              </a:r>
              <a:r>
                <a:rPr lang="zh-CN" altLang="en-US" b="1">
                  <a:solidFill>
                    <a:schemeClr val="bg1"/>
                  </a:solidFill>
                  <a:latin typeface="Arial" pitchFamily="34" charset="0"/>
                  <a:ea typeface="SimSun" pitchFamily="2" charset="-122"/>
                </a:rPr>
                <a:t>被间接提起。</a:t>
              </a:r>
            </a:p>
          </p:txBody>
        </p:sp>
        <p:sp>
          <p:nvSpPr>
            <p:cNvPr id="381963" name="Text Box 18"/>
            <p:cNvSpPr txBox="1">
              <a:spLocks noChangeArrowheads="1"/>
            </p:cNvSpPr>
            <p:nvPr/>
          </p:nvSpPr>
          <p:spPr bwMode="auto">
            <a:xfrm>
              <a:off x="1864" y="1881"/>
              <a:ext cx="2002" cy="32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外在证据 </a:t>
              </a:r>
              <a:r>
                <a:rPr lang="en-US" altLang="en-US" sz="2800" b="1">
                  <a:solidFill>
                    <a:srgbClr val="FFFFFF"/>
                  </a:solidFill>
                  <a:latin typeface="Arial" pitchFamily="34" charset="0"/>
                  <a:ea typeface="SimSun" pitchFamily="2" charset="-122"/>
                </a:rPr>
                <a:t>–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一世纪</a:t>
              </a:r>
              <a:endParaRPr lang="en-US" altLang="en-US" sz="2800" b="1">
                <a:solidFill>
                  <a:srgbClr val="FFFFFF"/>
                </a:solidFill>
                <a:latin typeface="Arial" pitchFamily="34" charset="0"/>
                <a:cs typeface="Times New Roman" pitchFamily="18" charset="0"/>
              </a:endParaRPr>
            </a:p>
          </p:txBody>
        </p:sp>
      </p:grpSp>
      <p:sp>
        <p:nvSpPr>
          <p:cNvPr id="381960"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1961" name="Picture 21" descr="j021262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2286000"/>
            <a:ext cx="1376363"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1066800" y="1066800"/>
            <a:ext cx="7772400" cy="1143000"/>
          </a:xfrm>
        </p:spPr>
        <p:txBody>
          <a:bodyPr/>
          <a:lstStyle/>
          <a:p>
            <a:pPr eaLnBrk="1" hangingPunct="1"/>
            <a:r>
              <a:rPr lang="en-US" altLang="en-US"/>
              <a:t>Authorship – External Evidence 2</a:t>
            </a:r>
          </a:p>
        </p:txBody>
      </p:sp>
      <p:sp>
        <p:nvSpPr>
          <p:cNvPr id="38400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84004"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4005" name="Text Box 7"/>
          <p:cNvSpPr txBox="1">
            <a:spLocks noChangeArrowheads="1"/>
          </p:cNvSpPr>
          <p:nvPr/>
        </p:nvSpPr>
        <p:spPr bwMode="auto">
          <a:xfrm>
            <a:off x="3627438" y="55563"/>
            <a:ext cx="1970087"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著作者身份</a:t>
            </a:r>
          </a:p>
        </p:txBody>
      </p:sp>
      <p:sp>
        <p:nvSpPr>
          <p:cNvPr id="384006"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r>
              <a:rPr lang="zh-CN" altLang="en-US" b="1">
                <a:solidFill>
                  <a:schemeClr val="bg1"/>
                </a:solidFill>
                <a:ea typeface="SimSun" pitchFamily="2" charset="-122"/>
              </a:rPr>
              <a:t>	</a:t>
            </a:r>
            <a:endParaRPr lang="en-US" altLang="zh-CN" b="1" u="sng">
              <a:solidFill>
                <a:schemeClr val="bg1"/>
              </a:solidFill>
              <a:latin typeface="Arial Narrow" pitchFamily="34" charset="0"/>
              <a:ea typeface="SimSun" pitchFamily="2" charset="-122"/>
            </a:endParaRPr>
          </a:p>
          <a:p>
            <a:pPr algn="just" eaLnBrk="1" hangingPunct="1"/>
            <a:r>
              <a:rPr lang="zh-CN" altLang="en-US" b="1">
                <a:solidFill>
                  <a:schemeClr val="bg1"/>
                </a:solidFill>
                <a:latin typeface="Arial Narrow" pitchFamily="34" charset="0"/>
                <a:ea typeface="SimSun" pitchFamily="2" charset="-122"/>
              </a:rPr>
              <a:t>间接提到</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a:solidFill>
                  <a:schemeClr val="bg1"/>
                </a:solidFill>
                <a:ea typeface="SimSun" pitchFamily="2" charset="-122"/>
              </a:rPr>
              <a:t>依纳爵</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公元 </a:t>
            </a:r>
            <a:r>
              <a:rPr lang="en-US" altLang="zh-CN" b="1">
                <a:solidFill>
                  <a:schemeClr val="bg1"/>
                </a:solidFill>
                <a:latin typeface="Arial Narrow" pitchFamily="34" charset="0"/>
                <a:ea typeface="SimSun" pitchFamily="2" charset="-122"/>
              </a:rPr>
              <a:t>110)</a:t>
            </a:r>
          </a:p>
          <a:p>
            <a:pPr algn="just" eaLnBrk="1" hangingPunct="1">
              <a:buFontTx/>
              <a:buChar char="•"/>
            </a:pPr>
            <a:r>
              <a:rPr lang="zh-CN" altLang="en-US" b="1">
                <a:solidFill>
                  <a:schemeClr val="bg1"/>
                </a:solidFill>
                <a:ea typeface="SimSun" pitchFamily="2" charset="-122"/>
              </a:rPr>
              <a:t>坡旅甲</a:t>
            </a:r>
            <a:r>
              <a:rPr lang="en-US" altLang="zh-CN" b="1">
                <a:solidFill>
                  <a:schemeClr val="bg1"/>
                </a:solidFill>
                <a:latin typeface="Arial Narrow"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110-150)</a:t>
            </a:r>
          </a:p>
          <a:p>
            <a:pPr algn="just" eaLnBrk="1" hangingPunct="1">
              <a:buFontTx/>
              <a:buChar char="•"/>
            </a:pPr>
            <a:r>
              <a:rPr lang="zh-CN" altLang="en-US" b="1">
                <a:solidFill>
                  <a:schemeClr val="bg1"/>
                </a:solidFill>
                <a:ea typeface="SimSun" pitchFamily="2" charset="-122"/>
              </a:rPr>
              <a:t>游斯丁</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150-155)</a:t>
            </a:r>
          </a:p>
          <a:p>
            <a:pPr algn="just" eaLnBrk="1" hangingPunct="1">
              <a:buFontTx/>
              <a:buChar char="•"/>
            </a:pPr>
            <a:r>
              <a:rPr lang="zh-CN" altLang="en-US" b="1">
                <a:solidFill>
                  <a:schemeClr val="bg1"/>
                </a:solidFill>
                <a:ea typeface="SimSun" pitchFamily="2" charset="-122"/>
              </a:rPr>
              <a:t>爱任纽</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i="1">
                <a:solidFill>
                  <a:schemeClr val="bg1"/>
                </a:solidFill>
                <a:latin typeface="Arial Narrow" pitchFamily="34" charset="0"/>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185)</a:t>
            </a:r>
          </a:p>
          <a:p>
            <a:pPr algn="just" eaLnBrk="1" hangingPunct="1"/>
            <a:r>
              <a:rPr lang="en-US" altLang="zh-CN" b="1">
                <a:solidFill>
                  <a:schemeClr val="bg1"/>
                </a:solidFill>
                <a:latin typeface="Arial Narrow" pitchFamily="34" charset="0"/>
                <a:ea typeface="SimSun" pitchFamily="2" charset="-122"/>
              </a:rPr>
              <a:t> </a:t>
            </a:r>
          </a:p>
          <a:p>
            <a:pPr algn="just" eaLnBrk="1" hangingPunct="1"/>
            <a:r>
              <a:rPr lang="zh-CN" altLang="en-US" b="1">
                <a:solidFill>
                  <a:schemeClr val="bg1"/>
                </a:solidFill>
                <a:latin typeface="Arial Narrow" pitchFamily="34" charset="0"/>
                <a:ea typeface="SimSun" pitchFamily="2" charset="-122"/>
              </a:rPr>
              <a:t>可能间接提及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引用</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latin typeface="Arial Narrow" pitchFamily="34" charset="0"/>
                <a:ea typeface="SimSun" pitchFamily="2" charset="-122"/>
              </a:rPr>
              <a:t>真理的福音</a:t>
            </a:r>
            <a:r>
              <a:rPr lang="zh-CN" altLang="en-US" b="1">
                <a:solidFill>
                  <a:schemeClr val="bg1"/>
                </a:solidFill>
                <a:latin typeface="Arial Narrow" pitchFamily="34" charset="0"/>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约翰密传</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彼得启示录</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伪造的</a:t>
            </a:r>
            <a:r>
              <a:rPr lang="en-US" altLang="zh-CN" b="1">
                <a:solidFill>
                  <a:schemeClr val="bg1"/>
                </a:solidFill>
                <a:latin typeface="Arial Narrow" pitchFamily="34" charset="0"/>
                <a:ea typeface="SimSun" pitchFamily="2" charset="-122"/>
              </a:rPr>
              <a:t>) </a:t>
            </a: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幕拉多拉正典</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sz="2200" b="1">
                <a:solidFill>
                  <a:schemeClr val="bg1"/>
                </a:solidFill>
                <a:latin typeface="Arial" pitchFamily="34" charset="0"/>
                <a:ea typeface="SimSun" pitchFamily="2" charset="-122"/>
              </a:rPr>
              <a:t>旧拉丁版 </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b="1">
                <a:solidFill>
                  <a:schemeClr val="bg1"/>
                </a:solidFill>
                <a:ea typeface="SimSun" pitchFamily="2" charset="-122"/>
              </a:rPr>
              <a:t>旧叙利亚版</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200) </a:t>
            </a:r>
          </a:p>
        </p:txBody>
      </p:sp>
      <p:sp>
        <p:nvSpPr>
          <p:cNvPr id="384008" name="Text Box 12"/>
          <p:cNvSpPr txBox="1">
            <a:spLocks noChangeArrowheads="1"/>
          </p:cNvSpPr>
          <p:nvPr/>
        </p:nvSpPr>
        <p:spPr bwMode="auto">
          <a:xfrm>
            <a:off x="2860675" y="817563"/>
            <a:ext cx="3548063"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二世纪</a:t>
            </a:r>
            <a:endParaRPr lang="en-US" altLang="en-US" sz="3200" b="1">
              <a:solidFill>
                <a:srgbClr val="FFFFFF"/>
              </a:solidFill>
              <a:ea typeface="SimSun" pitchFamily="2" charset="-122"/>
            </a:endParaRPr>
          </a:p>
        </p:txBody>
      </p:sp>
      <p:sp>
        <p:nvSpPr>
          <p:cNvPr id="384009"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4010" name="Picture 18" descr="j025443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10572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p:txBody>
          <a:bodyPr/>
          <a:lstStyle/>
          <a:p>
            <a:pPr eaLnBrk="1" hangingPunct="1"/>
            <a:r>
              <a:rPr lang="en-US" altLang="en-US">
                <a:solidFill>
                  <a:schemeClr val="bg1"/>
                </a:solidFill>
              </a:rPr>
              <a:t>Authorship – External Evidence 3</a:t>
            </a:r>
          </a:p>
        </p:txBody>
      </p:sp>
      <p:sp>
        <p:nvSpPr>
          <p:cNvPr id="386051"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605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285</a:t>
            </a:r>
          </a:p>
        </p:txBody>
      </p:sp>
      <p:sp>
        <p:nvSpPr>
          <p:cNvPr id="386053"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著作者身份</a:t>
            </a:r>
            <a:endParaRPr lang="en-US" altLang="en-US" sz="3200" b="1">
              <a:solidFill>
                <a:schemeClr val="bg1"/>
              </a:solidFill>
              <a:ea typeface="SimSun" pitchFamily="2" charset="-122"/>
            </a:endParaRPr>
          </a:p>
        </p:txBody>
      </p:sp>
      <p:sp>
        <p:nvSpPr>
          <p:cNvPr id="386054"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b="1" u="sng">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宝母草纸手抄本</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en-US" altLang="zh-CN" b="1" i="1">
                <a:solidFill>
                  <a:schemeClr val="bg1"/>
                </a:solidFill>
                <a:latin typeface="Arial Narrow" pitchFamily="34" charset="0"/>
                <a:ea typeface="SimSun" pitchFamily="2" charset="-122"/>
              </a:rPr>
              <a:t>p</a:t>
            </a:r>
            <a:r>
              <a:rPr lang="en-US" altLang="zh-CN" b="1">
                <a:solidFill>
                  <a:schemeClr val="bg1"/>
                </a:solidFill>
                <a:latin typeface="Arial Narrow" pitchFamily="34" charset="0"/>
                <a:ea typeface="SimSun" pitchFamily="2" charset="-122"/>
              </a:rPr>
              <a:t> 72)</a:t>
            </a:r>
          </a:p>
          <a:p>
            <a:pPr algn="ctr" eaLnBrk="1" hangingPunct="1">
              <a:buFontTx/>
              <a:buChar char="•"/>
            </a:pPr>
            <a:r>
              <a:rPr lang="zh-CN" altLang="en-US" b="1">
                <a:solidFill>
                  <a:schemeClr val="bg1"/>
                </a:solidFill>
                <a:latin typeface="Arial Narrow" pitchFamily="34" charset="0"/>
                <a:ea typeface="SimSun" pitchFamily="2" charset="-122"/>
              </a:rPr>
              <a:t>傅米兰</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该撒利亚</a:t>
            </a:r>
            <a:r>
              <a:rPr lang="zh-CN" altLang="en-US" b="1">
                <a:solidFill>
                  <a:schemeClr val="bg1"/>
                </a:solidFill>
                <a:latin typeface="Arial Narrow" pitchFamily="34" charset="0"/>
                <a:ea typeface="SimSun" pitchFamily="2" charset="-122"/>
              </a:rPr>
              <a:t>主教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256)</a:t>
            </a:r>
          </a:p>
          <a:p>
            <a:pPr algn="ctr" eaLnBrk="1" hangingPunct="1">
              <a:buFontTx/>
              <a:buChar char="•"/>
            </a:pPr>
            <a:r>
              <a:rPr lang="zh-CN" altLang="en-US" b="1">
                <a:solidFill>
                  <a:schemeClr val="bg1"/>
                </a:solidFill>
                <a:ea typeface="SimSun" pitchFamily="2" charset="-122"/>
              </a:rPr>
              <a:t>梅多巨</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里希思的</a:t>
            </a:r>
            <a:r>
              <a:rPr lang="zh-CN" altLang="en-US" b="1">
                <a:solidFill>
                  <a:schemeClr val="bg1"/>
                </a:solidFill>
                <a:ea typeface="SimSun" pitchFamily="2" charset="-122"/>
              </a:rPr>
              <a:t>主教</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引用 </a:t>
            </a:r>
            <a:r>
              <a:rPr lang="en-US" altLang="zh-CN" b="1">
                <a:solidFill>
                  <a:schemeClr val="bg1"/>
                </a:solidFill>
                <a:latin typeface="Arial Narrow" pitchFamily="34" charset="0"/>
                <a:ea typeface="SimSun" pitchFamily="2" charset="-122"/>
              </a:rPr>
              <a:t>3:8)</a:t>
            </a:r>
          </a:p>
          <a:p>
            <a:pPr eaLnBrk="1" hangingPunct="1"/>
            <a:endParaRPr lang="en-US" altLang="zh-CN" b="1">
              <a:solidFill>
                <a:schemeClr val="bg1"/>
              </a:solidFill>
              <a:latin typeface="Arial Narrow" pitchFamily="34" charset="0"/>
              <a:ea typeface="SimSun" pitchFamily="2" charset="-122"/>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俄利根</a:t>
            </a:r>
            <a:r>
              <a:rPr lang="zh-CN" altLang="en-US">
                <a:solidFill>
                  <a:schemeClr val="bg1"/>
                </a:solidFill>
                <a:ea typeface="SimSun" pitchFamily="2" charset="-122"/>
              </a:rPr>
              <a:t> </a:t>
            </a:r>
            <a:r>
              <a:rPr lang="en-US" altLang="zh-CN" sz="2200" b="1">
                <a:solidFill>
                  <a:schemeClr val="bg1"/>
                </a:solidFill>
                <a:latin typeface="Arial" pitchFamily="34" charset="0"/>
                <a:ea typeface="SimSun" pitchFamily="2" charset="-122"/>
              </a:rPr>
              <a:t> (</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185-253)</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争议</a:t>
            </a:r>
          </a:p>
          <a:p>
            <a:pPr algn="ctr" eaLnBrk="1" hangingPunct="1">
              <a:buFont typeface="Wingdings" pitchFamily="2" charset="2"/>
              <a:buChar char="§"/>
            </a:pPr>
            <a:r>
              <a:rPr lang="zh-CN" altLang="en-US" b="1">
                <a:solidFill>
                  <a:schemeClr val="bg1"/>
                </a:solidFill>
                <a:ea typeface="SimSun" pitchFamily="2" charset="-122"/>
              </a:rPr>
              <a:t>特土良</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西彼廉</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亚历山大的狄尼修</a:t>
            </a:r>
            <a:r>
              <a:rPr lang="zh-CN" altLang="en-US">
                <a:solidFill>
                  <a:schemeClr val="bg1"/>
                </a:solidFill>
                <a:ea typeface="SimSun" pitchFamily="2" charset="-122"/>
              </a:rPr>
              <a:t> </a:t>
            </a:r>
            <a:endParaRPr lang="en-US" altLang="zh-CN">
              <a:solidFill>
                <a:schemeClr val="bg1"/>
              </a:solidFill>
              <a:ea typeface="SimSun" pitchFamily="2" charset="-122"/>
            </a:endParaRPr>
          </a:p>
        </p:txBody>
      </p:sp>
      <p:sp>
        <p:nvSpPr>
          <p:cNvPr id="386056" name="Text Box 10"/>
          <p:cNvSpPr txBox="1">
            <a:spLocks noChangeArrowheads="1"/>
          </p:cNvSpPr>
          <p:nvPr/>
        </p:nvSpPr>
        <p:spPr bwMode="auto">
          <a:xfrm>
            <a:off x="2860675" y="730250"/>
            <a:ext cx="3548063"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外在证据 </a:t>
            </a:r>
            <a:r>
              <a:rPr lang="en-US" altLang="en-US" sz="3200" b="1">
                <a:solidFill>
                  <a:schemeClr val="bg1"/>
                </a:solidFill>
                <a:ea typeface="SimSun" pitchFamily="2" charset="-122"/>
              </a:rPr>
              <a:t>– </a:t>
            </a:r>
            <a:r>
              <a:rPr lang="en-US" altLang="zh-CN" sz="3200" b="1">
                <a:solidFill>
                  <a:schemeClr val="bg1"/>
                </a:solidFill>
                <a:ea typeface="SimSun" pitchFamily="2" charset="-122"/>
              </a:rPr>
              <a:t> </a:t>
            </a:r>
            <a:r>
              <a:rPr lang="zh-CN" altLang="en-US" sz="3200" b="1">
                <a:solidFill>
                  <a:schemeClr val="bg1"/>
                </a:solidFill>
                <a:ea typeface="SimSun" pitchFamily="2" charset="-122"/>
              </a:rPr>
              <a:t>三世纪</a:t>
            </a:r>
            <a:endParaRPr lang="en-US" altLang="en-US" sz="3200" b="1">
              <a:solidFill>
                <a:schemeClr val="bg1"/>
              </a:solidFill>
              <a:ea typeface="SimSun" pitchFamily="2" charset="-122"/>
            </a:endParaRPr>
          </a:p>
        </p:txBody>
      </p:sp>
      <p:sp>
        <p:nvSpPr>
          <p:cNvPr id="386057"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880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810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8101" name="Text Box 7"/>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zh-CN" altLang="en-US" sz="3600" b="1">
              <a:solidFill>
                <a:srgbClr val="FFFFFF"/>
              </a:solidFill>
              <a:latin typeface="Arial" pitchFamily="34" charset="0"/>
              <a:ea typeface="SimSun" pitchFamily="2" charset="-122"/>
            </a:endParaRPr>
          </a:p>
        </p:txBody>
      </p:sp>
      <p:sp>
        <p:nvSpPr>
          <p:cNvPr id="388102"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Narrow" pitchFamily="34" charset="0"/>
                <a:ea typeface="SimSun" pitchFamily="2" charset="-122"/>
              </a:rPr>
              <a:t>支持彼得后书为真</a:t>
            </a:r>
          </a:p>
          <a:p>
            <a:pPr algn="ctr" eaLnBrk="1" hangingPunct="1">
              <a:buFontTx/>
              <a:buChar char="•"/>
            </a:pPr>
            <a:r>
              <a:rPr lang="zh-CN" altLang="en-US" b="1">
                <a:solidFill>
                  <a:schemeClr val="bg1"/>
                </a:solidFill>
                <a:latin typeface="Arial Narrow" pitchFamily="34" charset="0"/>
                <a:ea typeface="SimSun" pitchFamily="2" charset="-122"/>
              </a:rPr>
              <a:t>亚历山大的</a:t>
            </a:r>
            <a:r>
              <a:rPr lang="zh-CN" altLang="en-US" b="1">
                <a:solidFill>
                  <a:schemeClr val="bg1"/>
                </a:solidFill>
                <a:ea typeface="SimSun" pitchFamily="2" charset="-122"/>
              </a:rPr>
              <a:t>阿他那修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367)</a:t>
            </a:r>
          </a:p>
          <a:p>
            <a:pPr algn="ctr" eaLnBrk="1" hangingPunct="1">
              <a:buFontTx/>
              <a:buChar char="•"/>
            </a:pPr>
            <a:r>
              <a:rPr lang="zh-CN" altLang="en-US" b="1">
                <a:solidFill>
                  <a:schemeClr val="bg1"/>
                </a:solidFill>
                <a:ea typeface="SimSun" pitchFamily="2" charset="-122"/>
              </a:rPr>
              <a:t>大圣巴西略</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塞浦路斯主教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安布鲁斯</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米兰</a:t>
            </a:r>
            <a:r>
              <a:rPr lang="zh-CN" altLang="en-US" b="1">
                <a:solidFill>
                  <a:schemeClr val="bg1"/>
                </a:solidFill>
                <a:ea typeface="SimSun" pitchFamily="2" charset="-122"/>
              </a:rPr>
              <a:t>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耶路撒冷的西里尔</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高卢派第斯的希拉里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拉增朱斯的格里高里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奥古斯丁</a:t>
            </a:r>
          </a:p>
          <a:p>
            <a:pPr algn="ctr" eaLnBrk="1" hangingPunct="1">
              <a:buFontTx/>
              <a:buChar char="•"/>
            </a:pPr>
            <a:r>
              <a:rPr lang="zh-CN" altLang="en-US" b="1">
                <a:solidFill>
                  <a:schemeClr val="bg1"/>
                </a:solidFill>
                <a:ea typeface="SimSun" pitchFamily="2" charset="-122"/>
              </a:rPr>
              <a:t>老底嘉大公会议</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363)</a:t>
            </a:r>
          </a:p>
          <a:p>
            <a:pPr algn="ctr" eaLnBrk="1" hangingPunct="1">
              <a:buFontTx/>
              <a:buChar char="•"/>
            </a:pPr>
            <a:r>
              <a:rPr lang="zh-CN" altLang="en-US" b="1">
                <a:solidFill>
                  <a:schemeClr val="bg1"/>
                </a:solidFill>
                <a:latin typeface="Arial Narrow" pitchFamily="34" charset="0"/>
                <a:ea typeface="SimSun" pitchFamily="2" charset="-122"/>
              </a:rPr>
              <a:t>第三次</a:t>
            </a:r>
            <a:r>
              <a:rPr lang="zh-CN" altLang="en-US" b="1">
                <a:solidFill>
                  <a:schemeClr val="bg1"/>
                </a:solidFill>
                <a:ea typeface="SimSun" pitchFamily="2" charset="-122"/>
              </a:rPr>
              <a:t>迦太基会议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397)</a:t>
            </a:r>
          </a:p>
          <a:p>
            <a:pPr algn="ctr" eaLnBrk="1" hangingPunct="1">
              <a:buFontTx/>
              <a:buChar char="•"/>
            </a:pPr>
            <a:r>
              <a:rPr lang="zh-CN" altLang="en-US" b="1">
                <a:solidFill>
                  <a:schemeClr val="bg1"/>
                </a:solidFill>
                <a:ea typeface="SimSun" pitchFamily="2" charset="-122"/>
              </a:rPr>
              <a:t>耶柔米的武加大</a:t>
            </a:r>
            <a:r>
              <a:rPr lang="en-US" altLang="zh-CN">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因风格而有疑问</a:t>
            </a:r>
            <a:r>
              <a:rPr lang="en-US" altLang="zh-CN" b="1">
                <a:solidFill>
                  <a:schemeClr val="bg1"/>
                </a:solidFill>
                <a:latin typeface="Arial Narrow" pitchFamily="34" charset="0"/>
                <a:ea typeface="SimSun" pitchFamily="2" charset="-122"/>
              </a:rPr>
              <a:t>) </a:t>
            </a: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ea typeface="SimSun" pitchFamily="2" charset="-122"/>
              </a:rPr>
              <a:t>很少提及彼得后书</a:t>
            </a:r>
            <a:endParaRPr lang="en-US" altLang="zh-CN" b="1">
              <a:solidFill>
                <a:schemeClr val="bg1"/>
              </a:solidFill>
              <a:latin typeface="Arial Narrow" pitchFamily="34" charset="0"/>
              <a:ea typeface="SimSun" pitchFamily="2" charset="-122"/>
            </a:endParaRPr>
          </a:p>
          <a:p>
            <a:pPr algn="ctr" eaLnBrk="1" hangingPunct="1">
              <a:buFont typeface="Wingdings" pitchFamily="2" charset="2"/>
              <a:buNone/>
            </a:pPr>
            <a:r>
              <a:rPr lang="zh-CN" altLang="en-US" b="1">
                <a:solidFill>
                  <a:schemeClr val="bg1"/>
                </a:solidFill>
                <a:ea typeface="SimSun" pitchFamily="2" charset="-122"/>
              </a:rPr>
              <a:t>优西比乌将书放在被广泛接受但有争议的书一类</a:t>
            </a:r>
            <a:r>
              <a:rPr lang="en-US" altLang="zh-CN" b="1">
                <a:solidFill>
                  <a:schemeClr val="bg1"/>
                </a:solidFill>
                <a:ea typeface="SimSun" pitchFamily="2" charset="-122"/>
              </a:rPr>
              <a:t>, </a:t>
            </a:r>
            <a:r>
              <a:rPr lang="zh-CN" altLang="en-US" b="1">
                <a:solidFill>
                  <a:schemeClr val="bg1"/>
                </a:solidFill>
                <a:ea typeface="SimSun" pitchFamily="2" charset="-122"/>
              </a:rPr>
              <a:t>因为</a:t>
            </a:r>
            <a:r>
              <a:rPr lang="zh-CN" altLang="en-US">
                <a:solidFill>
                  <a:schemeClr val="bg1"/>
                </a:solidFill>
                <a:ea typeface="SimSun" pitchFamily="2" charset="-122"/>
              </a:rPr>
              <a:t> </a:t>
            </a:r>
            <a:r>
              <a:rPr lang="zh-CN" altLang="en-US" sz="2200" b="1">
                <a:solidFill>
                  <a:schemeClr val="bg1"/>
                </a:solidFill>
                <a:latin typeface="Arial Narrow" pitchFamily="34" charset="0"/>
                <a:ea typeface="SimSun" pitchFamily="2" charset="-122"/>
              </a:rPr>
              <a:t> </a:t>
            </a:r>
            <a:r>
              <a:rPr lang="en-US" altLang="zh-CN" sz="2200" b="1">
                <a:solidFill>
                  <a:schemeClr val="bg1"/>
                </a:solidFill>
                <a:latin typeface="Arial Narrow" pitchFamily="34" charset="0"/>
                <a:ea typeface="SimSun" pitchFamily="2" charset="-122"/>
              </a:rPr>
              <a:t>:</a:t>
            </a:r>
          </a:p>
          <a:p>
            <a:pPr algn="ctr" eaLnBrk="1" hangingPunct="1">
              <a:buFont typeface="Arial" pitchFamily="34" charset="0"/>
              <a:buAutoNum type="arabicPeriod"/>
            </a:pPr>
            <a:r>
              <a:rPr lang="en-US" altLang="zh-CN" sz="2200" b="1">
                <a:solidFill>
                  <a:schemeClr val="bg1"/>
                </a:solidFill>
                <a:latin typeface="Arial Narrow" pitchFamily="34" charset="0"/>
                <a:ea typeface="SimSun" pitchFamily="2" charset="-122"/>
              </a:rPr>
              <a:t> </a:t>
            </a:r>
            <a:r>
              <a:rPr lang="zh-CN" altLang="en-US" sz="2200" b="1">
                <a:solidFill>
                  <a:schemeClr val="bg1"/>
                </a:solidFill>
                <a:latin typeface="Arial Narrow" pitchFamily="34" charset="0"/>
                <a:ea typeface="SimSun" pitchFamily="2" charset="-122"/>
              </a:rPr>
              <a:t>他所尊敬的作家认为它不是正典</a:t>
            </a:r>
          </a:p>
          <a:p>
            <a:pPr algn="ctr" eaLnBrk="1" hangingPunct="1">
              <a:buFont typeface="Arial" pitchFamily="34" charset="0"/>
              <a:buAutoNum type="arabicPeriod"/>
            </a:pPr>
            <a:endParaRPr lang="en-US" altLang="zh-CN" sz="2200" b="1">
              <a:solidFill>
                <a:schemeClr val="bg1"/>
              </a:solidFill>
              <a:latin typeface="Arial Narrow" pitchFamily="34" charset="0"/>
              <a:ea typeface="SimSun" pitchFamily="2" charset="-122"/>
            </a:endParaRPr>
          </a:p>
          <a:p>
            <a:pPr algn="ctr" eaLnBrk="1" hangingPunct="1">
              <a:buFont typeface="Arial" pitchFamily="34" charset="0"/>
              <a:buAutoNum type="arabicPeriod"/>
            </a:pPr>
            <a:r>
              <a:rPr lang="zh-CN" altLang="en-US" sz="2200" b="1">
                <a:solidFill>
                  <a:schemeClr val="bg1"/>
                </a:solidFill>
                <a:latin typeface="Arial Narrow" pitchFamily="34" charset="0"/>
                <a:ea typeface="SimSun" pitchFamily="2" charset="-122"/>
              </a:rPr>
              <a:t>很少有早期文献引用</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但他不称为伪造</a:t>
            </a:r>
            <a:r>
              <a:rPr lang="en-US" altLang="zh-CN" sz="2200" b="1">
                <a:solidFill>
                  <a:schemeClr val="bg1"/>
                </a:solidFill>
                <a:latin typeface="Arial Narrow" pitchFamily="34" charset="0"/>
                <a:ea typeface="SimSun" pitchFamily="2" charset="-122"/>
              </a:rPr>
              <a:t>)</a:t>
            </a:r>
          </a:p>
          <a:p>
            <a:pPr algn="ctr" eaLnBrk="1" hangingPunct="1">
              <a:buFont typeface="Wingdings" pitchFamily="2" charset="2"/>
              <a:buNone/>
            </a:pP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克里索斯通</a:t>
            </a:r>
            <a:r>
              <a:rPr lang="zh-CN" altLang="en-US">
                <a:solidFill>
                  <a:schemeClr val="bg1"/>
                </a:solidFill>
                <a:ea typeface="SimSun" pitchFamily="2" charset="-122"/>
              </a:rPr>
              <a:t> </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摩普绥提亚的狄奥多</a:t>
            </a:r>
            <a:r>
              <a:rPr lang="zh-CN" altLang="en-US">
                <a:solidFill>
                  <a:schemeClr val="bg1"/>
                </a:solidFill>
                <a:ea typeface="SimSun" pitchFamily="2" charset="-122"/>
              </a:rPr>
              <a:t> </a:t>
            </a:r>
            <a:br>
              <a:rPr lang="en-US" altLang="zh-CN" sz="2200" b="1">
                <a:solidFill>
                  <a:schemeClr val="bg1"/>
                </a:solidFill>
                <a:latin typeface="Arial Narrow" pitchFamily="34" charset="0"/>
                <a:ea typeface="SimSun" pitchFamily="2" charset="-122"/>
              </a:rPr>
            </a:b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反对</a:t>
            </a:r>
            <a:r>
              <a:rPr lang="en-US" altLang="zh-CN" sz="2200" b="1">
                <a:solidFill>
                  <a:schemeClr val="bg1"/>
                </a:solidFill>
                <a:latin typeface="Arial Narrow" pitchFamily="34" charset="0"/>
                <a:ea typeface="SimSun" pitchFamily="2" charset="-122"/>
              </a:rPr>
              <a:t>)</a:t>
            </a:r>
          </a:p>
        </p:txBody>
      </p:sp>
      <p:sp>
        <p:nvSpPr>
          <p:cNvPr id="388104" name="Text Box 10"/>
          <p:cNvSpPr txBox="1">
            <a:spLocks noChangeArrowheads="1"/>
          </p:cNvSpPr>
          <p:nvPr/>
        </p:nvSpPr>
        <p:spPr bwMode="auto">
          <a:xfrm>
            <a:off x="3135313" y="684213"/>
            <a:ext cx="3008312"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Narrow" pitchFamily="34" charset="0"/>
                <a:ea typeface="SimSun" pitchFamily="2" charset="-122"/>
              </a:rPr>
              <a:t>外在证据 </a:t>
            </a:r>
            <a:r>
              <a:rPr lang="en-US" altLang="en-US" sz="2800" b="1">
                <a:solidFill>
                  <a:srgbClr val="FFFFFF"/>
                </a:solidFill>
                <a:latin typeface="Arial Narrow" pitchFamily="34" charset="0"/>
                <a:ea typeface="SimSun" pitchFamily="2" charset="-122"/>
              </a:rPr>
              <a:t>– </a:t>
            </a:r>
            <a:r>
              <a:rPr lang="zh-CN" altLang="en-US" sz="2800" b="1">
                <a:solidFill>
                  <a:srgbClr val="FFFFFF"/>
                </a:solidFill>
                <a:latin typeface="Arial Narrow" pitchFamily="34" charset="0"/>
                <a:ea typeface="SimSun" pitchFamily="2" charset="-122"/>
              </a:rPr>
              <a:t>四世纪</a:t>
            </a: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latin typeface="Arial Narrow" pitchFamily="34" charset="0"/>
                <a:ea typeface="SimSun" pitchFamily="2" charset="-122"/>
              </a:rPr>
              <a:t>注意尽管有提出反对，彼得后书在四世纪被议会接受</a:t>
            </a:r>
            <a:r>
              <a:rPr lang="en-US" altLang="zh-CN" b="1">
                <a:solidFill>
                  <a:srgbClr val="FFFFFF"/>
                </a:solidFill>
                <a:latin typeface="Arial Narrow" pitchFamily="34" charset="0"/>
                <a:ea typeface="SimSun" pitchFamily="2" charset="-122"/>
              </a:rPr>
              <a:t>. </a:t>
            </a:r>
            <a:endParaRPr lang="en-US" altLang="en-US" b="1">
              <a:solidFill>
                <a:srgbClr val="FFFFFF"/>
              </a:solidFill>
              <a:latin typeface="Arial Narrow" pitchFamily="34" charset="0"/>
              <a:ea typeface="SimSun" pitchFamily="2" charset="-122"/>
            </a:endParaRPr>
          </a:p>
        </p:txBody>
      </p:sp>
      <p:sp>
        <p:nvSpPr>
          <p:cNvPr id="3881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idx="4294967295"/>
          </p:nvPr>
        </p:nvSpPr>
        <p:spPr/>
        <p:txBody>
          <a:bodyPr/>
          <a:lstStyle/>
          <a:p>
            <a:pPr eaLnBrk="1" hangingPunct="1"/>
            <a:r>
              <a:rPr lang="en-US" altLang="en-US"/>
              <a:t>NT Canon during 1</a:t>
            </a:r>
            <a:r>
              <a:rPr lang="en-US" altLang="en-US" baseline="30000"/>
              <a:t>st</a:t>
            </a:r>
            <a:r>
              <a:rPr lang="en-US" altLang="en-US"/>
              <a:t> 4C</a:t>
            </a:r>
          </a:p>
        </p:txBody>
      </p:sp>
      <p:sp>
        <p:nvSpPr>
          <p:cNvPr id="39014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90148"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36</a:t>
            </a:r>
          </a:p>
        </p:txBody>
      </p:sp>
      <p:sp>
        <p:nvSpPr>
          <p:cNvPr id="390149" name="Text Box 7"/>
          <p:cNvSpPr txBox="1">
            <a:spLocks noChangeArrowheads="1"/>
          </p:cNvSpPr>
          <p:nvPr/>
        </p:nvSpPr>
        <p:spPr bwMode="auto">
          <a:xfrm>
            <a:off x="533400" y="1206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前四世纪的新约正典</a:t>
            </a:r>
            <a:endParaRPr lang="en-US" altLang="zh-CN" sz="2800" b="1">
              <a:solidFill>
                <a:schemeClr val="bg1"/>
              </a:solidFill>
              <a:latin typeface="Arial" pitchFamily="34" charset="0"/>
              <a:ea typeface="SimSun" pitchFamily="2" charset="-122"/>
            </a:endParaRPr>
          </a:p>
          <a:p>
            <a:pPr algn="ctr" eaLnBrk="1" hangingPunct="1"/>
            <a:r>
              <a:rPr lang="en-US" altLang="zh-CN" sz="1800">
                <a:solidFill>
                  <a:schemeClr val="bg1"/>
                </a:solidFill>
                <a:latin typeface="Arial" pitchFamily="34" charset="0"/>
                <a:ea typeface="SimSun" pitchFamily="2" charset="-122"/>
              </a:rPr>
              <a:t>H. Wayne House, </a:t>
            </a:r>
            <a:r>
              <a:rPr lang="en-US" altLang="zh-CN" sz="1800" i="1">
                <a:solidFill>
                  <a:schemeClr val="bg1"/>
                </a:solidFill>
                <a:latin typeface="Arial" pitchFamily="34" charset="0"/>
                <a:ea typeface="SimSun" pitchFamily="2" charset="-122"/>
              </a:rPr>
              <a:t>Chronological &amp; Background Charts to the NT</a:t>
            </a:r>
            <a:endParaRPr lang="en-US" altLang="en-US" sz="1800">
              <a:solidFill>
                <a:schemeClr val="bg1"/>
              </a:solidFill>
              <a:latin typeface="Arial" pitchFamily="34" charset="0"/>
              <a:ea typeface="SimSun" pitchFamily="2" charset="-122"/>
            </a:endParaRPr>
          </a:p>
        </p:txBody>
      </p:sp>
      <p:pic>
        <p:nvPicPr>
          <p:cNvPr id="3901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925513"/>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620000" cy="76200"/>
          </a:xfrm>
          <a:prstGeom prst="rect">
            <a:avLst/>
          </a:prstGeom>
          <a:noFill/>
          <a:ln w="9525">
            <a:solidFill>
              <a:srgbClr val="9E063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0152"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1" name="Text Box 5"/>
          <p:cNvSpPr txBox="1">
            <a:spLocks noChangeArrowheads="1"/>
          </p:cNvSpPr>
          <p:nvPr/>
        </p:nvSpPr>
        <p:spPr bwMode="auto">
          <a:xfrm>
            <a:off x="8135433" y="228600"/>
            <a:ext cx="72808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284</a:t>
            </a:r>
          </a:p>
        </p:txBody>
      </p:sp>
      <p:sp>
        <p:nvSpPr>
          <p:cNvPr id="444422" name="Text Box 6"/>
          <p:cNvSpPr txBox="1">
            <a:spLocks noChangeArrowheads="1"/>
          </p:cNvSpPr>
          <p:nvPr/>
        </p:nvSpPr>
        <p:spPr bwMode="auto">
          <a:xfrm>
            <a:off x="3810703" y="76200"/>
            <a:ext cx="162736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36875" name="Text Box 11"/>
          <p:cNvSpPr txBox="1">
            <a:spLocks noChangeArrowheads="1"/>
          </p:cNvSpPr>
          <p:nvPr/>
        </p:nvSpPr>
        <p:spPr bwMode="auto">
          <a:xfrm>
            <a:off x="381000" y="1752600"/>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彼得提醒北小亚细亚的信徒有关假教师的特点及其将来的毁灭的知识， 以及耶稣基督的恩典知识，这知识可以用来抵挡</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错误教导</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并激励信徒在敬虔中</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属灵的增长</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381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9219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219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92197"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2198"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sz="2800" b="1" u="sng">
              <a:solidFill>
                <a:schemeClr val="bg1"/>
              </a:solidFill>
              <a:latin typeface="Arial" pitchFamily="34" charset="0"/>
              <a:ea typeface="SimSun" pitchFamily="2" charset="-122"/>
            </a:endParaRPr>
          </a:p>
          <a:p>
            <a:pPr algn="ctr" eaLnBrk="1" hangingPunct="1">
              <a:buFontTx/>
              <a:buChar char="•"/>
            </a:pPr>
            <a:r>
              <a:rPr lang="zh-CN" altLang="en-US" sz="2800" b="1">
                <a:solidFill>
                  <a:schemeClr val="bg1"/>
                </a:solidFill>
                <a:latin typeface="Arial" pitchFamily="34" charset="0"/>
                <a:ea typeface="SimSun" pitchFamily="2" charset="-122"/>
              </a:rPr>
              <a:t>叙利亚教会</a:t>
            </a:r>
          </a:p>
        </p:txBody>
      </p:sp>
      <p:sp>
        <p:nvSpPr>
          <p:cNvPr id="392199" name="Text Box 10"/>
          <p:cNvSpPr txBox="1">
            <a:spLocks noChangeArrowheads="1"/>
          </p:cNvSpPr>
          <p:nvPr/>
        </p:nvSpPr>
        <p:spPr bwMode="auto">
          <a:xfrm>
            <a:off x="2860675" y="642938"/>
            <a:ext cx="3548063"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六世纪</a:t>
            </a:r>
            <a:endParaRPr lang="en-US" altLang="en-US" sz="3200" b="1">
              <a:solidFill>
                <a:srgbClr val="FFFFFF"/>
              </a:solidFill>
              <a:ea typeface="SimSun" pitchFamily="2" charset="-122"/>
            </a:endParaRPr>
          </a:p>
        </p:txBody>
      </p:sp>
      <p:sp>
        <p:nvSpPr>
          <p:cNvPr id="392200"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92201" name="Picture 13" descr="j02364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1771650" cy="156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6"/>
          <p:cNvSpPr>
            <a:spLocks noGrp="1" noChangeArrowheads="1"/>
          </p:cNvSpPr>
          <p:nvPr>
            <p:ph type="title" idx="4294967295"/>
          </p:nvPr>
        </p:nvSpPr>
        <p:spPr/>
        <p:txBody>
          <a:bodyPr/>
          <a:lstStyle/>
          <a:p>
            <a:pPr eaLnBrk="1" hangingPunct="1"/>
            <a:r>
              <a:rPr lang="en-US" altLang="en-US"/>
              <a:t>Authorship – Internal Evidence 1</a:t>
            </a:r>
          </a:p>
        </p:txBody>
      </p:sp>
      <p:sp>
        <p:nvSpPr>
          <p:cNvPr id="39424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4244" name="Text Box 6"/>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4245"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4246" name="Text Box 11"/>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ea typeface="SimSun" pitchFamily="2" charset="-122"/>
            </a:endParaRPr>
          </a:p>
          <a:p>
            <a:pPr eaLnBrk="1" hangingPunct="1"/>
            <a:r>
              <a:rPr lang="en-US" altLang="zh-CN" b="1">
                <a:solidFill>
                  <a:srgbClr val="FFFFFF"/>
                </a:solidFill>
                <a:ea typeface="SimSun" pitchFamily="2" charset="-122"/>
              </a:rPr>
              <a:t>	 </a:t>
            </a:r>
            <a:r>
              <a:rPr lang="zh-CN" altLang="en-US" b="1">
                <a:solidFill>
                  <a:srgbClr val="FFFFFF"/>
                </a:solidFill>
                <a:ea typeface="SimSun" pitchFamily="2" charset="-122"/>
              </a:rPr>
              <a:t>自由派学者凯梅尔否认彼得为作者，但坦白承认</a:t>
            </a:r>
            <a:r>
              <a:rPr lang="en-US" altLang="zh-CN" b="1">
                <a:solidFill>
                  <a:srgbClr val="FFFFFF"/>
                </a:solidFill>
                <a:ea typeface="SimSun" pitchFamily="2" charset="-122"/>
              </a:rPr>
              <a:t>, “</a:t>
            </a:r>
            <a:r>
              <a:rPr lang="zh-CN" altLang="en-US" b="1">
                <a:solidFill>
                  <a:srgbClr val="FFFFFF"/>
                </a:solidFill>
                <a:ea typeface="SimSun" pitchFamily="2" charset="-122"/>
              </a:rPr>
              <a:t>信本身清楚无疑地宣称为彼得所写</a:t>
            </a:r>
            <a:r>
              <a:rPr lang="en-US" altLang="zh-CN" b="1">
                <a:solidFill>
                  <a:srgbClr val="FFFFFF"/>
                </a:solidFill>
                <a:ea typeface="SimSun" pitchFamily="2" charset="-122"/>
              </a:rPr>
              <a:t>.” </a:t>
            </a:r>
            <a:r>
              <a:rPr lang="zh-CN" altLang="en-US" b="1">
                <a:solidFill>
                  <a:srgbClr val="FFFFFF"/>
                </a:solidFill>
                <a:ea typeface="SimSun" pitchFamily="2" charset="-122"/>
              </a:rPr>
              <a:t>他引用以下证据表明彼得为作者</a:t>
            </a:r>
            <a:r>
              <a:rPr lang="en-US" altLang="zh-CN" b="1">
                <a:solidFill>
                  <a:srgbClr val="FFFFFF"/>
                </a:solidFill>
                <a:ea typeface="SimSun" pitchFamily="2" charset="-122"/>
              </a:rPr>
              <a:t>:</a:t>
            </a:r>
            <a:r>
              <a:rPr lang="en-US" altLang="zh-CN">
                <a:ea typeface="SimSun" pitchFamily="2" charset="-122"/>
              </a:rPr>
              <a:t> </a:t>
            </a:r>
            <a:endParaRPr lang="en-US" altLang="en-US">
              <a:ea typeface="SimSun" pitchFamily="2" charset="-122"/>
            </a:endParaRPr>
          </a:p>
        </p:txBody>
      </p:sp>
      <p:sp>
        <p:nvSpPr>
          <p:cNvPr id="21517" name="Text Box 13"/>
          <p:cNvSpPr txBox="1">
            <a:spLocks noChangeArrowheads="1"/>
          </p:cNvSpPr>
          <p:nvPr/>
        </p:nvSpPr>
        <p:spPr bwMode="auto">
          <a:xfrm>
            <a:off x="381000" y="31242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	1. </a:t>
            </a:r>
            <a:r>
              <a:rPr lang="zh-CN" altLang="en-US" b="1" dirty="0">
                <a:solidFill>
                  <a:srgbClr val="000000"/>
                </a:solidFill>
                <a:latin typeface="Arial" pitchFamily="34" charset="0"/>
                <a:ea typeface="SimSun" pitchFamily="2" charset="-122"/>
              </a:rPr>
              <a:t>信称彼得为作者</a:t>
            </a:r>
            <a:r>
              <a:rPr lang="en-US" altLang="zh-CN" b="1" dirty="0">
                <a:solidFill>
                  <a:srgbClr val="000000"/>
                </a:solidFill>
                <a:latin typeface="Arial" pitchFamily="34" charset="0"/>
                <a:ea typeface="SimSun" pitchFamily="2" charset="-122"/>
              </a:rPr>
              <a:t>: “</a:t>
            </a:r>
            <a:r>
              <a:rPr lang="zh-CN" altLang="en-US" b="1" dirty="0">
                <a:solidFill>
                  <a:srgbClr val="000000"/>
                </a:solidFill>
                <a:ea typeface="SimSun" pitchFamily="2" charset="-122"/>
              </a:rPr>
              <a:t>作 耶 稣 基 督 仆 人 和 使 徒 的 西 门 彼 得 写 信</a:t>
            </a:r>
            <a:r>
              <a:rPr lang="zh-CN" altLang="en-US" dirty="0">
                <a:ea typeface="SimSun" pitchFamily="2" charset="-122"/>
              </a:rPr>
              <a:t> </a:t>
            </a:r>
            <a:r>
              <a:rPr lang="en-US" altLang="zh-CN" b="1" dirty="0">
                <a:solidFill>
                  <a:srgbClr val="000000"/>
                </a:solidFill>
                <a:latin typeface="Arial" pitchFamily="34" charset="0"/>
                <a:ea typeface="SimSun" pitchFamily="2" charset="-122"/>
              </a:rPr>
              <a:t>” (1:1).</a:t>
            </a:r>
          </a:p>
        </p:txBody>
      </p:sp>
      <p:sp>
        <p:nvSpPr>
          <p:cNvPr id="21518" name="Text Box 14"/>
          <p:cNvSpPr txBox="1">
            <a:spLocks noChangeArrowheads="1"/>
          </p:cNvSpPr>
          <p:nvPr/>
        </p:nvSpPr>
        <p:spPr bwMode="auto">
          <a:xfrm>
            <a:off x="381000" y="4283075"/>
            <a:ext cx="838200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2. </a:t>
            </a:r>
            <a:r>
              <a:rPr lang="zh-CN" altLang="en-US" b="1">
                <a:solidFill>
                  <a:srgbClr val="000000"/>
                </a:solidFill>
                <a:latin typeface="Arial" pitchFamily="34" charset="0"/>
                <a:ea typeface="SimSun" pitchFamily="2" charset="-122"/>
              </a:rPr>
              <a:t>作者申称为登山变相的见证人</a:t>
            </a:r>
            <a:r>
              <a:rPr lang="en-US" altLang="zh-CN" b="1">
                <a:solidFill>
                  <a:srgbClr val="000000"/>
                </a:solidFill>
                <a:latin typeface="Arial" pitchFamily="34" charset="0"/>
                <a:ea typeface="SimSun" pitchFamily="2" charset="-122"/>
              </a:rPr>
              <a:t> (1:16f.).</a:t>
            </a:r>
          </a:p>
        </p:txBody>
      </p:sp>
      <p:sp>
        <p:nvSpPr>
          <p:cNvPr id="21519" name="Text Box 15"/>
          <p:cNvSpPr txBox="1">
            <a:spLocks noChangeArrowheads="1"/>
          </p:cNvSpPr>
          <p:nvPr/>
        </p:nvSpPr>
        <p:spPr bwMode="auto">
          <a:xfrm>
            <a:off x="381000" y="5426075"/>
            <a:ext cx="838200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3. </a:t>
            </a:r>
            <a:r>
              <a:rPr lang="zh-CN" altLang="en-US" b="1">
                <a:solidFill>
                  <a:srgbClr val="000000"/>
                </a:solidFill>
                <a:latin typeface="Arial" pitchFamily="34" charset="0"/>
                <a:ea typeface="SimSun" pitchFamily="2" charset="-122"/>
              </a:rPr>
              <a:t>他引用耶稣说彼得殉道的话</a:t>
            </a:r>
            <a:r>
              <a:rPr lang="en-US" altLang="zh-CN" b="1">
                <a:solidFill>
                  <a:srgbClr val="000000"/>
                </a:solidFill>
                <a:latin typeface="Arial" pitchFamily="34" charset="0"/>
                <a:ea typeface="SimSun" pitchFamily="2" charset="-122"/>
              </a:rPr>
              <a:t> (1:14). </a:t>
            </a:r>
          </a:p>
        </p:txBody>
      </p:sp>
      <p:sp>
        <p:nvSpPr>
          <p:cNvPr id="394250"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2"/>
          <p:cNvSpPr>
            <a:spLocks noGrp="1" noChangeArrowheads="1"/>
          </p:cNvSpPr>
          <p:nvPr>
            <p:ph type="title" idx="4294967295"/>
          </p:nvPr>
        </p:nvSpPr>
        <p:spPr/>
        <p:txBody>
          <a:bodyPr/>
          <a:lstStyle/>
          <a:p>
            <a:pPr eaLnBrk="1" hangingPunct="1"/>
            <a:r>
              <a:rPr lang="en-US" altLang="en-US"/>
              <a:t>Authorship – Internal Evidence 2</a:t>
            </a:r>
          </a:p>
        </p:txBody>
      </p:sp>
      <p:sp>
        <p:nvSpPr>
          <p:cNvPr id="39629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6292" name="Text Box 5"/>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6293"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6294"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自由派学者凯梅尔否认彼得为作者，但坦白承认</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信本身清楚无疑地宣称为彼得所写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他引用以下证据表明彼得为作者</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22537" name="Text Box 9"/>
          <p:cNvSpPr txBox="1">
            <a:spLocks noChangeArrowheads="1"/>
          </p:cNvSpPr>
          <p:nvPr/>
        </p:nvSpPr>
        <p:spPr bwMode="auto">
          <a:xfrm>
            <a:off x="381000" y="29718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4. </a:t>
            </a:r>
            <a:r>
              <a:rPr lang="zh-CN" altLang="en-US" b="1" dirty="0">
                <a:solidFill>
                  <a:srgbClr val="000000"/>
                </a:solidFill>
                <a:latin typeface="Arial" pitchFamily="34" charset="0"/>
                <a:ea typeface="SimSun" pitchFamily="2" charset="-122"/>
              </a:rPr>
              <a:t>称保罗为 “</a:t>
            </a:r>
            <a:r>
              <a:rPr lang="zh-CN" altLang="en-US" b="1" dirty="0">
                <a:solidFill>
                  <a:srgbClr val="000000"/>
                </a:solidFill>
                <a:ea typeface="SimSun" pitchFamily="2" charset="-122"/>
              </a:rPr>
              <a:t>亲 爱 的 兄 弟 保 罗</a:t>
            </a:r>
            <a:r>
              <a:rPr lang="zh-CN" altLang="en-US" dirty="0">
                <a:ea typeface="SimSun" pitchFamily="2" charset="-122"/>
              </a:rPr>
              <a:t> </a:t>
            </a:r>
            <a:r>
              <a:rPr lang="en-US" altLang="zh-CN" b="1" dirty="0">
                <a:solidFill>
                  <a:srgbClr val="000000"/>
                </a:solidFill>
                <a:latin typeface="Arial" pitchFamily="34" charset="0"/>
                <a:ea typeface="SimSun" pitchFamily="2" charset="-122"/>
              </a:rPr>
              <a:t>” </a:t>
            </a:r>
            <a:r>
              <a:rPr lang="zh-CN" altLang="en-US" b="1" dirty="0">
                <a:solidFill>
                  <a:srgbClr val="000000"/>
                </a:solidFill>
                <a:latin typeface="Arial" pitchFamily="34" charset="0"/>
                <a:ea typeface="SimSun" pitchFamily="2" charset="-122"/>
              </a:rPr>
              <a:t>显明作者有与保罗相当的使徒权威地位</a:t>
            </a:r>
            <a:r>
              <a:rPr lang="en-US" altLang="zh-CN" b="1" dirty="0">
                <a:solidFill>
                  <a:srgbClr val="000000"/>
                </a:solidFill>
                <a:latin typeface="Arial" pitchFamily="34" charset="0"/>
                <a:ea typeface="SimSun" pitchFamily="2" charset="-122"/>
              </a:rPr>
              <a:t> (3:15f.). </a:t>
            </a:r>
          </a:p>
        </p:txBody>
      </p:sp>
      <p:sp>
        <p:nvSpPr>
          <p:cNvPr id="22538" name="Text Box 10"/>
          <p:cNvSpPr txBox="1">
            <a:spLocks noChangeArrowheads="1"/>
          </p:cNvSpPr>
          <p:nvPr/>
        </p:nvSpPr>
        <p:spPr bwMode="auto">
          <a:xfrm>
            <a:off x="381000" y="43434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5. </a:t>
            </a:r>
            <a:r>
              <a:rPr lang="zh-CN" altLang="en-US" b="1">
                <a:solidFill>
                  <a:srgbClr val="000000"/>
                </a:solidFill>
                <a:latin typeface="Arial" pitchFamily="34" charset="0"/>
                <a:ea typeface="SimSun" pitchFamily="2" charset="-122"/>
              </a:rPr>
              <a:t>彼得后书清楚地引用彼得前书</a:t>
            </a:r>
            <a:r>
              <a:rPr lang="en-US" altLang="zh-CN" b="1">
                <a:solidFill>
                  <a:srgbClr val="000000"/>
                </a:solidFill>
                <a:latin typeface="Arial" pitchFamily="34" charset="0"/>
                <a:ea typeface="SimSun" pitchFamily="2" charset="-122"/>
              </a:rPr>
              <a:t>: “</a:t>
            </a:r>
            <a:r>
              <a:rPr lang="zh-CN" altLang="en-US" b="1">
                <a:solidFill>
                  <a:srgbClr val="000000"/>
                </a:solidFill>
                <a:ea typeface="SimSun" pitchFamily="2" charset="-122"/>
              </a:rPr>
              <a:t>我 现 在 写 给 你 们 的 是 第 二 封 信</a:t>
            </a:r>
            <a:r>
              <a:rPr lang="zh-CN" altLang="en-US">
                <a:ea typeface="SimSun" pitchFamily="2" charset="-122"/>
              </a:rPr>
              <a:t> </a:t>
            </a:r>
            <a:r>
              <a:rPr lang="en-US" altLang="zh-CN" b="1">
                <a:solidFill>
                  <a:srgbClr val="000000"/>
                </a:solidFill>
                <a:latin typeface="Arial" pitchFamily="34" charset="0"/>
                <a:ea typeface="SimSun" pitchFamily="2" charset="-122"/>
              </a:rPr>
              <a:t>” (3:1). </a:t>
            </a:r>
          </a:p>
        </p:txBody>
      </p:sp>
      <p:sp>
        <p:nvSpPr>
          <p:cNvPr id="22539" name="Text Box 11"/>
          <p:cNvSpPr txBox="1">
            <a:spLocks noChangeArrowheads="1"/>
          </p:cNvSpPr>
          <p:nvPr/>
        </p:nvSpPr>
        <p:spPr bwMode="auto">
          <a:xfrm>
            <a:off x="381000" y="5807075"/>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6. “</a:t>
            </a:r>
            <a:r>
              <a:rPr lang="zh-CN" altLang="en-US" b="1">
                <a:solidFill>
                  <a:srgbClr val="000000"/>
                </a:solidFill>
                <a:latin typeface="Arial" pitchFamily="34" charset="0"/>
                <a:ea typeface="SimSun" pitchFamily="2" charset="-122"/>
              </a:rPr>
              <a:t>因为彼得认为他的死已经临近 </a:t>
            </a:r>
            <a:r>
              <a:rPr lang="en-US" altLang="zh-CN" b="1">
                <a:solidFill>
                  <a:srgbClr val="000000"/>
                </a:solidFill>
                <a:latin typeface="Arial" pitchFamily="34" charset="0"/>
                <a:ea typeface="SimSun" pitchFamily="2" charset="-122"/>
              </a:rPr>
              <a:t>(1:13ff), </a:t>
            </a:r>
            <a:r>
              <a:rPr lang="zh-CN" altLang="en-US" b="1">
                <a:solidFill>
                  <a:srgbClr val="000000"/>
                </a:solidFill>
                <a:latin typeface="Arial" pitchFamily="34" charset="0"/>
                <a:ea typeface="SimSun" pitchFamily="2" charset="-122"/>
              </a:rPr>
              <a:t>彼得后书的形势如彼得的遗言</a:t>
            </a:r>
            <a:r>
              <a:rPr lang="en-US" altLang="zh-CN" b="1">
                <a:solidFill>
                  <a:srgbClr val="000000"/>
                </a:solidFill>
                <a:latin typeface="Arial" pitchFamily="34" charset="0"/>
                <a:ea typeface="SimSun" pitchFamily="2" charset="-122"/>
              </a:rPr>
              <a:t>.” </a:t>
            </a:r>
          </a:p>
        </p:txBody>
      </p:sp>
      <p:sp>
        <p:nvSpPr>
          <p:cNvPr id="396298"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16"/>
          <p:cNvSpPr>
            <a:spLocks noGrp="1" noChangeArrowheads="1"/>
          </p:cNvSpPr>
          <p:nvPr>
            <p:ph type="title" idx="4294967295"/>
          </p:nvPr>
        </p:nvSpPr>
        <p:spPr/>
        <p:txBody>
          <a:bodyPr/>
          <a:lstStyle/>
          <a:p>
            <a:pPr eaLnBrk="1" hangingPunct="1"/>
            <a:r>
              <a:rPr lang="en-US" altLang="en-US"/>
              <a:t>Authorship – Internal Evidence 4</a:t>
            </a:r>
          </a:p>
        </p:txBody>
      </p:sp>
      <p:sp>
        <p:nvSpPr>
          <p:cNvPr id="398339"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8340"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398341"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8342"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在呈现了彼得为作者的不可辩驳的内在证据后，</a:t>
            </a:r>
            <a:r>
              <a:rPr lang="zh-CN" altLang="en-US" b="1">
                <a:solidFill>
                  <a:schemeClr val="bg1"/>
                </a:solidFill>
                <a:ea typeface="SimSun" pitchFamily="2" charset="-122"/>
              </a:rPr>
              <a:t>凯梅尔的进而否认这些证据，说</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此信非彼得所写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下面引用他的六个反对意见</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rgbClr val="FFFFFF"/>
                </a:solidFill>
                <a:latin typeface="Arial" pitchFamily="34" charset="0"/>
                <a:ea typeface="SimSun" pitchFamily="2" charset="-122"/>
              </a:rPr>
              <a:t>, 430-33) </a:t>
            </a:r>
            <a:r>
              <a:rPr lang="zh-CN" altLang="en-US" b="1">
                <a:solidFill>
                  <a:srgbClr val="FFFFFF"/>
                </a:solidFill>
                <a:latin typeface="Arial" pitchFamily="34" charset="0"/>
                <a:ea typeface="SimSun" pitchFamily="2" charset="-122"/>
              </a:rPr>
              <a:t>并反驳如下</a:t>
            </a:r>
            <a:r>
              <a:rPr lang="en-US" altLang="zh-CN" b="1">
                <a:solidFill>
                  <a:srgbClr val="FFFFFF"/>
                </a:solidFill>
                <a:latin typeface="Arial" pitchFamily="34" charset="0"/>
                <a:ea typeface="SimSun" pitchFamily="2" charset="-122"/>
              </a:rPr>
              <a:t>:</a:t>
            </a:r>
            <a:endParaRPr lang="en-US" altLang="en-US" b="1">
              <a:solidFill>
                <a:srgbClr val="FFFFFF"/>
              </a:solidFill>
              <a:latin typeface="Arial" pitchFamily="34" charset="0"/>
              <a:ea typeface="SimSun" pitchFamily="2" charset="-122"/>
            </a:endParaRPr>
          </a:p>
        </p:txBody>
      </p:sp>
      <p:sp>
        <p:nvSpPr>
          <p:cNvPr id="23564" name="Text Box 12"/>
          <p:cNvSpPr txBox="1">
            <a:spLocks noChangeArrowheads="1"/>
          </p:cNvSpPr>
          <p:nvPr/>
        </p:nvSpPr>
        <p:spPr bwMode="auto">
          <a:xfrm>
            <a:off x="304800" y="4419600"/>
            <a:ext cx="83820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1.</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文学上基于犹大书使这种可能性被排除</a:t>
            </a:r>
            <a:r>
              <a:rPr lang="en-US" altLang="zh-CN" b="1">
                <a:solidFill>
                  <a:schemeClr val="bg1"/>
                </a:solidFill>
                <a:latin typeface="Arial" pitchFamily="34" charset="0"/>
                <a:ea typeface="SimSun" pitchFamily="2" charset="-122"/>
              </a:rPr>
              <a:t>.</a:t>
            </a:r>
          </a:p>
        </p:txBody>
      </p:sp>
      <p:sp>
        <p:nvSpPr>
          <p:cNvPr id="23567" name="Text Box 15"/>
          <p:cNvSpPr txBox="1">
            <a:spLocks noChangeArrowheads="1"/>
          </p:cNvSpPr>
          <p:nvPr/>
        </p:nvSpPr>
        <p:spPr bwMode="auto">
          <a:xfrm rot="300000">
            <a:off x="15875" y="4038600"/>
            <a:ext cx="8839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回应</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未经证明的假设认为犹大书写于使徒时代后，而彼得后书引用犹大书。但实际上是彼得后书写于前（公元</a:t>
            </a:r>
            <a:r>
              <a:rPr lang="en-US" altLang="zh-CN" b="1">
                <a:solidFill>
                  <a:srgbClr val="FFFFFF"/>
                </a:solidFill>
                <a:latin typeface="Arial" pitchFamily="34" charset="0"/>
                <a:ea typeface="SimSun" pitchFamily="2" charset="-122"/>
              </a:rPr>
              <a:t>64</a:t>
            </a:r>
            <a:r>
              <a:rPr lang="zh-CN" altLang="en-US" b="1">
                <a:solidFill>
                  <a:srgbClr val="FFFFFF"/>
                </a:solidFill>
                <a:latin typeface="Arial" pitchFamily="34" charset="0"/>
                <a:ea typeface="SimSun" pitchFamily="2" charset="-122"/>
              </a:rPr>
              <a:t>），而犹大书写于后（公元</a:t>
            </a:r>
            <a:r>
              <a:rPr lang="en-US" altLang="zh-CN" b="1">
                <a:solidFill>
                  <a:srgbClr val="FFFFFF"/>
                </a:solidFill>
                <a:latin typeface="Arial" pitchFamily="34" charset="0"/>
                <a:ea typeface="SimSun" pitchFamily="2" charset="-122"/>
              </a:rPr>
              <a:t>70-80</a:t>
            </a:r>
            <a:r>
              <a:rPr lang="zh-CN" altLang="en-US" b="1">
                <a:solidFill>
                  <a:srgbClr val="FFFFFF"/>
                </a:solidFill>
                <a:latin typeface="Arial" pitchFamily="34" charset="0"/>
                <a:ea typeface="SimSun" pitchFamily="2" charset="-122"/>
              </a:rPr>
              <a:t>）。犹大书</a:t>
            </a:r>
            <a:r>
              <a:rPr lang="en-US" altLang="zh-CN" b="1">
                <a:solidFill>
                  <a:srgbClr val="FFFFFF"/>
                </a:solidFill>
                <a:latin typeface="Arial" pitchFamily="34" charset="0"/>
                <a:ea typeface="SimSun" pitchFamily="2" charset="-122"/>
              </a:rPr>
              <a:t>17-18</a:t>
            </a:r>
            <a:r>
              <a:rPr lang="zh-CN" altLang="en-US" b="1">
                <a:solidFill>
                  <a:srgbClr val="FFFFFF"/>
                </a:solidFill>
                <a:latin typeface="Arial" pitchFamily="34" charset="0"/>
                <a:ea typeface="SimSun" pitchFamily="2" charset="-122"/>
              </a:rPr>
              <a:t>引用彼得后书</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，因为其为使徒所写</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3983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3"/>
          <p:cNvSpPr>
            <a:spLocks noGrp="1" noChangeArrowheads="1"/>
          </p:cNvSpPr>
          <p:nvPr>
            <p:ph type="title" idx="4294967295"/>
          </p:nvPr>
        </p:nvSpPr>
        <p:spPr/>
        <p:txBody>
          <a:bodyPr/>
          <a:lstStyle/>
          <a:p>
            <a:pPr eaLnBrk="1" hangingPunct="1"/>
            <a:r>
              <a:rPr lang="en-US" altLang="en-US"/>
              <a:t>Authorship – Internal Evidence 6</a:t>
            </a:r>
          </a:p>
        </p:txBody>
      </p:sp>
      <p:sp>
        <p:nvSpPr>
          <p:cNvPr id="400387"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038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0389"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0390" name="Text Box 9"/>
          <p:cNvSpPr txBox="1">
            <a:spLocks noChangeArrowheads="1"/>
          </p:cNvSpPr>
          <p:nvPr/>
        </p:nvSpPr>
        <p:spPr bwMode="auto">
          <a:xfrm>
            <a:off x="381000" y="7620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2. </a:t>
            </a:r>
            <a:r>
              <a:rPr lang="zh-CN" altLang="en-US" b="1">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语言和风格都有希腊风格。所以彼得及其门徒都不可能是作者</a:t>
            </a:r>
            <a:r>
              <a:rPr lang="en-US" altLang="zh-CN" b="1">
                <a:solidFill>
                  <a:schemeClr val="bg1"/>
                </a:solidFill>
                <a:latin typeface="Arial" pitchFamily="34" charset="0"/>
                <a:ea typeface="SimSun" pitchFamily="2" charset="-122"/>
              </a:rPr>
              <a:t>.</a:t>
            </a:r>
          </a:p>
        </p:txBody>
      </p:sp>
      <p:sp>
        <p:nvSpPr>
          <p:cNvPr id="24586" name="Text Box 10"/>
          <p:cNvSpPr txBox="1">
            <a:spLocks noChangeArrowheads="1"/>
          </p:cNvSpPr>
          <p:nvPr/>
        </p:nvSpPr>
        <p:spPr bwMode="auto">
          <a:xfrm>
            <a:off x="381000" y="4470400"/>
            <a:ext cx="83820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3.</a:t>
            </a:r>
            <a:r>
              <a:rPr lang="zh-CN" altLang="en-US" b="1">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諾斯替教否认基督的再来</a:t>
            </a:r>
            <a:r>
              <a:rPr lang="en-US" altLang="zh-CN">
                <a:solidFill>
                  <a:schemeClr val="bg1"/>
                </a:solidFill>
                <a:ea typeface="SimSun" pitchFamily="2" charset="-122"/>
              </a:rPr>
              <a:t> </a:t>
            </a:r>
            <a:r>
              <a:rPr lang="en-US" altLang="zh-CN" b="1">
                <a:solidFill>
                  <a:schemeClr val="bg1"/>
                </a:solidFill>
                <a:latin typeface="Arial" pitchFamily="34" charset="0"/>
                <a:ea typeface="SimSun" pitchFamily="2" charset="-122"/>
              </a:rPr>
              <a:t>(1:12f; 3:3).</a:t>
            </a:r>
          </a:p>
        </p:txBody>
      </p:sp>
      <p:sp>
        <p:nvSpPr>
          <p:cNvPr id="24587" name="Text Box 11"/>
          <p:cNvSpPr txBox="1">
            <a:spLocks noChangeArrowheads="1"/>
          </p:cNvSpPr>
          <p:nvPr/>
        </p:nvSpPr>
        <p:spPr bwMode="auto">
          <a:xfrm rot="300000">
            <a:off x="184150" y="1055688"/>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西拉</a:t>
            </a:r>
            <a:r>
              <a:rPr lang="zh-CN" altLang="en-US" b="1">
                <a:solidFill>
                  <a:schemeClr val="bg1"/>
                </a:solidFill>
                <a:latin typeface="Arial" pitchFamily="34" charset="0"/>
                <a:ea typeface="SimSun" pitchFamily="2" charset="-122"/>
              </a:rPr>
              <a:t>帮助彼得写前书</a:t>
            </a:r>
            <a:r>
              <a:rPr lang="en-US" altLang="zh-CN" b="1">
                <a:solidFill>
                  <a:schemeClr val="bg1"/>
                </a:solidFill>
                <a:ea typeface="SimSun" pitchFamily="2" charset="-122"/>
              </a:rPr>
              <a:t>(5:12)</a:t>
            </a:r>
            <a:r>
              <a:rPr lang="en-US" altLang="zh-CN">
                <a:ea typeface="SimSun" pitchFamily="2" charset="-122"/>
              </a:rPr>
              <a:t> </a:t>
            </a:r>
            <a:r>
              <a:rPr lang="zh-CN" altLang="en-US" b="1">
                <a:solidFill>
                  <a:schemeClr val="bg1"/>
                </a:solidFill>
                <a:latin typeface="Arial" pitchFamily="34" charset="0"/>
                <a:ea typeface="SimSun" pitchFamily="2" charset="-122"/>
              </a:rPr>
              <a:t>，而后书由彼得亲笔所写可以解释</a:t>
            </a:r>
            <a:r>
              <a:rPr lang="zh-CN" altLang="en-US" b="1">
                <a:solidFill>
                  <a:schemeClr val="bg1"/>
                </a:solidFill>
                <a:ea typeface="SimSun" pitchFamily="2" charset="-122"/>
              </a:rPr>
              <a:t>彼得前书和后书间不同的写作风格</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此外，两信处理不同的主题，所以词汇有所不同</a:t>
            </a:r>
            <a:r>
              <a:rPr lang="en-US" altLang="zh-CN" b="1">
                <a:solidFill>
                  <a:schemeClr val="bg1"/>
                </a:solidFill>
                <a:latin typeface="Arial" pitchFamily="34" charset="0"/>
                <a:ea typeface="SimSun" pitchFamily="2" charset="-122"/>
              </a:rPr>
              <a:t>. </a:t>
            </a:r>
          </a:p>
        </p:txBody>
      </p:sp>
      <p:sp>
        <p:nvSpPr>
          <p:cNvPr id="24588" name="Text Box 12"/>
          <p:cNvSpPr txBox="1">
            <a:spLocks noChangeArrowheads="1"/>
          </p:cNvSpPr>
          <p:nvPr/>
        </p:nvSpPr>
        <p:spPr bwMode="auto">
          <a:xfrm rot="300000">
            <a:off x="0" y="4114800"/>
            <a:ext cx="88392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有未经证明的假设说此信写于二世纪为回应</a:t>
            </a:r>
            <a:r>
              <a:rPr lang="zh-CN" altLang="en-US" b="1">
                <a:solidFill>
                  <a:schemeClr val="bg1"/>
                </a:solidFill>
                <a:ea typeface="SimSun" pitchFamily="2" charset="-122"/>
              </a:rPr>
              <a:t>諾斯替教徒</a:t>
            </a:r>
            <a:r>
              <a:rPr lang="zh-CN" altLang="en-US">
                <a:solidFill>
                  <a:schemeClr val="bg1"/>
                </a:solidFill>
                <a:ea typeface="SimSun" pitchFamily="2" charset="-122"/>
              </a:rPr>
              <a:t>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没有理由说彼得在公元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年没有面对这样的怀疑者</a:t>
            </a:r>
            <a:r>
              <a:rPr lang="en-US" altLang="zh-CN" b="1">
                <a:solidFill>
                  <a:schemeClr val="bg1"/>
                </a:solidFill>
                <a:latin typeface="Arial" pitchFamily="34" charset="0"/>
                <a:ea typeface="SimSun" pitchFamily="2" charset="-122"/>
              </a:rPr>
              <a:t>.</a:t>
            </a:r>
          </a:p>
        </p:txBody>
      </p:sp>
      <p:sp>
        <p:nvSpPr>
          <p:cNvPr id="400394"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5"/>
          <p:cNvSpPr>
            <a:spLocks noGrp="1" noChangeArrowheads="1"/>
          </p:cNvSpPr>
          <p:nvPr>
            <p:ph type="title" idx="4294967295"/>
          </p:nvPr>
        </p:nvSpPr>
        <p:spPr/>
        <p:txBody>
          <a:bodyPr/>
          <a:lstStyle/>
          <a:p>
            <a:pPr eaLnBrk="1" hangingPunct="1"/>
            <a:r>
              <a:rPr lang="en-US" altLang="en-US"/>
              <a:t>Authorship – Internal Evidence 7</a:t>
            </a:r>
          </a:p>
        </p:txBody>
      </p:sp>
      <p:sp>
        <p:nvSpPr>
          <p:cNvPr id="40243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243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2437"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2438" name="Text Box 7"/>
          <p:cNvSpPr txBox="1">
            <a:spLocks noChangeArrowheads="1"/>
          </p:cNvSpPr>
          <p:nvPr/>
        </p:nvSpPr>
        <p:spPr bwMode="auto">
          <a:xfrm>
            <a:off x="381000" y="685800"/>
            <a:ext cx="8382000" cy="155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4.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作者指保罗的一系列书信为经</a:t>
            </a:r>
            <a:r>
              <a:rPr lang="en-US" altLang="zh-CN" b="1">
                <a:solidFill>
                  <a:schemeClr val="bg1"/>
                </a:solidFill>
                <a:latin typeface="Arial" pitchFamily="34" charset="0"/>
                <a:ea typeface="SimSun" pitchFamily="2" charset="-122"/>
              </a:rPr>
              <a:t> (3:16), </a:t>
            </a:r>
            <a:r>
              <a:rPr lang="zh-CN" altLang="en-US" b="1">
                <a:solidFill>
                  <a:schemeClr val="bg1"/>
                </a:solidFill>
                <a:latin typeface="Arial" pitchFamily="34" charset="0"/>
                <a:ea typeface="SimSun" pitchFamily="2" charset="-122"/>
              </a:rPr>
              <a:t>其解说权属于教会的解经机构</a:t>
            </a:r>
            <a:r>
              <a:rPr lang="en-US" altLang="zh-CN" b="1">
                <a:solidFill>
                  <a:schemeClr val="bg1"/>
                </a:solidFill>
                <a:latin typeface="Arial" pitchFamily="34" charset="0"/>
                <a:ea typeface="SimSun" pitchFamily="2" charset="-122"/>
              </a:rPr>
              <a:t> (1:20f.).  </a:t>
            </a:r>
            <a:r>
              <a:rPr lang="zh-CN" altLang="en-US" b="1">
                <a:solidFill>
                  <a:schemeClr val="bg1"/>
                </a:solidFill>
                <a:latin typeface="Arial" pitchFamily="34" charset="0"/>
                <a:ea typeface="SimSun" pitchFamily="2" charset="-122"/>
              </a:rPr>
              <a:t>这使得此信的写作时间远晚于彼得的时代，而在天主教初期</a:t>
            </a:r>
            <a:br>
              <a:rPr lang="en-US" altLang="zh-CN" b="1">
                <a:solidFill>
                  <a:schemeClr val="bg1"/>
                </a:solidFill>
                <a:latin typeface="Arial" pitchFamily="34" charset="0"/>
                <a:ea typeface="SimSun" pitchFamily="2" charset="-122"/>
              </a:rPr>
            </a:b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432).</a:t>
            </a:r>
          </a:p>
        </p:txBody>
      </p:sp>
      <p:sp>
        <p:nvSpPr>
          <p:cNvPr id="25610" name="Text Box 10"/>
          <p:cNvSpPr txBox="1">
            <a:spLocks noChangeArrowheads="1"/>
          </p:cNvSpPr>
          <p:nvPr/>
        </p:nvSpPr>
        <p:spPr bwMode="auto">
          <a:xfrm rot="300000">
            <a:off x="152400" y="992188"/>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1:20</a:t>
            </a:r>
            <a:r>
              <a:rPr lang="zh-CN" altLang="en-US" b="1">
                <a:solidFill>
                  <a:schemeClr val="bg1"/>
                </a:solidFill>
                <a:latin typeface="Arial" pitchFamily="34" charset="0"/>
                <a:ea typeface="SimSun" pitchFamily="2" charset="-122"/>
              </a:rPr>
              <a:t>中的“解说”指的不是教会中的 解说机构，而指预言不是来自先知的解说。此外，保罗的书信被引用作为圣经表明证明这些信很早被认为是有权威性的</a:t>
            </a:r>
            <a:r>
              <a:rPr lang="en-US" altLang="zh-CN" b="1">
                <a:solidFill>
                  <a:schemeClr val="bg1"/>
                </a:solidFill>
                <a:latin typeface="Arial" pitchFamily="34" charset="0"/>
                <a:ea typeface="SimSun" pitchFamily="2" charset="-122"/>
              </a:rPr>
              <a:t>.</a:t>
            </a:r>
          </a:p>
        </p:txBody>
      </p:sp>
      <p:sp>
        <p:nvSpPr>
          <p:cNvPr id="25611" name="Text Box 11"/>
          <p:cNvSpPr txBox="1">
            <a:spLocks noChangeArrowheads="1"/>
          </p:cNvSpPr>
          <p:nvPr/>
        </p:nvSpPr>
        <p:spPr bwMode="auto">
          <a:xfrm>
            <a:off x="533400" y="33528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5.</a:t>
            </a:r>
            <a:r>
              <a:rPr lang="zh-CN" altLang="en-US" b="1" u="sng">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彼得后书的假象作者 纵观全文一致强调彼得为写作人</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433). </a:t>
            </a:r>
          </a:p>
        </p:txBody>
      </p:sp>
      <p:sp>
        <p:nvSpPr>
          <p:cNvPr id="25612" name="Text Box 12"/>
          <p:cNvSpPr txBox="1">
            <a:spLocks noChangeArrowheads="1"/>
          </p:cNvSpPr>
          <p:nvPr/>
        </p:nvSpPr>
        <p:spPr bwMode="auto">
          <a:xfrm rot="300000">
            <a:off x="15875" y="3200400"/>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在典型的自由学派中，</a:t>
            </a:r>
            <a:r>
              <a:rPr lang="zh-CN" altLang="en-US" b="1">
                <a:solidFill>
                  <a:schemeClr val="bg1"/>
                </a:solidFill>
                <a:ea typeface="SimSun" pitchFamily="2" charset="-122"/>
              </a:rPr>
              <a:t>凯梅尔否认此证据</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如果信没有强调彼得为作者，这就是说明是假造的。即使它强调了，也是可以怀疑的。这一逻辑提高了对文本真实性的预先猜想</a:t>
            </a:r>
            <a:r>
              <a:rPr lang="en-US" altLang="zh-CN" b="1">
                <a:solidFill>
                  <a:schemeClr val="bg1"/>
                </a:solidFill>
                <a:latin typeface="Arial" pitchFamily="34" charset="0"/>
                <a:ea typeface="SimSun" pitchFamily="2" charset="-122"/>
              </a:rPr>
              <a:t>. </a:t>
            </a:r>
          </a:p>
        </p:txBody>
      </p:sp>
      <p:sp>
        <p:nvSpPr>
          <p:cNvPr id="25613" name="Text Box 13"/>
          <p:cNvSpPr txBox="1">
            <a:spLocks noChangeArrowheads="1"/>
          </p:cNvSpPr>
          <p:nvPr/>
        </p:nvSpPr>
        <p:spPr bwMode="auto">
          <a:xfrm>
            <a:off x="304800" y="52578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6.</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彼得后书没有在二世纪被提起，尽管彼得为著作人被强调</a:t>
            </a:r>
            <a:r>
              <a:rPr lang="en-US" altLang="zh-CN" b="1">
                <a:solidFill>
                  <a:schemeClr val="bg1"/>
                </a:solidFill>
                <a:latin typeface="Arial" pitchFamily="34" charset="0"/>
                <a:ea typeface="SimSun" pitchFamily="2" charset="-122"/>
              </a:rPr>
              <a:t>.</a:t>
            </a:r>
          </a:p>
        </p:txBody>
      </p:sp>
      <p:sp>
        <p:nvSpPr>
          <p:cNvPr id="25614" name="Text Box 14"/>
          <p:cNvSpPr txBox="1">
            <a:spLocks noChangeArrowheads="1"/>
          </p:cNvSpPr>
          <p:nvPr/>
        </p:nvSpPr>
        <p:spPr bwMode="auto">
          <a:xfrm rot="300000">
            <a:off x="31750" y="5030788"/>
            <a:ext cx="88392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早期个人，议会，正典证明大多人接受，少许人有争议。此信从未被拒绝</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内在证据应受更多重视</a:t>
            </a:r>
            <a:r>
              <a:rPr lang="en-US" altLang="zh-CN" b="1">
                <a:solidFill>
                  <a:schemeClr val="bg1"/>
                </a:solidFill>
                <a:latin typeface="Arial" pitchFamily="34" charset="0"/>
                <a:ea typeface="SimSun" pitchFamily="2" charset="-122"/>
              </a:rPr>
              <a:t>. </a:t>
            </a:r>
          </a:p>
        </p:txBody>
      </p:sp>
      <p:sp>
        <p:nvSpPr>
          <p:cNvPr id="40244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5611"/>
                                        </p:tgtEl>
                                        <p:attrNameLst>
                                          <p:attrName>style.visibility</p:attrName>
                                        </p:attrNameLst>
                                      </p:cBhvr>
                                      <p:to>
                                        <p:strVal val="visible"/>
                                      </p:to>
                                    </p:set>
                                    <p:animEffect transition="in" filter="checkerboard(across)">
                                      <p:cBhvr>
                                        <p:cTn id="13" dur="500"/>
                                        <p:tgtEl>
                                          <p:spTgt spid="256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5612"/>
                                        </p:tgtEl>
                                        <p:attrNameLst>
                                          <p:attrName>style.visibility</p:attrName>
                                        </p:attrNameLst>
                                      </p:cBhvr>
                                      <p:to>
                                        <p:strVal val="visible"/>
                                      </p:to>
                                    </p:set>
                                    <p:anim calcmode="lin" valueType="num">
                                      <p:cBhvr>
                                        <p:cTn id="18" dur="500" fill="hold"/>
                                        <p:tgtEl>
                                          <p:spTgt spid="25612"/>
                                        </p:tgtEl>
                                        <p:attrNameLst>
                                          <p:attrName>ppt_w</p:attrName>
                                        </p:attrNameLst>
                                      </p:cBhvr>
                                      <p:tavLst>
                                        <p:tav tm="0">
                                          <p:val>
                                            <p:fltVal val="0"/>
                                          </p:val>
                                        </p:tav>
                                        <p:tav tm="100000">
                                          <p:val>
                                            <p:strVal val="#ppt_w"/>
                                          </p:val>
                                        </p:tav>
                                      </p:tavLst>
                                    </p:anim>
                                    <p:anim calcmode="lin" valueType="num">
                                      <p:cBhvr>
                                        <p:cTn id="19" dur="500" fill="hold"/>
                                        <p:tgtEl>
                                          <p:spTgt spid="2561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5613"/>
                                        </p:tgtEl>
                                        <p:attrNameLst>
                                          <p:attrName>style.visibility</p:attrName>
                                        </p:attrNameLst>
                                      </p:cBhvr>
                                      <p:to>
                                        <p:strVal val="visible"/>
                                      </p:to>
                                    </p:set>
                                    <p:animEffect transition="in" filter="checkerboard(across)">
                                      <p:cBhvr>
                                        <p:cTn id="24" dur="500"/>
                                        <p:tgtEl>
                                          <p:spTgt spid="256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5614"/>
                                        </p:tgtEl>
                                        <p:attrNameLst>
                                          <p:attrName>style.visibility</p:attrName>
                                        </p:attrNameLst>
                                      </p:cBhvr>
                                      <p:to>
                                        <p:strVal val="visible"/>
                                      </p:to>
                                    </p:set>
                                    <p:anim calcmode="lin" valueType="num">
                                      <p:cBhvr>
                                        <p:cTn id="29" dur="500" fill="hold"/>
                                        <p:tgtEl>
                                          <p:spTgt spid="25614"/>
                                        </p:tgtEl>
                                        <p:attrNameLst>
                                          <p:attrName>ppt_w</p:attrName>
                                        </p:attrNameLst>
                                      </p:cBhvr>
                                      <p:tavLst>
                                        <p:tav tm="0">
                                          <p:val>
                                            <p:fltVal val="0"/>
                                          </p:val>
                                        </p:tav>
                                        <p:tav tm="100000">
                                          <p:val>
                                            <p:strVal val="#ppt_w"/>
                                          </p:val>
                                        </p:tav>
                                      </p:tavLst>
                                    </p:anim>
                                    <p:anim calcmode="lin" valueType="num">
                                      <p:cBhvr>
                                        <p:cTn id="30"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P spid="25611" grpId="0" animBg="1" autoUpdateAnimBg="0"/>
      <p:bldP spid="25612" grpId="0" animBg="1" autoUpdateAnimBg="0"/>
      <p:bldP spid="25613" grpId="0" animBg="1" autoUpdateAnimBg="0"/>
      <p:bldP spid="2561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3"/>
          <p:cNvSpPr>
            <a:spLocks noGrp="1" noChangeArrowheads="1"/>
          </p:cNvSpPr>
          <p:nvPr>
            <p:ph type="title" idx="4294967295"/>
          </p:nvPr>
        </p:nvSpPr>
        <p:spPr/>
        <p:txBody>
          <a:bodyPr/>
          <a:lstStyle/>
          <a:p>
            <a:pPr eaLnBrk="1" hangingPunct="1"/>
            <a:r>
              <a:rPr lang="en-US" altLang="en-US"/>
              <a:t>Authorship - Conclusion</a:t>
            </a:r>
          </a:p>
        </p:txBody>
      </p:sp>
      <p:sp>
        <p:nvSpPr>
          <p:cNvPr id="40448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448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4485"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4486" name="Text Box 7"/>
          <p:cNvSpPr txBox="1">
            <a:spLocks noChangeArrowheads="1"/>
          </p:cNvSpPr>
          <p:nvPr/>
        </p:nvSpPr>
        <p:spPr bwMode="auto">
          <a:xfrm>
            <a:off x="381000" y="1752600"/>
            <a:ext cx="8382000" cy="2282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结束</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虽然有人争议彼得后书的真实性。证据（尤其内在证据）显示彼得的确写了这封署他名的信。本书显然超越那些冒名彼得所写的书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彼得福音，彼得的传道，彼得行传，彼得启示录。</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本信的真实性也可从其文字和彼得在使徒行传中的讲演相似证明。</a:t>
            </a:r>
            <a:endParaRPr lang="en-US" altLang="zh-CN" b="1">
              <a:solidFill>
                <a:schemeClr val="bg1"/>
              </a:solidFill>
              <a:latin typeface="Arial" pitchFamily="34" charset="0"/>
              <a:ea typeface="SimSun" pitchFamily="2" charset="-122"/>
            </a:endParaRPr>
          </a:p>
        </p:txBody>
      </p:sp>
      <p:sp>
        <p:nvSpPr>
          <p:cNvPr id="40448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04488" name="Picture 15" descr="j02363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57200"/>
            <a:ext cx="12954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13"/>
          <p:cNvSpPr>
            <a:spLocks noGrp="1" noChangeArrowheads="1"/>
          </p:cNvSpPr>
          <p:nvPr>
            <p:ph type="title" idx="4294967295"/>
          </p:nvPr>
        </p:nvSpPr>
        <p:spPr/>
        <p:txBody>
          <a:bodyPr/>
          <a:lstStyle/>
          <a:p>
            <a:pPr eaLnBrk="1" hangingPunct="1"/>
            <a:r>
              <a:rPr lang="en-US" altLang="en-US"/>
              <a:t>Circumstances 1</a:t>
            </a:r>
          </a:p>
        </p:txBody>
      </p:sp>
      <p:sp>
        <p:nvSpPr>
          <p:cNvPr id="40653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6532"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6533" name="Text Box 6"/>
          <p:cNvSpPr txBox="1">
            <a:spLocks noChangeArrowheads="1"/>
          </p:cNvSpPr>
          <p:nvPr/>
        </p:nvSpPr>
        <p:spPr bwMode="auto">
          <a:xfrm>
            <a:off x="4168775"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状况</a:t>
            </a:r>
          </a:p>
        </p:txBody>
      </p:sp>
      <p:sp>
        <p:nvSpPr>
          <p:cNvPr id="406534" name="Text Box 10"/>
          <p:cNvSpPr txBox="1">
            <a:spLocks noChangeArrowheads="1"/>
          </p:cNvSpPr>
          <p:nvPr/>
        </p:nvSpPr>
        <p:spPr bwMode="auto">
          <a:xfrm rot="-1200000">
            <a:off x="166688" y="1289050"/>
            <a:ext cx="5121275" cy="156210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时间</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彼得于公元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年殉道。彼得后书可能写于同年春天临死前</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1:13-15).</a:t>
            </a:r>
          </a:p>
        </p:txBody>
      </p:sp>
      <p:sp>
        <p:nvSpPr>
          <p:cNvPr id="27659" name="Text Box 11"/>
          <p:cNvSpPr txBox="1">
            <a:spLocks noChangeArrowheads="1"/>
          </p:cNvSpPr>
          <p:nvPr/>
        </p:nvSpPr>
        <p:spPr bwMode="auto">
          <a:xfrm rot="1200000">
            <a:off x="3994150" y="1593850"/>
            <a:ext cx="4914900" cy="119697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地点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保守派和批评派都同意证据显示彼得前书写于罗马。彼得后书同样。</a:t>
            </a:r>
            <a:endParaRPr lang="en-US" altLang="zh-CN" b="1">
              <a:solidFill>
                <a:schemeClr val="bg1"/>
              </a:solidFill>
              <a:latin typeface="Arial" pitchFamily="34" charset="0"/>
              <a:ea typeface="SimSun" pitchFamily="2" charset="-122"/>
            </a:endParaRPr>
          </a:p>
        </p:txBody>
      </p:sp>
      <p:sp>
        <p:nvSpPr>
          <p:cNvPr id="27660" name="Text Box 12"/>
          <p:cNvSpPr txBox="1">
            <a:spLocks noChangeArrowheads="1"/>
          </p:cNvSpPr>
          <p:nvPr/>
        </p:nvSpPr>
        <p:spPr bwMode="auto">
          <a:xfrm>
            <a:off x="0" y="3621088"/>
            <a:ext cx="9144000" cy="1927225"/>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收信人</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在彼得前书中，使徒致信：“</a:t>
            </a:r>
            <a:r>
              <a:rPr lang="zh-CN" altLang="en-US" b="1">
                <a:solidFill>
                  <a:schemeClr val="bg1"/>
                </a:solidFill>
                <a:ea typeface="SimSun" pitchFamily="2" charset="-122"/>
              </a:rPr>
              <a:t>那分散在本都、加拉太、加帕多家、亚西亚、庇推尼寄居的，就是照父神的先见被拣选</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彼得前书 </a:t>
            </a:r>
            <a:r>
              <a:rPr lang="en-US" altLang="zh-CN" b="1">
                <a:solidFill>
                  <a:schemeClr val="bg1"/>
                </a:solidFill>
                <a:latin typeface="Arial" pitchFamily="34" charset="0"/>
                <a:ea typeface="SimSun" pitchFamily="2" charset="-122"/>
              </a:rPr>
              <a:t>1:1b).  </a:t>
            </a:r>
            <a:r>
              <a:rPr lang="zh-CN" altLang="en-US" b="1">
                <a:solidFill>
                  <a:schemeClr val="bg1"/>
                </a:solidFill>
                <a:latin typeface="Arial" pitchFamily="34" charset="0"/>
                <a:ea typeface="SimSun" pitchFamily="2" charset="-122"/>
              </a:rPr>
              <a:t>读者可能是彼得教导过的，既有犹太人（少数）也有外邦人（多数）。在彼得后书，彼得应致信同组人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3:1). </a:t>
            </a:r>
            <a:endParaRPr lang="en-US" altLang="en-US" b="1">
              <a:solidFill>
                <a:schemeClr val="bg1"/>
              </a:solidFill>
              <a:latin typeface="Arial" pitchFamily="34" charset="0"/>
              <a:ea typeface="SimSun" pitchFamily="2" charset="-122"/>
            </a:endParaRPr>
          </a:p>
        </p:txBody>
      </p:sp>
      <p:sp>
        <p:nvSpPr>
          <p:cNvPr id="40653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dirty="0">
                <a:solidFill>
                  <a:srgbClr val="FFFFFF"/>
                </a:solidFill>
                <a:ea typeface="SimSun" pitchFamily="2" charset="-122"/>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0"/>
          <p:cNvSpPr>
            <a:spLocks noGrp="1" noChangeArrowheads="1"/>
          </p:cNvSpPr>
          <p:nvPr>
            <p:ph type="title"/>
          </p:nvPr>
        </p:nvSpPr>
        <p:spPr/>
        <p:txBody>
          <a:bodyPr/>
          <a:lstStyle/>
          <a:p>
            <a:pPr eaLnBrk="1" hangingPunct="1"/>
            <a:r>
              <a:rPr lang="en-US" altLang="en-US"/>
              <a:t>Occasion</a:t>
            </a:r>
          </a:p>
        </p:txBody>
      </p:sp>
      <p:sp>
        <p:nvSpPr>
          <p:cNvPr id="40960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9604" name="Text Box 6"/>
          <p:cNvSpPr txBox="1">
            <a:spLocks noChangeArrowheads="1"/>
          </p:cNvSpPr>
          <p:nvPr/>
        </p:nvSpPr>
        <p:spPr bwMode="auto">
          <a:xfrm>
            <a:off x="416718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场合</a:t>
            </a:r>
          </a:p>
        </p:txBody>
      </p:sp>
      <p:sp>
        <p:nvSpPr>
          <p:cNvPr id="28681" name="Text Box 9"/>
          <p:cNvSpPr txBox="1">
            <a:spLocks noChangeArrowheads="1"/>
          </p:cNvSpPr>
          <p:nvPr/>
        </p:nvSpPr>
        <p:spPr bwMode="auto">
          <a:xfrm>
            <a:off x="0" y="990600"/>
            <a:ext cx="9144000" cy="3846513"/>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sz="2200" b="1">
                <a:solidFill>
                  <a:schemeClr val="bg1"/>
                </a:solidFill>
                <a:latin typeface="Arial" pitchFamily="34" charset="0"/>
                <a:ea typeface="SimSun" pitchFamily="2" charset="-122"/>
              </a:rPr>
              <a:t>彼得提醒这世界并不是我们的家 </a:t>
            </a:r>
            <a:r>
              <a:rPr lang="en-US" altLang="zh-CN" sz="2200" b="1">
                <a:solidFill>
                  <a:schemeClr val="bg1"/>
                </a:solidFill>
                <a:latin typeface="Arial" pitchFamily="34" charset="0"/>
                <a:ea typeface="SimSun" pitchFamily="2" charset="-122"/>
              </a:rPr>
              <a:t>(1:7).</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他没有提及他的被囚。但他预计他会受逼迫致死。之后，如此发生了。</a:t>
            </a:r>
            <a:endParaRPr lang="en-US" altLang="zh-CN"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在写这信后几个月，罗马被焚</a:t>
            </a:r>
            <a:r>
              <a:rPr lang="en-US" altLang="zh-CN" b="1">
                <a:solidFill>
                  <a:schemeClr val="bg1"/>
                </a:solidFill>
                <a:ea typeface="SimSun" pitchFamily="2" charset="-122"/>
              </a:rPr>
              <a:t>(</a:t>
            </a:r>
            <a:r>
              <a:rPr lang="zh-CN" altLang="en-US" b="1">
                <a:solidFill>
                  <a:schemeClr val="bg1"/>
                </a:solidFill>
                <a:ea typeface="SimSun" pitchFamily="2" charset="-122"/>
              </a:rPr>
              <a:t>公元</a:t>
            </a:r>
            <a:r>
              <a:rPr lang="en-US" altLang="zh-CN" b="1">
                <a:solidFill>
                  <a:schemeClr val="bg1"/>
                </a:solidFill>
                <a:ea typeface="SimSun" pitchFamily="2" charset="-122"/>
              </a:rPr>
              <a:t>64 </a:t>
            </a:r>
            <a:r>
              <a:rPr lang="zh-CN" altLang="en-US" b="1">
                <a:solidFill>
                  <a:schemeClr val="bg1"/>
                </a:solidFill>
                <a:ea typeface="SimSun" pitchFamily="2" charset="-122"/>
              </a:rPr>
              <a:t>七月</a:t>
            </a:r>
            <a:r>
              <a:rPr lang="en-US" altLang="zh-CN" b="1">
                <a:solidFill>
                  <a:schemeClr val="bg1"/>
                </a:solidFill>
                <a:ea typeface="SimSun" pitchFamily="2" charset="-122"/>
              </a:rPr>
              <a:t>16 )</a:t>
            </a:r>
            <a:r>
              <a:rPr lang="en-US" altLang="zh-CN">
                <a:ea typeface="SimSun" pitchFamily="2" charset="-122"/>
              </a:rPr>
              <a:t> </a:t>
            </a:r>
            <a:r>
              <a:rPr lang="zh-CN" altLang="en-US" sz="2200" b="1">
                <a:solidFill>
                  <a:schemeClr val="bg1"/>
                </a:solidFill>
                <a:latin typeface="Arial" pitchFamily="34" charset="0"/>
                <a:ea typeface="SimSun" pitchFamily="2" charset="-122"/>
              </a:rPr>
              <a:t>，尼禄用基督徒为代罪羔羊</a:t>
            </a:r>
            <a:r>
              <a:rPr lang="en-US" altLang="zh-CN" sz="2200" b="1">
                <a:solidFill>
                  <a:schemeClr val="bg1"/>
                </a:solidFill>
                <a:latin typeface="Arial" pitchFamily="34" charset="0"/>
                <a:ea typeface="SimSun" pitchFamily="2" charset="-122"/>
              </a:rPr>
              <a:t>. </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在他临死前，彼得提醒其读者他们已经知道的真理</a:t>
            </a:r>
            <a:r>
              <a:rPr lang="en-US" altLang="zh-CN" sz="2200" b="1">
                <a:solidFill>
                  <a:schemeClr val="bg1"/>
                </a:solidFill>
                <a:latin typeface="Arial" pitchFamily="34" charset="0"/>
                <a:ea typeface="SimSun" pitchFamily="2" charset="-122"/>
              </a:rPr>
              <a:t> (1:12, 15b; 3:17a) </a:t>
            </a:r>
            <a:r>
              <a:rPr lang="zh-CN" altLang="en-US" sz="2200" b="1">
                <a:solidFill>
                  <a:schemeClr val="bg1"/>
                </a:solidFill>
                <a:latin typeface="Arial" pitchFamily="34" charset="0"/>
                <a:ea typeface="SimSun" pitchFamily="2" charset="-122"/>
              </a:rPr>
              <a:t>，激励他们做关于谬误</a:t>
            </a:r>
            <a:r>
              <a:rPr lang="en-US" altLang="zh-CN" b="1">
                <a:solidFill>
                  <a:schemeClr val="bg1"/>
                </a:solidFill>
                <a:ea typeface="SimSun" pitchFamily="2" charset="-122"/>
              </a:rPr>
              <a:t>(3:17)</a:t>
            </a:r>
            <a:r>
              <a:rPr lang="zh-CN" altLang="en-US" sz="2200" b="1">
                <a:solidFill>
                  <a:schemeClr val="bg1"/>
                </a:solidFill>
                <a:latin typeface="Arial" pitchFamily="34" charset="0"/>
                <a:ea typeface="SimSun" pitchFamily="2" charset="-122"/>
              </a:rPr>
              <a:t>和真理</a:t>
            </a:r>
            <a:r>
              <a:rPr lang="en-US" altLang="zh-CN" b="1">
                <a:solidFill>
                  <a:schemeClr val="bg1"/>
                </a:solidFill>
                <a:ea typeface="SimSun" pitchFamily="2" charset="-122"/>
              </a:rPr>
              <a:t>(3:18)</a:t>
            </a:r>
            <a:r>
              <a:rPr lang="zh-CN" altLang="en-US" sz="2200" b="1">
                <a:solidFill>
                  <a:schemeClr val="bg1"/>
                </a:solidFill>
                <a:latin typeface="Arial" pitchFamily="34" charset="0"/>
                <a:ea typeface="SimSun" pitchFamily="2" charset="-122"/>
              </a:rPr>
              <a:t>的全面的思考</a:t>
            </a:r>
            <a:r>
              <a:rPr lang="en-US" altLang="zh-CN" sz="2200" b="1">
                <a:solidFill>
                  <a:schemeClr val="bg1"/>
                </a:solidFill>
                <a:latin typeface="Arial" pitchFamily="34" charset="0"/>
                <a:ea typeface="SimSun" pitchFamily="2" charset="-122"/>
              </a:rPr>
              <a:t> (3:1b).</a:t>
            </a:r>
            <a:endParaRPr lang="zh-CN" altLang="en-US"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有意思的是，他所关心的是如何在受难中保持正统正教</a:t>
            </a:r>
            <a:r>
              <a:rPr lang="en-US" altLang="zh-CN" sz="2200" b="1">
                <a:solidFill>
                  <a:schemeClr val="bg1"/>
                </a:solidFill>
                <a:latin typeface="Arial" pitchFamily="34" charset="0"/>
                <a:ea typeface="SimSun" pitchFamily="2" charset="-122"/>
              </a:rPr>
              <a:t>. </a:t>
            </a:r>
            <a:endParaRPr lang="en-US" altLang="en-US" sz="2200" b="1">
              <a:solidFill>
                <a:schemeClr val="bg1"/>
              </a:solidFill>
              <a:latin typeface="Arial" pitchFamily="34" charset="0"/>
              <a:ea typeface="SimSun" pitchFamily="2" charset="-122"/>
            </a:endParaRPr>
          </a:p>
        </p:txBody>
      </p:sp>
      <p:sp>
        <p:nvSpPr>
          <p:cNvPr id="4096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81">
                                            <p:txEl>
                                              <p:pRg st="4" end="4"/>
                                            </p:txEl>
                                          </p:spTgt>
                                        </p:tgtEl>
                                        <p:attrNameLst>
                                          <p:attrName>style.visibility</p:attrName>
                                        </p:attrNameLst>
                                      </p:cBhvr>
                                      <p:to>
                                        <p:strVal val="visible"/>
                                      </p:to>
                                    </p:set>
                                    <p:anim calcmode="lin" valueType="num">
                                      <p:cBhvr additive="base">
                                        <p:cTn id="19" dur="500" fill="hold"/>
                                        <p:tgtEl>
                                          <p:spTgt spid="286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81">
                                            <p:txEl>
                                              <p:pRg st="6" end="6"/>
                                            </p:txEl>
                                          </p:spTgt>
                                        </p:tgtEl>
                                        <p:attrNameLst>
                                          <p:attrName>style.visibility</p:attrName>
                                        </p:attrNameLst>
                                      </p:cBhvr>
                                      <p:to>
                                        <p:strVal val="visible"/>
                                      </p:to>
                                    </p:set>
                                    <p:anim calcmode="lin" valueType="num">
                                      <p:cBhvr additive="base">
                                        <p:cTn id="25"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81">
                                            <p:txEl>
                                              <p:pRg st="8" end="8"/>
                                            </p:txEl>
                                          </p:spTgt>
                                        </p:tgtEl>
                                        <p:attrNameLst>
                                          <p:attrName>style.visibility</p:attrName>
                                        </p:attrNameLst>
                                      </p:cBhvr>
                                      <p:to>
                                        <p:strVal val="visible"/>
                                      </p:to>
                                    </p:set>
                                    <p:anim calcmode="lin" valueType="num">
                                      <p:cBhvr additive="base">
                                        <p:cTn id="31"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8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忠实的信徒必被奖赏：</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“这样、必叫你们丰丰富富的、得以进入我们主救主耶稣基督永远的国。”</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(1:11)。</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246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30755" name="Text Box 35"/>
          <p:cNvSpPr txBox="1">
            <a:spLocks noChangeArrowheads="1"/>
          </p:cNvSpPr>
          <p:nvPr/>
        </p:nvSpPr>
        <p:spPr bwMode="auto">
          <a:xfrm>
            <a:off x="0" y="762000"/>
            <a:ext cx="9144000" cy="3387725"/>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914400" indent="-457200"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b="1">
                <a:solidFill>
                  <a:schemeClr val="bg1"/>
                </a:solidFill>
                <a:latin typeface="Arial" pitchFamily="34" charset="0"/>
                <a:ea typeface="SimSun" pitchFamily="2" charset="-122"/>
              </a:rPr>
              <a:t>彼得后书强调知识，因为知识出现了</a:t>
            </a:r>
            <a:r>
              <a:rPr lang="en-US" altLang="zh-CN" b="1">
                <a:solidFill>
                  <a:schemeClr val="bg1"/>
                </a:solidFill>
                <a:latin typeface="Arial" pitchFamily="34" charset="0"/>
                <a:ea typeface="SimSun" pitchFamily="2" charset="-122"/>
              </a:rPr>
              <a:t>16</a:t>
            </a:r>
            <a:r>
              <a:rPr lang="zh-CN" altLang="en-US" b="1">
                <a:solidFill>
                  <a:schemeClr val="bg1"/>
                </a:solidFill>
                <a:latin typeface="Arial" pitchFamily="34" charset="0"/>
                <a:ea typeface="SimSun" pitchFamily="2" charset="-122"/>
              </a:rPr>
              <a:t>次</a:t>
            </a:r>
            <a:endParaRPr lang="en-US" altLang="zh-CN" b="1">
              <a:solidFill>
                <a:schemeClr val="bg1"/>
              </a:solidFill>
              <a:latin typeface="Arial" pitchFamily="34" charset="0"/>
              <a:ea typeface="SimSun" pitchFamily="2" charset="-122"/>
            </a:endParaRPr>
          </a:p>
          <a:p>
            <a:pPr algn="ctr" eaLnBrk="1" hangingPunct="1"/>
            <a:endParaRPr lang="en-US" altLang="zh-CN" b="1">
              <a:solidFill>
                <a:schemeClr val="bg1"/>
              </a:solidFill>
              <a:latin typeface="Arial" pitchFamily="34" charset="0"/>
              <a:ea typeface="SimSun" pitchFamily="2" charset="-122"/>
            </a:endParaRPr>
          </a:p>
          <a:p>
            <a:pPr algn="ctr" eaLnBrk="1" hangingPunct="1">
              <a:buFontTx/>
              <a:buChar char="•"/>
            </a:pPr>
            <a:r>
              <a:rPr lang="zh-CN" altLang="en-US" b="1">
                <a:solidFill>
                  <a:schemeClr val="bg1"/>
                </a:solidFill>
                <a:latin typeface="Arial" pitchFamily="34" charset="0"/>
                <a:ea typeface="SimSun" pitchFamily="2" charset="-122"/>
              </a:rPr>
              <a:t>彼得要他的读者有</a:t>
            </a:r>
            <a:r>
              <a:rPr lang="zh-CN" altLang="en-US" b="1" u="sng">
                <a:solidFill>
                  <a:schemeClr val="bg1"/>
                </a:solidFill>
                <a:latin typeface="Arial" pitchFamily="34" charset="0"/>
                <a:ea typeface="SimSun" pitchFamily="2" charset="-122"/>
              </a:rPr>
              <a:t>在三个领域的知识</a:t>
            </a:r>
            <a:r>
              <a:rPr lang="en-US" altLang="zh-CN" b="1">
                <a:solidFill>
                  <a:schemeClr val="bg1"/>
                </a:solidFill>
                <a:latin typeface="Arial" pitchFamily="34" charset="0"/>
                <a:ea typeface="SimSun" pitchFamily="2" charset="-122"/>
              </a:rPr>
              <a:t>: </a:t>
            </a:r>
          </a:p>
          <a:p>
            <a:pPr algn="ctr" eaLnBrk="1" hangingPunct="1">
              <a:buFontTx/>
              <a:buChar char="•"/>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有关</a:t>
            </a:r>
            <a:r>
              <a:rPr lang="zh-CN" altLang="en-US" b="1">
                <a:solidFill>
                  <a:srgbClr val="FFFF00"/>
                </a:solidFill>
                <a:latin typeface="Arial" pitchFamily="34" charset="0"/>
                <a:ea typeface="SimSun" pitchFamily="2" charset="-122"/>
              </a:rPr>
              <a:t>神和他的拣选</a:t>
            </a:r>
            <a:r>
              <a:rPr lang="zh-CN" altLang="en-US" b="1">
                <a:solidFill>
                  <a:schemeClr val="bg1"/>
                </a:solidFill>
                <a:latin typeface="Arial" pitchFamily="34" charset="0"/>
                <a:ea typeface="SimSun" pitchFamily="2" charset="-122"/>
              </a:rPr>
              <a:t>的知识</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a:t>
            </a:r>
          </a:p>
          <a:p>
            <a:pPr lvl="1" eaLnBrk="1" hangingPunct="1">
              <a:buFontTx/>
              <a:buAutoNum type="arabicPeriod"/>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未来</a:t>
            </a:r>
            <a:r>
              <a:rPr lang="zh-CN" altLang="en-US" b="1">
                <a:solidFill>
                  <a:srgbClr val="FFFF00"/>
                </a:solidFill>
                <a:latin typeface="Arial" pitchFamily="34" charset="0"/>
                <a:ea typeface="SimSun" pitchFamily="2" charset="-122"/>
              </a:rPr>
              <a:t>假师傅</a:t>
            </a:r>
            <a:r>
              <a:rPr lang="zh-CN" altLang="en-US" b="1">
                <a:solidFill>
                  <a:schemeClr val="bg1"/>
                </a:solidFill>
                <a:latin typeface="Arial" pitchFamily="34" charset="0"/>
                <a:ea typeface="SimSun" pitchFamily="2" charset="-122"/>
              </a:rPr>
              <a:t>的特征和他们的灭亡的知识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a:t>
            </a:r>
          </a:p>
          <a:p>
            <a:pPr lvl="1" eaLnBrk="1" hangingPunct="1"/>
            <a:endParaRPr lang="en-US" altLang="zh-CN" b="1">
              <a:solidFill>
                <a:schemeClr val="bg1"/>
              </a:solidFill>
              <a:latin typeface="Arial" pitchFamily="34" charset="0"/>
              <a:ea typeface="SimSun" pitchFamily="2" charset="-122"/>
            </a:endParaRPr>
          </a:p>
          <a:p>
            <a:pPr lvl="1" eaLnBrk="1" hangingPunct="1">
              <a:buFontTx/>
              <a:buAutoNum type="arabicPeriod" startAt="3"/>
            </a:pPr>
            <a:r>
              <a:rPr lang="zh-CN" altLang="en-US" b="1">
                <a:solidFill>
                  <a:schemeClr val="bg1"/>
                </a:solidFill>
                <a:latin typeface="Arial" pitchFamily="34" charset="0"/>
                <a:ea typeface="SimSun" pitchFamily="2" charset="-122"/>
              </a:rPr>
              <a:t>关于</a:t>
            </a:r>
            <a:r>
              <a:rPr lang="zh-CN" altLang="en-US" b="1">
                <a:solidFill>
                  <a:srgbClr val="FFFF00"/>
                </a:solidFill>
                <a:latin typeface="Arial" pitchFamily="34" charset="0"/>
                <a:ea typeface="SimSun" pitchFamily="2" charset="-122"/>
              </a:rPr>
              <a:t>基督再来</a:t>
            </a:r>
            <a:r>
              <a:rPr lang="zh-CN" altLang="en-US" b="1">
                <a:solidFill>
                  <a:schemeClr val="bg1"/>
                </a:solidFill>
                <a:latin typeface="Arial" pitchFamily="34" charset="0"/>
                <a:ea typeface="SimSun" pitchFamily="2" charset="-122"/>
              </a:rPr>
              <a:t>和主的日子将到的知识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a:t>
            </a:r>
          </a:p>
        </p:txBody>
      </p:sp>
      <p:sp>
        <p:nvSpPr>
          <p:cNvPr id="41062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10629" name="Text Box 6"/>
          <p:cNvSpPr txBox="1">
            <a:spLocks noChangeArrowheads="1"/>
          </p:cNvSpPr>
          <p:nvPr/>
        </p:nvSpPr>
        <p:spPr bwMode="auto">
          <a:xfrm>
            <a:off x="4176713"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争论</a:t>
            </a:r>
          </a:p>
        </p:txBody>
      </p:sp>
      <p:sp>
        <p:nvSpPr>
          <p:cNvPr id="410630"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0758" name="Picture 38" descr="j03392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9938" y="2286000"/>
            <a:ext cx="754062"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24200"/>
            <a:ext cx="8667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62800" y="4114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34" name="Text Box 44"/>
          <p:cNvSpPr txBox="1">
            <a:spLocks noChangeArrowheads="1"/>
          </p:cNvSpPr>
          <p:nvPr/>
        </p:nvSpPr>
        <p:spPr bwMode="auto">
          <a:xfrm>
            <a:off x="1219200" y="5754688"/>
            <a:ext cx="7391400" cy="457200"/>
          </a:xfrm>
          <a:prstGeom prst="rect">
            <a:avLst/>
          </a:prstGeom>
          <a:solidFill>
            <a:srgbClr val="9E06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latin typeface="Arial" pitchFamily="34" charset="0"/>
                <a:ea typeface="SimSun" pitchFamily="2" charset="-122"/>
              </a:rPr>
              <a:t>预知这些知识以有敬虔的行为和防备异端</a:t>
            </a:r>
            <a:r>
              <a:rPr lang="en-US" altLang="zh-CN" b="1">
                <a:solidFill>
                  <a:schemeClr val="bg1"/>
                </a:solidFill>
                <a:latin typeface="Arial" pitchFamily="34" charset="0"/>
                <a:ea typeface="SimSun" pitchFamily="2" charset="-122"/>
              </a:rPr>
              <a:t> (3:17-18).</a:t>
            </a:r>
            <a:endParaRPr lang="en-US" altLang="en-US"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	</a:t>
            </a:r>
            <a:r>
              <a:rPr lang="zh-CN" altLang="en-US" sz="2800" b="1">
                <a:solidFill>
                  <a:srgbClr val="000000"/>
                </a:solidFill>
                <a:latin typeface="Arial" pitchFamily="34" charset="0"/>
                <a:ea typeface="SimSun" pitchFamily="2" charset="-122"/>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	</a:t>
            </a:r>
            <a:r>
              <a:rPr lang="zh-CN" altLang="en-US" sz="2800" b="1" dirty="0">
                <a:solidFill>
                  <a:srgbClr val="000000"/>
                </a:solidFill>
                <a:latin typeface="Arial" pitchFamily="34" charset="0"/>
                <a:ea typeface="SimSun" pitchFamily="2" charset="-122"/>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	</a:t>
            </a:r>
            <a:r>
              <a:rPr lang="zh-CN" altLang="en-US" sz="2800" b="1">
                <a:solidFill>
                  <a:srgbClr val="000000"/>
                </a:solidFill>
                <a:latin typeface="Arial" pitchFamily="34" charset="0"/>
                <a:ea typeface="SimSun" pitchFamily="2" charset="-122"/>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知道这些事来对抗异端</a:t>
            </a:r>
            <a:endParaRPr lang="en-US" altLang="zh-CN" sz="2800" b="1">
              <a:solidFill>
                <a:schemeClr val="bg1"/>
              </a:solidFill>
              <a:latin typeface="Arial" pitchFamily="34" charset="0"/>
              <a:ea typeface="SimSun" pitchFamily="2" charset="-122"/>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12"/>
          <p:cNvSpPr>
            <a:spLocks noGrp="1" noChangeArrowheads="1"/>
          </p:cNvSpPr>
          <p:nvPr>
            <p:ph type="title" idx="4294967295"/>
          </p:nvPr>
        </p:nvSpPr>
        <p:spPr/>
        <p:txBody>
          <a:bodyPr/>
          <a:lstStyle/>
          <a:p>
            <a:pPr eaLnBrk="1" hangingPunct="1"/>
            <a:r>
              <a:rPr lang="en-US" altLang="en-US"/>
              <a:t>Summary Statement</a:t>
            </a:r>
          </a:p>
        </p:txBody>
      </p:sp>
      <p:sp>
        <p:nvSpPr>
          <p:cNvPr id="41472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4724"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5"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4727" name="Text Box 6"/>
          <p:cNvSpPr txBox="1">
            <a:spLocks noChangeArrowheads="1"/>
          </p:cNvSpPr>
          <p:nvPr/>
        </p:nvSpPr>
        <p:spPr bwMode="auto">
          <a:xfrm>
            <a:off x="4175125"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总结</a:t>
            </a:r>
          </a:p>
        </p:txBody>
      </p:sp>
      <p:sp>
        <p:nvSpPr>
          <p:cNvPr id="36875" name="Text Box 11"/>
          <p:cNvSpPr txBox="1">
            <a:spLocks noChangeArrowheads="1"/>
          </p:cNvSpPr>
          <p:nvPr/>
        </p:nvSpPr>
        <p:spPr bwMode="auto">
          <a:xfrm>
            <a:off x="381000" y="1752600"/>
            <a:ext cx="8458200" cy="1563688"/>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i="1" dirty="0">
                <a:solidFill>
                  <a:srgbClr val="000000"/>
                </a:solidFill>
                <a:latin typeface="Arial" pitchFamily="34" charset="0"/>
                <a:ea typeface="SimSun" pitchFamily="2" charset="-122"/>
              </a:rPr>
              <a:t>彼得提醒北亚的信徒关于将来假师傅的特征及将来的毁灭</a:t>
            </a:r>
            <a:r>
              <a:rPr lang="en-US" altLang="zh-CN" sz="3200" b="1" i="1" dirty="0">
                <a:solidFill>
                  <a:srgbClr val="000000"/>
                </a:solidFill>
                <a:latin typeface="Arial" pitchFamily="34" charset="0"/>
                <a:ea typeface="SimSun" pitchFamily="2" charset="-122"/>
              </a:rPr>
              <a:t> </a:t>
            </a:r>
            <a:r>
              <a:rPr lang="zh-CN" altLang="en-US" sz="3200" b="1" i="1" dirty="0">
                <a:solidFill>
                  <a:srgbClr val="000000"/>
                </a:solidFill>
                <a:latin typeface="Arial" pitchFamily="34" charset="0"/>
                <a:ea typeface="SimSun" pitchFamily="2" charset="-122"/>
              </a:rPr>
              <a:t>和耶稣基督的恩典的知识，来对抗</a:t>
            </a:r>
            <a:r>
              <a:rPr lang="zh-CN" altLang="en-US" sz="3200" b="1" i="1" dirty="0">
                <a:solidFill>
                  <a:srgbClr val="9E0631"/>
                </a:solidFill>
                <a:latin typeface="Arial" pitchFamily="34" charset="0"/>
                <a:ea typeface="SimSun" pitchFamily="2" charset="-122"/>
              </a:rPr>
              <a:t>假教导</a:t>
            </a:r>
            <a:r>
              <a:rPr lang="zh-CN" altLang="en-US" sz="3200" b="1" i="1" dirty="0">
                <a:solidFill>
                  <a:srgbClr val="000000"/>
                </a:solidFill>
                <a:latin typeface="Arial" pitchFamily="34" charset="0"/>
                <a:ea typeface="SimSun" pitchFamily="2" charset="-122"/>
              </a:rPr>
              <a:t>并激励</a:t>
            </a:r>
            <a:r>
              <a:rPr lang="zh-CN" altLang="en-US" sz="3200" b="1" i="1" dirty="0">
                <a:solidFill>
                  <a:srgbClr val="9E0631"/>
                </a:solidFill>
                <a:latin typeface="Arial" pitchFamily="34" charset="0"/>
                <a:ea typeface="SimSun" pitchFamily="2" charset="-122"/>
              </a:rPr>
              <a:t>在敬虔上成长</a:t>
            </a:r>
            <a:r>
              <a:rPr lang="en-US" altLang="zh-CN" sz="3200" b="1" i="1" dirty="0">
                <a:solidFill>
                  <a:srgbClr val="000000"/>
                </a:solidFill>
                <a:latin typeface="Arial" pitchFamily="34" charset="0"/>
                <a:ea typeface="SimSun" pitchFamily="2" charset="-122"/>
              </a:rPr>
              <a:t>. </a:t>
            </a:r>
          </a:p>
        </p:txBody>
      </p:sp>
      <p:sp>
        <p:nvSpPr>
          <p:cNvPr id="414729"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6879" name="Picture 15" descr="j01996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36879"/>
                                        </p:tgtEl>
                                        <p:attrNameLst>
                                          <p:attrName>style.visibility</p:attrName>
                                        </p:attrNameLst>
                                      </p:cBhvr>
                                      <p:to>
                                        <p:strVal val="visible"/>
                                      </p:to>
                                    </p:set>
                                    <p:animEffect transition="in" filter="fade">
                                      <p:cBhvr>
                                        <p:cTn id="13" dur="770" decel="100000"/>
                                        <p:tgtEl>
                                          <p:spTgt spid="36879"/>
                                        </p:tgtEl>
                                      </p:cBhvr>
                                    </p:animEffect>
                                    <p:animScale>
                                      <p:cBhvr>
                                        <p:cTn id="14" dur="770" decel="100000"/>
                                        <p:tgtEl>
                                          <p:spTgt spid="36879"/>
                                        </p:tgtEl>
                                      </p:cBhvr>
                                      <p:from x="10000" y="10000"/>
                                      <p:to x="200000" y="450000"/>
                                    </p:animScale>
                                    <p:animScale>
                                      <p:cBhvr>
                                        <p:cTn id="15" dur="1230" accel="100000" fill="hold">
                                          <p:stCondLst>
                                            <p:cond delay="770"/>
                                          </p:stCondLst>
                                        </p:cTn>
                                        <p:tgtEl>
                                          <p:spTgt spid="36879"/>
                                        </p:tgtEl>
                                      </p:cBhvr>
                                      <p:from x="200000" y="450000"/>
                                      <p:to x="100000" y="100000"/>
                                    </p:animScale>
                                    <p:set>
                                      <p:cBhvr>
                                        <p:cTn id="16" dur="770" fill="hold"/>
                                        <p:tgtEl>
                                          <p:spTgt spid="36879"/>
                                        </p:tgtEl>
                                        <p:attrNameLst>
                                          <p:attrName>ppt_x</p:attrName>
                                        </p:attrNameLst>
                                      </p:cBhvr>
                                      <p:to>
                                        <p:strVal val="(0.5)"/>
                                      </p:to>
                                    </p:set>
                                    <p:anim from="(0.5)" to="(#ppt_x)" calcmode="lin" valueType="num">
                                      <p:cBhvr>
                                        <p:cTn id="17" dur="1230" accel="100000" fill="hold">
                                          <p:stCondLst>
                                            <p:cond delay="770"/>
                                          </p:stCondLst>
                                        </p:cTn>
                                        <p:tgtEl>
                                          <p:spTgt spid="36879"/>
                                        </p:tgtEl>
                                        <p:attrNameLst>
                                          <p:attrName>ppt_x</p:attrName>
                                        </p:attrNameLst>
                                      </p:cBhvr>
                                    </p:anim>
                                    <p:set>
                                      <p:cBhvr>
                                        <p:cTn id="18" dur="770" fill="hold"/>
                                        <p:tgtEl>
                                          <p:spTgt spid="36879"/>
                                        </p:tgtEl>
                                        <p:attrNameLst>
                                          <p:attrName>ppt_y</p:attrName>
                                        </p:attrNameLst>
                                      </p:cBhvr>
                                      <p:to>
                                        <p:strVal val="(#ppt_y+0.4)"/>
                                      </p:to>
                                    </p:set>
                                    <p:anim from="(#ppt_y+0.4)" to="(#ppt_y)" calcmode="lin" valueType="num">
                                      <p:cBhvr>
                                        <p:cTn id="19" dur="1230" accel="100000" fill="hold">
                                          <p:stCondLst>
                                            <p:cond delay="770"/>
                                          </p:stCondLst>
                                        </p:cTn>
                                        <p:tgtEl>
                                          <p:spTgt spid="36879"/>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19"/>
          <p:cNvSpPr>
            <a:spLocks noGrp="1" noChangeArrowheads="1"/>
          </p:cNvSpPr>
          <p:nvPr>
            <p:ph type="title" idx="4294967295"/>
          </p:nvPr>
        </p:nvSpPr>
        <p:spPr/>
        <p:txBody>
          <a:bodyPr/>
          <a:lstStyle/>
          <a:p>
            <a:pPr eaLnBrk="1" hangingPunct="1"/>
            <a:r>
              <a:rPr lang="en-US" altLang="en-US"/>
              <a:t>Outline</a:t>
            </a:r>
          </a:p>
        </p:txBody>
      </p:sp>
      <p:sp>
        <p:nvSpPr>
          <p:cNvPr id="41677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6772"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6773" name="Text Box 5"/>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288-289</a:t>
            </a:r>
          </a:p>
        </p:txBody>
      </p:sp>
      <p:sp>
        <p:nvSpPr>
          <p:cNvPr id="416774" name="Text Box 6"/>
          <p:cNvSpPr txBox="1">
            <a:spLocks noChangeArrowheads="1"/>
          </p:cNvSpPr>
          <p:nvPr/>
        </p:nvSpPr>
        <p:spPr bwMode="auto">
          <a:xfrm>
            <a:off x="4171950"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提纲</a:t>
            </a:r>
          </a:p>
        </p:txBody>
      </p:sp>
      <p:sp>
        <p:nvSpPr>
          <p:cNvPr id="32783" name="Text Box 15"/>
          <p:cNvSpPr txBox="1">
            <a:spLocks noChangeArrowheads="1"/>
          </p:cNvSpPr>
          <p:nvPr/>
        </p:nvSpPr>
        <p:spPr bwMode="auto">
          <a:xfrm>
            <a:off x="381000" y="815975"/>
            <a:ext cx="8382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 (</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彼得确保他的读者他们关于神的知识和神对他们的拣选是坚实的根基，并提供他们过圣洁生活的一切需，这样他们能得胜他们中间的假师傅</a:t>
            </a:r>
            <a:r>
              <a:rPr lang="en-US" altLang="zh-CN" b="1">
                <a:solidFill>
                  <a:schemeClr val="bg1"/>
                </a:solidFill>
                <a:latin typeface="Arial" pitchFamily="34" charset="0"/>
                <a:ea typeface="SimSun" pitchFamily="2" charset="-122"/>
              </a:rPr>
              <a:t>. </a:t>
            </a:r>
          </a:p>
        </p:txBody>
      </p:sp>
      <p:sp>
        <p:nvSpPr>
          <p:cNvPr id="32784" name="Text Box 16"/>
          <p:cNvSpPr txBox="1">
            <a:spLocks noChangeArrowheads="1"/>
          </p:cNvSpPr>
          <p:nvPr/>
        </p:nvSpPr>
        <p:spPr bwMode="auto">
          <a:xfrm>
            <a:off x="381000" y="325755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彼得警告将来的背道。他精确地描述假师傅并确保他的读者，神的知识足可识别和击败这些背道者</a:t>
            </a:r>
            <a:r>
              <a:rPr lang="en-US" altLang="zh-CN" b="1">
                <a:solidFill>
                  <a:schemeClr val="bg1"/>
                </a:solidFill>
                <a:latin typeface="Arial" pitchFamily="34" charset="0"/>
                <a:ea typeface="SimSun" pitchFamily="2" charset="-122"/>
              </a:rPr>
              <a:t>.</a:t>
            </a:r>
          </a:p>
        </p:txBody>
      </p:sp>
      <p:sp>
        <p:nvSpPr>
          <p:cNvPr id="32786" name="Text Box 18"/>
          <p:cNvSpPr txBox="1">
            <a:spLocks noChangeArrowheads="1"/>
          </p:cNvSpPr>
          <p:nvPr/>
        </p:nvSpPr>
        <p:spPr bwMode="auto">
          <a:xfrm>
            <a:off x="381000" y="533400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III.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彼得基于主再来和主的日子天地毁灭的知识，来敦促信徒过圣洁敬虔的生活</a:t>
            </a:r>
            <a:r>
              <a:rPr lang="en-US" altLang="zh-CN" b="1">
                <a:solidFill>
                  <a:schemeClr val="bg1"/>
                </a:solidFill>
                <a:latin typeface="Arial" pitchFamily="34" charset="0"/>
                <a:ea typeface="SimSun" pitchFamily="2" charset="-122"/>
              </a:rPr>
              <a:t>.</a:t>
            </a:r>
            <a:r>
              <a:rPr lang="en-US" altLang="zh-CN">
                <a:solidFill>
                  <a:schemeClr val="bg1"/>
                </a:solidFill>
                <a:latin typeface="Arial" pitchFamily="34" charset="0"/>
                <a:ea typeface="SimSun" pitchFamily="2" charset="-122"/>
              </a:rPr>
              <a:t> </a:t>
            </a:r>
            <a:endParaRPr lang="en-US" altLang="en-US">
              <a:solidFill>
                <a:schemeClr val="bg1"/>
              </a:solidFill>
              <a:latin typeface="Arial" pitchFamily="34" charset="0"/>
              <a:ea typeface="SimSun" pitchFamily="2" charset="-122"/>
            </a:endParaRPr>
          </a:p>
        </p:txBody>
      </p:sp>
      <p:sp>
        <p:nvSpPr>
          <p:cNvPr id="416778"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1881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0"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1"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8823" name="Text Box 7"/>
          <p:cNvSpPr txBox="1">
            <a:spLocks noChangeArrowheads="1"/>
          </p:cNvSpPr>
          <p:nvPr/>
        </p:nvSpPr>
        <p:spPr bwMode="auto">
          <a:xfrm>
            <a:off x="4151313"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应用</a:t>
            </a:r>
          </a:p>
        </p:txBody>
      </p:sp>
      <p:sp>
        <p:nvSpPr>
          <p:cNvPr id="35849" name="Text Box 9"/>
          <p:cNvSpPr txBox="1">
            <a:spLocks noChangeArrowheads="1"/>
          </p:cNvSpPr>
          <p:nvPr/>
        </p:nvSpPr>
        <p:spPr bwMode="auto">
          <a:xfrm>
            <a:off x="381000" y="838200"/>
            <a:ext cx="8458200" cy="205105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000000"/>
                </a:solidFill>
                <a:latin typeface="Arial" pitchFamily="34" charset="0"/>
                <a:ea typeface="SimSun" pitchFamily="2" charset="-122"/>
              </a:rPr>
              <a:t>不要停止做圣经的学生。你若这样做，你会停止在恩典中成长，最终会接受甚至促进异端</a:t>
            </a:r>
            <a:r>
              <a:rPr lang="en-US" altLang="zh-CN" sz="3200" b="1">
                <a:solidFill>
                  <a:srgbClr val="000000"/>
                </a:solidFill>
                <a:latin typeface="Arial" pitchFamily="34" charset="0"/>
                <a:ea typeface="SimSun" pitchFamily="2" charset="-122"/>
              </a:rPr>
              <a:t>.  </a:t>
            </a:r>
          </a:p>
          <a:p>
            <a:pPr algn="ctr" eaLnBrk="1" hangingPunct="1"/>
            <a:endParaRPr lang="en-US" altLang="zh-CN" sz="3200" b="1">
              <a:solidFill>
                <a:srgbClr val="000000"/>
              </a:solidFill>
              <a:latin typeface="Arial" pitchFamily="34" charset="0"/>
              <a:ea typeface="SimSun" pitchFamily="2" charset="-122"/>
            </a:endParaRPr>
          </a:p>
          <a:p>
            <a:pPr algn="ctr" eaLnBrk="1" hangingPunct="1"/>
            <a:r>
              <a:rPr lang="zh-CN" altLang="en-US" sz="3200" b="1">
                <a:solidFill>
                  <a:srgbClr val="000000"/>
                </a:solidFill>
                <a:latin typeface="Arial" pitchFamily="34" charset="0"/>
                <a:ea typeface="SimSun" pitchFamily="2" charset="-122"/>
              </a:rPr>
              <a:t>最近神又用他的话语教导了你什么新的东西</a:t>
            </a:r>
            <a:r>
              <a:rPr lang="en-US" altLang="zh-CN" sz="3200" b="1">
                <a:solidFill>
                  <a:srgbClr val="000000"/>
                </a:solidFill>
                <a:latin typeface="Arial" pitchFamily="34" charset="0"/>
                <a:ea typeface="SimSun" pitchFamily="2" charset="-122"/>
              </a:rPr>
              <a:t>? </a:t>
            </a:r>
          </a:p>
        </p:txBody>
      </p:sp>
      <p:sp>
        <p:nvSpPr>
          <p:cNvPr id="418825"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18826" name="Picture 11" descr="j02504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056063"/>
            <a:ext cx="311150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3738563"/>
            <a:ext cx="1066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2086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8"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9"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7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20871" name="Text Box 7"/>
          <p:cNvSpPr txBox="1">
            <a:spLocks noChangeArrowheads="1"/>
          </p:cNvSpPr>
          <p:nvPr/>
        </p:nvSpPr>
        <p:spPr bwMode="auto">
          <a:xfrm>
            <a:off x="3805238" y="76200"/>
            <a:ext cx="16129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讨论问题</a:t>
            </a:r>
          </a:p>
        </p:txBody>
      </p:sp>
      <p:sp>
        <p:nvSpPr>
          <p:cNvPr id="47112" name="Text Box 8"/>
          <p:cNvSpPr txBox="1">
            <a:spLocks noChangeArrowheads="1"/>
          </p:cNvSpPr>
          <p:nvPr/>
        </p:nvSpPr>
        <p:spPr bwMode="auto">
          <a:xfrm>
            <a:off x="533400" y="890588"/>
            <a:ext cx="8534400" cy="4000500"/>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AutoNum type="arabicPeriod"/>
            </a:pPr>
            <a:r>
              <a:rPr lang="zh-CN" altLang="en-US" sz="3200" b="1">
                <a:solidFill>
                  <a:schemeClr val="bg2"/>
                </a:solidFill>
                <a:latin typeface="Arial" pitchFamily="34" charset="0"/>
                <a:ea typeface="SimSun" pitchFamily="2" charset="-122"/>
              </a:rPr>
              <a:t>我们如何知道我们被神拣选并在神所设的根基上在主的知识上成长</a:t>
            </a:r>
            <a:r>
              <a:rPr lang="en-US" altLang="zh-CN" sz="3200" b="1">
                <a:solidFill>
                  <a:schemeClr val="bg2"/>
                </a:solidFill>
                <a:latin typeface="Arial" pitchFamily="34" charset="0"/>
                <a:ea typeface="SimSun" pitchFamily="2" charset="-122"/>
              </a:rPr>
              <a:t> (1:12-21)?</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zh-CN" altLang="en-US" sz="3200" b="1">
                <a:solidFill>
                  <a:schemeClr val="bg2"/>
                </a:solidFill>
                <a:latin typeface="Arial" pitchFamily="34" charset="0"/>
                <a:ea typeface="SimSun" pitchFamily="2" charset="-122"/>
              </a:rPr>
              <a:t>为什么相信基督的再来是知识成长的关键</a:t>
            </a:r>
            <a:r>
              <a:rPr lang="en-US" altLang="zh-CN" sz="3200" b="1">
                <a:solidFill>
                  <a:schemeClr val="bg2"/>
                </a:solidFill>
                <a:latin typeface="Arial" pitchFamily="34" charset="0"/>
                <a:ea typeface="SimSun" pitchFamily="2" charset="-122"/>
              </a:rPr>
              <a:t> (3:1-4)?</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en-US" altLang="zh-CN" sz="3200" b="1">
                <a:solidFill>
                  <a:schemeClr val="bg2"/>
                </a:solidFill>
                <a:latin typeface="Arial" pitchFamily="34" charset="0"/>
                <a:ea typeface="SimSun" pitchFamily="2" charset="-122"/>
              </a:rPr>
              <a:t>“</a:t>
            </a:r>
            <a:r>
              <a:rPr lang="zh-CN" altLang="en-US" sz="3200" b="1">
                <a:solidFill>
                  <a:schemeClr val="bg2"/>
                </a:solidFill>
                <a:latin typeface="Arial" pitchFamily="34" charset="0"/>
                <a:ea typeface="SimSun" pitchFamily="2" charset="-122"/>
              </a:rPr>
              <a:t>在恩典中成长”是什么意思</a:t>
            </a:r>
            <a:r>
              <a:rPr lang="en-US" altLang="zh-CN" sz="3200" b="1">
                <a:solidFill>
                  <a:schemeClr val="bg2"/>
                </a:solidFill>
                <a:latin typeface="Arial" pitchFamily="34" charset="0"/>
                <a:ea typeface="SimSun" pitchFamily="2" charset="-122"/>
              </a:rPr>
              <a:t> (3:18)?  </a:t>
            </a:r>
            <a:r>
              <a:rPr lang="zh-CN" altLang="en-US" sz="3200" b="1">
                <a:solidFill>
                  <a:schemeClr val="bg2"/>
                </a:solidFill>
                <a:latin typeface="Arial" pitchFamily="34" charset="0"/>
                <a:ea typeface="SimSun" pitchFamily="2" charset="-122"/>
              </a:rPr>
              <a:t>如何做到</a:t>
            </a:r>
            <a:r>
              <a:rPr lang="en-US" altLang="zh-CN" sz="3200" b="1">
                <a:solidFill>
                  <a:schemeClr val="bg2"/>
                </a:solidFill>
                <a:latin typeface="Arial" pitchFamily="34" charset="0"/>
                <a:ea typeface="SimSun" pitchFamily="2" charset="-122"/>
              </a:rPr>
              <a:t>?</a:t>
            </a:r>
          </a:p>
        </p:txBody>
      </p:sp>
      <p:sp>
        <p:nvSpPr>
          <p:cNvPr id="420873"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20874" name="Picture 12" descr="j023475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953000"/>
            <a:ext cx="1446213"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75" name="Picture 13" descr="j02836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65300"/>
            <a:ext cx="12954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65892" name="Rectangle 4"/>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3" name="Rectangle 5"/>
          <p:cNvSpPr>
            <a:spLocks noGrp="1" noChangeArrowheads="1"/>
          </p:cNvSpPr>
          <p:nvPr>
            <p:ph type="title"/>
          </p:nvPr>
        </p:nvSpPr>
        <p:spPr>
          <a:xfrm>
            <a:off x="76200" y="274638"/>
            <a:ext cx="7112000" cy="944562"/>
          </a:xfrm>
        </p:spPr>
        <p:txBody>
          <a:bodyPr/>
          <a:lstStyle/>
          <a:p>
            <a:pPr marL="228600" eaLnBrk="1" hangingPunct="1"/>
            <a:r>
              <a:rPr lang="zh-CN" altLang="en-GB">
                <a:solidFill>
                  <a:srgbClr val="A50021"/>
                </a:solidFill>
                <a:ea typeface="SimSun" pitchFamily="2" charset="-122"/>
              </a:rPr>
              <a:t>总结</a:t>
            </a:r>
            <a:endParaRPr lang="zh-CN" altLang="en-US">
              <a:solidFill>
                <a:srgbClr val="A50021"/>
              </a:solidFill>
              <a:ea typeface="SimSun" pitchFamily="2" charset="-122"/>
            </a:endParaRPr>
          </a:p>
        </p:txBody>
      </p:sp>
      <p:sp>
        <p:nvSpPr>
          <p:cNvPr id="422918" name="Rectangle 6"/>
          <p:cNvSpPr>
            <a:spLocks noChangeArrowheads="1"/>
          </p:cNvSpPr>
          <p:nvPr/>
        </p:nvSpPr>
        <p:spPr bwMode="auto">
          <a:xfrm>
            <a:off x="0" y="463550"/>
            <a:ext cx="1828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12" tIns="1142640" rIns="914112" bIns="1142640"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1800">
              <a:latin typeface="Arial" pitchFamily="34" charset="0"/>
            </a:endParaRPr>
          </a:p>
        </p:txBody>
      </p:sp>
      <p:graphicFrame>
        <p:nvGraphicFramePr>
          <p:cNvPr id="165934" name="Group 46"/>
          <p:cNvGraphicFramePr>
            <a:graphicFrameLocks noGrp="1"/>
          </p:cNvGraphicFramePr>
          <p:nvPr/>
        </p:nvGraphicFramePr>
        <p:xfrm>
          <a:off x="152400" y="1447800"/>
          <a:ext cx="8839200" cy="4540252"/>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351088">
                  <a:extLst>
                    <a:ext uri="{9D8B030D-6E8A-4147-A177-3AD203B41FA5}">
                      <a16:colId xmlns:a16="http://schemas.microsoft.com/office/drawing/2014/main" val="20003"/>
                    </a:ext>
                  </a:extLst>
                </a:gridCol>
                <a:gridCol w="2068512">
                  <a:extLst>
                    <a:ext uri="{9D8B030D-6E8A-4147-A177-3AD203B41FA5}">
                      <a16:colId xmlns:a16="http://schemas.microsoft.com/office/drawing/2014/main" val="20004"/>
                    </a:ext>
                  </a:extLst>
                </a:gridCol>
              </a:tblGrid>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Arial" pitchFamily="34" charset="0"/>
                          <a:ea typeface="SimSun" pitchFamily="2" charset="-122"/>
                        </a:rPr>
                        <a:t>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西门彼得</a:t>
                      </a:r>
                      <a:endParaRPr kumimoji="0" lang="zh-CN" altLang="en-GB"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卡尔文</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彼得的门徒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彼得的同工</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假定作者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日期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tabLst>
                          <a:tab pos="1223963" algn="l"/>
                        </a:tabLst>
                        <a:defRPr sz="2800">
                          <a:solidFill>
                            <a:schemeClr val="tx1"/>
                          </a:solidFill>
                          <a:latin typeface="Arial" pitchFamily="34" charset="0"/>
                          <a:ea typeface="MS PGothic" pitchFamily="34" charset="-128"/>
                        </a:defRPr>
                      </a:lvl1pPr>
                      <a:lvl2pPr marL="37931725" indent="-37474525" eaLnBrk="0" hangingPunct="0">
                        <a:spcBef>
                          <a:spcPct val="20000"/>
                        </a:spcBef>
                        <a:tabLst>
                          <a:tab pos="1223963" algn="l"/>
                        </a:tabLst>
                        <a:defRPr sz="2400">
                          <a:solidFill>
                            <a:schemeClr val="tx1"/>
                          </a:solidFill>
                          <a:latin typeface="Arial" pitchFamily="34" charset="0"/>
                          <a:ea typeface="MS PGothic" pitchFamily="34" charset="-128"/>
                        </a:defRPr>
                      </a:lvl2pPr>
                      <a:lvl3pPr eaLnBrk="0" hangingPunct="0">
                        <a:spcBef>
                          <a:spcPct val="20000"/>
                        </a:spcBef>
                        <a:tabLst>
                          <a:tab pos="1223963" algn="l"/>
                        </a:tabLst>
                        <a:defRPr sz="2000">
                          <a:solidFill>
                            <a:schemeClr val="tx1"/>
                          </a:solidFill>
                          <a:latin typeface="Arial" pitchFamily="34" charset="0"/>
                          <a:ea typeface="MS PGothic" pitchFamily="34" charset="-128"/>
                        </a:defRPr>
                      </a:lvl3pPr>
                      <a:lvl4pPr eaLnBrk="0" hangingPunct="0">
                        <a:spcBef>
                          <a:spcPct val="20000"/>
                        </a:spcBef>
                        <a:tabLst>
                          <a:tab pos="1223963" algn="l"/>
                        </a:tabLst>
                        <a:defRPr>
                          <a:solidFill>
                            <a:schemeClr val="tx1"/>
                          </a:solidFill>
                          <a:latin typeface="Arial" pitchFamily="34" charset="0"/>
                          <a:ea typeface="MS PGothic" pitchFamily="34" charset="-128"/>
                        </a:defRPr>
                      </a:lvl4pPr>
                      <a:lvl5pPr eaLnBrk="0" hangingPunct="0">
                        <a:spcBef>
                          <a:spcPct val="20000"/>
                        </a:spcBef>
                        <a:tabLst>
                          <a:tab pos="1223963" algn="l"/>
                        </a:tabLst>
                        <a:defRPr>
                          <a:solidFill>
                            <a:schemeClr val="tx1"/>
                          </a:solidFill>
                          <a:latin typeface="Arial" pitchFamily="34" charset="0"/>
                          <a:ea typeface="MS PGothic" pitchFamily="34" charset="-128"/>
                        </a:defRPr>
                      </a:lvl5pPr>
                      <a:lvl6pPr marL="4572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6pPr>
                      <a:lvl7pPr marL="9144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7pPr>
                      <a:lvl8pPr marL="13716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8pPr>
                      <a:lvl9pPr marL="18288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1223963" algn="l"/>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彼得临近去世之前</a:t>
                      </a:r>
                      <a:r>
                        <a:rPr kumimoji="0" lang="en-GB" altLang="zh-CN" sz="1400" b="1" i="1" u="none" strike="noStrike" cap="none" normalizeH="0" baseline="0">
                          <a:ln>
                            <a:noFill/>
                          </a:ln>
                          <a:solidFill>
                            <a:srgbClr val="5F0061"/>
                          </a:solidFill>
                          <a:effectLst/>
                          <a:latin typeface="Verdana" pitchFamily="34" charset="0"/>
                          <a:ea typeface="SimSun" pitchFamily="2" charset="-122"/>
                        </a:rPr>
                        <a:t> (</a:t>
                      </a:r>
                      <a:r>
                        <a:rPr kumimoji="0" lang="zh-CN" altLang="en-GB" sz="1400" b="1" i="1" u="none" strike="noStrike" cap="none" normalizeH="0" baseline="0">
                          <a:ln>
                            <a:noFill/>
                          </a:ln>
                          <a:solidFill>
                            <a:srgbClr val="5F0061"/>
                          </a:solidFill>
                          <a:effectLst/>
                          <a:latin typeface="Verdana" pitchFamily="34" charset="0"/>
                          <a:ea typeface="SimSun" pitchFamily="2" charset="-122"/>
                        </a:rPr>
                        <a:t>公元 </a:t>
                      </a:r>
                      <a:r>
                        <a:rPr kumimoji="0" lang="en-GB" altLang="zh-CN" sz="1400" b="1" i="1" u="none" strike="noStrike" cap="none" normalizeH="0" baseline="0">
                          <a:ln>
                            <a:noFill/>
                          </a:ln>
                          <a:solidFill>
                            <a:srgbClr val="5F0061"/>
                          </a:solidFill>
                          <a:effectLst/>
                          <a:latin typeface="Verdana" pitchFamily="34" charset="0"/>
                          <a:ea typeface="SimSun" pitchFamily="2" charset="-122"/>
                        </a:rPr>
                        <a:t>60-64)</a:t>
                      </a:r>
                      <a:endParaRPr kumimoji="0" lang="en-GB" altLang="zh-CN"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包克赫姆</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80-90 (</a:t>
                      </a:r>
                      <a:r>
                        <a:rPr kumimoji="0" lang="zh-CN" altLang="en-GB" sz="1400" b="1" i="0" u="none" strike="noStrike" cap="none" normalizeH="0" baseline="0">
                          <a:ln>
                            <a:noFill/>
                          </a:ln>
                          <a:solidFill>
                            <a:schemeClr val="tx1"/>
                          </a:solidFill>
                          <a:effectLst/>
                          <a:latin typeface="Verdana" pitchFamily="34" charset="0"/>
                          <a:ea typeface="SimSun" pitchFamily="2" charset="-122"/>
                        </a:rPr>
                        <a:t>大约在彼得去世之后</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80-150</a:t>
                      </a:r>
                      <a:endParaRPr kumimoji="0" lang="en-US" altLang="zh-CN" sz="1400" b="1" i="0" u="none" strike="noStrike" cap="none" normalizeH="0" baseline="0">
                        <a:ln>
                          <a:noFill/>
                        </a:ln>
                        <a:solidFill>
                          <a:schemeClr val="tx1"/>
                        </a:solidFill>
                        <a:effectLst/>
                        <a:latin typeface="Verdana"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凯梅尔</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125-150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200" b="1" i="0" u="none" strike="noStrike" cap="none" normalizeH="0" baseline="0">
                          <a:ln>
                            <a:noFill/>
                          </a:ln>
                          <a:solidFill>
                            <a:schemeClr val="tx1"/>
                          </a:solidFill>
                          <a:effectLst/>
                          <a:latin typeface="Verdana" pitchFamily="34" charset="0"/>
                          <a:ea typeface="SimSun" pitchFamily="2" charset="-122"/>
                        </a:rPr>
                        <a:t>写作地点</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chemeClr val="tx1"/>
                          </a:solidFill>
                          <a:effectLst/>
                          <a:latin typeface="Verdana" pitchFamily="34" charset="0"/>
                          <a:ea typeface="SimSun" pitchFamily="2" charset="-122"/>
                        </a:rPr>
                        <a:t>罗马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7794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目的收信人</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主要为基督徒团体，主要为在小亚细亚地区的外邦人（生活在外邦环境下），也有学者认为在埃及</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2477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场合</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彼得写此信为提醒他的读者他们已经知道的真理</a:t>
                      </a:r>
                      <a:r>
                        <a:rPr kumimoji="0" lang="en-GB" altLang="zh-CN" sz="1400" b="1" i="0" u="none" strike="noStrike" cap="none" normalizeH="0" baseline="0">
                          <a:ln>
                            <a:noFill/>
                          </a:ln>
                          <a:solidFill>
                            <a:schemeClr val="tx1"/>
                          </a:solidFill>
                          <a:effectLst/>
                          <a:latin typeface="Verdana" pitchFamily="34" charset="0"/>
                          <a:ea typeface="SimSun" pitchFamily="2" charset="-122"/>
                        </a:rPr>
                        <a:t> (1:12, 15b, 3:17a)</a:t>
                      </a:r>
                      <a:r>
                        <a:rPr kumimoji="0" lang="zh-CN" altLang="en-GB" sz="1400" b="1" i="0" u="none" strike="noStrike" cap="none" normalizeH="0" baseline="0">
                          <a:ln>
                            <a:noFill/>
                          </a:ln>
                          <a:solidFill>
                            <a:schemeClr val="tx1"/>
                          </a:solidFill>
                          <a:effectLst/>
                          <a:latin typeface="Verdana" pitchFamily="34" charset="0"/>
                          <a:ea typeface="SimSun" pitchFamily="2" charset="-122"/>
                        </a:rPr>
                        <a:t>激励他们做有益的思考</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关于真理和谬误的知识</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知道收信人受到他们中间的假师傅的干扰</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3968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语言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希腊文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
        <p:nvSpPr>
          <p:cNvPr id="422950" name="Rectangle 38"/>
          <p:cNvSpPr>
            <a:spLocks noChangeArrowheads="1"/>
          </p:cNvSpPr>
          <p:nvPr/>
        </p:nvSpPr>
        <p:spPr bwMode="auto">
          <a:xfrm>
            <a:off x="0" y="4567238"/>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r>
              <a:rPr lang="en-GB" altLang="zh-CN" sz="1200" u="sng">
                <a:ea typeface="SimSun" pitchFamily="2" charset="-122"/>
              </a:rPr>
            </a:br>
            <a:endParaRPr lang="en-GB" altLang="zh-CN" sz="1800">
              <a:latin typeface="Arial" pitchFamily="34" charset="0"/>
              <a:ea typeface="SimSun" pitchFamily="2" charset="-122"/>
            </a:endParaRPr>
          </a:p>
        </p:txBody>
      </p:sp>
      <p:sp>
        <p:nvSpPr>
          <p:cNvPr id="165927" name="WordArt 39"/>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934"/>
                                        </p:tgtEl>
                                        <p:attrNameLst>
                                          <p:attrName>style.visibility</p:attrName>
                                        </p:attrNameLst>
                                      </p:cBhvr>
                                      <p:to>
                                        <p:strVal val="visible"/>
                                      </p:to>
                                    </p:set>
                                    <p:animEffect transition="in" filter="checkerboard(across)">
                                      <p:cBhvr>
                                        <p:cTn id="31" dur="500"/>
                                        <p:tgtEl>
                                          <p:spTgt spid="165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p:txBody>
          <a:bodyPr/>
          <a:lstStyle/>
          <a:p>
            <a:pPr eaLnBrk="1" hangingPunct="1"/>
            <a:r>
              <a:rPr lang="en-US" altLang="en-US"/>
              <a:t>Key Word / Verse</a:t>
            </a:r>
          </a:p>
        </p:txBody>
      </p:sp>
      <p:sp>
        <p:nvSpPr>
          <p:cNvPr id="2088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8900"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endParaRPr lang="en-US" altLang="en-US">
              <a:solidFill>
                <a:srgbClr val="000000"/>
              </a:solidFill>
              <a:latin typeface="Arial" pitchFamily="34" charset="0"/>
            </a:endParaRPr>
          </a:p>
        </p:txBody>
      </p:sp>
      <p:sp>
        <p:nvSpPr>
          <p:cNvPr id="208901" name="Text Box 5"/>
          <p:cNvSpPr txBox="1">
            <a:spLocks noChangeArrowheads="1"/>
          </p:cNvSpPr>
          <p:nvPr/>
        </p:nvSpPr>
        <p:spPr bwMode="auto">
          <a:xfrm>
            <a:off x="3921125" y="1122363"/>
            <a:ext cx="1265238"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dirty="0">
                <a:solidFill>
                  <a:srgbClr val="FFFFFF"/>
                </a:solidFill>
                <a:latin typeface="Arial" pitchFamily="34" charset="0"/>
                <a:ea typeface="SimSun" pitchFamily="2" charset="-122"/>
              </a:rPr>
              <a:t>关键词</a:t>
            </a:r>
            <a:endParaRPr lang="zh-CN" altLang="en-US" sz="2800" b="1" dirty="0">
              <a:solidFill>
                <a:srgbClr val="FFFFFF"/>
              </a:solidFill>
              <a:latin typeface="Arial" pitchFamily="34" charset="0"/>
              <a:ea typeface="SimSun" pitchFamily="2" charset="-122"/>
            </a:endParaRPr>
          </a:p>
          <a:p>
            <a:pPr algn="ctr" eaLnBrk="1" hangingPunct="1"/>
            <a:r>
              <a:rPr lang="zh-CN" altLang="en-US" sz="2800" b="1" dirty="0">
                <a:solidFill>
                  <a:srgbClr val="FFFFFF"/>
                </a:solidFill>
                <a:latin typeface="Arial" pitchFamily="34" charset="0"/>
                <a:ea typeface="SimSun" pitchFamily="2" charset="-122"/>
              </a:rPr>
              <a:t>知识 </a:t>
            </a:r>
          </a:p>
        </p:txBody>
      </p:sp>
      <p:sp>
        <p:nvSpPr>
          <p:cNvPr id="105478" name="Text Box 6"/>
          <p:cNvSpPr txBox="1">
            <a:spLocks noChangeArrowheads="1"/>
          </p:cNvSpPr>
          <p:nvPr/>
        </p:nvSpPr>
        <p:spPr bwMode="auto">
          <a:xfrm>
            <a:off x="990600" y="2532063"/>
            <a:ext cx="7086600" cy="351790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关键经节</a:t>
            </a:r>
            <a:endParaRPr lang="zh-CN" altLang="en-US" sz="2800" b="1">
              <a:solidFill>
                <a:srgbClr val="FFFFFF"/>
              </a:solidFill>
              <a:latin typeface="Arial" pitchFamily="34" charset="0"/>
              <a:ea typeface="SimSun" pitchFamily="2" charset="-122"/>
            </a:endParaRPr>
          </a:p>
          <a:p>
            <a:pP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ea typeface="SimSun" pitchFamily="2" charset="-122"/>
              </a:rPr>
              <a:t>亲 爱 的 弟 兄 阿 ， 你 们 既 然 预 先 知 道 这 事 ， 就 当 防 备 ， 恐 怕 被 恶 人 的 错 谬 诱 惑 ， 就 从 自 己 坚 固 的 地 步 上 坠 落 。 </a:t>
            </a:r>
            <a:r>
              <a:rPr lang="en-US" altLang="zh-CN" sz="2800" b="1">
                <a:solidFill>
                  <a:srgbClr val="FFFFFF"/>
                </a:solidFill>
                <a:ea typeface="SimSun" pitchFamily="2" charset="-122"/>
              </a:rPr>
              <a:t> </a:t>
            </a:r>
            <a:r>
              <a:rPr lang="zh-CN" altLang="en-US" sz="2800" b="1">
                <a:solidFill>
                  <a:srgbClr val="FFFFFF"/>
                </a:solidFill>
                <a:ea typeface="SimSun" pitchFamily="2" charset="-122"/>
              </a:rPr>
              <a:t>你 们 却 要 在 我 们 主 </a:t>
            </a:r>
            <a:r>
              <a:rPr lang="en-US" altLang="zh-CN" sz="2800" b="1">
                <a:solidFill>
                  <a:srgbClr val="FFFFFF"/>
                </a:solidFill>
                <a:ea typeface="SimSun" pitchFamily="2" charset="-122"/>
              </a:rPr>
              <a:t>─ </a:t>
            </a:r>
            <a:r>
              <a:rPr lang="zh-CN" altLang="en-US" sz="2800" b="1">
                <a:solidFill>
                  <a:srgbClr val="FFFFFF"/>
                </a:solidFill>
                <a:ea typeface="SimSun" pitchFamily="2" charset="-122"/>
              </a:rPr>
              <a:t>救 主 耶 稣 基 督 的 恩 典 和 知 识 上 有 长 进 。 愿 荣 耀 归 给 他 ， 从 今 直 到 永 远 。 阿 们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彼得后书 </a:t>
            </a:r>
            <a:r>
              <a:rPr lang="en-US" altLang="zh-CN" sz="2800" b="1">
                <a:solidFill>
                  <a:srgbClr val="FFFFFF"/>
                </a:solidFill>
                <a:latin typeface="Arial" pitchFamily="34" charset="0"/>
                <a:ea typeface="SimSun" pitchFamily="2" charset="-122"/>
              </a:rPr>
              <a:t>3:17-18). </a:t>
            </a:r>
          </a:p>
        </p:txBody>
      </p:sp>
      <p:sp>
        <p:nvSpPr>
          <p:cNvPr id="208903" name="WordArt 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208904" name="Picture 8" descr="j029348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796925"/>
            <a:ext cx="2971800" cy="142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685800"/>
            <a:ext cx="9220200" cy="1295400"/>
          </a:xfrm>
        </p:spPr>
        <p:txBody>
          <a:bodyPr/>
          <a:lstStyle/>
          <a:p>
            <a:pPr eaLnBrk="1" hangingPunct="1"/>
            <a:r>
              <a:rPr lang="zh-CN" altLang="en-US" sz="4000" b="1">
                <a:ea typeface="SimSun" pitchFamily="2" charset="-122"/>
              </a:rPr>
              <a:t>彼得用下列各词指出知识对信徒至关重要</a:t>
            </a:r>
            <a:r>
              <a:rPr lang="en-US" altLang="ja-JP" sz="4000" b="1"/>
              <a:t>…</a:t>
            </a:r>
            <a:endParaRPr lang="en-US" altLang="en-US" sz="4000"/>
          </a:p>
        </p:txBody>
      </p:sp>
      <p:sp>
        <p:nvSpPr>
          <p:cNvPr id="210947"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pitchFamily="2" charset="2"/>
              <a:buNone/>
            </a:pPr>
            <a:r>
              <a:rPr lang="en-US" altLang="ja-JP" sz="3600" b="1">
                <a:solidFill>
                  <a:srgbClr val="000000"/>
                </a:solidFill>
                <a:latin typeface="TekniaGreek" charset="0"/>
              </a:rPr>
              <a:t>evpi,gnwsij</a:t>
            </a:r>
            <a:r>
              <a:rPr lang="en-US" altLang="zh-CN" sz="3600" b="1">
                <a:solidFill>
                  <a:srgbClr val="000000"/>
                </a:solidFill>
                <a:latin typeface="TekniaGreek" charset="0"/>
              </a:rPr>
              <a:t> </a:t>
            </a:r>
            <a:r>
              <a:rPr lang="en-US" altLang="zh-CN" sz="3600" b="1">
                <a:solidFill>
                  <a:srgbClr val="000000"/>
                </a:solidFill>
                <a:latin typeface="Times" charset="0"/>
                <a:ea typeface="SimSun" pitchFamily="2" charset="-122"/>
              </a:rPr>
              <a:t>1:2, 3, 8; 2:20</a:t>
            </a:r>
          </a:p>
          <a:p>
            <a:pPr marL="609600" indent="-609600" eaLnBrk="1" hangingPunct="1">
              <a:buFont typeface="Wingdings" pitchFamily="2" charset="2"/>
              <a:buNone/>
            </a:pPr>
            <a:r>
              <a:rPr lang="en-US" altLang="ja-JP" sz="3600" b="1">
                <a:solidFill>
                  <a:srgbClr val="000000"/>
                </a:solidFill>
                <a:latin typeface="TekniaGreek" charset="0"/>
              </a:rPr>
              <a:t>evpiginw,skw </a:t>
            </a:r>
            <a:r>
              <a:rPr lang="en-US" altLang="zh-CN" sz="3600" b="1">
                <a:solidFill>
                  <a:srgbClr val="000000"/>
                </a:solidFill>
                <a:latin typeface="TekniaGreek" charset="0"/>
              </a:rPr>
              <a:t> </a:t>
            </a:r>
            <a:r>
              <a:rPr lang="en-US" altLang="zh-CN" sz="3600" b="1">
                <a:solidFill>
                  <a:srgbClr val="000000"/>
                </a:solidFill>
                <a:latin typeface="Times" charset="0"/>
                <a:ea typeface="SimSun" pitchFamily="2" charset="-122"/>
              </a:rPr>
              <a:t>2:21a, 21b</a:t>
            </a:r>
          </a:p>
          <a:p>
            <a:pPr marL="609600" indent="-609600" eaLnBrk="1" hangingPunct="1">
              <a:buFont typeface="Wingdings" pitchFamily="2" charset="2"/>
              <a:buNone/>
            </a:pPr>
            <a:r>
              <a:rPr lang="en-US" altLang="ja-JP" sz="3600" b="1">
                <a:solidFill>
                  <a:srgbClr val="000000"/>
                </a:solidFill>
                <a:latin typeface="TekniaGreek" charset="0"/>
              </a:rPr>
              <a:t>proginw,skw </a:t>
            </a:r>
            <a:r>
              <a:rPr lang="en-US" altLang="zh-CN" sz="3600" b="1">
                <a:solidFill>
                  <a:srgbClr val="000000"/>
                </a:solidFill>
                <a:latin typeface="TekniaGreek" charset="0"/>
              </a:rPr>
              <a:t> </a:t>
            </a:r>
            <a:r>
              <a:rPr lang="en-US" altLang="zh-CN" sz="3600" b="1">
                <a:solidFill>
                  <a:srgbClr val="000000"/>
                </a:solidFill>
                <a:latin typeface="Times" charset="0"/>
                <a:ea typeface="SimSun" pitchFamily="2" charset="-122"/>
              </a:rPr>
              <a:t>3:17 </a:t>
            </a:r>
          </a:p>
          <a:p>
            <a:pPr marL="609600" indent="-609600" eaLnBrk="1" hangingPunct="1">
              <a:buFont typeface="Wingdings" pitchFamily="2" charset="2"/>
              <a:buNone/>
            </a:pPr>
            <a:r>
              <a:rPr lang="en-US" altLang="zh-CN" sz="3600" b="1">
                <a:solidFill>
                  <a:srgbClr val="000000"/>
                </a:solidFill>
                <a:latin typeface="TekniaGreek" charset="0"/>
              </a:rPr>
              <a:t>gnwri,zw </a:t>
            </a:r>
            <a:r>
              <a:rPr lang="en-US" altLang="zh-CN" sz="3600" b="1">
                <a:solidFill>
                  <a:srgbClr val="000000"/>
                </a:solidFill>
                <a:latin typeface="Times" charset="0"/>
                <a:ea typeface="SimSun" pitchFamily="2" charset="-122"/>
              </a:rPr>
              <a:t>1:16</a:t>
            </a:r>
          </a:p>
          <a:p>
            <a:pPr marL="609600" indent="-609600" eaLnBrk="1" hangingPunct="1">
              <a:buFont typeface="Wingdings" pitchFamily="2" charset="2"/>
              <a:buNone/>
            </a:pPr>
            <a:r>
              <a:rPr lang="en-US" altLang="zh-CN" sz="3600" b="1">
                <a:solidFill>
                  <a:srgbClr val="000000"/>
                </a:solidFill>
                <a:latin typeface="TekniaGreek" charset="0"/>
              </a:rPr>
              <a:t>gnw/sij </a:t>
            </a:r>
            <a:r>
              <a:rPr lang="en-US" altLang="zh-CN" sz="3600" b="1">
                <a:solidFill>
                  <a:srgbClr val="000000"/>
                </a:solidFill>
                <a:latin typeface="Times" charset="0"/>
                <a:ea typeface="SimSun" pitchFamily="2" charset="-122"/>
              </a:rPr>
              <a:t>1:5, 6; 3:18</a:t>
            </a:r>
          </a:p>
          <a:p>
            <a:pPr marL="609600" indent="-609600" eaLnBrk="1" hangingPunct="1">
              <a:buFont typeface="Wingdings" pitchFamily="2" charset="2"/>
              <a:buNone/>
            </a:pPr>
            <a:r>
              <a:rPr lang="en-US" altLang="zh-CN" sz="3600" b="1">
                <a:solidFill>
                  <a:srgbClr val="000000"/>
                </a:solidFill>
                <a:latin typeface="TekniaGreek" charset="0"/>
              </a:rPr>
              <a:t>gigwvskw</a:t>
            </a:r>
            <a:r>
              <a:rPr lang="en-US" altLang="zh-CN" sz="3600" b="1">
                <a:solidFill>
                  <a:srgbClr val="000000"/>
                </a:solidFill>
                <a:latin typeface="Times" charset="0"/>
                <a:ea typeface="SimSun" pitchFamily="2" charset="-122"/>
              </a:rPr>
              <a:t> 1:20; 3:3</a:t>
            </a:r>
          </a:p>
          <a:p>
            <a:pPr marL="609600" indent="-609600" eaLnBrk="1" hangingPunct="1">
              <a:buFont typeface="Wingdings" pitchFamily="2" charset="2"/>
              <a:buNone/>
            </a:pPr>
            <a:r>
              <a:rPr lang="en-US" altLang="zh-CN" sz="3600" b="1">
                <a:solidFill>
                  <a:srgbClr val="000000"/>
                </a:solidFill>
                <a:latin typeface="TekniaGreek" charset="0"/>
              </a:rPr>
              <a:t>oida</a:t>
            </a:r>
            <a:r>
              <a:rPr lang="en-US" altLang="zh-CN" sz="3600" b="1">
                <a:solidFill>
                  <a:srgbClr val="000000"/>
                </a:solidFill>
                <a:latin typeface="Bwgrkl" charset="0"/>
                <a:ea typeface="SimSun" pitchFamily="2" charset="-122"/>
              </a:rPr>
              <a:t> </a:t>
            </a:r>
            <a:r>
              <a:rPr lang="en-US" altLang="zh-CN" sz="3600" b="1">
                <a:solidFill>
                  <a:srgbClr val="000000"/>
                </a:solidFill>
                <a:latin typeface="Times" charset="0"/>
                <a:ea typeface="SimSun" pitchFamily="2" charset="-122"/>
              </a:rPr>
              <a:t>1:12, 14; 2:9</a:t>
            </a:r>
            <a:r>
              <a:rPr lang="en-US" altLang="zh-CN" sz="3600" b="1">
                <a:ea typeface="SimSun" pitchFamily="2" charset="-122"/>
              </a:rPr>
              <a:t> </a:t>
            </a:r>
            <a:endParaRPr lang="en-US" altLang="en-US" sz="3600" b="1"/>
          </a:p>
        </p:txBody>
      </p:sp>
      <p:sp>
        <p:nvSpPr>
          <p:cNvPr id="210948"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endParaRPr lang="en-US" altLang="en-US">
              <a:solidFill>
                <a:srgbClr val="000000"/>
              </a:solidFill>
              <a:latin typeface="Arial" pitchFamily="34" charset="0"/>
            </a:endParaRPr>
          </a:p>
        </p:txBody>
      </p:sp>
      <p:pic>
        <p:nvPicPr>
          <p:cNvPr id="210949" name="Picture 5" descr="j01496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9800" y="4117975"/>
            <a:ext cx="2514600" cy="243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2E8C95B-7EC6-4C48-A24F-9B20204C9701}"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1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0E937EC-4F02-4A08-90CA-17E0D15FA9E9}"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2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5D3C027-581E-4ED2-A646-4570AFAA357B}"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pic>
        <p:nvPicPr>
          <p:cNvPr id="214021" name="Picture 5" descr="pete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1447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pic>
        <p:nvPicPr>
          <p:cNvPr id="214023" name="Picture 7" descr="peter_BW"/>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140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402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zh-CN" altLang="en-US" sz="4100">
                <a:solidFill>
                  <a:srgbClr val="FFFFFF"/>
                </a:solidFill>
                <a:ea typeface="SimSun" pitchFamily="2" charset="-122"/>
              </a:rPr>
              <a:t>本书内容</a:t>
            </a:r>
            <a:r>
              <a:rPr lang="en-US" altLang="ja-JP" sz="4100">
                <a:solidFill>
                  <a:srgbClr val="FFFFFF"/>
                </a:solidFill>
              </a:rPr>
              <a:t>…</a:t>
            </a:r>
            <a:endParaRPr lang="en-US" altLang="en-US" sz="4100">
              <a:solidFill>
                <a:srgbClr val="FFFFFF"/>
              </a:solidFill>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好讥诮的人</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会在主再来是</a:t>
            </a: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讥诮</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圣经，创世及洪水泛滥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(3:3-6)</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8624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将来的背道</a:t>
                </a:r>
                <a:endParaRPr lang="en-US" altLang="zh-CN" b="1">
                  <a:solidFill>
                    <a:srgbClr val="000000"/>
                  </a:solidFill>
                  <a:latin typeface="Arial" pitchFamily="34" charset="0"/>
                  <a:ea typeface="SimSun" pitchFamily="2" charset="-122"/>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主的再来</a:t>
                </a:r>
                <a:endParaRPr lang="en-US" altLang="zh-CN" b="1">
                  <a:solidFill>
                    <a:srgbClr val="000000"/>
                  </a:solidFill>
                  <a:latin typeface="Arial" pitchFamily="34" charset="0"/>
                  <a:ea typeface="SimSun" pitchFamily="2" charset="-122"/>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第二章</a:t>
                </a:r>
                <a:endParaRPr lang="en-US" altLang="zh-CN" b="1">
                  <a:solidFill>
                    <a:srgbClr val="000000"/>
                  </a:solidFill>
                  <a:ea typeface="SimSun" pitchFamily="2" charset="-122"/>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第三章</a:t>
                </a:r>
                <a:endParaRPr lang="en-US" altLang="zh-CN" b="1">
                  <a:solidFill>
                    <a:srgbClr val="000000"/>
                  </a:solidFill>
                  <a:ea typeface="SimSun" pitchFamily="2" charset="-122"/>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问候</a:t>
                </a:r>
              </a:p>
              <a:p>
                <a:pPr algn="ctr"/>
                <a:r>
                  <a:rPr lang="en-US" altLang="zh-CN" sz="1600">
                    <a:solidFill>
                      <a:srgbClr val="000000"/>
                    </a:solidFill>
                    <a:latin typeface="Arial Narrow" pitchFamily="34" charset="0"/>
                    <a:ea typeface="SimSun" pitchFamily="2" charset="-122"/>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rgbClr val="000000"/>
                    </a:solidFill>
                    <a:latin typeface="Arial" pitchFamily="34" charset="0"/>
                    <a:ea typeface="SimSun" pitchFamily="2" charset="-122"/>
                  </a:rPr>
                  <a:t>供应一切所需</a:t>
                </a:r>
                <a:endParaRPr lang="zh-CN" altLang="en-US" sz="1600">
                  <a:solidFill>
                    <a:srgbClr val="000000"/>
                  </a:solidFill>
                  <a:latin typeface="Arial Narrow" pitchFamily="34" charset="0"/>
                  <a:ea typeface="SimSun" pitchFamily="2" charset="-122"/>
                </a:endParaRPr>
              </a:p>
              <a:p>
                <a:pPr algn="ctr"/>
                <a:r>
                  <a:rPr lang="en-US" altLang="zh-CN" sz="1600">
                    <a:solidFill>
                      <a:srgbClr val="000000"/>
                    </a:solidFill>
                    <a:latin typeface="Arial Narrow" pitchFamily="34" charset="0"/>
                    <a:ea typeface="SimSun" pitchFamily="2" charset="-122"/>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知识的根基</a:t>
                </a:r>
              </a:p>
              <a:p>
                <a:pPr algn="ctr"/>
                <a:r>
                  <a:rPr lang="en-US" altLang="zh-CN" sz="1600">
                    <a:solidFill>
                      <a:srgbClr val="000000"/>
                    </a:solidFill>
                    <a:latin typeface="Arial Narrow" pitchFamily="34" charset="0"/>
                    <a:ea typeface="SimSun" pitchFamily="2" charset="-122"/>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假师傅的到来</a:t>
                </a:r>
              </a:p>
              <a:p>
                <a:pPr algn="ctr"/>
                <a:r>
                  <a:rPr lang="en-US" altLang="zh-CN" sz="1600">
                    <a:solidFill>
                      <a:srgbClr val="000000"/>
                    </a:solidFill>
                    <a:latin typeface="Arial Narrow" pitchFamily="34" charset="0"/>
                    <a:ea typeface="SimSun" pitchFamily="2" charset="-122"/>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入地狱的结局</a:t>
                </a:r>
                <a:r>
                  <a:rPr lang="en-US" altLang="zh-CN" sz="1600">
                    <a:solidFill>
                      <a:srgbClr val="000000"/>
                    </a:solidFill>
                    <a:latin typeface="Arial Narrow" pitchFamily="34" charset="0"/>
                    <a:ea typeface="SimSun" pitchFamily="2" charset="-122"/>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描述特征</a:t>
                </a:r>
              </a:p>
              <a:p>
                <a:pPr algn="ctr"/>
                <a:r>
                  <a:rPr lang="en-US" altLang="zh-CN" sz="1600">
                    <a:solidFill>
                      <a:srgbClr val="000000"/>
                    </a:solidFill>
                    <a:latin typeface="Arial Narrow" pitchFamily="34" charset="0"/>
                    <a:ea typeface="SimSun" pitchFamily="2" charset="-122"/>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好讥诮的人在被提前出现</a:t>
                </a:r>
                <a:r>
                  <a:rPr lang="en-US" altLang="zh-CN" sz="1600">
                    <a:solidFill>
                      <a:srgbClr val="000000"/>
                    </a:solidFill>
                    <a:latin typeface="Arial Narrow" pitchFamily="34" charset="0"/>
                    <a:ea typeface="SimSun" pitchFamily="2" charset="-122"/>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天地被销化</a:t>
                </a:r>
              </a:p>
              <a:p>
                <a:pPr algn="ctr"/>
                <a:r>
                  <a:rPr lang="en-US" altLang="zh-CN" sz="1600">
                    <a:solidFill>
                      <a:srgbClr val="000000"/>
                    </a:solidFill>
                    <a:latin typeface="Arial Narrow" pitchFamily="34" charset="0"/>
                    <a:ea typeface="SimSun" pitchFamily="2" charset="-122"/>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圣洁的动机 </a:t>
                </a:r>
              </a:p>
              <a:p>
                <a:pPr algn="ctr"/>
                <a:r>
                  <a:rPr lang="en-US" altLang="zh-CN" sz="1600">
                    <a:solidFill>
                      <a:srgbClr val="000000"/>
                    </a:solidFill>
                    <a:latin typeface="Arial Narrow" pitchFamily="34" charset="0"/>
                    <a:ea typeface="SimSun" pitchFamily="2" charset="-122"/>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保护，成长，敦促</a:t>
                </a:r>
              </a:p>
              <a:p>
                <a:pPr algn="ctr"/>
                <a:r>
                  <a:rPr lang="en-US" altLang="zh-CN" sz="1600">
                    <a:solidFill>
                      <a:srgbClr val="000000"/>
                    </a:solidFill>
                    <a:latin typeface="Arial Narrow" pitchFamily="34" charset="0"/>
                    <a:ea typeface="SimSun" pitchFamily="2" charset="-122"/>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信徒的完全</a:t>
                </a:r>
                <a:endParaRPr lang="en-US" altLang="zh-CN" b="1">
                  <a:solidFill>
                    <a:srgbClr val="000000"/>
                  </a:solidFill>
                  <a:latin typeface="Arial" pitchFamily="34" charset="0"/>
                  <a:ea typeface="SimSun" pitchFamily="2" charset="-122"/>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非信徒的不完全 </a:t>
                </a:r>
                <a:endParaRPr lang="en-US" altLang="zh-CN" b="1">
                  <a:solidFill>
                    <a:srgbClr val="000000"/>
                  </a:solidFill>
                  <a:latin typeface="Arial" pitchFamily="34" charset="0"/>
                  <a:ea typeface="SimSun" pitchFamily="2" charset="-122"/>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公元</a:t>
                </a:r>
                <a:r>
                  <a:rPr lang="en-US" altLang="zh-CN" b="1">
                    <a:solidFill>
                      <a:srgbClr val="000000"/>
                    </a:solidFill>
                    <a:latin typeface="Arial" pitchFamily="34" charset="0"/>
                    <a:ea typeface="SimSun" pitchFamily="2" charset="-122"/>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GB"/>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7"/>
              </a:srgbClr>
            </a:outerShdw>
          </a:effectLst>
        </p:spPr>
        <p:txBody>
          <a:bodyPr/>
          <a:lstStyle/>
          <a:p>
            <a:pPr eaLnBrk="1" hangingPunct="1"/>
            <a:r>
              <a:rPr lang="zh-CN" altLang="en-US" sz="4800">
                <a:solidFill>
                  <a:srgbClr val="FFFF99"/>
                </a:solidFill>
                <a:ea typeface="SimSun" pitchFamily="2" charset="-122"/>
              </a:rPr>
              <a:t>彼得后书 </a:t>
            </a:r>
          </a:p>
        </p:txBody>
      </p:sp>
      <p:sp>
        <p:nvSpPr>
          <p:cNvPr id="68613" name="Rectangle 5"/>
          <p:cNvSpPr>
            <a:spLocks noGrp="1" noChangeArrowheads="1"/>
          </p:cNvSpPr>
          <p:nvPr>
            <p:ph type="body" idx="1"/>
          </p:nvPr>
        </p:nvSpPr>
        <p:spPr>
          <a:xfrm>
            <a:off x="457200" y="914400"/>
            <a:ext cx="8686800" cy="5334000"/>
          </a:xfrm>
        </p:spPr>
        <p:txBody>
          <a:bodyPr/>
          <a:lstStyle/>
          <a:p>
            <a:pPr marL="396875" lvl="1" indent="-282575" eaLnBrk="1" hangingPunct="1">
              <a:lnSpc>
                <a:spcPct val="80000"/>
              </a:lnSpc>
              <a:buClr>
                <a:schemeClr val="tx1"/>
              </a:buClr>
              <a:buFont typeface="Wingdings" pitchFamily="2" charset="2"/>
              <a:buNone/>
            </a:pPr>
            <a:r>
              <a:rPr lang="zh-CN" altLang="en-US" sz="2000" b="1">
                <a:solidFill>
                  <a:srgbClr val="FFCCCC"/>
                </a:solidFill>
                <a:ea typeface="SimSun" pitchFamily="2" charset="-122"/>
              </a:rPr>
              <a:t>问候 </a:t>
            </a:r>
            <a:r>
              <a:rPr lang="en-US" altLang="en-US" sz="2000" b="1">
                <a:solidFill>
                  <a:srgbClr val="FFCCCC"/>
                </a:solidFill>
              </a:rPr>
              <a:t>(1:1-2)</a:t>
            </a:r>
          </a:p>
          <a:p>
            <a:pPr marL="396875" lvl="1" indent="-282575"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第一章 </a:t>
            </a:r>
            <a:r>
              <a:rPr lang="en-US" altLang="zh-CN" sz="2000" b="1">
                <a:solidFill>
                  <a:srgbClr val="FFCCCC"/>
                </a:solidFill>
                <a:ea typeface="SimSun" pitchFamily="2" charset="-122"/>
              </a:rPr>
              <a:t>–</a:t>
            </a:r>
            <a:r>
              <a:rPr lang="en-US" altLang="en-US" sz="2000" b="1">
                <a:solidFill>
                  <a:srgbClr val="FFCCCC"/>
                </a:solidFill>
              </a:rPr>
              <a:t> </a:t>
            </a:r>
            <a:r>
              <a:rPr lang="zh-CN" altLang="en-US" sz="2000" b="1">
                <a:solidFill>
                  <a:srgbClr val="FFCCCC"/>
                </a:solidFill>
                <a:ea typeface="SimSun" pitchFamily="2" charset="-122"/>
              </a:rPr>
              <a:t>确定信徒的得救并鼓励成长</a:t>
            </a:r>
            <a:endParaRPr lang="en-US" altLang="ja-JP" sz="2000" b="1">
              <a:solidFill>
                <a:srgbClr val="FFCCCC"/>
              </a:solidFill>
            </a:endParaRP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神的工作</a:t>
            </a:r>
            <a:r>
              <a:rPr lang="en-US" altLang="ja-JP" sz="2000" b="1">
                <a:solidFill>
                  <a:srgbClr val="FFCCCC"/>
                </a:solidFill>
              </a:rPr>
              <a:t> (1:3-4)</a:t>
            </a:r>
          </a:p>
          <a:p>
            <a:pPr marL="746125" lvl="2" indent="-234950" eaLnBrk="1" hangingPunct="1">
              <a:lnSpc>
                <a:spcPct val="80000"/>
              </a:lnSpc>
              <a:buClr>
                <a:schemeClr val="tx1"/>
              </a:buClr>
              <a:buFontTx/>
              <a:buNone/>
            </a:pPr>
            <a:r>
              <a:rPr lang="en-US" altLang="en-US" sz="2000" b="1">
                <a:solidFill>
                  <a:srgbClr val="FFCCCC"/>
                </a:solidFill>
              </a:rPr>
              <a:t>	</a:t>
            </a:r>
            <a:r>
              <a:rPr lang="zh-CN" altLang="en-US" sz="2000" b="1">
                <a:solidFill>
                  <a:srgbClr val="FFCCCC"/>
                </a:solidFill>
                <a:ea typeface="SimSun" pitchFamily="2" charset="-122"/>
              </a:rPr>
              <a:t>神的供应</a:t>
            </a:r>
            <a:r>
              <a:rPr lang="en-US" altLang="zh-CN" sz="2000" b="1">
                <a:solidFill>
                  <a:srgbClr val="FFCCCC"/>
                </a:solidFill>
                <a:ea typeface="SimSun" pitchFamily="2" charset="-122"/>
              </a:rPr>
              <a:t>+</a:t>
            </a:r>
            <a:r>
              <a:rPr lang="zh-CN" altLang="en-US" sz="2000" b="1">
                <a:solidFill>
                  <a:srgbClr val="FFCCCC"/>
                </a:solidFill>
                <a:ea typeface="SimSun" pitchFamily="2" charset="-122"/>
              </a:rPr>
              <a:t>我们的反应</a:t>
            </a:r>
            <a:r>
              <a:rPr lang="en-US" altLang="ja-JP" sz="2000" b="1">
                <a:solidFill>
                  <a:srgbClr val="FFCCCC"/>
                </a:solidFill>
              </a:rPr>
              <a:t> = </a:t>
            </a:r>
            <a:r>
              <a:rPr lang="zh-CN" altLang="en-US" sz="2000" b="1">
                <a:solidFill>
                  <a:srgbClr val="FFCCCC"/>
                </a:solidFill>
                <a:ea typeface="SimSun" pitchFamily="2" charset="-122"/>
              </a:rPr>
              <a:t>生命</a:t>
            </a:r>
            <a:r>
              <a:rPr lang="en-US" altLang="ja-JP" sz="2000" b="1">
                <a:solidFill>
                  <a:srgbClr val="FFCCCC"/>
                </a:solidFill>
              </a:rPr>
              <a:t> &amp; </a:t>
            </a:r>
            <a:r>
              <a:rPr lang="zh-CN" altLang="en-US" sz="2000" b="1">
                <a:solidFill>
                  <a:srgbClr val="FFCCCC"/>
                </a:solidFill>
                <a:ea typeface="SimSun" pitchFamily="2" charset="-122"/>
              </a:rPr>
              <a:t>虔敬 </a:t>
            </a:r>
            <a:r>
              <a:rPr lang="en-US" altLang="ja-JP" sz="2000" b="1">
                <a:solidFill>
                  <a:srgbClr val="FFCCCC"/>
                </a:solidFill>
              </a:rPr>
              <a:t>(1:5-11)</a:t>
            </a:r>
          </a:p>
          <a:p>
            <a:pPr marL="746125" lvl="2" indent="-234950" eaLnBrk="1" hangingPunct="1">
              <a:lnSpc>
                <a:spcPct val="80000"/>
              </a:lnSpc>
              <a:buClr>
                <a:schemeClr val="tx1"/>
              </a:buClr>
            </a:pPr>
            <a:r>
              <a:rPr lang="zh-CN" altLang="en-US" sz="2000" b="1">
                <a:solidFill>
                  <a:srgbClr val="FFCCCC"/>
                </a:solidFill>
                <a:ea typeface="SimSun" pitchFamily="2" charset="-122"/>
              </a:rPr>
              <a:t>神的话语 </a:t>
            </a:r>
            <a:r>
              <a:rPr lang="en-US" altLang="en-US" sz="2000" b="1">
                <a:solidFill>
                  <a:srgbClr val="FFCCCC"/>
                </a:solidFill>
              </a:rPr>
              <a:t>(1:12-21)</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第二章</a:t>
            </a:r>
            <a:r>
              <a:rPr lang="en-US" altLang="ja-JP" sz="2000" b="1">
                <a:solidFill>
                  <a:srgbClr val="FFCCCC"/>
                </a:solidFill>
              </a:rPr>
              <a:t>- </a:t>
            </a:r>
            <a:r>
              <a:rPr lang="zh-CN" altLang="en-US" sz="2000" b="1">
                <a:solidFill>
                  <a:srgbClr val="FFCCCC"/>
                </a:solidFill>
                <a:ea typeface="SimSun" pitchFamily="2" charset="-122"/>
              </a:rPr>
              <a:t>彼得对假师傅的预言 </a:t>
            </a:r>
            <a:r>
              <a:rPr lang="en-US" altLang="ja-JP" sz="2000" b="1">
                <a:solidFill>
                  <a:srgbClr val="FFCCCC"/>
                </a:solidFill>
              </a:rPr>
              <a:t>(2:1-22)</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假师傅的定罪</a:t>
            </a:r>
            <a:r>
              <a:rPr lang="en-US" altLang="ja-JP" sz="2000" b="1">
                <a:solidFill>
                  <a:srgbClr val="FFCCCC"/>
                </a:solidFill>
              </a:rPr>
              <a:t> (2:3b-9) </a:t>
            </a:r>
          </a:p>
          <a:p>
            <a:pPr marL="746125" lvl="2" indent="-234950" eaLnBrk="1" hangingPunct="1">
              <a:lnSpc>
                <a:spcPct val="80000"/>
              </a:lnSpc>
              <a:buClr>
                <a:schemeClr val="tx1"/>
              </a:buClr>
            </a:pPr>
            <a:r>
              <a:rPr lang="zh-CN" altLang="en-US" sz="2000" b="1">
                <a:solidFill>
                  <a:srgbClr val="FFCCCC"/>
                </a:solidFill>
                <a:ea typeface="SimSun" pitchFamily="2" charset="-122"/>
              </a:rPr>
              <a:t>假师傅的特征 </a:t>
            </a:r>
            <a:r>
              <a:rPr lang="en-US" altLang="en-US" sz="2000" b="1">
                <a:solidFill>
                  <a:srgbClr val="FFCCCC"/>
                </a:solidFill>
              </a:rPr>
              <a:t>(2:10-22)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第三章</a:t>
            </a:r>
            <a:r>
              <a:rPr lang="en-US" altLang="ja-JP" sz="2000" b="1">
                <a:solidFill>
                  <a:srgbClr val="FFCCCC"/>
                </a:solidFill>
              </a:rPr>
              <a:t>- </a:t>
            </a:r>
            <a:r>
              <a:rPr lang="zh-CN" altLang="en-US" sz="2000" b="1">
                <a:solidFill>
                  <a:srgbClr val="FFCCCC"/>
                </a:solidFill>
                <a:ea typeface="SimSun" pitchFamily="2" charset="-122"/>
              </a:rPr>
              <a:t>彼得预言在被提前有好讥诮者</a:t>
            </a:r>
            <a:r>
              <a:rPr lang="en-US" altLang="ja-JP" sz="2000" b="1">
                <a:solidFill>
                  <a:srgbClr val="FFCCCC"/>
                </a:solidFill>
              </a:rPr>
              <a:t> (3:1–3:16)</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好讥诮者否定主的再来</a:t>
            </a:r>
            <a:r>
              <a:rPr lang="en-US" altLang="ja-JP" sz="2000" b="1">
                <a:solidFill>
                  <a:srgbClr val="FFCCCC"/>
                </a:solidFill>
              </a:rPr>
              <a:t> (3:3-4)</a:t>
            </a:r>
          </a:p>
          <a:p>
            <a:pPr marL="746125" lvl="2" indent="-234950" eaLnBrk="1" hangingPunct="1">
              <a:lnSpc>
                <a:spcPct val="80000"/>
              </a:lnSpc>
              <a:buClr>
                <a:schemeClr val="tx1"/>
              </a:buClr>
            </a:pPr>
            <a:r>
              <a:rPr lang="zh-CN" altLang="en-US" sz="2000" b="1">
                <a:solidFill>
                  <a:srgbClr val="FFCCCC"/>
                </a:solidFill>
                <a:ea typeface="SimSun" pitchFamily="2" charset="-122"/>
              </a:rPr>
              <a:t>肯定基督的再来，审判，天地的销灭</a:t>
            </a:r>
            <a:r>
              <a:rPr lang="en-US" altLang="ja-JP" sz="2000" b="1">
                <a:solidFill>
                  <a:srgbClr val="FFCCCC"/>
                </a:solidFill>
              </a:rPr>
              <a:t> (3:5-13)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用基督再来的事实来敦促信徒</a:t>
            </a:r>
            <a:r>
              <a:rPr lang="en-US" altLang="ja-JP" sz="2000" b="1">
                <a:solidFill>
                  <a:srgbClr val="FFCCCC"/>
                </a:solidFill>
              </a:rPr>
              <a:t> (3:14-16) </a:t>
            </a: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结束</a:t>
            </a:r>
            <a:r>
              <a:rPr lang="en-US" altLang="ja-JP" sz="2000" b="1">
                <a:solidFill>
                  <a:srgbClr val="FFCCCC"/>
                </a:solidFill>
              </a:rPr>
              <a:t> </a:t>
            </a:r>
            <a:r>
              <a:rPr lang="en-US" altLang="zh-CN" sz="2000" b="1">
                <a:solidFill>
                  <a:srgbClr val="FFCCCC"/>
                </a:solidFill>
                <a:ea typeface="SimSun" pitchFamily="2" charset="-122"/>
              </a:rPr>
              <a:t>–</a:t>
            </a:r>
            <a:r>
              <a:rPr lang="en-US" altLang="ja-JP" sz="2000" b="1">
                <a:solidFill>
                  <a:srgbClr val="FFCCCC"/>
                </a:solidFill>
              </a:rPr>
              <a:t> </a:t>
            </a:r>
            <a:r>
              <a:rPr lang="zh-CN" altLang="en-US" sz="2000" b="1">
                <a:solidFill>
                  <a:srgbClr val="FFCCCC"/>
                </a:solidFill>
                <a:ea typeface="SimSun" pitchFamily="2" charset="-122"/>
              </a:rPr>
              <a:t>信的总结</a:t>
            </a:r>
            <a:r>
              <a:rPr lang="en-US" altLang="ja-JP" sz="2000" b="1">
                <a:solidFill>
                  <a:srgbClr val="FFCCCC"/>
                </a:solidFill>
              </a:rPr>
              <a:t> (3:17) &amp; </a:t>
            </a:r>
            <a:r>
              <a:rPr lang="zh-CN" altLang="en-US" sz="2000" b="1">
                <a:solidFill>
                  <a:srgbClr val="FFCCCC"/>
                </a:solidFill>
                <a:ea typeface="SimSun" pitchFamily="2" charset="-122"/>
              </a:rPr>
              <a:t>祝祷 </a:t>
            </a:r>
            <a:r>
              <a:rPr lang="en-US" altLang="ja-JP" sz="2000" b="1">
                <a:solidFill>
                  <a:srgbClr val="FFCCCC"/>
                </a:solidFill>
              </a:rPr>
              <a:t>(3:18)</a:t>
            </a:r>
            <a:endParaRPr lang="en-US" altLang="en-US" sz="2000" b="1">
              <a:solidFill>
                <a:srgbClr val="FFCCCC"/>
              </a:solidFill>
            </a:endParaRP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1607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0" end="0"/>
                                            </p:txEl>
                                          </p:spTgt>
                                        </p:tgtEl>
                                        <p:attrNameLst>
                                          <p:attrName>style.visibility</p:attrName>
                                        </p:attrNameLst>
                                      </p:cBhvr>
                                      <p:to>
                                        <p:strVal val="visible"/>
                                      </p:to>
                                    </p:set>
                                    <p:animEffect transition="in" filter="blinds(horizontal)">
                                      <p:cBhvr>
                                        <p:cTn id="31" dur="500"/>
                                        <p:tgtEl>
                                          <p:spTgt spid="68613">
                                            <p:txEl>
                                              <p:pRg st="0" end="0"/>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4" dur="500"/>
                                        <p:tgtEl>
                                          <p:spTgt spid="68613">
                                            <p:txEl>
                                              <p:pRg st="2" end="2"/>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37" dur="500"/>
                                        <p:tgtEl>
                                          <p:spTgt spid="68613">
                                            <p:txEl>
                                              <p:pRg st="4" end="4"/>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0" dur="500"/>
                                        <p:tgtEl>
                                          <p:spTgt spid="68613">
                                            <p:txEl>
                                              <p:pRg st="5" end="5"/>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8613">
                                            <p:txEl>
                                              <p:pRg st="6" end="6"/>
                                            </p:txEl>
                                          </p:spTgt>
                                        </p:tgtEl>
                                        <p:attrNameLst>
                                          <p:attrName>style.visibility</p:attrName>
                                        </p:attrNameLst>
                                      </p:cBhvr>
                                      <p:to>
                                        <p:strVal val="visible"/>
                                      </p:to>
                                    </p:set>
                                    <p:animEffect transition="in" filter="blinds(horizontal)">
                                      <p:cBhvr>
                                        <p:cTn id="43" dur="500"/>
                                        <p:tgtEl>
                                          <p:spTgt spid="68613">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46" dur="500"/>
                                        <p:tgtEl>
                                          <p:spTgt spid="68613">
                                            <p:txEl>
                                              <p:pRg st="8" end="8"/>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8613">
                                            <p:txEl>
                                              <p:pRg st="10" end="10"/>
                                            </p:txEl>
                                          </p:spTgt>
                                        </p:tgtEl>
                                        <p:attrNameLst>
                                          <p:attrName>style.visibility</p:attrName>
                                        </p:attrNameLst>
                                      </p:cBhvr>
                                      <p:to>
                                        <p:strVal val="visible"/>
                                      </p:to>
                                    </p:set>
                                    <p:animEffect transition="in" filter="blinds(horizontal)">
                                      <p:cBhvr>
                                        <p:cTn id="49" dur="500"/>
                                        <p:tgtEl>
                                          <p:spTgt spid="68613">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52" dur="500"/>
                                        <p:tgtEl>
                                          <p:spTgt spid="68613">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55" dur="500"/>
                                        <p:tgtEl>
                                          <p:spTgt spid="68613">
                                            <p:txEl>
                                              <p:pRg st="13" end="13"/>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58" dur="500"/>
                                        <p:tgtEl>
                                          <p:spTgt spid="68613">
                                            <p:txEl>
                                              <p:pRg st="15" end="15"/>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8613">
                                            <p:txEl>
                                              <p:pRg st="16" end="16"/>
                                            </p:txEl>
                                          </p:spTgt>
                                        </p:tgtEl>
                                        <p:attrNameLst>
                                          <p:attrName>style.visibility</p:attrName>
                                        </p:attrNameLst>
                                      </p:cBhvr>
                                      <p:to>
                                        <p:strVal val="visible"/>
                                      </p:to>
                                    </p:set>
                                    <p:animEffect transition="in" filter="blinds(horizontal)">
                                      <p:cBhvr>
                                        <p:cTn id="61" dur="500"/>
                                        <p:tgtEl>
                                          <p:spTgt spid="68613">
                                            <p:txEl>
                                              <p:pRg st="16" end="16"/>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8" end="18"/>
                                            </p:txEl>
                                          </p:spTgt>
                                        </p:tgtEl>
                                        <p:attrNameLst>
                                          <p:attrName>style.visibility</p:attrName>
                                        </p:attrNameLst>
                                      </p:cBhvr>
                                      <p:to>
                                        <p:strVal val="visible"/>
                                      </p:to>
                                    </p:set>
                                    <p:animEffect transition="in" filter="blinds(horizontal)">
                                      <p:cBhvr>
                                        <p:cTn id="64" dur="500"/>
                                        <p:tgtEl>
                                          <p:spTgt spid="68613">
                                            <p:txEl>
                                              <p:pRg st="18" end="18"/>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9" end="19"/>
                                            </p:txEl>
                                          </p:spTgt>
                                        </p:tgtEl>
                                        <p:attrNameLst>
                                          <p:attrName>style.visibility</p:attrName>
                                        </p:attrNameLst>
                                      </p:cBhvr>
                                      <p:to>
                                        <p:strVal val="visible"/>
                                      </p:to>
                                    </p:set>
                                    <p:animEffect transition="in" filter="blinds(horizontal)">
                                      <p:cBhvr>
                                        <p:cTn id="67" dur="500"/>
                                        <p:tgtEl>
                                          <p:spTgt spid="6861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build="p"/>
      <p:bldP spid="68614" grpId="0" animBg="1"/>
      <p:bldP spid="686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146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27925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31099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06976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395356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88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We Know About…</a:t>
            </a:r>
          </a:p>
        </p:txBody>
      </p:sp>
    </p:spTree>
    <p:extLst>
      <p:ext uri="{BB962C8B-B14F-4D97-AF65-F5344CB8AC3E}">
        <p14:creationId xmlns:p14="http://schemas.microsoft.com/office/powerpoint/2010/main" val="1557183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65904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48"/>
            <a:ext cx="9213574" cy="6913248"/>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背道者的命运是要去地狱，也表示信徒会受到保护；背道者怎么被谴责，信徒也要怎样被保护 </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(2:3b-10a)</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7639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279809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en-US" sz="9600" b="1" dirty="0">
                <a:solidFill>
                  <a:srgbClr val="62A100"/>
                </a:solidFill>
                <a:effectLst>
                  <a:glow rad="127000">
                    <a:schemeClr val="bg1"/>
                  </a:glow>
                </a:effectLst>
                <a:latin typeface="Arial" charset="0"/>
                <a:ea typeface="ＭＳ Ｐゴシック" charset="0"/>
                <a:cs typeface="ＭＳ Ｐゴシック" charset="0"/>
              </a:rPr>
              <a:t>Growing</a:t>
            </a:r>
            <a:br>
              <a:rPr lang="en-US" sz="9600" b="1" dirty="0">
                <a:solidFill>
                  <a:srgbClr val="62A100"/>
                </a:solidFill>
                <a:effectLst>
                  <a:glow rad="127000">
                    <a:schemeClr val="bg1"/>
                  </a:glow>
                </a:effectLst>
                <a:latin typeface="Arial" charset="0"/>
                <a:ea typeface="ＭＳ Ｐゴシック" charset="0"/>
                <a:cs typeface="ＭＳ Ｐゴシック" charset="0"/>
              </a:rPr>
            </a:br>
            <a:r>
              <a:rPr lang="en-US" sz="5400" b="1" dirty="0">
                <a:solidFill>
                  <a:srgbClr val="62A100"/>
                </a:solidFill>
                <a:effectLst>
                  <a:glow rad="127000">
                    <a:schemeClr val="bg1"/>
                  </a:glow>
                </a:effectLst>
                <a:latin typeface="Arial" charset="0"/>
                <a:ea typeface="ＭＳ Ｐゴシック" charset="0"/>
                <a:cs typeface="ＭＳ Ｐゴシック" charset="0"/>
              </a:rPr>
              <a:t> In Faith</a:t>
            </a:r>
          </a:p>
        </p:txBody>
      </p:sp>
    </p:spTree>
    <p:extLst>
      <p:ext uri="{BB962C8B-B14F-4D97-AF65-F5344CB8AC3E}">
        <p14:creationId xmlns:p14="http://schemas.microsoft.com/office/powerpoint/2010/main" val="30367121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95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en-US" b="1" dirty="0">
                <a:solidFill>
                  <a:srgbClr val="1B932A"/>
                </a:solidFill>
                <a:effectLst>
                  <a:glow rad="127000">
                    <a:schemeClr val="bg1"/>
                  </a:glow>
                </a:effectLst>
                <a:latin typeface="Arial" charset="0"/>
                <a:ea typeface="ＭＳ Ｐゴシック" charset="0"/>
                <a:cs typeface="ＭＳ Ｐゴシック" charset="0"/>
              </a:rPr>
              <a:t>Grow in the Grace and Knowledge of our Lord Jesus Christ</a:t>
            </a:r>
          </a:p>
        </p:txBody>
      </p:sp>
    </p:spTree>
    <p:extLst>
      <p:ext uri="{BB962C8B-B14F-4D97-AF65-F5344CB8AC3E}">
        <p14:creationId xmlns:p14="http://schemas.microsoft.com/office/powerpoint/2010/main" val="16948447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044662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33531" y="5877272"/>
            <a:ext cx="6632829" cy="85893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要知道什么才能成长</a:t>
            </a:r>
            <a:r>
              <a:rPr lang="en-US" altLang="zh-CN" sz="4000" b="1" dirty="0">
                <a:effectLst>
                  <a:glow rad="127000">
                    <a:schemeClr val="tx1"/>
                  </a:glow>
                </a:effectLst>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6245261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830778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Peter</a:t>
            </a: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104560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030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extLst>
      <p:ext uri="{BB962C8B-B14F-4D97-AF65-F5344CB8AC3E}">
        <p14:creationId xmlns:p14="http://schemas.microsoft.com/office/powerpoint/2010/main" val="132688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19314" y="1602007"/>
            <a:ext cx="847190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旧约先知并没有搞乱或误解自己的预言因为预言不是先知自己的旨意而来，而是从神而来</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神使用先知的愿意口做为圣灵信息的器皿</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(1:20-21)</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1333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3747480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460573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July AD 64</a:t>
            </a: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174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5331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6"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假教导 </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异端</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69"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内部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2"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知识</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5"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知识”</a:t>
              </a:r>
            </a:p>
            <a:p>
              <a:pPr algn="ctr" eaLnBrk="1" hangingPunct="1"/>
              <a:r>
                <a:rPr lang="en-US" altLang="zh-CN" sz="2800" b="1">
                  <a:solidFill>
                    <a:schemeClr val="bg1"/>
                  </a:solidFill>
                  <a:latin typeface="Arial" pitchFamily="34" charset="0"/>
                  <a:ea typeface="SimSun" pitchFamily="2" charset="-122"/>
                </a:rPr>
                <a:t>(16 </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sp>
          <p:nvSpPr>
            <p:cNvPr id="198678" name="Rectangle 21"/>
            <p:cNvSpPr>
              <a:spLocks noChangeArrowheads="1"/>
            </p:cNvSpPr>
            <p:nvPr/>
          </p:nvSpPr>
          <p:spPr bwMode="auto">
            <a:xfrm>
              <a:off x="3643" y="3503"/>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年早春</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1" name="Group 28"/>
            <p:cNvGrpSpPr>
              <a:grpSpLocks/>
            </p:cNvGrpSpPr>
            <p:nvPr/>
          </p:nvGrpSpPr>
          <p:grpSpPr bwMode="auto">
            <a:xfrm>
              <a:off x="3572" y="960"/>
              <a:ext cx="1900" cy="426"/>
              <a:chOff x="2296" y="0"/>
              <a:chExt cx="1130" cy="403"/>
            </a:xfrm>
          </p:grpSpPr>
          <p:sp>
            <p:nvSpPr>
              <p:cNvPr id="198682" name="Rectangle 29"/>
              <p:cNvSpPr>
                <a:spLocks noChangeArrowheads="1"/>
              </p:cNvSpPr>
              <p:nvPr/>
            </p:nvSpPr>
            <p:spPr bwMode="auto">
              <a:xfrm>
                <a:off x="2339" y="0"/>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ea typeface="SimSun" pitchFamily="2" charset="-122"/>
                  </a:rPr>
                  <a:t>彼得后书</a:t>
                </a:r>
                <a:endParaRPr lang="en-US" altLang="zh-CN" b="1">
                  <a:solidFill>
                    <a:schemeClr val="bg1"/>
                  </a:solidFill>
                  <a:ea typeface="SimSun" pitchFamily="2" charset="-122"/>
                </a:endParaRPr>
              </a:p>
            </p:txBody>
          </p:sp>
          <p:sp>
            <p:nvSpPr>
              <p:cNvPr id="198683"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308794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&amp; Shannon Harris</a:t>
            </a: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3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55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713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28439"/>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5714</TotalTime>
  <Words>17273</Words>
  <Application>Microsoft Macintosh PowerPoint</Application>
  <PresentationFormat>On-screen Show (4:3)</PresentationFormat>
  <Paragraphs>2087</Paragraphs>
  <Slides>279</Slides>
  <Notes>217</Notes>
  <HiddenSlides>69</HiddenSlides>
  <MMClips>0</MMClips>
  <ScaleCrop>false</ScaleCrop>
  <HeadingPairs>
    <vt:vector size="8" baseType="variant">
      <vt:variant>
        <vt:lpstr>Fonts Used</vt:lpstr>
      </vt:variant>
      <vt:variant>
        <vt:i4>36</vt:i4>
      </vt:variant>
      <vt:variant>
        <vt:lpstr>Theme</vt:lpstr>
      </vt:variant>
      <vt:variant>
        <vt:i4>41</vt:i4>
      </vt:variant>
      <vt:variant>
        <vt:lpstr>Embedded OLE Servers</vt:lpstr>
      </vt:variant>
      <vt:variant>
        <vt:i4>2</vt:i4>
      </vt:variant>
      <vt:variant>
        <vt:lpstr>Slide Titles</vt:lpstr>
      </vt:variant>
      <vt:variant>
        <vt:i4>279</vt:i4>
      </vt:variant>
    </vt:vector>
  </HeadingPairs>
  <TitlesOfParts>
    <vt:vector size="358" baseType="lpstr">
      <vt:lpstr>26</vt:lpstr>
      <vt:lpstr>Bwgrkl</vt:lpstr>
      <vt:lpstr>Coolvetica</vt:lpstr>
      <vt:lpstr>Greek</vt:lpstr>
      <vt:lpstr>Microsoft YaHei UI</vt:lpstr>
      <vt:lpstr>MS Gothic</vt:lpstr>
      <vt:lpstr>MS PGothic</vt:lpstr>
      <vt:lpstr>Piracy</vt:lpstr>
      <vt:lpstr>SimHei</vt:lpstr>
      <vt:lpstr>SimSun</vt:lpstr>
      <vt:lpstr>Arial</vt:lpstr>
      <vt:lpstr>Arial Black</vt:lpstr>
      <vt:lpstr>Arial Narrow</vt:lpstr>
      <vt:lpstr>Arial Rounded MT Bold</vt:lpstr>
      <vt:lpstr>Book Antiqua</vt:lpstr>
      <vt:lpstr>Calibri</vt:lpstr>
      <vt:lpstr>Californian FB</vt:lpstr>
      <vt:lpstr>Centaur</vt:lpstr>
      <vt:lpstr>Comic Sans MS</vt:lpstr>
      <vt:lpstr>Engravers MT</vt:lpstr>
      <vt:lpstr>Franklin Gothic Medium</vt:lpstr>
      <vt:lpstr>Futura Md BT</vt:lpstr>
      <vt:lpstr>Futura XBlk BT</vt:lpstr>
      <vt:lpstr>Geneva</vt:lpstr>
      <vt:lpstr>Impact</vt:lpstr>
      <vt:lpstr>Lucida Grande</vt:lpstr>
      <vt:lpstr>Monotype Sorts</vt:lpstr>
      <vt:lpstr>Stencil</vt:lpstr>
      <vt:lpstr>Tahoma</vt:lpstr>
      <vt:lpstr>TekniaGreek</vt:lpstr>
      <vt:lpstr>Times</vt:lpstr>
      <vt:lpstr>Times New Roman</vt:lpstr>
      <vt:lpstr>Trebuchet MS</vt:lpstr>
      <vt:lpstr>Verdana</vt:lpstr>
      <vt:lpstr>Wingdings</vt:lpstr>
      <vt:lpstr>Wingdings 3</vt:lpstr>
      <vt:lpstr>Nature</vt:lpstr>
      <vt:lpstr>Orbit</vt:lpstr>
      <vt:lpstr>Slit</vt:lpstr>
      <vt:lpstr>Smudge</vt:lpstr>
      <vt:lpstr>Finance</vt:lpstr>
      <vt:lpstr>Capsules</vt:lpstr>
      <vt:lpstr>Expedition</vt:lpstr>
      <vt:lpstr>Blank Presentation</vt:lpstr>
      <vt:lpstr>Gesture</vt:lpstr>
      <vt:lpstr>Candybar</vt:lpstr>
      <vt:lpstr>Default Design</vt:lpstr>
      <vt:lpstr>Crumple</vt:lpstr>
      <vt:lpstr>Highway</vt:lpstr>
      <vt:lpstr>1_Default Design</vt:lpstr>
      <vt:lpstr>1_Blank Presentation</vt:lpstr>
      <vt:lpstr>2_Blank Presentation</vt:lpstr>
      <vt:lpstr>4_Default Design</vt:lpstr>
      <vt:lpstr>3_Blank Presentation</vt:lpstr>
      <vt:lpstr>5_Default Design</vt:lpstr>
      <vt:lpstr>10_Default Design</vt:lpstr>
      <vt:lpstr>5_Orbit</vt:lpstr>
      <vt:lpstr>49_Blank Presentation</vt:lpstr>
      <vt:lpstr>2_Default Design</vt:lpstr>
      <vt:lpstr>50_Blank Presentation</vt:lpstr>
      <vt:lpstr>3_Nature</vt:lpstr>
      <vt:lpstr>51_Blank Presentation</vt:lpstr>
      <vt:lpstr>3_Default Design</vt:lpstr>
      <vt:lpstr>52_Blank Presentation</vt:lpstr>
      <vt:lpstr>6_Default Design</vt:lpstr>
      <vt:lpstr>4_SERENE</vt:lpstr>
      <vt:lpstr>7_Default Design</vt:lpstr>
      <vt:lpstr>9_Default Design</vt:lpstr>
      <vt:lpstr>53_Blank Presentation</vt:lpstr>
      <vt:lpstr>54_Blank Presentation</vt:lpstr>
      <vt:lpstr>4_Nature</vt:lpstr>
      <vt:lpstr>6_Office Theme</vt:lpstr>
      <vt:lpstr>1_Highway</vt:lpstr>
      <vt:lpstr>8_Default Design</vt:lpstr>
      <vt:lpstr>55_Blank Presentation</vt:lpstr>
      <vt:lpstr>21_Default Design</vt:lpstr>
      <vt:lpstr>Beam</vt:lpstr>
      <vt:lpstr>Bitmap Image</vt:lpstr>
      <vt:lpstr>Chart</vt:lpstr>
      <vt:lpstr>2 Peter</vt:lpstr>
      <vt:lpstr>关键字</vt:lpstr>
      <vt:lpstr>主题</vt:lpstr>
      <vt:lpstr>关键节</vt:lpstr>
      <vt:lpstr>Summary Statement</vt:lpstr>
      <vt:lpstr>国度陈述</vt:lpstr>
      <vt:lpstr>圣约陈述</vt:lpstr>
      <vt:lpstr>救赎陈述</vt:lpstr>
      <vt:lpstr>预言 (主, 神性)</vt:lpstr>
      <vt:lpstr>Summary Chart</vt:lpstr>
      <vt:lpstr>PowerPoint Presentation</vt:lpstr>
      <vt:lpstr>要有知识</vt:lpstr>
      <vt:lpstr>我们好像有非常多…</vt:lpstr>
      <vt:lpstr>你的观点?</vt:lpstr>
      <vt:lpstr>你需要知道什么才能在恩典里成长，而不要听信假教诲?</vt:lpstr>
      <vt:lpstr>I. 要知道基督 拣选  与完全地装备了你  (第一章)。</vt:lpstr>
      <vt:lpstr>主要思想</vt:lpstr>
      <vt:lpstr>为了改变生命:   在你的经历中，哪个师傅你要向你自己和你的家人警告？如何警告?</vt:lpstr>
      <vt:lpstr>神的华语是否在塑造你 在恩典与对神的认识中成长?</vt:lpstr>
      <vt:lpstr>Black</vt:lpstr>
      <vt:lpstr>新约综览(普通书信 + 关键字)</vt:lpstr>
      <vt:lpstr>False Teachers</vt:lpstr>
      <vt:lpstr>Churches In England Are Being Converted To Bars</vt:lpstr>
      <vt:lpstr>释放真理!</vt:lpstr>
      <vt:lpstr>Knowing You 1</vt:lpstr>
      <vt:lpstr>Knowing You 2</vt:lpstr>
      <vt:lpstr>Knowing You 3</vt:lpstr>
      <vt:lpstr>Knowing You 4</vt:lpstr>
      <vt:lpstr>Knowing You 5</vt:lpstr>
      <vt:lpstr>Knowing You 6</vt:lpstr>
      <vt:lpstr>Knowing You 7</vt:lpstr>
      <vt:lpstr>场合</vt:lpstr>
      <vt:lpstr>特点</vt:lpstr>
      <vt:lpstr>关键经节</vt:lpstr>
      <vt:lpstr>Start Session Here</vt:lpstr>
      <vt:lpstr>你的观点?</vt:lpstr>
      <vt:lpstr>主题</vt:lpstr>
      <vt:lpstr>彼得后书</vt:lpstr>
      <vt:lpstr>背景</vt:lpstr>
      <vt:lpstr>Author, Place, Date, Purpose</vt:lpstr>
      <vt:lpstr>"For our Lord Jesus Christ has shown me that I must soon leave this earthly life,  15so I will work hard to make sure you always remember these things after I am gone" ( 2 Pet. 1:14-15 NLT)</vt:lpstr>
      <vt:lpstr>彼得后书的真实性</vt:lpstr>
      <vt:lpstr>彼得后书的真实性</vt:lpstr>
      <vt:lpstr>彼得后书的真实性</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Conclusion</vt:lpstr>
      <vt:lpstr>Circumstances 1</vt:lpstr>
      <vt:lpstr>彼得给土耳其的通函…</vt:lpstr>
      <vt:lpstr>Occasion</vt:lpstr>
      <vt:lpstr>PowerPoint Presentation</vt:lpstr>
      <vt:lpstr>Synthesis</vt:lpstr>
      <vt:lpstr>Summary Statement</vt:lpstr>
      <vt:lpstr>Outline</vt:lpstr>
      <vt:lpstr>Summary Statement / Application</vt:lpstr>
      <vt:lpstr>Summary Statement / Application</vt:lpstr>
      <vt:lpstr>总结</vt:lpstr>
      <vt:lpstr>Key Word / Verse</vt:lpstr>
      <vt:lpstr>彼得用下列各词指出知识对信徒至关重要…</vt:lpstr>
      <vt:lpstr>本书内容…</vt:lpstr>
      <vt:lpstr>Summary Chart</vt:lpstr>
      <vt:lpstr>彼得后书 </vt:lpstr>
      <vt:lpstr>要有知识</vt:lpstr>
      <vt:lpstr>关键字</vt:lpstr>
      <vt:lpstr>We know about family…</vt:lpstr>
      <vt:lpstr>We know about family…</vt:lpstr>
      <vt:lpstr>We know about family…</vt:lpstr>
      <vt:lpstr>我们好像有非常多…</vt:lpstr>
      <vt:lpstr>What We Know About…</vt:lpstr>
      <vt:lpstr>主题</vt:lpstr>
      <vt:lpstr>关键节</vt:lpstr>
      <vt:lpstr>Growing  In Faith</vt:lpstr>
      <vt:lpstr>grow in    GRACE</vt:lpstr>
      <vt:lpstr>Grow in the Grace and Knowledge of our Lord Jesus Christ</vt:lpstr>
      <vt:lpstr>关键节</vt:lpstr>
      <vt:lpstr>要知道什么才能成长…</vt:lpstr>
      <vt:lpstr>你需要知道什么才能在恩典里成长，而不要听信假教诲?</vt:lpstr>
      <vt:lpstr>Background to 2 Peter</vt:lpstr>
      <vt:lpstr> 让我们一起考察经文 </vt:lpstr>
      <vt:lpstr>新约综览(普通书信 + 关键字)</vt:lpstr>
      <vt:lpstr>The Great Fire of Rome</vt:lpstr>
      <vt:lpstr>The Great Fire of Rome</vt:lpstr>
      <vt:lpstr>The Great Fire of Rome</vt:lpstr>
      <vt:lpstr>彼得给土耳其的通函…</vt:lpstr>
      <vt:lpstr>Contrast between 2 Letters</vt:lpstr>
      <vt:lpstr>Joshua Harris</vt:lpstr>
      <vt:lpstr>Joshua &amp; Shannon Harris</vt:lpstr>
      <vt:lpstr>Apostasy of Joshua Harris</vt:lpstr>
      <vt:lpstr>Apostasy of Joshua Harris</vt:lpstr>
      <vt:lpstr>Apostasy of Joshua Harris</vt:lpstr>
      <vt:lpstr>Apostasy of Joshua Harris</vt:lpstr>
      <vt:lpstr>Three truths to know…</vt:lpstr>
      <vt:lpstr>Summary Chart</vt:lpstr>
      <vt:lpstr>你需要知道什么才能在恩典里成长，而不要听信假教诲?</vt:lpstr>
      <vt:lpstr>I. 要知道基督 拣选  与完全地装备了你  (第一章)。</vt:lpstr>
      <vt:lpstr>Slides on  彼得后 1</vt:lpstr>
      <vt:lpstr>彼得后书 1 灵性成长的知识</vt:lpstr>
      <vt:lpstr>彼得后书1</vt:lpstr>
      <vt:lpstr>彼得后书1</vt:lpstr>
      <vt:lpstr>PowerPoint Presentation</vt:lpstr>
      <vt:lpstr>Do you want more knowledge?</vt:lpstr>
      <vt:lpstr>Knowledge 知识</vt:lpstr>
      <vt:lpstr>Knowledge is Infinite</vt:lpstr>
      <vt:lpstr>Pride of Knowledge </vt:lpstr>
      <vt:lpstr>Anti-Intellectual</vt:lpstr>
      <vt:lpstr>Contrast between 2 Letters</vt:lpstr>
      <vt:lpstr>Peter uses many words to show how knowledge is vital for believers…</vt:lpstr>
      <vt:lpstr>What do you really need to know?</vt:lpstr>
      <vt:lpstr>What do you really need to know?</vt:lpstr>
      <vt:lpstr>Greek Ideas </vt:lpstr>
      <vt:lpstr>Perfect Knowledge</vt:lpstr>
      <vt:lpstr>What do we need to know?</vt:lpstr>
      <vt:lpstr>What do we need to know?</vt:lpstr>
      <vt:lpstr>I. You are complete in Christ as God (1-4).</vt:lpstr>
      <vt:lpstr>1. God gives you the same faith as the apostles due to Christ's deity. </vt:lpstr>
      <vt:lpstr>“耶稣基督的仆人和使徒西门．彼得，写信给那靠着我们的　神和救主耶稣基督的义，得着和我们同样宝贵信心的人。”  (彼得后 1:1 CNV).</vt:lpstr>
      <vt:lpstr>1. God gives you the same faith as the apostles due to Christ's deity. </vt:lpstr>
      <vt:lpstr>“愿恩惠平安，因你们确实认识　神和我们的主耶稣，多多加给你们。”  (彼得后 1:2 CNV).</vt:lpstr>
      <vt:lpstr>1. God gives you the same faith as the apostles due to Christ's deity. </vt:lpstr>
      <vt:lpstr>“神以他神圣的能力，因着我们确实认识那位用自己的荣耀和美善呼召我们的，把一切有关生命和敬虔的事，都赐给了我们。”  (彼得后 1:3 CNV).</vt:lpstr>
      <vt:lpstr>Computer</vt:lpstr>
      <vt:lpstr>1. God gives you the same faith as the apostles due to Christ's deity. </vt:lpstr>
      <vt:lpstr>“借着这些，他把又宝贵又极大的应许赐给了我们，好叫你们既然逃脱世上因私欲而来的败坏，就可以分享　神的本性。”  (彼得后 1:4 CNV).</vt:lpstr>
      <vt:lpstr>Five Promises</vt:lpstr>
      <vt:lpstr>I. You are complete in Christ as God (1-4).</vt:lpstr>
      <vt:lpstr>II. Become increasingly like Christ (5-11).</vt:lpstr>
      <vt:lpstr>Grow step-by-step in Christ-likeness (5-7) </vt:lpstr>
      <vt:lpstr>“正因这缘故，你们要多多努力：有了信心，又要增添美德；有了美德，又要增添知识”  (彼得后 1:5 CNV).</vt:lpstr>
      <vt:lpstr>“有了知识，又要增添节制；有了节制，又要增添忍耐；有了忍耐，又要增添敬虔”  (彼得后 1:6 CNV).</vt:lpstr>
      <vt:lpstr>“有了敬虔，又要增添弟兄的爱；有了弟兄的爱，还要增添神圣的爱”  (彼得后 1:7 CNV).</vt:lpstr>
      <vt:lpstr>彼得后书1</vt:lpstr>
      <vt:lpstr>We don't always grow in Christ-likeness (8-9). </vt:lpstr>
      <vt:lpstr>“因为你们有了这几样，并且继续增长，就必叫你们在确实认识我们的主耶稣基督上，不至于闲懒不结果子。”  (彼得后 1:8 CNV).</vt:lpstr>
      <vt:lpstr>“人若没有这几样，就是近视，简直是瞎眼的，忘记他过去的罪已经得了洁净。”  (彼得后 1:9 CNV).</vt:lpstr>
      <vt:lpstr>Knowledge 知识</vt:lpstr>
      <vt:lpstr>First Year Student</vt:lpstr>
      <vt:lpstr>When we work hard, we'll be rewarded instead of falling away (10-11). </vt:lpstr>
      <vt:lpstr>“所以弟兄们，要更加努力，使你们所蒙的呼召和拣选坚定不移；你们若实行这几样，就决不会跌倒。”  (彼得后 1:10 CNV).</vt:lpstr>
      <vt:lpstr>“这样，你们就得着充分的装备，可以进入我们的主和救主耶稣基督永远的国。”  (彼得后 1:11 CNV).</vt:lpstr>
      <vt:lpstr>What do we need to know?</vt:lpstr>
      <vt:lpstr>Main Idea</vt:lpstr>
      <vt:lpstr>I. You are complete in Christ as God (1-4).</vt:lpstr>
      <vt:lpstr>II. Become increasingly like Christ (5-11).</vt:lpstr>
      <vt:lpstr>What do you need to know or do?</vt:lpstr>
      <vt:lpstr>路加 2:52 耶稣 … 增长</vt:lpstr>
      <vt:lpstr>“他 必 兴 旺 ， 我 必 衰 微 ” 施洗约翰 (约翰  3:30)</vt:lpstr>
      <vt:lpstr>你我今天如何成长?</vt:lpstr>
      <vt:lpstr>Worksheet for Goals &amp; Priorities</vt:lpstr>
      <vt:lpstr>当今对圣经的攻击 </vt:lpstr>
      <vt:lpstr>How should we fight heresy?</vt:lpstr>
      <vt:lpstr>一直笑到银行…</vt:lpstr>
      <vt:lpstr>44 种语言!</vt:lpstr>
      <vt:lpstr>布朗的福音</vt:lpstr>
      <vt:lpstr>Rob Bell</vt:lpstr>
      <vt:lpstr>Rob Bell Universalism</vt:lpstr>
      <vt:lpstr>Apostasy of Rob Bell</vt:lpstr>
      <vt:lpstr>Rob Bell</vt:lpstr>
      <vt:lpstr>彼得后书一章</vt:lpstr>
      <vt:lpstr>"For our Lord Jesus Christ has shown me that I must soon leave this earthly life,  15so I will work hard to make sure you always remember these things after I am gone" ( 2 Pet. 1:14-15 NLT)</vt:lpstr>
      <vt:lpstr>彼得后书一章</vt:lpstr>
      <vt:lpstr>耶利米 (25:11-12) vs. 哈拿尼雅 (28:2-3)</vt:lpstr>
      <vt:lpstr>什么是预言? </vt:lpstr>
      <vt:lpstr>Wayne Grudem 关于预言</vt:lpstr>
      <vt:lpstr>对预言各种观点的总结</vt:lpstr>
      <vt:lpstr>讨论组 A</vt:lpstr>
      <vt:lpstr>讨论组B</vt:lpstr>
      <vt:lpstr>讨论组C</vt:lpstr>
      <vt:lpstr>讨论组D</vt:lpstr>
      <vt:lpstr>让我们以神的话语为至高!</vt:lpstr>
      <vt:lpstr>你需要知道什么才能在恩典里成长，而不要听信假教诲?</vt:lpstr>
      <vt:lpstr>I. 要知道基督 拣选  与完全地装备了你  (第一章)。</vt:lpstr>
      <vt:lpstr>Summary Chart</vt:lpstr>
      <vt:lpstr>Slides on  彼得后 2</vt:lpstr>
      <vt:lpstr>主题</vt:lpstr>
      <vt:lpstr>彼得后书 2 知识来对抗假教导</vt:lpstr>
      <vt:lpstr>A. (2:1-3a) 小心假师傅</vt:lpstr>
      <vt:lpstr>“从前在人民中，曾有假先知出来；照样，将来在你们中间，也必有假教师出现。他们偷偷把使人灭亡的异端引进来，甚至否认那曾经买赎他们的主，迅速地自取灭亡。”  (彼得后 2:1 CNV).</vt:lpstr>
      <vt:lpstr>A. (2:1-3a) 假师傅的特征?</vt:lpstr>
      <vt:lpstr>B. (2:3b-10a)  背道者下地狱 义者被保护</vt:lpstr>
      <vt:lpstr>是 “神的儿子” 天使?</vt:lpstr>
      <vt:lpstr>用120年造方舟!</vt:lpstr>
      <vt:lpstr>创 世 纪 6:19 凡 有 血 肉 的 活 物 ， 每 样 两 个 ， 一 公 一 母 ， 你 要 带 进 方 舟 ， 好 在 你 那 里 保 全 生 命 。 .</vt:lpstr>
      <vt:lpstr>洪水的重大意义</vt:lpstr>
      <vt:lpstr>C. (2:10b-22) 假师傅是怎样的</vt:lpstr>
      <vt:lpstr>神轻视骄傲人的</vt:lpstr>
      <vt:lpstr>金.琼和人民的圣殿</vt:lpstr>
      <vt:lpstr>最新的性专家</vt:lpstr>
      <vt:lpstr>danbrown.com</vt:lpstr>
      <vt:lpstr>布朗毁谤神的名字</vt:lpstr>
      <vt:lpstr>舍吉拿的荣光充满神的圣殿!</vt:lpstr>
      <vt:lpstr>布朗毁谤神的名字</vt:lpstr>
      <vt:lpstr>神的名字的真理</vt:lpstr>
      <vt:lpstr>PowerPoint Presentation</vt:lpstr>
      <vt:lpstr>跨约旦事件</vt:lpstr>
      <vt:lpstr>Balaam</vt:lpstr>
      <vt:lpstr>The Balaam Narrative</vt:lpstr>
      <vt:lpstr> 彼得后书 2:15-16</vt:lpstr>
      <vt:lpstr>跨约旦事件</vt:lpstr>
      <vt:lpstr>犹大书 11</vt:lpstr>
      <vt:lpstr>The Balaam Narrative (Num. 22–24)</vt:lpstr>
      <vt:lpstr>启 示 录  2:14-15</vt:lpstr>
      <vt:lpstr>The Agony of Deceit</vt:lpstr>
      <vt:lpstr>Tsunami</vt:lpstr>
      <vt:lpstr>黑色星期天~</vt:lpstr>
      <vt:lpstr>为了改变生命:  在你的经历中，哪个师傅你要向你自己和你的家人警告？如何警告?</vt:lpstr>
      <vt:lpstr>你需要知道什么才能在恩典里成长，而不要听信假教诲?</vt:lpstr>
      <vt:lpstr>Summary Chart</vt:lpstr>
      <vt:lpstr>I. 要知道基督 拣选  与完全地装备了你  (第一章)。</vt:lpstr>
      <vt:lpstr>Slides on  彼得后 3</vt:lpstr>
      <vt:lpstr>主题</vt:lpstr>
      <vt:lpstr>彼得后书 3  知识维持主再来的希望</vt:lpstr>
      <vt:lpstr>A. (3:1-4) 在被提之前的好讥诮者</vt:lpstr>
      <vt:lpstr>Skeptics Mock  Three Key Truths</vt:lpstr>
      <vt:lpstr>Skeptics Mock  Three Key Truths</vt:lpstr>
      <vt:lpstr>Skeptics Mock  Three Key Truths</vt:lpstr>
      <vt:lpstr>Skeptics Mock  Three Key Truths</vt:lpstr>
      <vt:lpstr>B. (3:5-13) 主的日子 天地被销灭</vt:lpstr>
      <vt:lpstr>How will the Universe end?</vt:lpstr>
      <vt:lpstr>Big Bang Time line</vt:lpstr>
      <vt:lpstr>How does the Bible say it will end?</vt:lpstr>
      <vt:lpstr>How to live in light of the end?</vt:lpstr>
      <vt:lpstr>How to live in light of the end?</vt:lpstr>
      <vt:lpstr>C.(3:14-16) 保罗所指的圣洁的动机</vt:lpstr>
      <vt:lpstr>彼德也将保罗的作品为“圣经”!</vt:lpstr>
      <vt:lpstr>D. (3:16-17) 未了成长而保护鼓励</vt:lpstr>
      <vt:lpstr>关键节</vt:lpstr>
      <vt:lpstr>你需要知道什么才能在恩典里成长，而不要听信假教诲?</vt:lpstr>
      <vt:lpstr>主要思想</vt:lpstr>
      <vt:lpstr>I. 要知道基督 拣选  与完全地装备了你  (第一章)。</vt:lpstr>
      <vt:lpstr>Synthesis</vt:lpstr>
      <vt:lpstr>为了改变生命:   在你的经历中，哪个师傅你要向你自己和你的家人警告？如何警告?</vt:lpstr>
      <vt:lpstr>神的华语是否在塑造你 在恩典与对神的认识中成长?</vt:lpstr>
      <vt:lpstr>Bible Reading Plan</vt:lpstr>
      <vt:lpstr>Know Jesus, Know Peace</vt:lpstr>
      <vt:lpstr>Black</vt:lpstr>
      <vt:lpstr>新约全书讲章 • BibleStudyDownloads.org</vt:lpstr>
      <vt:lpstr>应用</vt:lpstr>
      <vt:lpstr>应用</vt:lpstr>
      <vt:lpstr>继续在根基之上 </vt:lpstr>
      <vt:lpstr>继续在根基之上</vt:lpstr>
      <vt:lpstr>持续的提醒</vt:lpstr>
      <vt:lpstr>当心假师傅</vt:lpstr>
      <vt:lpstr>当心假师傅</vt:lpstr>
      <vt:lpstr>什么是基督徒的应答?</vt:lpstr>
      <vt:lpstr>我们将看见他 Sandi Patty</vt:lpstr>
      <vt:lpstr>天空将分开…</vt:lpstr>
      <vt:lpstr>…准备他的到来</vt:lpstr>
      <vt:lpstr>星将欢呼， 雷将赞美</vt:lpstr>
      <vt:lpstr>他眼中甜美的光将提升那些等待的</vt:lpstr>
      <vt:lpstr>我们将面对面看见他</vt:lpstr>
      <vt:lpstr>我们将看见他 我们将看见他</vt:lpstr>
      <vt:lpstr>…面对面  在他一切的荣耀中</vt:lpstr>
      <vt:lpstr>我们将看见他 我们将看见他</vt:lpstr>
      <vt:lpstr>…面对面, 我们救主</vt:lpstr>
      <vt:lpstr>天使将发他到来的大声</vt:lpstr>
      <vt:lpstr>睡着的将从他们所卧之处起来</vt:lpstr>
      <vt:lpstr>剩下的将在一瞬间被转变</vt:lpstr>
      <vt:lpstr>我们将看见他 面对面</vt:lpstr>
      <vt:lpstr>我们将看见他  我们将看见他</vt:lpstr>
      <vt:lpstr>…面对面  在他的一切荣耀中</vt:lpstr>
      <vt:lpstr>我们将看见他 我们将看见他</vt:lpstr>
      <vt:lpstr>…面对面, 我们的救主</vt:lpstr>
      <vt:lpstr>我们将看见他, 我们的救主!</vt:lpstr>
      <vt:lpstr>你是否期待他的再来?</vt:lpstr>
      <vt:lpstr>我选择爱真理</vt:lpstr>
      <vt:lpstr>大纲</vt:lpstr>
      <vt:lpstr>Magic</vt:lpstr>
      <vt:lpstr>小组成员</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251</cp:revision>
  <dcterms:created xsi:type="dcterms:W3CDTF">2010-12-09T07:00:08Z</dcterms:created>
  <dcterms:modified xsi:type="dcterms:W3CDTF">2020-07-12T19:30:08Z</dcterms:modified>
</cp:coreProperties>
</file>